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5"/>
  </p:notesMasterIdLst>
  <p:sldIdLst>
    <p:sldId id="256" r:id="rId2"/>
    <p:sldId id="258" r:id="rId3"/>
    <p:sldId id="277" r:id="rId4"/>
    <p:sldId id="282" r:id="rId5"/>
    <p:sldId id="283" r:id="rId6"/>
    <p:sldId id="278" r:id="rId7"/>
    <p:sldId id="259" r:id="rId8"/>
    <p:sldId id="284" r:id="rId9"/>
    <p:sldId id="286" r:id="rId10"/>
    <p:sldId id="288" r:id="rId11"/>
    <p:sldId id="287" r:id="rId12"/>
    <p:sldId id="260" r:id="rId13"/>
    <p:sldId id="263" r:id="rId14"/>
    <p:sldId id="289" r:id="rId15"/>
    <p:sldId id="261" r:id="rId16"/>
    <p:sldId id="290" r:id="rId17"/>
    <p:sldId id="292" r:id="rId18"/>
    <p:sldId id="281" r:id="rId19"/>
    <p:sldId id="293" r:id="rId20"/>
    <p:sldId id="294" r:id="rId21"/>
    <p:sldId id="279" r:id="rId22"/>
    <p:sldId id="269" r:id="rId23"/>
    <p:sldId id="257" r:id="rId24"/>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6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44" autoAdjust="0"/>
    <p:restoredTop sz="94660"/>
  </p:normalViewPr>
  <p:slideViewPr>
    <p:cSldViewPr snapToGrid="0">
      <p:cViewPr varScale="1">
        <p:scale>
          <a:sx n="67" d="100"/>
          <a:sy n="67" d="100"/>
        </p:scale>
        <p:origin x="444" y="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C3CAEE-4674-479C-A4F8-69A30668DE36}" type="datetimeFigureOut">
              <a:rPr lang="zh-CN" altLang="en-US" smtClean="0"/>
              <a:t>2021/8/25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08ABA9-0383-4799-8438-05402F17D0D4}" type="slidenum">
              <a:rPr lang="zh-CN" altLang="en-US" smtClean="0"/>
              <a:t>‹#›</a:t>
            </a:fld>
            <a:endParaRPr lang="zh-CN" altLang="en-US"/>
          </a:p>
        </p:txBody>
      </p:sp>
    </p:spTree>
    <p:extLst>
      <p:ext uri="{BB962C8B-B14F-4D97-AF65-F5344CB8AC3E}">
        <p14:creationId xmlns:p14="http://schemas.microsoft.com/office/powerpoint/2010/main" val="1319487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08ABA9-0383-4799-8438-05402F17D0D4}" type="slidenum">
              <a:rPr lang="zh-CN" altLang="en-US" smtClean="0"/>
              <a:t>1</a:t>
            </a:fld>
            <a:endParaRPr lang="zh-CN" altLang="en-US"/>
          </a:p>
        </p:txBody>
      </p:sp>
    </p:spTree>
    <p:extLst>
      <p:ext uri="{BB962C8B-B14F-4D97-AF65-F5344CB8AC3E}">
        <p14:creationId xmlns:p14="http://schemas.microsoft.com/office/powerpoint/2010/main" val="4172566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08ABA9-0383-4799-8438-05402F17D0D4}" type="slidenum">
              <a:rPr lang="zh-CN" altLang="en-US" smtClean="0"/>
              <a:t>13</a:t>
            </a:fld>
            <a:endParaRPr lang="zh-CN" altLang="en-US"/>
          </a:p>
        </p:txBody>
      </p:sp>
    </p:spTree>
    <p:extLst>
      <p:ext uri="{BB962C8B-B14F-4D97-AF65-F5344CB8AC3E}">
        <p14:creationId xmlns:p14="http://schemas.microsoft.com/office/powerpoint/2010/main" val="1366815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08ABA9-0383-4799-8438-05402F17D0D4}" type="slidenum">
              <a:rPr lang="zh-CN" altLang="en-US" smtClean="0"/>
              <a:t>14</a:t>
            </a:fld>
            <a:endParaRPr lang="zh-CN" altLang="en-US"/>
          </a:p>
        </p:txBody>
      </p:sp>
    </p:spTree>
    <p:extLst>
      <p:ext uri="{BB962C8B-B14F-4D97-AF65-F5344CB8AC3E}">
        <p14:creationId xmlns:p14="http://schemas.microsoft.com/office/powerpoint/2010/main" val="3139682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08ABA9-0383-4799-8438-05402F17D0D4}" type="slidenum">
              <a:rPr lang="zh-CN" altLang="en-US" smtClean="0"/>
              <a:t>15</a:t>
            </a:fld>
            <a:endParaRPr lang="zh-CN" altLang="en-US"/>
          </a:p>
        </p:txBody>
      </p:sp>
    </p:spTree>
    <p:extLst>
      <p:ext uri="{BB962C8B-B14F-4D97-AF65-F5344CB8AC3E}">
        <p14:creationId xmlns:p14="http://schemas.microsoft.com/office/powerpoint/2010/main" val="1536839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08ABA9-0383-4799-8438-05402F17D0D4}" type="slidenum">
              <a:rPr lang="zh-CN" altLang="en-US" smtClean="0"/>
              <a:t>16</a:t>
            </a:fld>
            <a:endParaRPr lang="zh-CN" altLang="en-US"/>
          </a:p>
        </p:txBody>
      </p:sp>
    </p:spTree>
    <p:extLst>
      <p:ext uri="{BB962C8B-B14F-4D97-AF65-F5344CB8AC3E}">
        <p14:creationId xmlns:p14="http://schemas.microsoft.com/office/powerpoint/2010/main" val="4170911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08ABA9-0383-4799-8438-05402F17D0D4}" type="slidenum">
              <a:rPr lang="zh-CN" altLang="en-US" smtClean="0"/>
              <a:t>17</a:t>
            </a:fld>
            <a:endParaRPr lang="zh-CN" altLang="en-US"/>
          </a:p>
        </p:txBody>
      </p:sp>
    </p:spTree>
    <p:extLst>
      <p:ext uri="{BB962C8B-B14F-4D97-AF65-F5344CB8AC3E}">
        <p14:creationId xmlns:p14="http://schemas.microsoft.com/office/powerpoint/2010/main" val="1505298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08ABA9-0383-4799-8438-05402F17D0D4}" type="slidenum">
              <a:rPr lang="zh-CN" altLang="en-US" smtClean="0"/>
              <a:t>18</a:t>
            </a:fld>
            <a:endParaRPr lang="zh-CN" altLang="en-US"/>
          </a:p>
        </p:txBody>
      </p:sp>
    </p:spTree>
    <p:extLst>
      <p:ext uri="{BB962C8B-B14F-4D97-AF65-F5344CB8AC3E}">
        <p14:creationId xmlns:p14="http://schemas.microsoft.com/office/powerpoint/2010/main" val="35286531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08ABA9-0383-4799-8438-05402F17D0D4}" type="slidenum">
              <a:rPr lang="zh-CN" altLang="en-US" smtClean="0"/>
              <a:t>21</a:t>
            </a:fld>
            <a:endParaRPr lang="zh-CN" altLang="en-US"/>
          </a:p>
        </p:txBody>
      </p:sp>
    </p:spTree>
    <p:extLst>
      <p:ext uri="{BB962C8B-B14F-4D97-AF65-F5344CB8AC3E}">
        <p14:creationId xmlns:p14="http://schemas.microsoft.com/office/powerpoint/2010/main" val="1004764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08ABA9-0383-4799-8438-05402F17D0D4}" type="slidenum">
              <a:rPr lang="zh-CN" altLang="en-US" smtClean="0"/>
              <a:t>22</a:t>
            </a:fld>
            <a:endParaRPr lang="zh-CN" altLang="en-US"/>
          </a:p>
        </p:txBody>
      </p:sp>
    </p:spTree>
    <p:extLst>
      <p:ext uri="{BB962C8B-B14F-4D97-AF65-F5344CB8AC3E}">
        <p14:creationId xmlns:p14="http://schemas.microsoft.com/office/powerpoint/2010/main" val="3421894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08ABA9-0383-4799-8438-05402F17D0D4}" type="slidenum">
              <a:rPr lang="zh-CN" altLang="en-US" smtClean="0"/>
              <a:t>23</a:t>
            </a:fld>
            <a:endParaRPr lang="zh-CN" altLang="en-US"/>
          </a:p>
        </p:txBody>
      </p:sp>
    </p:spTree>
    <p:extLst>
      <p:ext uri="{BB962C8B-B14F-4D97-AF65-F5344CB8AC3E}">
        <p14:creationId xmlns:p14="http://schemas.microsoft.com/office/powerpoint/2010/main" val="3105706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08ABA9-0383-4799-8438-05402F17D0D4}" type="slidenum">
              <a:rPr lang="zh-CN" altLang="en-US" smtClean="0"/>
              <a:t>2</a:t>
            </a:fld>
            <a:endParaRPr lang="zh-CN" altLang="en-US"/>
          </a:p>
        </p:txBody>
      </p:sp>
    </p:spTree>
    <p:extLst>
      <p:ext uri="{BB962C8B-B14F-4D97-AF65-F5344CB8AC3E}">
        <p14:creationId xmlns:p14="http://schemas.microsoft.com/office/powerpoint/2010/main" val="2430300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08ABA9-0383-4799-8438-05402F17D0D4}" type="slidenum">
              <a:rPr lang="zh-CN" altLang="en-US" smtClean="0"/>
              <a:t>3</a:t>
            </a:fld>
            <a:endParaRPr lang="zh-CN" altLang="en-US"/>
          </a:p>
        </p:txBody>
      </p:sp>
    </p:spTree>
    <p:extLst>
      <p:ext uri="{BB962C8B-B14F-4D97-AF65-F5344CB8AC3E}">
        <p14:creationId xmlns:p14="http://schemas.microsoft.com/office/powerpoint/2010/main" val="259100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08ABA9-0383-4799-8438-05402F17D0D4}" type="slidenum">
              <a:rPr lang="zh-CN" altLang="en-US" smtClean="0"/>
              <a:t>4</a:t>
            </a:fld>
            <a:endParaRPr lang="zh-CN" altLang="en-US"/>
          </a:p>
        </p:txBody>
      </p:sp>
    </p:spTree>
    <p:extLst>
      <p:ext uri="{BB962C8B-B14F-4D97-AF65-F5344CB8AC3E}">
        <p14:creationId xmlns:p14="http://schemas.microsoft.com/office/powerpoint/2010/main" val="3965765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08ABA9-0383-4799-8438-05402F17D0D4}" type="slidenum">
              <a:rPr lang="zh-CN" altLang="en-US" smtClean="0"/>
              <a:t>5</a:t>
            </a:fld>
            <a:endParaRPr lang="zh-CN" altLang="en-US"/>
          </a:p>
        </p:txBody>
      </p:sp>
    </p:spTree>
    <p:extLst>
      <p:ext uri="{BB962C8B-B14F-4D97-AF65-F5344CB8AC3E}">
        <p14:creationId xmlns:p14="http://schemas.microsoft.com/office/powerpoint/2010/main" val="2122194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08ABA9-0383-4799-8438-05402F17D0D4}" type="slidenum">
              <a:rPr lang="zh-CN" altLang="en-US" smtClean="0"/>
              <a:t>6</a:t>
            </a:fld>
            <a:endParaRPr lang="zh-CN" altLang="en-US"/>
          </a:p>
        </p:txBody>
      </p:sp>
    </p:spTree>
    <p:extLst>
      <p:ext uri="{BB962C8B-B14F-4D97-AF65-F5344CB8AC3E}">
        <p14:creationId xmlns:p14="http://schemas.microsoft.com/office/powerpoint/2010/main" val="3105814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08ABA9-0383-4799-8438-05402F17D0D4}" type="slidenum">
              <a:rPr lang="zh-CN" altLang="en-US" smtClean="0"/>
              <a:t>7</a:t>
            </a:fld>
            <a:endParaRPr lang="zh-CN" altLang="en-US"/>
          </a:p>
        </p:txBody>
      </p:sp>
    </p:spTree>
    <p:extLst>
      <p:ext uri="{BB962C8B-B14F-4D97-AF65-F5344CB8AC3E}">
        <p14:creationId xmlns:p14="http://schemas.microsoft.com/office/powerpoint/2010/main" val="548703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08ABA9-0383-4799-8438-05402F17D0D4}" type="slidenum">
              <a:rPr lang="zh-CN" altLang="en-US" smtClean="0"/>
              <a:t>11</a:t>
            </a:fld>
            <a:endParaRPr lang="zh-CN" altLang="en-US"/>
          </a:p>
        </p:txBody>
      </p:sp>
    </p:spTree>
    <p:extLst>
      <p:ext uri="{BB962C8B-B14F-4D97-AF65-F5344CB8AC3E}">
        <p14:creationId xmlns:p14="http://schemas.microsoft.com/office/powerpoint/2010/main" val="2852775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08ABA9-0383-4799-8438-05402F17D0D4}" type="slidenum">
              <a:rPr lang="zh-CN" altLang="en-US" smtClean="0"/>
              <a:t>12</a:t>
            </a:fld>
            <a:endParaRPr lang="zh-CN" altLang="en-US"/>
          </a:p>
        </p:txBody>
      </p:sp>
    </p:spTree>
    <p:extLst>
      <p:ext uri="{BB962C8B-B14F-4D97-AF65-F5344CB8AC3E}">
        <p14:creationId xmlns:p14="http://schemas.microsoft.com/office/powerpoint/2010/main" val="1529358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2021/8/25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2021/8/25</a:t>
            </a:fld>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2021/8/25</a:t>
            </a:fld>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2021/8/25</a:t>
            </a:fld>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2021/8/25</a:t>
            </a:fld>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2021/8/25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2021/8/25</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2021/8/25</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2021/8/25</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2021/8/25</a:t>
            </a:fld>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2021/8/25</a:t>
            </a:fld>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CF6E9"/>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2021/8/25</a:t>
            </a:fld>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flipH="1">
            <a:off x="0" y="0"/>
            <a:ext cx="12191998" cy="6858000"/>
          </a:xfrm>
          <a:prstGeom prst="rect">
            <a:avLst/>
          </a:prstGeom>
        </p:spPr>
      </p:pic>
      <p:sp>
        <p:nvSpPr>
          <p:cNvPr id="5" name="文本框 4"/>
          <p:cNvSpPr txBox="1"/>
          <p:nvPr/>
        </p:nvSpPr>
        <p:spPr>
          <a:xfrm>
            <a:off x="2796203" y="3857291"/>
            <a:ext cx="7600951" cy="830997"/>
          </a:xfrm>
          <a:prstGeom prst="rect">
            <a:avLst/>
          </a:prstGeom>
          <a:solidFill>
            <a:srgbClr val="DCF6E9"/>
          </a:solidFill>
          <a:ln w="19050">
            <a:noFill/>
            <a:prstDash val="dash"/>
          </a:ln>
          <a:effectLst>
            <a:outerShdw blurRad="50800" dist="38100" dir="5400000" algn="ctr" rotWithShape="0">
              <a:srgbClr val="000000">
                <a:alpha val="43137"/>
              </a:srgbClr>
            </a:outerShdw>
          </a:effectLst>
        </p:spPr>
        <p:txBody>
          <a:bodyPr wrap="square" rtlCol="0">
            <a:spAutoFit/>
          </a:bodyPr>
          <a:lstStyle/>
          <a:p>
            <a:pPr algn="ctr"/>
            <a:r>
              <a:rPr lang="vi-VN" altLang="zh-CN" sz="4800" b="1" dirty="0">
                <a:solidFill>
                  <a:schemeClr val="tx1">
                    <a:lumMod val="95000"/>
                    <a:lumOff val="5000"/>
                  </a:schemeClr>
                </a:solidFill>
                <a:latin typeface="Calibri Light" panose="020F0302020204030204" pitchFamily="34" charset="0"/>
                <a:ea typeface="微软雅黑" panose="020B0503020204020204" pitchFamily="34" charset="-122"/>
                <a:cs typeface="Calibri Light" panose="020F0302020204030204" pitchFamily="34" charset="0"/>
              </a:rPr>
              <a:t>TÔN TRỌNG SỰ THẬT</a:t>
            </a:r>
            <a:endParaRPr lang="zh-CN" altLang="en-US" sz="4800" b="1" dirty="0">
              <a:solidFill>
                <a:schemeClr val="tx1">
                  <a:lumMod val="95000"/>
                  <a:lumOff val="5000"/>
                </a:schemeClr>
              </a:solidFill>
              <a:latin typeface="Calibri Light" panose="020F0302020204030204" pitchFamily="34" charset="0"/>
              <a:ea typeface="微软雅黑" panose="020B0503020204020204" pitchFamily="34" charset="-122"/>
              <a:cs typeface="Calibri Light" panose="020F0302020204030204" pitchFamily="34" charset="0"/>
            </a:endParaRPr>
          </a:p>
        </p:txBody>
      </p:sp>
      <p:sp>
        <p:nvSpPr>
          <p:cNvPr id="6" name="矩形 23"/>
          <p:cNvSpPr>
            <a:spLocks noChangeArrowheads="1"/>
          </p:cNvSpPr>
          <p:nvPr/>
        </p:nvSpPr>
        <p:spPr bwMode="auto">
          <a:xfrm>
            <a:off x="4297346" y="4837066"/>
            <a:ext cx="4598667" cy="400110"/>
          </a:xfrm>
          <a:prstGeom prst="rect">
            <a:avLst/>
          </a:prstGeom>
          <a:noFill/>
          <a:ln>
            <a:noFill/>
          </a:ln>
        </p:spPr>
        <p:txBody>
          <a:bodyPr wrap="square">
            <a:spAutoFit/>
          </a:bodyPr>
          <a:lstStyle/>
          <a:p>
            <a:pPr algn="ctr"/>
            <a:r>
              <a:rPr lang="en-US" altLang="zh-CN" sz="2000" dirty="0">
                <a:solidFill>
                  <a:schemeClr val="tx1">
                    <a:lumMod val="75000"/>
                    <a:lumOff val="25000"/>
                  </a:schemeClr>
                </a:solidFill>
                <a:latin typeface="Calibri Light" panose="020F0302020204030204" pitchFamily="34" charset="0"/>
                <a:ea typeface="微软雅黑" panose="020B0503020204020204" pitchFamily="34" charset="-122"/>
                <a:cs typeface="Calibri Light" panose="020F0302020204030204" pitchFamily="34" charset="0"/>
              </a:rPr>
              <a:t>GVTH: PHẠM PHƯƠNG TRANG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699FA-3EFF-1541-A641-18950A1F6B67}"/>
              </a:ext>
            </a:extLst>
          </p:cNvPr>
          <p:cNvSpPr>
            <a:spLocks noGrp="1"/>
          </p:cNvSpPr>
          <p:nvPr>
            <p:ph type="title"/>
          </p:nvPr>
        </p:nvSpPr>
        <p:spPr>
          <a:xfrm>
            <a:off x="575186" y="2928450"/>
            <a:ext cx="2698955" cy="1325563"/>
          </a:xfrm>
        </p:spPr>
        <p:txBody>
          <a:bodyPr>
            <a:normAutofit fontScale="90000"/>
          </a:bodyPr>
          <a:lstStyle/>
          <a:p>
            <a:pPr algn="ctr"/>
            <a:r>
              <a:rPr lang="en-VN"/>
              <a:t>EM HÃY </a:t>
            </a:r>
            <a:br>
              <a:rPr lang="en-VN"/>
            </a:br>
            <a:r>
              <a:rPr lang="en-VN"/>
              <a:t>TÌM HIỂU BIỂU HIỆN CỦA </a:t>
            </a:r>
            <a:br>
              <a:rPr lang="en-VN"/>
            </a:br>
            <a:r>
              <a:rPr lang="en-VN"/>
              <a:t>TÔN TRỌNG SỰ THẬT TRONG CÁC HÌNH ẢNH BÊN?</a:t>
            </a:r>
          </a:p>
        </p:txBody>
      </p:sp>
      <p:pic>
        <p:nvPicPr>
          <p:cNvPr id="5" name="Content Placeholder 4" descr="Timeline&#10;&#10;Description automatically generated">
            <a:extLst>
              <a:ext uri="{FF2B5EF4-FFF2-40B4-BE49-F238E27FC236}">
                <a16:creationId xmlns:a16="http://schemas.microsoft.com/office/drawing/2014/main" id="{7022FE9C-03F5-7D44-9FFD-0A88F3B2768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71632" y="0"/>
            <a:ext cx="8696504" cy="6858000"/>
          </a:xfrm>
        </p:spPr>
      </p:pic>
    </p:spTree>
    <p:extLst>
      <p:ext uri="{BB962C8B-B14F-4D97-AF65-F5344CB8AC3E}">
        <p14:creationId xmlns:p14="http://schemas.microsoft.com/office/powerpoint/2010/main" val="1041778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9902" t="15400" r="11303" b="18813"/>
          <a:stretch>
            <a:fillRect/>
          </a:stretch>
        </p:blipFill>
        <p:spPr>
          <a:xfrm>
            <a:off x="6516460" y="334055"/>
            <a:ext cx="5053462" cy="5824114"/>
          </a:xfrm>
          <a:prstGeom prst="rect">
            <a:avLst/>
          </a:prstGeom>
        </p:spPr>
      </p:pic>
      <p:sp>
        <p:nvSpPr>
          <p:cNvPr id="9" name="文本框 8"/>
          <p:cNvSpPr txBox="1"/>
          <p:nvPr/>
        </p:nvSpPr>
        <p:spPr>
          <a:xfrm>
            <a:off x="811669" y="1101633"/>
            <a:ext cx="7535918" cy="707886"/>
          </a:xfrm>
          <a:prstGeom prst="rect">
            <a:avLst/>
          </a:prstGeom>
          <a:noFill/>
          <a:ln w="19050">
            <a:noFill/>
            <a:prstDash val="dash"/>
          </a:ln>
        </p:spPr>
        <p:txBody>
          <a:bodyPr wrap="square" rtlCol="0">
            <a:spAutoFit/>
          </a:bodyPr>
          <a:lstStyle/>
          <a:p>
            <a:r>
              <a:rPr lang="vi-VN" altLang="zh-CN" sz="4000" b="1" dirty="0">
                <a:latin typeface="Calibri Light" panose="020F0302020204030204" pitchFamily="34" charset="0"/>
                <a:ea typeface="微软雅黑" panose="020B0503020204020204" pitchFamily="34" charset="-122"/>
                <a:cs typeface="Calibri Light" panose="020F0302020204030204" pitchFamily="34" charset="0"/>
              </a:rPr>
              <a:t>TÔN TRỌNG SỰ THẬT LÀ GÌ?</a:t>
            </a:r>
            <a:endParaRPr lang="zh-CN" altLang="en-US" sz="4000" b="1" dirty="0">
              <a:latin typeface="Calibri Light" panose="020F0302020204030204" pitchFamily="34" charset="0"/>
              <a:ea typeface="微软雅黑" panose="020B0503020204020204" pitchFamily="34" charset="-122"/>
              <a:cs typeface="Calibri Light" panose="020F0302020204030204" pitchFamily="34" charset="0"/>
            </a:endParaRPr>
          </a:p>
        </p:txBody>
      </p:sp>
      <p:sp>
        <p:nvSpPr>
          <p:cNvPr id="10" name="矩形 9"/>
          <p:cNvSpPr/>
          <p:nvPr/>
        </p:nvSpPr>
        <p:spPr>
          <a:xfrm>
            <a:off x="811669" y="1950244"/>
            <a:ext cx="5794724" cy="1295868"/>
          </a:xfrm>
          <a:prstGeom prst="rect">
            <a:avLst/>
          </a:prstGeom>
        </p:spPr>
        <p:txBody>
          <a:bodyPr wrap="square">
            <a:spAutoFit/>
          </a:bodyPr>
          <a:lstStyle/>
          <a:p>
            <a:pPr>
              <a:lnSpc>
                <a:spcPct val="150000"/>
              </a:lnSpc>
            </a:pPr>
            <a:r>
              <a:rPr lang="en-US" altLang="zh-CN" b="1" dirty="0">
                <a:latin typeface="Calibri Light" panose="020F0302020204030204" pitchFamily="34" charset="0"/>
                <a:ea typeface="微软雅黑 Light" panose="020B0502040204020203" pitchFamily="34" charset="-122"/>
                <a:cs typeface="Calibri Light" panose="020F0302020204030204" pitchFamily="34" charset="0"/>
              </a:rPr>
              <a:t>- SỰ THẬT LÀ NHỮNG GÌ CÓ THẬT TRONG CUỘC SỐNG, HIỆN THỰC VÀ PHẢN ÁNH ĐÚNG HIỆN THỰC CUỘC SỐNG.</a:t>
            </a:r>
          </a:p>
          <a:p>
            <a:pPr>
              <a:lnSpc>
                <a:spcPct val="150000"/>
              </a:lnSpc>
            </a:pPr>
            <a:endParaRPr lang="en-US" altLang="zh-CN" b="1" dirty="0">
              <a:latin typeface="Calibri Light" panose="020F0302020204030204" pitchFamily="34" charset="0"/>
              <a:ea typeface="微软雅黑 Light" panose="020B0502040204020203" pitchFamily="34" charset="-122"/>
              <a:cs typeface="Calibri Light" panose="020F0302020204030204" pitchFamily="34" charset="0"/>
            </a:endParaRPr>
          </a:p>
        </p:txBody>
      </p:sp>
      <p:sp>
        <p:nvSpPr>
          <p:cNvPr id="11" name="矩形 10"/>
          <p:cNvSpPr/>
          <p:nvPr/>
        </p:nvSpPr>
        <p:spPr>
          <a:xfrm>
            <a:off x="811669" y="3864675"/>
            <a:ext cx="5794724" cy="880369"/>
          </a:xfrm>
          <a:prstGeom prst="rect">
            <a:avLst/>
          </a:prstGeom>
        </p:spPr>
        <p:txBody>
          <a:bodyPr wrap="square">
            <a:spAutoFit/>
          </a:bodyPr>
          <a:lstStyle/>
          <a:p>
            <a:pPr>
              <a:lnSpc>
                <a:spcPct val="150000"/>
              </a:lnSpc>
            </a:pPr>
            <a:r>
              <a:rPr lang="en-US" altLang="zh-CN" b="1" dirty="0">
                <a:latin typeface="Calibri Light" panose="020F0302020204030204" pitchFamily="34" charset="0"/>
                <a:ea typeface="微软雅黑 Light" panose="020B0502040204020203" pitchFamily="34" charset="-122"/>
                <a:cs typeface="Calibri Light" panose="020F0302020204030204" pitchFamily="34" charset="0"/>
              </a:rPr>
              <a:t>- BIỂU HIỆN TÔN TRỌNG SỰ THẬT LÀ SUY NGHĨ, NÓI VÀ LÀM THEO ĐÚNG SỰ THẬT</a:t>
            </a:r>
            <a:endParaRPr lang="zh-CN" altLang="en-US" b="1" dirty="0">
              <a:latin typeface="Calibri Light" panose="020F0302020204030204" pitchFamily="34" charset="0"/>
              <a:ea typeface="微软雅黑 Light" panose="020B0502040204020203" pitchFamily="34" charset="-122"/>
              <a:cs typeface="Calibri Light" panose="020F0302020204030204" pitchFamily="34" charset="0"/>
            </a:endParaRPr>
          </a:p>
        </p:txBody>
      </p:sp>
      <p:sp>
        <p:nvSpPr>
          <p:cNvPr id="6" name="文本框 8">
            <a:extLst>
              <a:ext uri="{FF2B5EF4-FFF2-40B4-BE49-F238E27FC236}">
                <a16:creationId xmlns:a16="http://schemas.microsoft.com/office/drawing/2014/main" id="{116F6CB5-F821-0646-A873-AB5B6B0351E0}"/>
              </a:ext>
            </a:extLst>
          </p:cNvPr>
          <p:cNvSpPr txBox="1"/>
          <p:nvPr/>
        </p:nvSpPr>
        <p:spPr>
          <a:xfrm>
            <a:off x="811669" y="3075057"/>
            <a:ext cx="7535918" cy="707886"/>
          </a:xfrm>
          <a:prstGeom prst="rect">
            <a:avLst/>
          </a:prstGeom>
          <a:noFill/>
          <a:ln w="19050">
            <a:noFill/>
            <a:prstDash val="dash"/>
          </a:ln>
        </p:spPr>
        <p:txBody>
          <a:bodyPr wrap="square" rtlCol="0">
            <a:spAutoFit/>
          </a:bodyPr>
          <a:lstStyle/>
          <a:p>
            <a:r>
              <a:rPr lang="vi-VN" altLang="zh-CN" sz="4000" b="1" dirty="0">
                <a:latin typeface="Calibri Light" panose="020F0302020204030204" pitchFamily="34" charset="0"/>
                <a:ea typeface="微软雅黑" panose="020B0503020204020204" pitchFamily="34" charset="-122"/>
                <a:cs typeface="Calibri Light" panose="020F0302020204030204" pitchFamily="34" charset="0"/>
              </a:rPr>
              <a:t>BIỂU HIỆN:</a:t>
            </a:r>
            <a:endParaRPr lang="zh-CN" altLang="en-US" sz="4000" b="1" dirty="0">
              <a:latin typeface="Calibri Light" panose="020F0302020204030204" pitchFamily="34" charset="0"/>
              <a:ea typeface="微软雅黑" panose="020B0503020204020204" pitchFamily="34" charset="-122"/>
              <a:cs typeface="Calibri Light" panose="020F0302020204030204" pitchFamily="34" charset="0"/>
            </a:endParaRPr>
          </a:p>
        </p:txBody>
      </p:sp>
      <p:sp>
        <p:nvSpPr>
          <p:cNvPr id="7" name="Rectangle 6">
            <a:extLst>
              <a:ext uri="{FF2B5EF4-FFF2-40B4-BE49-F238E27FC236}">
                <a16:creationId xmlns:a16="http://schemas.microsoft.com/office/drawing/2014/main" id="{25B95AC4-39C4-0A43-A5F7-34455771582F}"/>
              </a:ext>
            </a:extLst>
          </p:cNvPr>
          <p:cNvSpPr/>
          <p:nvPr/>
        </p:nvSpPr>
        <p:spPr>
          <a:xfrm>
            <a:off x="316242" y="1095450"/>
            <a:ext cx="540180" cy="584775"/>
          </a:xfrm>
          <a:prstGeom prst="rect">
            <a:avLst/>
          </a:prstGeom>
        </p:spPr>
        <p:txBody>
          <a:bodyPr wrap="square">
            <a:spAutoFit/>
          </a:bodyPr>
          <a:lstStyle/>
          <a:p>
            <a:pPr algn="ctr"/>
            <a:r>
              <a:rPr lang="en-US" sz="3200" b="1" dirty="0">
                <a:solidFill>
                  <a:schemeClr val="tx1"/>
                </a:solidFill>
                <a:latin typeface="Calibri" panose="020F0502020204030204" pitchFamily="34" charset="0"/>
                <a:cs typeface="Calibri" panose="020F0502020204030204" pitchFamily="34" charset="0"/>
                <a:sym typeface="Wingdings" panose="05000000000000000000" pitchFamily="2" charset="2"/>
              </a:rPr>
              <a:t></a:t>
            </a:r>
            <a:endParaRPr lang="en-US" sz="3200" b="1" dirty="0">
              <a:solidFill>
                <a:schemeClr val="tx1"/>
              </a:solidFill>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DC0C0863-5087-BF4E-B40F-003A6E9DCF2A}"/>
              </a:ext>
            </a:extLst>
          </p:cNvPr>
          <p:cNvSpPr/>
          <p:nvPr/>
        </p:nvSpPr>
        <p:spPr>
          <a:xfrm>
            <a:off x="316242" y="3113747"/>
            <a:ext cx="540180" cy="584775"/>
          </a:xfrm>
          <a:prstGeom prst="rect">
            <a:avLst/>
          </a:prstGeom>
        </p:spPr>
        <p:txBody>
          <a:bodyPr wrap="square">
            <a:spAutoFit/>
          </a:bodyPr>
          <a:lstStyle/>
          <a:p>
            <a:pPr algn="ctr"/>
            <a:r>
              <a:rPr lang="en-US" sz="3200" b="1" dirty="0">
                <a:solidFill>
                  <a:schemeClr val="tx1"/>
                </a:solidFill>
                <a:latin typeface="Calibri" panose="020F0502020204030204" pitchFamily="34" charset="0"/>
                <a:cs typeface="Calibri" panose="020F0502020204030204" pitchFamily="34" charset="0"/>
                <a:sym typeface="Wingdings" panose="05000000000000000000" pitchFamily="2" charset="2"/>
              </a:rPr>
              <a:t></a:t>
            </a:r>
            <a:endParaRPr lang="en-US" sz="32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28342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
                                        <p:tgtEl>
                                          <p:spTgt spid="7"/>
                                        </p:tgtEl>
                                      </p:cBhvr>
                                    </p:animEffect>
                                    <p:anim calcmode="lin" valueType="num">
                                      <p:cBhvr>
                                        <p:cTn id="26" dur="400" fill="hold"/>
                                        <p:tgtEl>
                                          <p:spTgt spid="7"/>
                                        </p:tgtEl>
                                        <p:attrNameLst>
                                          <p:attrName>ppt_x</p:attrName>
                                        </p:attrNameLst>
                                      </p:cBhvr>
                                      <p:tavLst>
                                        <p:tav tm="0">
                                          <p:val>
                                            <p:strVal val="#ppt_x"/>
                                          </p:val>
                                        </p:tav>
                                        <p:tav tm="100000">
                                          <p:val>
                                            <p:strVal val="#ppt_x"/>
                                          </p:val>
                                        </p:tav>
                                      </p:tavLst>
                                    </p:anim>
                                    <p:anim calcmode="lin" valueType="num">
                                      <p:cBhvr>
                                        <p:cTn id="27" dur="400" fill="hold"/>
                                        <p:tgtEl>
                                          <p:spTgt spid="7"/>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0" fill="hold">
                            <p:stCondLst>
                              <p:cond delay="1000"/>
                            </p:stCondLst>
                            <p:childTnLst>
                              <p:par>
                                <p:cTn id="31" presetID="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16" presetClass="entr" presetSubtype="21" fill="hold" grpId="0" nodeType="afterEffect">
                                  <p:stCondLst>
                                    <p:cond delay="0"/>
                                  </p:stCondLst>
                                  <p:iterate type="wd">
                                    <p:tmPct val="10000"/>
                                  </p:iterate>
                                  <p:childTnLst>
                                    <p:set>
                                      <p:cBhvr>
                                        <p:cTn id="37" dur="1" fill="hold">
                                          <p:stCondLst>
                                            <p:cond delay="0"/>
                                          </p:stCondLst>
                                        </p:cTn>
                                        <p:tgtEl>
                                          <p:spTgt spid="10"/>
                                        </p:tgtEl>
                                        <p:attrNameLst>
                                          <p:attrName>style.visibility</p:attrName>
                                        </p:attrNameLst>
                                      </p:cBhvr>
                                      <p:to>
                                        <p:strVal val="visible"/>
                                      </p:to>
                                    </p:set>
                                    <p:animEffect transition="in" filter="barn(inVertical)">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43"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
                                        <p:tgtEl>
                                          <p:spTgt spid="12"/>
                                        </p:tgtEl>
                                      </p:cBhvr>
                                    </p:animEffect>
                                    <p:anim calcmode="lin" valueType="num">
                                      <p:cBhvr>
                                        <p:cTn id="44" dur="400" fill="hold"/>
                                        <p:tgtEl>
                                          <p:spTgt spid="12"/>
                                        </p:tgtEl>
                                        <p:attrNameLst>
                                          <p:attrName>ppt_x</p:attrName>
                                        </p:attrNameLst>
                                      </p:cBhvr>
                                      <p:tavLst>
                                        <p:tav tm="0">
                                          <p:val>
                                            <p:strVal val="#ppt_x"/>
                                          </p:val>
                                        </p:tav>
                                        <p:tav tm="100000">
                                          <p:val>
                                            <p:strVal val="#ppt_x"/>
                                          </p:val>
                                        </p:tav>
                                      </p:tavLst>
                                    </p:anim>
                                    <p:anim calcmode="lin" valueType="num">
                                      <p:cBhvr>
                                        <p:cTn id="45" dur="400" fill="hold"/>
                                        <p:tgtEl>
                                          <p:spTgt spid="12"/>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48" fill="hold">
                            <p:stCondLst>
                              <p:cond delay="1000"/>
                            </p:stCondLst>
                            <p:childTnLst>
                              <p:par>
                                <p:cTn id="49" presetID="2" presetClass="entr" presetSubtype="4" fill="hold" grpId="0" nodeType="after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additive="base">
                                        <p:cTn id="51" dur="500" fill="hold"/>
                                        <p:tgtEl>
                                          <p:spTgt spid="6"/>
                                        </p:tgtEl>
                                        <p:attrNameLst>
                                          <p:attrName>ppt_x</p:attrName>
                                        </p:attrNameLst>
                                      </p:cBhvr>
                                      <p:tavLst>
                                        <p:tav tm="0">
                                          <p:val>
                                            <p:strVal val="#ppt_x"/>
                                          </p:val>
                                        </p:tav>
                                        <p:tav tm="100000">
                                          <p:val>
                                            <p:strVal val="#ppt_x"/>
                                          </p:val>
                                        </p:tav>
                                      </p:tavLst>
                                    </p:anim>
                                    <p:anim calcmode="lin" valueType="num">
                                      <p:cBhvr additive="base">
                                        <p:cTn id="52" dur="500" fill="hold"/>
                                        <p:tgtEl>
                                          <p:spTgt spid="6"/>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16" presetClass="entr" presetSubtype="21" fill="hold" grpId="0" nodeType="afterEffect">
                                  <p:stCondLst>
                                    <p:cond delay="0"/>
                                  </p:stCondLst>
                                  <p:iterate type="wd">
                                    <p:tmPct val="10000"/>
                                  </p:iterate>
                                  <p:childTnLst>
                                    <p:set>
                                      <p:cBhvr>
                                        <p:cTn id="55" dur="1" fill="hold">
                                          <p:stCondLst>
                                            <p:cond delay="0"/>
                                          </p:stCondLst>
                                        </p:cTn>
                                        <p:tgtEl>
                                          <p:spTgt spid="11"/>
                                        </p:tgtEl>
                                        <p:attrNameLst>
                                          <p:attrName>style.visibility</p:attrName>
                                        </p:attrNameLst>
                                      </p:cBhvr>
                                      <p:to>
                                        <p:strVal val="visible"/>
                                      </p:to>
                                    </p:set>
                                    <p:animEffect transition="in" filter="barn(inVertical)">
                                      <p:cBhvr>
                                        <p:cTn id="5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6" grpId="0"/>
      <p:bldP spid="7"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54075" r="10189" b="25645"/>
          <a:stretch>
            <a:fillRect/>
          </a:stretch>
        </p:blipFill>
        <p:spPr>
          <a:xfrm>
            <a:off x="1020795" y="448346"/>
            <a:ext cx="9694830" cy="6095329"/>
          </a:xfrm>
          <a:prstGeom prst="rect">
            <a:avLst/>
          </a:prstGeom>
        </p:spPr>
      </p:pic>
      <p:sp>
        <p:nvSpPr>
          <p:cNvPr id="5" name="椭圆 4"/>
          <p:cNvSpPr/>
          <p:nvPr/>
        </p:nvSpPr>
        <p:spPr>
          <a:xfrm flipH="1">
            <a:off x="3693215" y="1266945"/>
            <a:ext cx="4805570" cy="4632409"/>
          </a:xfrm>
          <a:prstGeom prst="ellipse">
            <a:avLst/>
          </a:prstGeom>
          <a:solidFill>
            <a:srgbClr val="DCF6E9"/>
          </a:solidFill>
          <a:ln>
            <a:noFill/>
          </a:ln>
          <a:effectLst>
            <a:outerShdw blurRad="50800" dist="25400" dir="5400000" sx="102000" sy="102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3435106" y="2772734"/>
            <a:ext cx="5321787" cy="1446550"/>
          </a:xfrm>
          <a:prstGeom prst="rect">
            <a:avLst/>
          </a:prstGeom>
          <a:noFill/>
          <a:ln w="19050">
            <a:noFill/>
            <a:prstDash val="dash"/>
          </a:ln>
          <a:effectLst>
            <a:outerShdw blurRad="50800" dist="25400" dir="5400000" algn="ctr" rotWithShape="0">
              <a:srgbClr val="000000">
                <a:alpha val="43137"/>
              </a:srgbClr>
            </a:outerShdw>
          </a:effectLst>
        </p:spPr>
        <p:txBody>
          <a:bodyPr wrap="square" rtlCol="0">
            <a:spAutoFit/>
          </a:bodyPr>
          <a:lstStyle/>
          <a:p>
            <a:pPr algn="ctr"/>
            <a:r>
              <a:rPr lang="en-US" altLang="zh-CN" sz="4400" dirty="0">
                <a:solidFill>
                  <a:schemeClr val="accent6">
                    <a:lumMod val="50000"/>
                  </a:schemeClr>
                </a:solidFill>
                <a:latin typeface="Impact" panose="020B0806030902050204" pitchFamily="34" charset="0"/>
                <a:ea typeface="微软雅黑" panose="020B0503020204020204" pitchFamily="34" charset="-122"/>
              </a:rPr>
              <a:t>Ý NGHĨA CỦA </a:t>
            </a:r>
          </a:p>
          <a:p>
            <a:pPr algn="ctr"/>
            <a:r>
              <a:rPr lang="en-US" altLang="zh-CN" sz="4400" dirty="0">
                <a:solidFill>
                  <a:schemeClr val="accent6">
                    <a:lumMod val="50000"/>
                  </a:schemeClr>
                </a:solidFill>
                <a:latin typeface="Impact" panose="020B0806030902050204" pitchFamily="34" charset="0"/>
                <a:ea typeface="微软雅黑" panose="020B0503020204020204" pitchFamily="34" charset="-122"/>
              </a:rPr>
              <a:t>TÔN TRỌNG SỰ THẬT</a:t>
            </a:r>
            <a:endParaRPr lang="zh-CN" altLang="en-US" sz="4400" dirty="0">
              <a:solidFill>
                <a:schemeClr val="accent6">
                  <a:lumMod val="50000"/>
                </a:schemeClr>
              </a:solidFill>
              <a:latin typeface="Impact" panose="020B0806030902050204" pitchFamily="34" charset="0"/>
              <a:ea typeface="微软雅黑" panose="020B0503020204020204" pitchFamily="34" charset="-122"/>
            </a:endParaRPr>
          </a:p>
        </p:txBody>
      </p:sp>
      <p:sp>
        <p:nvSpPr>
          <p:cNvPr id="7" name="文本框 6"/>
          <p:cNvSpPr txBox="1"/>
          <p:nvPr/>
        </p:nvSpPr>
        <p:spPr>
          <a:xfrm>
            <a:off x="5280713" y="1833480"/>
            <a:ext cx="1505159" cy="1015663"/>
          </a:xfrm>
          <a:prstGeom prst="rect">
            <a:avLst/>
          </a:prstGeom>
          <a:noFill/>
          <a:ln w="19050">
            <a:noFill/>
            <a:prstDash val="dash"/>
          </a:ln>
          <a:effectLst>
            <a:outerShdw blurRad="50800" dist="25400" dir="5400000" algn="ctr" rotWithShape="0">
              <a:srgbClr val="000000">
                <a:alpha val="43137"/>
              </a:srgbClr>
            </a:outerShdw>
          </a:effectLst>
        </p:spPr>
        <p:txBody>
          <a:bodyPr wrap="square" rtlCol="0">
            <a:spAutoFit/>
          </a:bodyPr>
          <a:lstStyle/>
          <a:p>
            <a:pPr algn="ctr"/>
            <a:r>
              <a:rPr lang="en-US" altLang="zh-CN" sz="6000" b="1" dirty="0">
                <a:solidFill>
                  <a:schemeClr val="accent6">
                    <a:lumMod val="50000"/>
                  </a:schemeClr>
                </a:solidFill>
                <a:latin typeface="Impact" panose="020B0806030902050204" pitchFamily="34" charset="0"/>
                <a:ea typeface="微软雅黑" panose="020B0503020204020204" pitchFamily="34" charset="-122"/>
              </a:rPr>
              <a:t>0 2</a:t>
            </a:r>
            <a:endParaRPr lang="zh-CN" altLang="en-US" sz="6000" b="1" dirty="0">
              <a:solidFill>
                <a:schemeClr val="accent6">
                  <a:lumMod val="50000"/>
                </a:schemeClr>
              </a:solidFill>
              <a:latin typeface="Impact" panose="020B0806030902050204" pitchFamily="34" charset="0"/>
              <a:ea typeface="微软雅黑" panose="020B0503020204020204" pitchFamily="34" charset="-122"/>
            </a:endParaRPr>
          </a:p>
        </p:txBody>
      </p:sp>
    </p:spTree>
    <p:extLst>
      <p:ext uri="{BB962C8B-B14F-4D97-AF65-F5344CB8AC3E}">
        <p14:creationId xmlns:p14="http://schemas.microsoft.com/office/powerpoint/2010/main" val="15382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5"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ppt_w</p:attrName>
                                        </p:attrNameLst>
                                      </p:cBhvr>
                                      <p:tavLst>
                                        <p:tav tm="0" fmla="#ppt_w*sin(2.5*pi*$)">
                                          <p:val>
                                            <p:fltVal val="0"/>
                                          </p:val>
                                        </p:tav>
                                        <p:tav tm="100000">
                                          <p:val>
                                            <p:fltVal val="1"/>
                                          </p:val>
                                        </p:tav>
                                      </p:tavLst>
                                    </p:anim>
                                    <p:anim calcmode="lin" valueType="num">
                                      <p:cBhvr>
                                        <p:cTn id="15" dur="2000" fill="hold"/>
                                        <p:tgtEl>
                                          <p:spTgt spid="5"/>
                                        </p:tgtEl>
                                        <p:attrNameLst>
                                          <p:attrName>ppt_h</p:attrName>
                                        </p:attrNameLst>
                                      </p:cBhvr>
                                      <p:tavLst>
                                        <p:tav tm="0">
                                          <p:val>
                                            <p:strVal val="#ppt_h"/>
                                          </p:val>
                                        </p:tav>
                                        <p:tav tm="100000">
                                          <p:val>
                                            <p:strVal val="#ppt_h"/>
                                          </p:val>
                                        </p:tav>
                                      </p:tavLst>
                                    </p:anim>
                                  </p:childTnLst>
                                </p:cTn>
                              </p:par>
                            </p:childTnLst>
                          </p:cTn>
                        </p:par>
                        <p:par>
                          <p:cTn id="16" fill="hold">
                            <p:stCondLst>
                              <p:cond delay="3000"/>
                            </p:stCondLst>
                            <p:childTnLst>
                              <p:par>
                                <p:cTn id="17" presetID="45"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anim calcmode="lin" valueType="num">
                                      <p:cBhvr>
                                        <p:cTn id="20" dur="2000" fill="hold"/>
                                        <p:tgtEl>
                                          <p:spTgt spid="7"/>
                                        </p:tgtEl>
                                        <p:attrNameLst>
                                          <p:attrName>ppt_w</p:attrName>
                                        </p:attrNameLst>
                                      </p:cBhvr>
                                      <p:tavLst>
                                        <p:tav tm="0" fmla="#ppt_w*sin(2.5*pi*$)">
                                          <p:val>
                                            <p:fltVal val="0"/>
                                          </p:val>
                                        </p:tav>
                                        <p:tav tm="100000">
                                          <p:val>
                                            <p:fltVal val="1"/>
                                          </p:val>
                                        </p:tav>
                                      </p:tavLst>
                                    </p:anim>
                                    <p:anim calcmode="lin" valueType="num">
                                      <p:cBhvr>
                                        <p:cTn id="21" dur="2000" fill="hold"/>
                                        <p:tgtEl>
                                          <p:spTgt spid="7"/>
                                        </p:tgtEl>
                                        <p:attrNameLst>
                                          <p:attrName>ppt_h</p:attrName>
                                        </p:attrNameLst>
                                      </p:cBhvr>
                                      <p:tavLst>
                                        <p:tav tm="0">
                                          <p:val>
                                            <p:strVal val="#ppt_h"/>
                                          </p:val>
                                        </p:tav>
                                        <p:tav tm="100000">
                                          <p:val>
                                            <p:strVal val="#ppt_h"/>
                                          </p:val>
                                        </p:tav>
                                      </p:tavLst>
                                    </p:anim>
                                  </p:childTnLst>
                                </p:cTn>
                              </p:par>
                            </p:childTnLst>
                          </p:cTn>
                        </p:par>
                        <p:par>
                          <p:cTn id="22" fill="hold">
                            <p:stCondLst>
                              <p:cond delay="5000"/>
                            </p:stCondLst>
                            <p:childTnLst>
                              <p:par>
                                <p:cTn id="23" presetID="16" presetClass="entr" presetSubtype="21"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11367" y="1209511"/>
            <a:ext cx="5574807" cy="2308324"/>
          </a:xfrm>
          <a:prstGeom prst="rect">
            <a:avLst/>
          </a:prstGeom>
          <a:noFill/>
          <a:ln w="19050">
            <a:noFill/>
            <a:prstDash val="dash"/>
          </a:ln>
        </p:spPr>
        <p:txBody>
          <a:bodyPr wrap="square" rtlCol="0">
            <a:spAutoFit/>
          </a:bodyPr>
          <a:lstStyle/>
          <a:p>
            <a:pPr algn="ctr"/>
            <a:r>
              <a:rPr lang="vi-VN" altLang="zh-CN" sz="4800" dirty="0">
                <a:latin typeface="微软雅黑" panose="020B0503020204020204" pitchFamily="34" charset="-122"/>
                <a:ea typeface="微软雅黑" panose="020B0503020204020204" pitchFamily="34" charset="-122"/>
              </a:rPr>
              <a:t>SẮM VAI </a:t>
            </a:r>
          </a:p>
          <a:p>
            <a:pPr algn="ctr"/>
            <a:r>
              <a:rPr lang="vi-VN" altLang="zh-CN" sz="4800" dirty="0">
                <a:latin typeface="微软雅黑" panose="020B0503020204020204" pitchFamily="34" charset="-122"/>
                <a:ea typeface="微软雅黑" panose="020B0503020204020204" pitchFamily="34" charset="-122"/>
              </a:rPr>
              <a:t>XỬ LÝ TÌNH HUỐNG Tr19/SGK</a:t>
            </a:r>
            <a:endParaRPr lang="zh-CN" altLang="en-US" sz="4800" dirty="0">
              <a:latin typeface="微软雅黑" panose="020B0503020204020204" pitchFamily="34" charset="-122"/>
              <a:ea typeface="微软雅黑" panose="020B0503020204020204" pitchFamily="34" charset="-122"/>
            </a:endParaRPr>
          </a:p>
        </p:txBody>
      </p:sp>
      <p:sp>
        <p:nvSpPr>
          <p:cNvPr id="7" name="矩形 6"/>
          <p:cNvSpPr/>
          <p:nvPr/>
        </p:nvSpPr>
        <p:spPr>
          <a:xfrm>
            <a:off x="969342" y="3729392"/>
            <a:ext cx="4758304" cy="1710084"/>
          </a:xfrm>
          <a:prstGeom prst="rect">
            <a:avLst/>
          </a:prstGeom>
        </p:spPr>
        <p:txBody>
          <a:bodyPr wrap="square">
            <a:spAutoFit/>
          </a:bodyPr>
          <a:lstStyle/>
          <a:p>
            <a:pPr algn="just">
              <a:lnSpc>
                <a:spcPct val="150000"/>
              </a:lnSpc>
            </a:pPr>
            <a:r>
              <a:rPr lang="en-US" altLang="zh-CN" dirty="0">
                <a:latin typeface="微软雅黑 Light" panose="020B0502040204020203" pitchFamily="34" charset="-122"/>
                <a:ea typeface="微软雅黑 Light" panose="020B0502040204020203" pitchFamily="34" charset="-122"/>
              </a:rPr>
              <a:t>- Nêu suy nghĩ của em về nội dung của đoạn hội thoại.</a:t>
            </a:r>
          </a:p>
          <a:p>
            <a:pPr algn="just">
              <a:lnSpc>
                <a:spcPct val="150000"/>
              </a:lnSpc>
            </a:pPr>
            <a:r>
              <a:rPr lang="vi-VN" altLang="zh-CN" dirty="0">
                <a:latin typeface="微软雅黑 Light" panose="020B0502040204020203" pitchFamily="34" charset="-122"/>
                <a:ea typeface="微软雅黑 Light" panose="020B0502040204020203" pitchFamily="34" charset="-122"/>
              </a:rPr>
              <a:t>- Theo em việc tôn trọng sự thật có ý nghĩa ntn trong cuộc sống?</a:t>
            </a:r>
            <a:endParaRPr lang="zh-CN" altLang="en-US" dirty="0">
              <a:latin typeface="微软雅黑 Light" panose="020B0502040204020203" pitchFamily="34" charset="-122"/>
              <a:ea typeface="微软雅黑 Light" panose="020B0502040204020203" pitchFamily="34" charset="-122"/>
            </a:endParaRPr>
          </a:p>
        </p:txBody>
      </p:sp>
      <p:pic>
        <p:nvPicPr>
          <p:cNvPr id="9" name="图片 8"/>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5727646" y="34209"/>
            <a:ext cx="7099020" cy="68237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800"/>
                            </p:stCondLst>
                            <p:childTnLst>
                              <p:par>
                                <p:cTn id="11" presetID="2" presetClass="entr" presetSubtype="4"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par>
                          <p:cTn id="15" fill="hold">
                            <p:stCondLst>
                              <p:cond delay="3750"/>
                            </p:stCondLst>
                            <p:childTnLst>
                              <p:par>
                                <p:cTn id="16" presetID="2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101634" y="1448661"/>
            <a:ext cx="2896009" cy="3735509"/>
            <a:chOff x="1201647" y="2877028"/>
            <a:chExt cx="2896009" cy="3735509"/>
          </a:xfrm>
        </p:grpSpPr>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1857822" y="2877028"/>
              <a:ext cx="2032000" cy="1437373"/>
            </a:xfrm>
            <a:prstGeom prst="rect">
              <a:avLst/>
            </a:prstGeom>
          </p:spPr>
        </p:pic>
        <p:sp>
          <p:nvSpPr>
            <p:cNvPr id="6" name="文本框 5"/>
            <p:cNvSpPr txBox="1">
              <a:spLocks noChangeArrowheads="1"/>
            </p:cNvSpPr>
            <p:nvPr/>
          </p:nvSpPr>
          <p:spPr bwMode="auto">
            <a:xfrm>
              <a:off x="1505738" y="4332571"/>
              <a:ext cx="2103206" cy="400110"/>
            </a:xfrm>
            <a:prstGeom prst="rect">
              <a:avLst/>
            </a:prstGeom>
            <a:noFill/>
            <a:ln>
              <a:noFill/>
            </a:ln>
          </p:spPr>
          <p:txBody>
            <a:bodyPr wrap="square">
              <a:spAutoFit/>
            </a:bodyPr>
            <a:lstStyle>
              <a:lvl1pPr/>
              <a:lvl2pPr marL="742950" indent="-285750"/>
              <a:lvl3pPr/>
              <a:lvl4pPr/>
              <a:lvl5pPr/>
              <a:lvl6pPr/>
              <a:lvl7pPr/>
              <a:lvl8pPr/>
              <a:lvl9pPr/>
            </a:lstStyle>
            <a:p>
              <a:pPr algn="ctr"/>
              <a:r>
                <a:rPr lang="en-US" altLang="zh-CN" sz="2000" b="1" dirty="0">
                  <a:latin typeface="Impact" panose="020B0806030902050204" pitchFamily="34" charset="0"/>
                  <a:ea typeface="AXIS Std M" panose="020B0600000000000000" pitchFamily="34" charset="-128"/>
                  <a:cs typeface="Open Sans" panose="020B0606030504020204" pitchFamily="34" charset="0"/>
                </a:rPr>
                <a:t> 01</a:t>
              </a:r>
              <a:endParaRPr lang="zh-CN" altLang="en-US" sz="2000" b="1" dirty="0">
                <a:latin typeface="Impact" panose="020B0806030902050204" pitchFamily="34" charset="0"/>
                <a:ea typeface="AXIS Std M" panose="020B0600000000000000" pitchFamily="34" charset="-128"/>
                <a:cs typeface="Open Sans" panose="020B0606030504020204" pitchFamily="34" charset="0"/>
              </a:endParaRPr>
            </a:p>
          </p:txBody>
        </p:sp>
        <p:sp>
          <p:nvSpPr>
            <p:cNvPr id="7" name="TextBox 13"/>
            <p:cNvSpPr txBox="1"/>
            <p:nvPr/>
          </p:nvSpPr>
          <p:spPr>
            <a:xfrm>
              <a:off x="1201647" y="4722724"/>
              <a:ext cx="2896009" cy="1889813"/>
            </a:xfrm>
            <a:prstGeom prst="rect">
              <a:avLst/>
            </a:prstGeom>
            <a:noFill/>
          </p:spPr>
          <p:txBody>
            <a:bodyPr wrap="square" rtlCol="0">
              <a:spAutoFit/>
            </a:bodyPr>
            <a:lstStyle/>
            <a:p>
              <a:pPr algn="just">
                <a:lnSpc>
                  <a:spcPct val="150000"/>
                </a:lnSpc>
                <a:buClr>
                  <a:srgbClr val="CC0099"/>
                </a:buClr>
              </a:pPr>
              <a:r>
                <a:rPr lang="en-US" altLang="zh-CN" sz="2000" dirty="0">
                  <a:latin typeface="微软雅黑" panose="020B0503020204020204" pitchFamily="34" charset="-122"/>
                  <a:ea typeface="微软雅黑" panose="020B0503020204020204" pitchFamily="34" charset="-122"/>
                </a:rPr>
                <a:t>Bảo vệ cuộc song, bảo vệ cho những điều đúng đắn, tránh nhầm lẫn, oan sai.</a:t>
              </a:r>
            </a:p>
          </p:txBody>
        </p:sp>
      </p:grpSp>
      <p:grpSp>
        <p:nvGrpSpPr>
          <p:cNvPr id="8" name="组合 7"/>
          <p:cNvGrpSpPr/>
          <p:nvPr/>
        </p:nvGrpSpPr>
        <p:grpSpPr>
          <a:xfrm>
            <a:off x="4454015" y="1448661"/>
            <a:ext cx="2896009" cy="3750457"/>
            <a:chOff x="4411148" y="2877028"/>
            <a:chExt cx="2896009" cy="3750457"/>
          </a:xfrm>
        </p:grpSpPr>
        <p:pic>
          <p:nvPicPr>
            <p:cNvPr id="9" name="图片 8"/>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5034753" y="2877028"/>
              <a:ext cx="2032000" cy="1437373"/>
            </a:xfrm>
            <a:prstGeom prst="rect">
              <a:avLst/>
            </a:prstGeom>
          </p:spPr>
        </p:pic>
        <p:sp>
          <p:nvSpPr>
            <p:cNvPr id="10" name="文本框 9"/>
            <p:cNvSpPr txBox="1">
              <a:spLocks noChangeArrowheads="1"/>
            </p:cNvSpPr>
            <p:nvPr/>
          </p:nvSpPr>
          <p:spPr bwMode="auto">
            <a:xfrm>
              <a:off x="4715239" y="4347519"/>
              <a:ext cx="2103206" cy="400110"/>
            </a:xfrm>
            <a:prstGeom prst="rect">
              <a:avLst/>
            </a:prstGeom>
            <a:noFill/>
            <a:ln>
              <a:noFill/>
            </a:ln>
          </p:spPr>
          <p:txBody>
            <a:bodyPr wrap="square">
              <a:spAutoFit/>
            </a:bodyPr>
            <a:lstStyle>
              <a:lvl1pPr/>
              <a:lvl2pPr marL="742950" indent="-285750"/>
              <a:lvl3pPr/>
              <a:lvl4pPr/>
              <a:lvl5pPr/>
              <a:lvl6pPr/>
              <a:lvl7pPr/>
              <a:lvl8pPr/>
              <a:lvl9pPr/>
            </a:lstStyle>
            <a:p>
              <a:pPr algn="ctr"/>
              <a:r>
                <a:rPr lang="en-US" altLang="zh-CN" sz="2000" b="1" dirty="0">
                  <a:latin typeface="Impact" panose="020B0806030902050204" pitchFamily="34" charset="0"/>
                  <a:ea typeface="AXIS Std M" panose="020B0600000000000000" pitchFamily="34" charset="-128"/>
                  <a:cs typeface="Open Sans" panose="020B0606030504020204" pitchFamily="34" charset="0"/>
                </a:rPr>
                <a:t> 02</a:t>
              </a:r>
              <a:endParaRPr lang="zh-CN" altLang="en-US" sz="2000" b="1" dirty="0">
                <a:latin typeface="Impact" panose="020B0806030902050204" pitchFamily="34" charset="0"/>
                <a:ea typeface="AXIS Std M" panose="020B0600000000000000" pitchFamily="34" charset="-128"/>
                <a:cs typeface="Open Sans" panose="020B0606030504020204" pitchFamily="34" charset="0"/>
              </a:endParaRPr>
            </a:p>
          </p:txBody>
        </p:sp>
        <p:sp>
          <p:nvSpPr>
            <p:cNvPr id="11" name="TextBox 13"/>
            <p:cNvSpPr txBox="1"/>
            <p:nvPr/>
          </p:nvSpPr>
          <p:spPr>
            <a:xfrm>
              <a:off x="4411148" y="4737672"/>
              <a:ext cx="2896009" cy="1889813"/>
            </a:xfrm>
            <a:prstGeom prst="rect">
              <a:avLst/>
            </a:prstGeom>
            <a:noFill/>
          </p:spPr>
          <p:txBody>
            <a:bodyPr wrap="square" rtlCol="0">
              <a:spAutoFit/>
            </a:bodyPr>
            <a:lstStyle/>
            <a:p>
              <a:pPr algn="just">
                <a:lnSpc>
                  <a:spcPct val="150000"/>
                </a:lnSpc>
                <a:buClr>
                  <a:srgbClr val="CC0099"/>
                </a:buClr>
              </a:pPr>
              <a:r>
                <a:rPr lang="en-US" altLang="zh-CN" sz="2000" dirty="0">
                  <a:latin typeface="微软雅黑" panose="020B0503020204020204" pitchFamily="34" charset="-122"/>
                  <a:ea typeface="微软雅黑" panose="020B0503020204020204" pitchFamily="34" charset="-122"/>
                </a:rPr>
                <a:t>Giúp con người tin tưởng, gang kết với nhau hơn, cuộc song trở nên tốt đẹp hơn.</a:t>
              </a:r>
            </a:p>
          </p:txBody>
        </p:sp>
      </p:grpSp>
      <p:grpSp>
        <p:nvGrpSpPr>
          <p:cNvPr id="12" name="组合 11"/>
          <p:cNvGrpSpPr/>
          <p:nvPr/>
        </p:nvGrpSpPr>
        <p:grpSpPr>
          <a:xfrm>
            <a:off x="7977387" y="1448660"/>
            <a:ext cx="2896009" cy="4649029"/>
            <a:chOff x="7763064" y="2877027"/>
            <a:chExt cx="2896009" cy="4649029"/>
          </a:xfrm>
        </p:grpSpPr>
        <p:pic>
          <p:nvPicPr>
            <p:cNvPr id="13" name="图片 12"/>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8211684" y="2877027"/>
              <a:ext cx="2032000" cy="1437373"/>
            </a:xfrm>
            <a:prstGeom prst="rect">
              <a:avLst/>
            </a:prstGeom>
          </p:spPr>
        </p:pic>
        <p:sp>
          <p:nvSpPr>
            <p:cNvPr id="14" name="文本框 13"/>
            <p:cNvSpPr txBox="1">
              <a:spLocks noChangeArrowheads="1"/>
            </p:cNvSpPr>
            <p:nvPr/>
          </p:nvSpPr>
          <p:spPr bwMode="auto">
            <a:xfrm>
              <a:off x="8067155" y="4332571"/>
              <a:ext cx="2103206" cy="400110"/>
            </a:xfrm>
            <a:prstGeom prst="rect">
              <a:avLst/>
            </a:prstGeom>
            <a:noFill/>
            <a:ln>
              <a:noFill/>
            </a:ln>
          </p:spPr>
          <p:txBody>
            <a:bodyPr wrap="square">
              <a:spAutoFit/>
            </a:bodyPr>
            <a:lstStyle>
              <a:lvl1pPr/>
              <a:lvl2pPr marL="742950" indent="-285750"/>
              <a:lvl3pPr/>
              <a:lvl4pPr/>
              <a:lvl5pPr/>
              <a:lvl6pPr/>
              <a:lvl7pPr/>
              <a:lvl8pPr/>
              <a:lvl9pPr/>
            </a:lstStyle>
            <a:p>
              <a:pPr algn="ctr"/>
              <a:r>
                <a:rPr lang="en-US" altLang="zh-CN" sz="2000" b="1" dirty="0">
                  <a:latin typeface="Impact" panose="020B0806030902050204" pitchFamily="34" charset="0"/>
                  <a:ea typeface="AXIS Std M" panose="020B0600000000000000" pitchFamily="34" charset="-128"/>
                  <a:cs typeface="Open Sans" panose="020B0606030504020204" pitchFamily="34" charset="0"/>
                </a:rPr>
                <a:t>03</a:t>
              </a:r>
              <a:endParaRPr lang="zh-CN" altLang="en-US" sz="2000" b="1" dirty="0">
                <a:latin typeface="Impact" panose="020B0806030902050204" pitchFamily="34" charset="0"/>
                <a:ea typeface="AXIS Std M" panose="020B0600000000000000" pitchFamily="34" charset="-128"/>
                <a:cs typeface="Open Sans" panose="020B0606030504020204" pitchFamily="34" charset="0"/>
              </a:endParaRPr>
            </a:p>
          </p:txBody>
        </p:sp>
        <p:sp>
          <p:nvSpPr>
            <p:cNvPr id="15" name="TextBox 13"/>
            <p:cNvSpPr txBox="1"/>
            <p:nvPr/>
          </p:nvSpPr>
          <p:spPr>
            <a:xfrm>
              <a:off x="7763064" y="4722724"/>
              <a:ext cx="2896009" cy="2803332"/>
            </a:xfrm>
            <a:prstGeom prst="rect">
              <a:avLst/>
            </a:prstGeom>
            <a:noFill/>
          </p:spPr>
          <p:txBody>
            <a:bodyPr wrap="square" rtlCol="0">
              <a:spAutoFit/>
            </a:bodyPr>
            <a:lstStyle/>
            <a:p>
              <a:pPr algn="just">
                <a:lnSpc>
                  <a:spcPct val="150000"/>
                </a:lnSpc>
                <a:buClr>
                  <a:srgbClr val="CC0099"/>
                </a:buClr>
              </a:pPr>
              <a:r>
                <a:rPr lang="en-US" altLang="zh-CN" sz="2400" dirty="0">
                  <a:latin typeface="微软雅黑" panose="020B0503020204020204" pitchFamily="34" charset="-122"/>
                  <a:ea typeface="微软雅黑" panose="020B0503020204020204" pitchFamily="34" charset="-122"/>
                </a:rPr>
                <a:t>Khiến tâm thoải mái đẽ, sức khoẻ tốt, bản thân đẹp hơn trong mắt mọi người. </a:t>
              </a:r>
            </a:p>
          </p:txBody>
        </p:sp>
      </p:grpSp>
      <p:sp>
        <p:nvSpPr>
          <p:cNvPr id="16" name="文本框 3">
            <a:extLst>
              <a:ext uri="{FF2B5EF4-FFF2-40B4-BE49-F238E27FC236}">
                <a16:creationId xmlns:a16="http://schemas.microsoft.com/office/drawing/2014/main" id="{E0028F2F-18D8-CF4F-A9BA-22522537C375}"/>
              </a:ext>
            </a:extLst>
          </p:cNvPr>
          <p:cNvSpPr txBox="1"/>
          <p:nvPr/>
        </p:nvSpPr>
        <p:spPr>
          <a:xfrm>
            <a:off x="587007" y="528730"/>
            <a:ext cx="10595858" cy="769441"/>
          </a:xfrm>
          <a:prstGeom prst="rect">
            <a:avLst/>
          </a:prstGeom>
          <a:noFill/>
          <a:ln w="19050">
            <a:noFill/>
            <a:prstDash val="dash"/>
          </a:ln>
        </p:spPr>
        <p:txBody>
          <a:bodyPr wrap="square" rtlCol="0">
            <a:spAutoFit/>
          </a:bodyPr>
          <a:lstStyle/>
          <a:p>
            <a:pPr algn="ctr"/>
            <a:r>
              <a:rPr lang="vi-VN" altLang="zh-CN" sz="4400" b="1" dirty="0">
                <a:latin typeface="Calibri Light" panose="020F0302020204030204" pitchFamily="34" charset="0"/>
                <a:ea typeface="微软雅黑" panose="020B0503020204020204" pitchFamily="34" charset="-122"/>
                <a:cs typeface="Calibri Light" panose="020F0302020204030204" pitchFamily="34" charset="0"/>
              </a:rPr>
              <a:t>Ý NGHĨA TÔN TRỌNG SỰ THẬT</a:t>
            </a:r>
            <a:endParaRPr lang="zh-CN" altLang="en-US" sz="4400" b="1" dirty="0">
              <a:latin typeface="Calibri Light" panose="020F0302020204030204" pitchFamily="34" charset="0"/>
              <a:ea typeface="微软雅黑" panose="020B0503020204020204" pitchFamily="34" charset="-122"/>
              <a:cs typeface="Calibri Light" panose="020F0302020204030204" pitchFamily="34" charset="0"/>
            </a:endParaRPr>
          </a:p>
        </p:txBody>
      </p:sp>
      <p:sp>
        <p:nvSpPr>
          <p:cNvPr id="17" name="Rectangle 16">
            <a:extLst>
              <a:ext uri="{FF2B5EF4-FFF2-40B4-BE49-F238E27FC236}">
                <a16:creationId xmlns:a16="http://schemas.microsoft.com/office/drawing/2014/main" id="{DE553E07-CC1A-5D44-AE8C-CA2CD95FF4A9}"/>
              </a:ext>
            </a:extLst>
          </p:cNvPr>
          <p:cNvSpPr/>
          <p:nvPr/>
        </p:nvSpPr>
        <p:spPr>
          <a:xfrm>
            <a:off x="1607513" y="585056"/>
            <a:ext cx="540180" cy="584775"/>
          </a:xfrm>
          <a:prstGeom prst="rect">
            <a:avLst/>
          </a:prstGeom>
        </p:spPr>
        <p:txBody>
          <a:bodyPr wrap="square">
            <a:spAutoFit/>
          </a:bodyPr>
          <a:lstStyle/>
          <a:p>
            <a:pPr algn="ctr"/>
            <a:r>
              <a:rPr lang="en-US" sz="3200" b="1" dirty="0">
                <a:solidFill>
                  <a:schemeClr val="tx1"/>
                </a:solidFill>
                <a:latin typeface="Calibri" panose="020F0502020204030204" pitchFamily="34" charset="0"/>
                <a:cs typeface="Calibri" panose="020F0502020204030204" pitchFamily="34" charset="0"/>
                <a:sym typeface="Wingdings" panose="05000000000000000000" pitchFamily="2" charset="2"/>
              </a:rPr>
              <a:t></a:t>
            </a:r>
            <a:endParaRPr lang="en-US" sz="32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6901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iterate type="wd">
                                    <p:tmPct val="10000"/>
                                  </p:iterate>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6" presetClass="entr" presetSubtype="21"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style.rotation</p:attrName>
                                        </p:attrNameLst>
                                      </p:cBhvr>
                                      <p:tavLst>
                                        <p:tav tm="0">
                                          <p:val>
                                            <p:fltVal val="90"/>
                                          </p:val>
                                        </p:tav>
                                        <p:tav tm="100000">
                                          <p:val>
                                            <p:fltVal val="0"/>
                                          </p:val>
                                        </p:tav>
                                      </p:tavLst>
                                    </p:anim>
                                    <p:animEffect transition="in" filter="fade">
                                      <p:cBhvr>
                                        <p:cTn id="24" dur="1000"/>
                                        <p:tgtEl>
                                          <p:spTgt spid="8"/>
                                        </p:tgtEl>
                                      </p:cBhvr>
                                    </p:animEffect>
                                  </p:childTnLst>
                                </p:cTn>
                              </p:par>
                            </p:childTnLst>
                          </p:cTn>
                        </p:par>
                        <p:par>
                          <p:cTn id="25" fill="hold">
                            <p:stCondLst>
                              <p:cond delay="3500"/>
                            </p:stCondLst>
                            <p:childTnLst>
                              <p:par>
                                <p:cTn id="26" presetID="14" presetClass="entr" presetSubtype="1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randombar(horizontal)">
                                      <p:cBhvr>
                                        <p:cTn id="2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54075" r="10189" b="25645"/>
          <a:stretch>
            <a:fillRect/>
          </a:stretch>
        </p:blipFill>
        <p:spPr>
          <a:xfrm>
            <a:off x="1020795" y="448346"/>
            <a:ext cx="9694830" cy="6095329"/>
          </a:xfrm>
          <a:prstGeom prst="rect">
            <a:avLst/>
          </a:prstGeom>
        </p:spPr>
      </p:pic>
      <p:sp>
        <p:nvSpPr>
          <p:cNvPr id="5" name="椭圆 4"/>
          <p:cNvSpPr/>
          <p:nvPr/>
        </p:nvSpPr>
        <p:spPr>
          <a:xfrm flipH="1">
            <a:off x="3836985" y="1311191"/>
            <a:ext cx="4392616" cy="4369637"/>
          </a:xfrm>
          <a:prstGeom prst="ellipse">
            <a:avLst/>
          </a:prstGeom>
          <a:solidFill>
            <a:srgbClr val="DCF6E9"/>
          </a:solidFill>
          <a:ln>
            <a:noFill/>
          </a:ln>
          <a:effectLst>
            <a:outerShdw blurRad="50800" dist="25400" dir="5400000" sx="102000" sy="102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3540184" y="2971001"/>
            <a:ext cx="5321787" cy="2123658"/>
          </a:xfrm>
          <a:prstGeom prst="rect">
            <a:avLst/>
          </a:prstGeom>
          <a:noFill/>
          <a:ln w="19050">
            <a:noFill/>
            <a:prstDash val="dash"/>
          </a:ln>
          <a:effectLst>
            <a:outerShdw blurRad="50800" dist="25400" dir="5400000" algn="ctr" rotWithShape="0">
              <a:srgbClr val="000000">
                <a:alpha val="43137"/>
              </a:srgbClr>
            </a:outerShdw>
          </a:effectLst>
        </p:spPr>
        <p:txBody>
          <a:bodyPr wrap="square" rtlCol="0">
            <a:spAutoFit/>
          </a:bodyPr>
          <a:lstStyle/>
          <a:p>
            <a:pPr algn="ctr"/>
            <a:r>
              <a:rPr lang="vi-VN" altLang="zh-CN" sz="4400" b="1" dirty="0">
                <a:solidFill>
                  <a:schemeClr val="accent6">
                    <a:lumMod val="50000"/>
                  </a:schemeClr>
                </a:solidFill>
                <a:latin typeface="Calibri" panose="020F0502020204030204" pitchFamily="34" charset="0"/>
                <a:ea typeface="微软雅黑" panose="020B0503020204020204" pitchFamily="34" charset="-122"/>
                <a:cs typeface="Calibri" panose="020F0502020204030204" pitchFamily="34" charset="0"/>
              </a:rPr>
              <a:t>CÁCH </a:t>
            </a:r>
          </a:p>
          <a:p>
            <a:pPr algn="ctr"/>
            <a:r>
              <a:rPr lang="vi-VN" altLang="zh-CN" sz="4400" b="1" dirty="0">
                <a:solidFill>
                  <a:schemeClr val="accent6">
                    <a:lumMod val="50000"/>
                  </a:schemeClr>
                </a:solidFill>
                <a:latin typeface="Calibri" panose="020F0502020204030204" pitchFamily="34" charset="0"/>
                <a:ea typeface="微软雅黑" panose="020B0503020204020204" pitchFamily="34" charset="-122"/>
                <a:cs typeface="Calibri" panose="020F0502020204030204" pitchFamily="34" charset="0"/>
              </a:rPr>
              <a:t>TÔN TRỌNG </a:t>
            </a:r>
          </a:p>
          <a:p>
            <a:pPr algn="ctr"/>
            <a:r>
              <a:rPr lang="vi-VN" altLang="zh-CN" sz="4400" b="1" dirty="0">
                <a:solidFill>
                  <a:schemeClr val="accent6">
                    <a:lumMod val="50000"/>
                  </a:schemeClr>
                </a:solidFill>
                <a:latin typeface="Calibri" panose="020F0502020204030204" pitchFamily="34" charset="0"/>
                <a:ea typeface="微软雅黑" panose="020B0503020204020204" pitchFamily="34" charset="-122"/>
                <a:cs typeface="Calibri" panose="020F0502020204030204" pitchFamily="34" charset="0"/>
              </a:rPr>
              <a:t>SỰ THẬT</a:t>
            </a:r>
            <a:endParaRPr lang="zh-CN" altLang="en-US" sz="4400" b="1" dirty="0">
              <a:solidFill>
                <a:schemeClr val="accent6">
                  <a:lumMod val="50000"/>
                </a:schemeClr>
              </a:solidFill>
              <a:latin typeface="Calibri" panose="020F0502020204030204" pitchFamily="34" charset="0"/>
              <a:ea typeface="微软雅黑" panose="020B0503020204020204" pitchFamily="34" charset="-122"/>
              <a:cs typeface="Calibri" panose="020F0502020204030204" pitchFamily="34" charset="0"/>
            </a:endParaRPr>
          </a:p>
        </p:txBody>
      </p:sp>
      <p:sp>
        <p:nvSpPr>
          <p:cNvPr id="7" name="文本框 6"/>
          <p:cNvSpPr txBox="1"/>
          <p:nvPr/>
        </p:nvSpPr>
        <p:spPr>
          <a:xfrm>
            <a:off x="5280713" y="1994195"/>
            <a:ext cx="1505159" cy="1015663"/>
          </a:xfrm>
          <a:prstGeom prst="rect">
            <a:avLst/>
          </a:prstGeom>
          <a:noFill/>
          <a:ln w="19050">
            <a:noFill/>
            <a:prstDash val="dash"/>
          </a:ln>
          <a:effectLst>
            <a:outerShdw blurRad="50800" dist="25400" dir="5400000" algn="ctr" rotWithShape="0">
              <a:srgbClr val="000000">
                <a:alpha val="43137"/>
              </a:srgbClr>
            </a:outerShdw>
          </a:effectLst>
        </p:spPr>
        <p:txBody>
          <a:bodyPr wrap="square" rtlCol="0">
            <a:spAutoFit/>
          </a:bodyPr>
          <a:lstStyle/>
          <a:p>
            <a:pPr algn="ctr"/>
            <a:r>
              <a:rPr lang="en-US" altLang="zh-CN" sz="6000" dirty="0">
                <a:solidFill>
                  <a:schemeClr val="accent6">
                    <a:lumMod val="50000"/>
                  </a:schemeClr>
                </a:solidFill>
                <a:latin typeface="Impact" panose="020B0806030902050204" pitchFamily="34" charset="0"/>
                <a:ea typeface="微软雅黑" panose="020B0503020204020204" pitchFamily="34" charset="-122"/>
              </a:rPr>
              <a:t>0 3</a:t>
            </a:r>
            <a:endParaRPr lang="zh-CN" altLang="en-US" sz="6000" dirty="0">
              <a:solidFill>
                <a:schemeClr val="accent6">
                  <a:lumMod val="50000"/>
                </a:schemeClr>
              </a:solidFill>
              <a:latin typeface="Impact" panose="020B0806030902050204" pitchFamily="34" charset="0"/>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5"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ppt_w</p:attrName>
                                        </p:attrNameLst>
                                      </p:cBhvr>
                                      <p:tavLst>
                                        <p:tav tm="0" fmla="#ppt_w*sin(2.5*pi*$)">
                                          <p:val>
                                            <p:fltVal val="0"/>
                                          </p:val>
                                        </p:tav>
                                        <p:tav tm="100000">
                                          <p:val>
                                            <p:fltVal val="1"/>
                                          </p:val>
                                        </p:tav>
                                      </p:tavLst>
                                    </p:anim>
                                    <p:anim calcmode="lin" valueType="num">
                                      <p:cBhvr>
                                        <p:cTn id="15" dur="2000" fill="hold"/>
                                        <p:tgtEl>
                                          <p:spTgt spid="5"/>
                                        </p:tgtEl>
                                        <p:attrNameLst>
                                          <p:attrName>ppt_h</p:attrName>
                                        </p:attrNameLst>
                                      </p:cBhvr>
                                      <p:tavLst>
                                        <p:tav tm="0">
                                          <p:val>
                                            <p:strVal val="#ppt_h"/>
                                          </p:val>
                                        </p:tav>
                                        <p:tav tm="100000">
                                          <p:val>
                                            <p:strVal val="#ppt_h"/>
                                          </p:val>
                                        </p:tav>
                                      </p:tavLst>
                                    </p:anim>
                                  </p:childTnLst>
                                </p:cTn>
                              </p:par>
                            </p:childTnLst>
                          </p:cTn>
                        </p:par>
                        <p:par>
                          <p:cTn id="16" fill="hold">
                            <p:stCondLst>
                              <p:cond delay="3000"/>
                            </p:stCondLst>
                            <p:childTnLst>
                              <p:par>
                                <p:cTn id="17" presetID="45"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anim calcmode="lin" valueType="num">
                                      <p:cBhvr>
                                        <p:cTn id="20" dur="2000" fill="hold"/>
                                        <p:tgtEl>
                                          <p:spTgt spid="7"/>
                                        </p:tgtEl>
                                        <p:attrNameLst>
                                          <p:attrName>ppt_w</p:attrName>
                                        </p:attrNameLst>
                                      </p:cBhvr>
                                      <p:tavLst>
                                        <p:tav tm="0" fmla="#ppt_w*sin(2.5*pi*$)">
                                          <p:val>
                                            <p:fltVal val="0"/>
                                          </p:val>
                                        </p:tav>
                                        <p:tav tm="100000">
                                          <p:val>
                                            <p:fltVal val="1"/>
                                          </p:val>
                                        </p:tav>
                                      </p:tavLst>
                                    </p:anim>
                                    <p:anim calcmode="lin" valueType="num">
                                      <p:cBhvr>
                                        <p:cTn id="21" dur="2000" fill="hold"/>
                                        <p:tgtEl>
                                          <p:spTgt spid="7"/>
                                        </p:tgtEl>
                                        <p:attrNameLst>
                                          <p:attrName>ppt_h</p:attrName>
                                        </p:attrNameLst>
                                      </p:cBhvr>
                                      <p:tavLst>
                                        <p:tav tm="0">
                                          <p:val>
                                            <p:strVal val="#ppt_h"/>
                                          </p:val>
                                        </p:tav>
                                        <p:tav tm="100000">
                                          <p:val>
                                            <p:strVal val="#ppt_h"/>
                                          </p:val>
                                        </p:tav>
                                      </p:tavLst>
                                    </p:anim>
                                  </p:childTnLst>
                                </p:cTn>
                              </p:par>
                            </p:childTnLst>
                          </p:cTn>
                        </p:par>
                        <p:par>
                          <p:cTn id="22" fill="hold">
                            <p:stCondLst>
                              <p:cond delay="5000"/>
                            </p:stCondLst>
                            <p:childTnLst>
                              <p:par>
                                <p:cTn id="23" presetID="16" presetClass="entr" presetSubtype="21"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a:spLocks noChangeArrowheads="1"/>
          </p:cNvSpPr>
          <p:nvPr/>
        </p:nvSpPr>
        <p:spPr bwMode="auto">
          <a:xfrm>
            <a:off x="1792170" y="3586618"/>
            <a:ext cx="2103206" cy="400110"/>
          </a:xfrm>
          <a:prstGeom prst="rect">
            <a:avLst/>
          </a:prstGeom>
          <a:noFill/>
          <a:ln>
            <a:noFill/>
          </a:ln>
        </p:spPr>
        <p:txBody>
          <a:bodyPr wrap="square">
            <a:spAutoFit/>
          </a:bodyPr>
          <a:lstStyle>
            <a:lvl1pPr/>
            <a:lvl2pPr marL="742950" indent="-285750"/>
            <a:lvl3pPr/>
            <a:lvl4pPr/>
            <a:lvl5pPr/>
            <a:lvl6pPr/>
            <a:lvl7pPr/>
            <a:lvl8pPr/>
            <a:lvl9pPr/>
          </a:lstStyle>
          <a:p>
            <a:pPr algn="ctr"/>
            <a:r>
              <a:rPr lang="en-US" altLang="zh-CN" sz="2000" b="1" dirty="0">
                <a:latin typeface="Impact" panose="020B0806030902050204" pitchFamily="34" charset="0"/>
                <a:ea typeface="AXIS Std M" panose="020B0600000000000000" pitchFamily="34" charset="-128"/>
                <a:cs typeface="Open Sans" panose="020B0606030504020204" pitchFamily="34" charset="0"/>
              </a:rPr>
              <a:t>N 01</a:t>
            </a:r>
            <a:endParaRPr lang="zh-CN" altLang="en-US" sz="2000" b="1" dirty="0">
              <a:latin typeface="Impact" panose="020B0806030902050204" pitchFamily="34" charset="0"/>
              <a:ea typeface="AXIS Std M" panose="020B0600000000000000" pitchFamily="34" charset="-128"/>
              <a:cs typeface="Open Sans" panose="020B0606030504020204" pitchFamily="34" charset="0"/>
            </a:endParaRPr>
          </a:p>
        </p:txBody>
      </p:sp>
      <p:sp>
        <p:nvSpPr>
          <p:cNvPr id="5" name="文本框 4"/>
          <p:cNvSpPr txBox="1">
            <a:spLocks noChangeArrowheads="1"/>
          </p:cNvSpPr>
          <p:nvPr/>
        </p:nvSpPr>
        <p:spPr bwMode="auto">
          <a:xfrm>
            <a:off x="5170648" y="935662"/>
            <a:ext cx="2103206" cy="400110"/>
          </a:xfrm>
          <a:prstGeom prst="rect">
            <a:avLst/>
          </a:prstGeom>
          <a:noFill/>
          <a:ln>
            <a:noFill/>
          </a:ln>
        </p:spPr>
        <p:txBody>
          <a:bodyPr wrap="square">
            <a:spAutoFit/>
          </a:bodyPr>
          <a:lstStyle>
            <a:lvl1pPr/>
            <a:lvl2pPr marL="742950" indent="-285750"/>
            <a:lvl3pPr/>
            <a:lvl4pPr/>
            <a:lvl5pPr/>
            <a:lvl6pPr/>
            <a:lvl7pPr/>
            <a:lvl8pPr/>
            <a:lvl9pPr/>
          </a:lstStyle>
          <a:p>
            <a:pPr algn="ctr"/>
            <a:r>
              <a:rPr lang="en-US" altLang="zh-CN" sz="2000" b="1" dirty="0">
                <a:latin typeface="Impact" panose="020B0806030902050204" pitchFamily="34" charset="0"/>
                <a:ea typeface="AXIS Std M" panose="020B0600000000000000" pitchFamily="34" charset="-128"/>
                <a:cs typeface="Open Sans" panose="020B0606030504020204" pitchFamily="34" charset="0"/>
              </a:rPr>
              <a:t>N 02</a:t>
            </a:r>
            <a:endParaRPr lang="zh-CN" altLang="en-US" sz="2000" b="1" dirty="0">
              <a:latin typeface="Impact" panose="020B0806030902050204" pitchFamily="34" charset="0"/>
              <a:ea typeface="AXIS Std M" panose="020B0600000000000000" pitchFamily="34" charset="-128"/>
              <a:cs typeface="Open Sans" panose="020B0606030504020204" pitchFamily="34" charset="0"/>
            </a:endParaRPr>
          </a:p>
        </p:txBody>
      </p:sp>
      <p:sp>
        <p:nvSpPr>
          <p:cNvPr id="7" name="文本框 6"/>
          <p:cNvSpPr txBox="1">
            <a:spLocks noChangeArrowheads="1"/>
          </p:cNvSpPr>
          <p:nvPr/>
        </p:nvSpPr>
        <p:spPr bwMode="auto">
          <a:xfrm>
            <a:off x="8478504" y="3583156"/>
            <a:ext cx="2103206" cy="400110"/>
          </a:xfrm>
          <a:prstGeom prst="rect">
            <a:avLst/>
          </a:prstGeom>
          <a:noFill/>
          <a:ln>
            <a:noFill/>
          </a:ln>
        </p:spPr>
        <p:txBody>
          <a:bodyPr wrap="square">
            <a:spAutoFit/>
          </a:bodyPr>
          <a:lstStyle>
            <a:lvl1pPr/>
            <a:lvl2pPr marL="742950" indent="-285750"/>
            <a:lvl3pPr/>
            <a:lvl4pPr/>
            <a:lvl5pPr/>
            <a:lvl6pPr/>
            <a:lvl7pPr/>
            <a:lvl8pPr/>
            <a:lvl9pPr/>
          </a:lstStyle>
          <a:p>
            <a:pPr algn="ctr"/>
            <a:r>
              <a:rPr lang="en-US" altLang="zh-CN" sz="2000" b="1" dirty="0">
                <a:latin typeface="Impact" panose="020B0806030902050204" pitchFamily="34" charset="0"/>
                <a:ea typeface="AXIS Std M" panose="020B0600000000000000" pitchFamily="34" charset="-128"/>
                <a:cs typeface="Open Sans" panose="020B0606030504020204" pitchFamily="34" charset="0"/>
              </a:rPr>
              <a:t>N 03</a:t>
            </a:r>
            <a:endParaRPr lang="zh-CN" altLang="en-US" sz="2000" b="1" dirty="0">
              <a:latin typeface="Impact" panose="020B0806030902050204" pitchFamily="34" charset="0"/>
              <a:ea typeface="AXIS Std M" panose="020B0600000000000000" pitchFamily="34" charset="-128"/>
              <a:cs typeface="Open Sans" panose="020B0606030504020204" pitchFamily="34" charset="0"/>
            </a:endParaRPr>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4265" y="1834690"/>
            <a:ext cx="1951684" cy="1706545"/>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133672" y="3652219"/>
            <a:ext cx="2106536" cy="1841947"/>
          </a:xfrm>
          <a:prstGeom prst="rect">
            <a:avLst/>
          </a:prstGeom>
        </p:spPr>
      </p:pic>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9285" y="1883706"/>
            <a:ext cx="1951684" cy="1706545"/>
          </a:xfrm>
          <a:prstGeom prst="rect">
            <a:avLst/>
          </a:prstGeom>
        </p:spPr>
      </p:pic>
      <p:pic>
        <p:nvPicPr>
          <p:cNvPr id="3" name="Picture 2" descr="A picture containing text&#10;&#10;Description automatically generated">
            <a:extLst>
              <a:ext uri="{FF2B5EF4-FFF2-40B4-BE49-F238E27FC236}">
                <a16:creationId xmlns:a16="http://schemas.microsoft.com/office/drawing/2014/main" id="{2246B9E0-3E70-8B4E-A634-329707EBD6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9494" y="4082991"/>
            <a:ext cx="3340623" cy="2475869"/>
          </a:xfrm>
          <a:prstGeom prst="rect">
            <a:avLst/>
          </a:prstGeom>
        </p:spPr>
      </p:pic>
      <p:pic>
        <p:nvPicPr>
          <p:cNvPr id="14" name="Picture 13" descr="A picture containing text, clipart&#10;&#10;Description automatically generated">
            <a:extLst>
              <a:ext uri="{FF2B5EF4-FFF2-40B4-BE49-F238E27FC236}">
                <a16:creationId xmlns:a16="http://schemas.microsoft.com/office/drawing/2014/main" id="{92A96108-22DB-3D42-845C-1B51BF2139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10117" y="1384132"/>
            <a:ext cx="3658108" cy="2410545"/>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20372A9F-497C-F946-B392-5738345A37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68225" y="4067108"/>
            <a:ext cx="3340622" cy="2475869"/>
          </a:xfrm>
          <a:prstGeom prst="rect">
            <a:avLst/>
          </a:prstGeom>
        </p:spPr>
      </p:pic>
      <p:sp>
        <p:nvSpPr>
          <p:cNvPr id="17" name="文本框 3">
            <a:extLst>
              <a:ext uri="{FF2B5EF4-FFF2-40B4-BE49-F238E27FC236}">
                <a16:creationId xmlns:a16="http://schemas.microsoft.com/office/drawing/2014/main" id="{B24D23D2-E39F-A843-84A7-9CA81C761F85}"/>
              </a:ext>
            </a:extLst>
          </p:cNvPr>
          <p:cNvSpPr txBox="1"/>
          <p:nvPr/>
        </p:nvSpPr>
        <p:spPr>
          <a:xfrm>
            <a:off x="355436" y="286274"/>
            <a:ext cx="11153411" cy="584775"/>
          </a:xfrm>
          <a:prstGeom prst="rect">
            <a:avLst/>
          </a:prstGeom>
          <a:noFill/>
          <a:ln w="19050">
            <a:noFill/>
            <a:prstDash val="dash"/>
          </a:ln>
        </p:spPr>
        <p:txBody>
          <a:bodyPr wrap="square" rtlCol="0">
            <a:spAutoFit/>
          </a:bodyPr>
          <a:lstStyle/>
          <a:p>
            <a:pPr algn="ctr"/>
            <a:r>
              <a:rPr lang="vi-VN" altLang="zh-CN" sz="3200" dirty="0">
                <a:latin typeface="Calibri Light" panose="020F0302020204030204" pitchFamily="34" charset="0"/>
                <a:ea typeface="微软雅黑" panose="020B0503020204020204" pitchFamily="34" charset="-122"/>
                <a:cs typeface="Calibri Light" panose="020F0302020204030204" pitchFamily="34" charset="0"/>
              </a:rPr>
              <a:t>SẮM VAI XỬ LÝ TÌNH HUỐNG Tr19-20/SGK</a:t>
            </a:r>
            <a:endParaRPr lang="zh-CN" altLang="en-US" sz="3200" dirty="0">
              <a:latin typeface="Calibri Light" panose="020F0302020204030204" pitchFamily="34" charset="0"/>
              <a:ea typeface="微软雅黑" panose="020B0503020204020204" pitchFamily="34" charset="-122"/>
              <a:cs typeface="Calibri Light" panose="020F0302020204030204" pitchFamily="34" charset="0"/>
            </a:endParaRPr>
          </a:p>
        </p:txBody>
      </p:sp>
      <p:sp>
        <p:nvSpPr>
          <p:cNvPr id="18" name="TextBox 17">
            <a:extLst>
              <a:ext uri="{FF2B5EF4-FFF2-40B4-BE49-F238E27FC236}">
                <a16:creationId xmlns:a16="http://schemas.microsoft.com/office/drawing/2014/main" id="{9D85F0AB-D117-CA48-8D97-6323B83D355F}"/>
              </a:ext>
            </a:extLst>
          </p:cNvPr>
          <p:cNvSpPr txBox="1"/>
          <p:nvPr/>
        </p:nvSpPr>
        <p:spPr>
          <a:xfrm>
            <a:off x="921316" y="2228671"/>
            <a:ext cx="3279227" cy="1631216"/>
          </a:xfrm>
          <a:prstGeom prst="rect">
            <a:avLst/>
          </a:prstGeom>
          <a:solidFill>
            <a:srgbClr val="DCF6E9"/>
          </a:solidFill>
        </p:spPr>
        <p:txBody>
          <a:bodyPr wrap="square" rtlCol="0">
            <a:spAutoFit/>
          </a:bodyPr>
          <a:lstStyle/>
          <a:p>
            <a:pPr algn="just"/>
            <a:r>
              <a:rPr lang="en-VN" sz="2500" b="1">
                <a:latin typeface="Calibri Light" panose="020F0302020204030204" pitchFamily="34" charset="0"/>
                <a:cs typeface="Calibri Light" panose="020F0302020204030204" pitchFamily="34" charset="0"/>
              </a:rPr>
              <a:t>VŨ DŨNG CẢM VÀ KHÔN KHÉO KHI TỐ CÁO TÊN TRỘM VỚI PHỤ XE BUÝT.</a:t>
            </a:r>
          </a:p>
        </p:txBody>
      </p:sp>
      <p:sp>
        <p:nvSpPr>
          <p:cNvPr id="19" name="TextBox 18">
            <a:extLst>
              <a:ext uri="{FF2B5EF4-FFF2-40B4-BE49-F238E27FC236}">
                <a16:creationId xmlns:a16="http://schemas.microsoft.com/office/drawing/2014/main" id="{C681ACDB-B8F3-6F44-8F8F-B239CEC5F1D7}"/>
              </a:ext>
            </a:extLst>
          </p:cNvPr>
          <p:cNvSpPr txBox="1"/>
          <p:nvPr/>
        </p:nvSpPr>
        <p:spPr>
          <a:xfrm>
            <a:off x="4696444" y="4035501"/>
            <a:ext cx="3279227" cy="2015936"/>
          </a:xfrm>
          <a:prstGeom prst="rect">
            <a:avLst/>
          </a:prstGeom>
          <a:solidFill>
            <a:srgbClr val="DCF6E9"/>
          </a:solidFill>
        </p:spPr>
        <p:txBody>
          <a:bodyPr wrap="square" rtlCol="0">
            <a:spAutoFit/>
          </a:bodyPr>
          <a:lstStyle/>
          <a:p>
            <a:pPr algn="just"/>
            <a:r>
              <a:rPr lang="en-VN" sz="2500" b="1">
                <a:latin typeface="Calibri Light" panose="020F0302020204030204" pitchFamily="34" charset="0"/>
                <a:cs typeface="Calibri Light" panose="020F0302020204030204" pitchFamily="34" charset="0"/>
              </a:rPr>
              <a:t>DŨNG THẲNG THẮN, CHÂN THÀNH VÀ TẾ NHỊ KHI KHUYÊN BẠN NHẬN LỖI VÀ PHẢN ÁNH SỰ THẬT VỚI THẦY GIÁO</a:t>
            </a:r>
          </a:p>
        </p:txBody>
      </p:sp>
      <p:sp>
        <p:nvSpPr>
          <p:cNvPr id="20" name="TextBox 19">
            <a:extLst>
              <a:ext uri="{FF2B5EF4-FFF2-40B4-BE49-F238E27FC236}">
                <a16:creationId xmlns:a16="http://schemas.microsoft.com/office/drawing/2014/main" id="{51DEBB7D-B807-404C-AA93-6ACA72DFCE58}"/>
              </a:ext>
            </a:extLst>
          </p:cNvPr>
          <p:cNvSpPr txBox="1"/>
          <p:nvPr/>
        </p:nvSpPr>
        <p:spPr>
          <a:xfrm>
            <a:off x="8433550" y="2294740"/>
            <a:ext cx="3279227" cy="1246495"/>
          </a:xfrm>
          <a:prstGeom prst="rect">
            <a:avLst/>
          </a:prstGeom>
          <a:solidFill>
            <a:srgbClr val="DCF6E9"/>
          </a:solidFill>
        </p:spPr>
        <p:txBody>
          <a:bodyPr wrap="square" rtlCol="0">
            <a:spAutoFit/>
          </a:bodyPr>
          <a:lstStyle/>
          <a:p>
            <a:pPr algn="just"/>
            <a:r>
              <a:rPr lang="en-VN" sz="2500" b="1">
                <a:latin typeface="Calibri Light" panose="020F0302020204030204" pitchFamily="34" charset="0"/>
                <a:cs typeface="Calibri Light" panose="020F0302020204030204" pitchFamily="34" charset="0"/>
              </a:rPr>
              <a:t>MẸ DUNG TINH TẾ, KHÉO LÉO TRONG VIỆC HỒI ĐÁP LỜI MỜI</a:t>
            </a:r>
          </a:p>
        </p:txBody>
      </p:sp>
      <p:sp>
        <p:nvSpPr>
          <p:cNvPr id="21" name="Google Shape;3812;p60">
            <a:extLst>
              <a:ext uri="{FF2B5EF4-FFF2-40B4-BE49-F238E27FC236}">
                <a16:creationId xmlns:a16="http://schemas.microsoft.com/office/drawing/2014/main" id="{A489AFD5-26AA-4C42-AE9F-8570476A1BB3}"/>
              </a:ext>
            </a:extLst>
          </p:cNvPr>
          <p:cNvSpPr/>
          <p:nvPr/>
        </p:nvSpPr>
        <p:spPr>
          <a:xfrm>
            <a:off x="2371835" y="1655371"/>
            <a:ext cx="543292" cy="400818"/>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812;p60">
            <a:extLst>
              <a:ext uri="{FF2B5EF4-FFF2-40B4-BE49-F238E27FC236}">
                <a16:creationId xmlns:a16="http://schemas.microsoft.com/office/drawing/2014/main" id="{EC5B03FE-71CE-0146-B1A5-FEC23290D46F}"/>
              </a:ext>
            </a:extLst>
          </p:cNvPr>
          <p:cNvSpPr/>
          <p:nvPr/>
        </p:nvSpPr>
        <p:spPr>
          <a:xfrm>
            <a:off x="6096000" y="3603859"/>
            <a:ext cx="543292" cy="400818"/>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812;p60">
            <a:extLst>
              <a:ext uri="{FF2B5EF4-FFF2-40B4-BE49-F238E27FC236}">
                <a16:creationId xmlns:a16="http://schemas.microsoft.com/office/drawing/2014/main" id="{468FC13D-04A3-BF4C-995C-EA003F9D904C}"/>
              </a:ext>
            </a:extLst>
          </p:cNvPr>
          <p:cNvSpPr/>
          <p:nvPr/>
        </p:nvSpPr>
        <p:spPr>
          <a:xfrm>
            <a:off x="9731677" y="1810093"/>
            <a:ext cx="543292" cy="400818"/>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5488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type="wd">
                                    <p:tmPct val="0"/>
                                  </p:iterate>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5"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2000"/>
                                        <p:tgtEl>
                                          <p:spTgt spid="4"/>
                                        </p:tgtEl>
                                      </p:cBhvr>
                                    </p:animEffect>
                                    <p:anim calcmode="lin" valueType="num">
                                      <p:cBhvr>
                                        <p:cTn id="28" dur="2000" fill="hold"/>
                                        <p:tgtEl>
                                          <p:spTgt spid="4"/>
                                        </p:tgtEl>
                                        <p:attrNameLst>
                                          <p:attrName>ppt_w</p:attrName>
                                        </p:attrNameLst>
                                      </p:cBhvr>
                                      <p:tavLst>
                                        <p:tav tm="0" fmla="#ppt_w*sin(2.5*pi*$)">
                                          <p:val>
                                            <p:fltVal val="0"/>
                                          </p:val>
                                        </p:tav>
                                        <p:tav tm="100000">
                                          <p:val>
                                            <p:fltVal val="1"/>
                                          </p:val>
                                        </p:tav>
                                      </p:tavLst>
                                    </p:anim>
                                    <p:anim calcmode="lin" valueType="num">
                                      <p:cBhvr>
                                        <p:cTn id="29" dur="2000" fill="hold"/>
                                        <p:tgtEl>
                                          <p:spTgt spid="4"/>
                                        </p:tgtEl>
                                        <p:attrNameLst>
                                          <p:attrName>ppt_h</p:attrName>
                                        </p:attrNameLst>
                                      </p:cBhvr>
                                      <p:tavLst>
                                        <p:tav tm="0">
                                          <p:val>
                                            <p:strVal val="#ppt_h"/>
                                          </p:val>
                                        </p:tav>
                                        <p:tav tm="100000">
                                          <p:val>
                                            <p:strVal val="#ppt_h"/>
                                          </p:val>
                                        </p:tav>
                                      </p:tavLst>
                                    </p:anim>
                                  </p:childTnLst>
                                </p:cTn>
                              </p:par>
                            </p:childTnLst>
                          </p:cTn>
                        </p:par>
                        <p:par>
                          <p:cTn id="30" fill="hold">
                            <p:stCondLst>
                              <p:cond delay="3000"/>
                            </p:stCondLst>
                            <p:childTnLst>
                              <p:par>
                                <p:cTn id="31" presetID="14" presetClass="entr" presetSubtype="10"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randombar(horizontal)">
                                      <p:cBhvr>
                                        <p:cTn id="33" dur="500"/>
                                        <p:tgtEl>
                                          <p:spTgt spid="5"/>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childTnLst>
                                </p:cTn>
                              </p:par>
                            </p:childTnLst>
                          </p:cTn>
                        </p:par>
                        <p:par>
                          <p:cTn id="38" fill="hold">
                            <p:stCondLst>
                              <p:cond delay="4500"/>
                            </p:stCondLst>
                            <p:childTnLst>
                              <p:par>
                                <p:cTn id="39" presetID="42" presetClass="entr" presetSubtype="0" fill="hold" grpId="0" nodeType="afterEffect">
                                  <p:stCondLst>
                                    <p:cond delay="0"/>
                                  </p:stCondLst>
                                  <p:iterate type="wd">
                                    <p:tmPct val="10000"/>
                                  </p:iterate>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blinds(horizontal)">
                                      <p:cBhvr>
                                        <p:cTn id="48" dur="500"/>
                                        <p:tgtEl>
                                          <p:spTgt spid="3"/>
                                        </p:tgtEl>
                                      </p:cBhvr>
                                    </p:animEffect>
                                  </p:childTnLst>
                                </p:cTn>
                              </p:par>
                              <p:par>
                                <p:cTn id="49" presetID="3" presetClass="entr" presetSubtype="10"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blinds(horizontal)">
                                      <p:cBhvr>
                                        <p:cTn id="51" dur="500"/>
                                        <p:tgtEl>
                                          <p:spTgt spid="14"/>
                                        </p:tgtEl>
                                      </p:cBhvr>
                                    </p:animEffect>
                                  </p:childTnLst>
                                </p:cTn>
                              </p:par>
                              <p:par>
                                <p:cTn id="52" presetID="3" presetClass="entr" presetSubtype="10" fill="hold"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blinds(horizontal)">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45" presetClass="exit" presetSubtype="0" fill="hold" nodeType="clickEffect">
                                  <p:stCondLst>
                                    <p:cond delay="0"/>
                                  </p:stCondLst>
                                  <p:childTnLst>
                                    <p:animEffect transition="out" filter="fade">
                                      <p:cBhvr>
                                        <p:cTn id="58" dur="2000"/>
                                        <p:tgtEl>
                                          <p:spTgt spid="12"/>
                                        </p:tgtEl>
                                      </p:cBhvr>
                                    </p:animEffect>
                                    <p:anim calcmode="lin" valueType="num">
                                      <p:cBhvr>
                                        <p:cTn id="59" dur="2000"/>
                                        <p:tgtEl>
                                          <p:spTgt spid="1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60" dur="2000"/>
                                        <p:tgtEl>
                                          <p:spTgt spid="12"/>
                                        </p:tgtEl>
                                        <p:attrNameLst>
                                          <p:attrName>ppt_h</p:attrName>
                                        </p:attrNameLst>
                                      </p:cBhvr>
                                      <p:tavLst>
                                        <p:tav tm="0">
                                          <p:val>
                                            <p:strVal val="ppt_h"/>
                                          </p:val>
                                        </p:tav>
                                        <p:tav tm="100000">
                                          <p:val>
                                            <p:strVal val="ppt_h"/>
                                          </p:val>
                                        </p:tav>
                                      </p:tavLst>
                                    </p:anim>
                                    <p:set>
                                      <p:cBhvr>
                                        <p:cTn id="61" dur="1" fill="hold">
                                          <p:stCondLst>
                                            <p:cond delay="1999"/>
                                          </p:stCondLst>
                                        </p:cTn>
                                        <p:tgtEl>
                                          <p:spTgt spid="12"/>
                                        </p:tgtEl>
                                        <p:attrNameLst>
                                          <p:attrName>style.visibility</p:attrName>
                                        </p:attrNameLst>
                                      </p:cBhvr>
                                      <p:to>
                                        <p:strVal val="hidden"/>
                                      </p:to>
                                    </p:set>
                                  </p:childTnLst>
                                </p:cTn>
                              </p:par>
                              <p:par>
                                <p:cTn id="62" presetID="45" presetClass="exit" presetSubtype="0" fill="hold" nodeType="withEffect">
                                  <p:stCondLst>
                                    <p:cond delay="0"/>
                                  </p:stCondLst>
                                  <p:childTnLst>
                                    <p:animEffect transition="out" filter="fade">
                                      <p:cBhvr>
                                        <p:cTn id="63" dur="2000"/>
                                        <p:tgtEl>
                                          <p:spTgt spid="11"/>
                                        </p:tgtEl>
                                      </p:cBhvr>
                                    </p:animEffect>
                                    <p:anim calcmode="lin" valueType="num">
                                      <p:cBhvr>
                                        <p:cTn id="64" dur="2000"/>
                                        <p:tgtEl>
                                          <p:spTgt spid="1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65" dur="2000"/>
                                        <p:tgtEl>
                                          <p:spTgt spid="11"/>
                                        </p:tgtEl>
                                        <p:attrNameLst>
                                          <p:attrName>ppt_h</p:attrName>
                                        </p:attrNameLst>
                                      </p:cBhvr>
                                      <p:tavLst>
                                        <p:tav tm="0">
                                          <p:val>
                                            <p:strVal val="ppt_h"/>
                                          </p:val>
                                        </p:tav>
                                        <p:tav tm="100000">
                                          <p:val>
                                            <p:strVal val="ppt_h"/>
                                          </p:val>
                                        </p:tav>
                                      </p:tavLst>
                                    </p:anim>
                                    <p:set>
                                      <p:cBhvr>
                                        <p:cTn id="66" dur="1" fill="hold">
                                          <p:stCondLst>
                                            <p:cond delay="1999"/>
                                          </p:stCondLst>
                                        </p:cTn>
                                        <p:tgtEl>
                                          <p:spTgt spid="11"/>
                                        </p:tgtEl>
                                        <p:attrNameLst>
                                          <p:attrName>style.visibility</p:attrName>
                                        </p:attrNameLst>
                                      </p:cBhvr>
                                      <p:to>
                                        <p:strVal val="hidden"/>
                                      </p:to>
                                    </p:set>
                                  </p:childTnLst>
                                </p:cTn>
                              </p:par>
                              <p:par>
                                <p:cTn id="67" presetID="45" presetClass="exit" presetSubtype="0" fill="hold" nodeType="withEffect">
                                  <p:stCondLst>
                                    <p:cond delay="0"/>
                                  </p:stCondLst>
                                  <p:childTnLst>
                                    <p:animEffect transition="out" filter="fade">
                                      <p:cBhvr>
                                        <p:cTn id="68" dur="2000"/>
                                        <p:tgtEl>
                                          <p:spTgt spid="10"/>
                                        </p:tgtEl>
                                      </p:cBhvr>
                                    </p:animEffect>
                                    <p:anim calcmode="lin" valueType="num">
                                      <p:cBhvr>
                                        <p:cTn id="69" dur="2000"/>
                                        <p:tgtEl>
                                          <p:spTgt spid="1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70" dur="2000"/>
                                        <p:tgtEl>
                                          <p:spTgt spid="10"/>
                                        </p:tgtEl>
                                        <p:attrNameLst>
                                          <p:attrName>ppt_h</p:attrName>
                                        </p:attrNameLst>
                                      </p:cBhvr>
                                      <p:tavLst>
                                        <p:tav tm="0">
                                          <p:val>
                                            <p:strVal val="ppt_h"/>
                                          </p:val>
                                        </p:tav>
                                        <p:tav tm="100000">
                                          <p:val>
                                            <p:strVal val="ppt_h"/>
                                          </p:val>
                                        </p:tav>
                                      </p:tavLst>
                                    </p:anim>
                                    <p:set>
                                      <p:cBhvr>
                                        <p:cTn id="71" dur="1" fill="hold">
                                          <p:stCondLst>
                                            <p:cond delay="1999"/>
                                          </p:stCondLst>
                                        </p:cTn>
                                        <p:tgtEl>
                                          <p:spTgt spid="10"/>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blinds(horizontal)">
                                      <p:cBhvr>
                                        <p:cTn id="76" dur="500"/>
                                        <p:tgtEl>
                                          <p:spTgt spid="21"/>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blinds(horizontal)">
                                      <p:cBhvr>
                                        <p:cTn id="81" dur="500"/>
                                        <p:tgtEl>
                                          <p:spTgt spid="18"/>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blinds(horizontal)">
                                      <p:cBhvr>
                                        <p:cTn id="86" dur="500"/>
                                        <p:tgtEl>
                                          <p:spTgt spid="22"/>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blinds(horizontal)">
                                      <p:cBhvr>
                                        <p:cTn id="91" dur="500"/>
                                        <p:tgtEl>
                                          <p:spTgt spid="19"/>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blinds(horizontal)">
                                      <p:cBhvr>
                                        <p:cTn id="96" dur="500"/>
                                        <p:tgtEl>
                                          <p:spTgt spid="23"/>
                                        </p:tgtEl>
                                      </p:cBhvr>
                                    </p:animEffect>
                                  </p:childTnLst>
                                </p:cTn>
                              </p:par>
                            </p:childTnLst>
                          </p:cTn>
                        </p:par>
                      </p:childTnLst>
                    </p:cTn>
                  </p:par>
                  <p:par>
                    <p:cTn id="97" fill="hold">
                      <p:stCondLst>
                        <p:cond delay="indefinite"/>
                      </p:stCondLst>
                      <p:childTnLst>
                        <p:par>
                          <p:cTn id="98" fill="hold">
                            <p:stCondLst>
                              <p:cond delay="0"/>
                            </p:stCondLst>
                            <p:childTnLst>
                              <p:par>
                                <p:cTn id="99" presetID="3" presetClass="entr" presetSubtype="10" fill="hold" grpId="0" nodeType="click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blinds(horizontal)">
                                      <p:cBhvr>
                                        <p:cTn id="10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17" grpId="0"/>
      <p:bldP spid="17" grpId="1"/>
      <p:bldP spid="18" grpId="0" animBg="1"/>
      <p:bldP spid="19" grpId="0" animBg="1"/>
      <p:bldP spid="20" grpId="0" animBg="1"/>
      <p:bldP spid="21" grpId="0" animBg="1"/>
      <p:bldP spid="22" grpId="0" animBg="1"/>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220435" y="3266804"/>
            <a:ext cx="7532914" cy="3090824"/>
          </a:xfrm>
          <a:prstGeom prst="rect">
            <a:avLst/>
          </a:prstGeom>
        </p:spPr>
      </p:pic>
      <p:sp>
        <p:nvSpPr>
          <p:cNvPr id="9" name="文本框 8"/>
          <p:cNvSpPr txBox="1"/>
          <p:nvPr/>
        </p:nvSpPr>
        <p:spPr>
          <a:xfrm>
            <a:off x="1475408" y="1559242"/>
            <a:ext cx="4519606" cy="1323439"/>
          </a:xfrm>
          <a:prstGeom prst="rect">
            <a:avLst/>
          </a:prstGeom>
          <a:noFill/>
          <a:ln w="19050">
            <a:noFill/>
            <a:prstDash val="dash"/>
          </a:ln>
        </p:spPr>
        <p:txBody>
          <a:bodyPr wrap="square" rtlCol="0">
            <a:spAutoFit/>
          </a:bodyPr>
          <a:lstStyle/>
          <a:p>
            <a:pPr algn="ctr"/>
            <a:r>
              <a:rPr lang="vi-VN" altLang="zh-CN" sz="4000" dirty="0">
                <a:latin typeface="Calibri Light" panose="020F0302020204030204" pitchFamily="34" charset="0"/>
                <a:ea typeface="微软雅黑" panose="020B0503020204020204" pitchFamily="34" charset="-122"/>
                <a:cs typeface="Calibri Light" panose="020F0302020204030204" pitchFamily="34" charset="0"/>
              </a:rPr>
              <a:t>CÁCH TÔN TRỌNG SỰ THẬT</a:t>
            </a:r>
            <a:endParaRPr lang="zh-CN" altLang="en-US" sz="4000" dirty="0">
              <a:latin typeface="Calibri Light" panose="020F0302020204030204" pitchFamily="34" charset="0"/>
              <a:ea typeface="微软雅黑" panose="020B0503020204020204" pitchFamily="34" charset="-122"/>
              <a:cs typeface="Calibri Light" panose="020F0302020204030204" pitchFamily="34" charset="0"/>
            </a:endParaRPr>
          </a:p>
        </p:txBody>
      </p:sp>
      <p:sp>
        <p:nvSpPr>
          <p:cNvPr id="10" name="矩形 9"/>
          <p:cNvSpPr/>
          <p:nvPr/>
        </p:nvSpPr>
        <p:spPr>
          <a:xfrm>
            <a:off x="6848008" y="2321581"/>
            <a:ext cx="4449372" cy="1889876"/>
          </a:xfrm>
          <a:prstGeom prst="rect">
            <a:avLst/>
          </a:prstGeom>
        </p:spPr>
        <p:txBody>
          <a:bodyPr wrap="square">
            <a:spAutoFit/>
          </a:bodyPr>
          <a:lstStyle/>
          <a:p>
            <a:pPr algn="just">
              <a:lnSpc>
                <a:spcPct val="150000"/>
              </a:lnSpc>
            </a:pPr>
            <a:r>
              <a:rPr lang="en-US" altLang="zh-CN" sz="2000" dirty="0">
                <a:latin typeface="微软雅黑 Light" panose="020B0502040204020203" pitchFamily="34" charset="-122"/>
                <a:ea typeface="微软雅黑 Light" panose="020B0502040204020203" pitchFamily="34" charset="-122"/>
              </a:rPr>
              <a:t>Luôn nói thật với người thân, thầy cô, bạn bè và người có trách nhiệm bằng thái độ dũng cảm, khéo léo, tinh tế và nhân ái.</a:t>
            </a:r>
            <a:endParaRPr lang="zh-CN" altLang="en-US" sz="2000" dirty="0">
              <a:latin typeface="微软雅黑 Light" panose="020B0502040204020203" pitchFamily="34" charset="-122"/>
              <a:ea typeface="微软雅黑 Light" panose="020B0502040204020203" pitchFamily="34" charset="-122"/>
            </a:endParaRPr>
          </a:p>
        </p:txBody>
      </p:sp>
      <p:sp>
        <p:nvSpPr>
          <p:cNvPr id="6" name="Rectangle 5">
            <a:extLst>
              <a:ext uri="{FF2B5EF4-FFF2-40B4-BE49-F238E27FC236}">
                <a16:creationId xmlns:a16="http://schemas.microsoft.com/office/drawing/2014/main" id="{7533C849-FF90-6648-95EB-ABEB20D27574}"/>
              </a:ext>
            </a:extLst>
          </p:cNvPr>
          <p:cNvSpPr/>
          <p:nvPr/>
        </p:nvSpPr>
        <p:spPr>
          <a:xfrm>
            <a:off x="1205318" y="1517252"/>
            <a:ext cx="540180" cy="584775"/>
          </a:xfrm>
          <a:prstGeom prst="rect">
            <a:avLst/>
          </a:prstGeom>
        </p:spPr>
        <p:txBody>
          <a:bodyPr wrap="square">
            <a:spAutoFit/>
          </a:bodyPr>
          <a:lstStyle/>
          <a:p>
            <a:pPr algn="ctr"/>
            <a:r>
              <a:rPr lang="en-US" sz="3200" b="1" dirty="0">
                <a:solidFill>
                  <a:schemeClr val="tx1"/>
                </a:solidFill>
                <a:latin typeface="Calibri" panose="020F0502020204030204" pitchFamily="34" charset="0"/>
                <a:cs typeface="Calibri" panose="020F0502020204030204" pitchFamily="34" charset="0"/>
                <a:sym typeface="Wingdings" panose="05000000000000000000" pitchFamily="2" charset="2"/>
              </a:rPr>
              <a:t></a:t>
            </a:r>
            <a:endParaRPr lang="en-US" sz="32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54261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par>
                          <p:cTn id="17" fill="hold">
                            <p:stCondLst>
                              <p:cond delay="500"/>
                            </p:stCondLst>
                            <p:childTnLst>
                              <p:par>
                                <p:cTn id="18" presetID="2" presetClass="entr" presetSubtype="9" fill="hold" grpId="0" nodeType="afterEffect">
                                  <p:stCondLst>
                                    <p:cond delay="0"/>
                                  </p:stCondLst>
                                  <p:iterate type="lt">
                                    <p:tmPct val="10000"/>
                                  </p:iterate>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0-#ppt_h/2"/>
                                          </p:val>
                                        </p:tav>
                                        <p:tav tm="100000">
                                          <p:val>
                                            <p:strVal val="#ppt_y"/>
                                          </p:val>
                                        </p:tav>
                                      </p:tavLst>
                                    </p:anim>
                                  </p:childTnLst>
                                </p:cTn>
                              </p:par>
                            </p:childTnLst>
                          </p:cTn>
                        </p:par>
                        <p:par>
                          <p:cTn id="22" fill="hold">
                            <p:stCondLst>
                              <p:cond delay="1850"/>
                            </p:stCondLst>
                            <p:childTnLst>
                              <p:par>
                                <p:cTn id="23" presetID="14" presetClass="entr" presetSubtype="1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220436" y="2407875"/>
            <a:ext cx="10057609" cy="4126730"/>
          </a:xfrm>
          <a:prstGeom prst="rect">
            <a:avLst/>
          </a:prstGeom>
        </p:spPr>
      </p:pic>
      <p:sp>
        <p:nvSpPr>
          <p:cNvPr id="9" name="文本框 8"/>
          <p:cNvSpPr txBox="1"/>
          <p:nvPr/>
        </p:nvSpPr>
        <p:spPr>
          <a:xfrm>
            <a:off x="3834581" y="617599"/>
            <a:ext cx="8659854" cy="1862048"/>
          </a:xfrm>
          <a:prstGeom prst="rect">
            <a:avLst/>
          </a:prstGeom>
          <a:noFill/>
          <a:ln w="19050">
            <a:noFill/>
            <a:prstDash val="dash"/>
          </a:ln>
        </p:spPr>
        <p:txBody>
          <a:bodyPr wrap="square" rtlCol="0">
            <a:spAutoFit/>
          </a:bodyPr>
          <a:lstStyle/>
          <a:p>
            <a:r>
              <a:rPr lang="vi-VN" altLang="zh-CN" sz="11500" b="1" dirty="0">
                <a:latin typeface="Calibri" panose="020F0502020204030204" pitchFamily="34" charset="0"/>
                <a:ea typeface="微软雅黑" panose="020B0503020204020204" pitchFamily="34" charset="-122"/>
                <a:cs typeface="Calibri" panose="020F0502020204030204" pitchFamily="34" charset="0"/>
              </a:rPr>
              <a:t>LUYỆN TẬP</a:t>
            </a:r>
            <a:endParaRPr lang="zh-CN" altLang="en-US" sz="11500" b="1" dirty="0">
              <a:latin typeface="Calibri" panose="020F0502020204030204" pitchFamily="34" charset="0"/>
              <a:ea typeface="微软雅黑" panose="020B0503020204020204" pitchFamily="34" charset="-122"/>
              <a:cs typeface="Calibri" panose="020F0502020204030204" pitchFamily="34" charset="0"/>
            </a:endParaRPr>
          </a:p>
        </p:txBody>
      </p:sp>
    </p:spTree>
    <p:extLst>
      <p:ext uri="{BB962C8B-B14F-4D97-AF65-F5344CB8AC3E}">
        <p14:creationId xmlns:p14="http://schemas.microsoft.com/office/powerpoint/2010/main" val="379497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9" fill="hold" grpId="0" nodeType="afterEffect">
                                  <p:stCondLst>
                                    <p:cond delay="0"/>
                                  </p:stCondLst>
                                  <p:iterate type="lt">
                                    <p:tmPct val="10000"/>
                                  </p:iterate>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0EB47CCD-D3AC-6041-BDC7-4AA34537E132}"/>
              </a:ext>
            </a:extLst>
          </p:cNvPr>
          <p:cNvPicPr>
            <a:picLocks noChangeAspect="1"/>
          </p:cNvPicPr>
          <p:nvPr/>
        </p:nvPicPr>
        <p:blipFill rotWithShape="1">
          <a:blip r:embed="rId2">
            <a:extLst>
              <a:ext uri="{28A0092B-C50C-407E-A947-70E740481C1C}">
                <a14:useLocalDpi xmlns:a14="http://schemas.microsoft.com/office/drawing/2010/main" val="0"/>
              </a:ext>
            </a:extLst>
          </a:blip>
          <a:srcRect t="-1" r="30163" b="149"/>
          <a:stretch/>
        </p:blipFill>
        <p:spPr>
          <a:xfrm>
            <a:off x="457202" y="998408"/>
            <a:ext cx="5426764" cy="1551822"/>
          </a:xfrm>
          <a:prstGeom prst="rect">
            <a:avLst/>
          </a:prstGeom>
        </p:spPr>
      </p:pic>
      <p:sp>
        <p:nvSpPr>
          <p:cNvPr id="29" name="Rectangle 15">
            <a:extLst>
              <a:ext uri="{FF2B5EF4-FFF2-40B4-BE49-F238E27FC236}">
                <a16:creationId xmlns:a16="http://schemas.microsoft.com/office/drawing/2014/main" id="{417CDA24-35F8-4540-8C52-3096D6D949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280" y="0"/>
            <a:ext cx="9144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ext, application&#10;&#10;Description automatically generated">
            <a:extLst>
              <a:ext uri="{FF2B5EF4-FFF2-40B4-BE49-F238E27FC236}">
                <a16:creationId xmlns:a16="http://schemas.microsoft.com/office/drawing/2014/main" id="{8D86DC24-EE9F-474F-9EDA-C2C4CDF224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r="25429" b="-6442"/>
          <a:stretch/>
        </p:blipFill>
        <p:spPr>
          <a:xfrm>
            <a:off x="6308034" y="852981"/>
            <a:ext cx="5112595" cy="1842676"/>
          </a:xfrm>
          <a:prstGeom prst="rect">
            <a:avLst/>
          </a:prstGeom>
        </p:spPr>
      </p:pic>
      <p:sp>
        <p:nvSpPr>
          <p:cNvPr id="30" name="Rectangle 17">
            <a:extLst>
              <a:ext uri="{FF2B5EF4-FFF2-40B4-BE49-F238E27FC236}">
                <a16:creationId xmlns:a16="http://schemas.microsoft.com/office/drawing/2014/main" id="{8658BFE0-4E65-4174-9C75-687C94E882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9">
            <a:extLst>
              <a:ext uri="{FF2B5EF4-FFF2-40B4-BE49-F238E27FC236}">
                <a16:creationId xmlns:a16="http://schemas.microsoft.com/office/drawing/2014/main" id="{FA75DFED-A0C1-4A83-BE1D-0271C1826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552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10;&#10;Description automatically generated">
            <a:extLst>
              <a:ext uri="{FF2B5EF4-FFF2-40B4-BE49-F238E27FC236}">
                <a16:creationId xmlns:a16="http://schemas.microsoft.com/office/drawing/2014/main" id="{E3AAE7E7-6645-9D4D-8409-1D91F7C0CD2F}"/>
              </a:ext>
            </a:extLst>
          </p:cNvPr>
          <p:cNvPicPr>
            <a:picLocks noChangeAspect="1"/>
          </p:cNvPicPr>
          <p:nvPr/>
        </p:nvPicPr>
        <p:blipFill rotWithShape="1">
          <a:blip r:embed="rId2">
            <a:extLst>
              <a:ext uri="{28A0092B-C50C-407E-A947-70E740481C1C}">
                <a14:useLocalDpi xmlns:a14="http://schemas.microsoft.com/office/drawing/2010/main" val="0"/>
              </a:ext>
            </a:extLst>
          </a:blip>
          <a:srcRect l="69864" t="13793"/>
          <a:stretch/>
        </p:blipFill>
        <p:spPr>
          <a:xfrm>
            <a:off x="758010" y="3631096"/>
            <a:ext cx="4825146" cy="2760560"/>
          </a:xfrm>
          <a:prstGeom prst="rect">
            <a:avLst/>
          </a:prstGeom>
        </p:spPr>
      </p:pic>
      <p:pic>
        <p:nvPicPr>
          <p:cNvPr id="11" name="Picture 10" descr="Text, application&#10;&#10;Description automatically generated">
            <a:extLst>
              <a:ext uri="{FF2B5EF4-FFF2-40B4-BE49-F238E27FC236}">
                <a16:creationId xmlns:a16="http://schemas.microsoft.com/office/drawing/2014/main" id="{9508F260-A478-A44F-B81F-B5FD8E40939F}"/>
              </a:ext>
            </a:extLst>
          </p:cNvPr>
          <p:cNvPicPr>
            <a:picLocks noChangeAspect="1"/>
          </p:cNvPicPr>
          <p:nvPr/>
        </p:nvPicPr>
        <p:blipFill rotWithShape="1">
          <a:blip r:embed="rId3">
            <a:extLst>
              <a:ext uri="{28A0092B-C50C-407E-A947-70E740481C1C}">
                <a14:useLocalDpi xmlns:a14="http://schemas.microsoft.com/office/drawing/2010/main" val="0"/>
              </a:ext>
            </a:extLst>
          </a:blip>
          <a:srcRect l="74516" t="31942"/>
          <a:stretch/>
        </p:blipFill>
        <p:spPr>
          <a:xfrm>
            <a:off x="6817445" y="3631096"/>
            <a:ext cx="4093772" cy="2760560"/>
          </a:xfrm>
          <a:prstGeom prst="rect">
            <a:avLst/>
          </a:prstGeom>
        </p:spPr>
      </p:pic>
    </p:spTree>
    <p:extLst>
      <p:ext uri="{BB962C8B-B14F-4D97-AF65-F5344CB8AC3E}">
        <p14:creationId xmlns:p14="http://schemas.microsoft.com/office/powerpoint/2010/main" val="2467352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54075" r="10189" b="25645"/>
          <a:stretch>
            <a:fillRect/>
          </a:stretch>
        </p:blipFill>
        <p:spPr>
          <a:xfrm>
            <a:off x="-864546" y="-42351"/>
            <a:ext cx="7794593" cy="4900613"/>
          </a:xfrm>
          <a:prstGeom prst="rect">
            <a:avLst/>
          </a:prstGeom>
        </p:spPr>
      </p:pic>
      <p:grpSp>
        <p:nvGrpSpPr>
          <p:cNvPr id="6" name="组合 5"/>
          <p:cNvGrpSpPr/>
          <p:nvPr/>
        </p:nvGrpSpPr>
        <p:grpSpPr>
          <a:xfrm>
            <a:off x="5899256" y="1679087"/>
            <a:ext cx="728869" cy="728869"/>
            <a:chOff x="1537252" y="2909377"/>
            <a:chExt cx="728869" cy="728869"/>
          </a:xfrm>
        </p:grpSpPr>
        <p:sp>
          <p:nvSpPr>
            <p:cNvPr id="7" name="菱形 6"/>
            <p:cNvSpPr/>
            <p:nvPr/>
          </p:nvSpPr>
          <p:spPr>
            <a:xfrm>
              <a:off x="1537252" y="2909377"/>
              <a:ext cx="728869" cy="728869"/>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文本框 7"/>
            <p:cNvSpPr txBox="1"/>
            <p:nvPr/>
          </p:nvSpPr>
          <p:spPr>
            <a:xfrm>
              <a:off x="1716171" y="3036134"/>
              <a:ext cx="384313" cy="461665"/>
            </a:xfrm>
            <a:prstGeom prst="rect">
              <a:avLst/>
            </a:prstGeom>
            <a:noFill/>
          </p:spPr>
          <p:txBody>
            <a:bodyPr wrap="squar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1</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9" name="文本框 8"/>
          <p:cNvSpPr txBox="1">
            <a:spLocks noChangeArrowheads="1"/>
          </p:cNvSpPr>
          <p:nvPr/>
        </p:nvSpPr>
        <p:spPr bwMode="auto">
          <a:xfrm>
            <a:off x="6894842" y="1643412"/>
            <a:ext cx="1919864" cy="400110"/>
          </a:xfrm>
          <a:prstGeom prst="rect">
            <a:avLst/>
          </a:prstGeom>
          <a:noFill/>
          <a:ln>
            <a:noFill/>
          </a:ln>
        </p:spPr>
        <p:txBody>
          <a:bodyPr wrap="square">
            <a:spAutoFit/>
          </a:bodyPr>
          <a:lstStyle>
            <a:lvl1pPr/>
            <a:lvl2pPr marL="742950" indent="-285750"/>
            <a:lvl3pPr/>
            <a:lvl4pPr/>
            <a:lvl5pPr/>
            <a:lvl6pPr/>
            <a:lvl7pPr/>
            <a:lvl8pPr/>
            <a:lvl9pPr/>
          </a:lstStyle>
          <a:p>
            <a:r>
              <a:rPr lang="en-US" altLang="zh-CN" sz="2000" b="1" dirty="0">
                <a:latin typeface="微软雅黑 Light" panose="020B0502040204020203" pitchFamily="34" charset="-122"/>
                <a:ea typeface="微软雅黑 Light" panose="020B0502040204020203" pitchFamily="34" charset="-122"/>
                <a:sym typeface="微软雅黑" panose="020B0503020204020204" pitchFamily="34" charset="-122"/>
              </a:rPr>
              <a:t>KHỞI ĐỘNG</a:t>
            </a:r>
            <a:endParaRPr lang="zh-CN" altLang="en-US" sz="2000" b="1" dirty="0">
              <a:latin typeface="微软雅黑 Light" panose="020B0502040204020203" pitchFamily="34" charset="-122"/>
              <a:ea typeface="微软雅黑 Light" panose="020B0502040204020203" pitchFamily="34" charset="-122"/>
            </a:endParaRPr>
          </a:p>
        </p:txBody>
      </p:sp>
      <p:sp>
        <p:nvSpPr>
          <p:cNvPr id="10" name="矩形 9"/>
          <p:cNvSpPr/>
          <p:nvPr/>
        </p:nvSpPr>
        <p:spPr>
          <a:xfrm>
            <a:off x="6930047" y="2043522"/>
            <a:ext cx="4585678" cy="276999"/>
          </a:xfrm>
          <a:prstGeom prst="rect">
            <a:avLst/>
          </a:prstGeom>
          <a:noFill/>
        </p:spPr>
        <p:txBody>
          <a:bodyPr wrap="square">
            <a:spAutoFit/>
          </a:bodyPr>
          <a:lstStyle/>
          <a:p>
            <a:r>
              <a:rPr lang="en-US" altLang="zh-CN" sz="1200" dirty="0">
                <a:latin typeface="微软雅黑 Light" panose="020B0502040204020203" pitchFamily="34" charset="-122"/>
                <a:ea typeface="微软雅黑 Light" panose="020B0502040204020203" pitchFamily="34" charset="-122"/>
              </a:rPr>
              <a:t>TÌM HIỂU CHỦ ĐỀ BÀI HỌC</a:t>
            </a:r>
            <a:endParaRPr lang="zh-CN" altLang="en-US" sz="1200" dirty="0">
              <a:latin typeface="微软雅黑 Light" panose="020B0502040204020203" pitchFamily="34" charset="-122"/>
              <a:ea typeface="微软雅黑 Light" panose="020B0502040204020203" pitchFamily="34" charset="-122"/>
            </a:endParaRPr>
          </a:p>
        </p:txBody>
      </p:sp>
      <p:grpSp>
        <p:nvGrpSpPr>
          <p:cNvPr id="11" name="组合 10"/>
          <p:cNvGrpSpPr/>
          <p:nvPr/>
        </p:nvGrpSpPr>
        <p:grpSpPr>
          <a:xfrm>
            <a:off x="5899256" y="2839425"/>
            <a:ext cx="728869" cy="728869"/>
            <a:chOff x="1537252" y="2909377"/>
            <a:chExt cx="728869" cy="728869"/>
          </a:xfrm>
        </p:grpSpPr>
        <p:sp>
          <p:nvSpPr>
            <p:cNvPr id="12" name="菱形 11"/>
            <p:cNvSpPr/>
            <p:nvPr/>
          </p:nvSpPr>
          <p:spPr>
            <a:xfrm>
              <a:off x="1537252" y="2909377"/>
              <a:ext cx="728869" cy="728869"/>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文本框 12"/>
            <p:cNvSpPr txBox="1"/>
            <p:nvPr/>
          </p:nvSpPr>
          <p:spPr>
            <a:xfrm>
              <a:off x="1716171" y="3036134"/>
              <a:ext cx="384313" cy="461665"/>
            </a:xfrm>
            <a:prstGeom prst="rect">
              <a:avLst/>
            </a:prstGeom>
            <a:noFill/>
          </p:spPr>
          <p:txBody>
            <a:bodyPr wrap="squar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2</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14" name="文本框 13"/>
          <p:cNvSpPr txBox="1">
            <a:spLocks noChangeArrowheads="1"/>
          </p:cNvSpPr>
          <p:nvPr/>
        </p:nvSpPr>
        <p:spPr bwMode="auto">
          <a:xfrm>
            <a:off x="6894842" y="2803750"/>
            <a:ext cx="1919864" cy="400110"/>
          </a:xfrm>
          <a:prstGeom prst="rect">
            <a:avLst/>
          </a:prstGeom>
          <a:noFill/>
          <a:ln>
            <a:noFill/>
          </a:ln>
        </p:spPr>
        <p:txBody>
          <a:bodyPr wrap="square">
            <a:spAutoFit/>
          </a:bodyPr>
          <a:lstStyle>
            <a:lvl1pPr/>
            <a:lvl2pPr marL="742950" indent="-285750"/>
            <a:lvl3pPr/>
            <a:lvl4pPr/>
            <a:lvl5pPr/>
            <a:lvl6pPr/>
            <a:lvl7pPr/>
            <a:lvl8pPr/>
            <a:lvl9pPr/>
          </a:lstStyle>
          <a:p>
            <a:r>
              <a:rPr lang="en-US" altLang="zh-CN" sz="2000" b="1" dirty="0">
                <a:latin typeface="微软雅黑 Light" panose="020B0502040204020203" pitchFamily="34" charset="-122"/>
                <a:ea typeface="微软雅黑 Light" panose="020B0502040204020203" pitchFamily="34" charset="-122"/>
                <a:sym typeface="微软雅黑" panose="020B0503020204020204" pitchFamily="34" charset="-122"/>
              </a:rPr>
              <a:t>KHÁM PHÁ</a:t>
            </a:r>
            <a:endParaRPr lang="zh-CN" altLang="en-US" sz="2000" b="1" dirty="0">
              <a:latin typeface="微软雅黑 Light" panose="020B0502040204020203" pitchFamily="34" charset="-122"/>
              <a:ea typeface="微软雅黑 Light" panose="020B0502040204020203" pitchFamily="34" charset="-122"/>
            </a:endParaRPr>
          </a:p>
        </p:txBody>
      </p:sp>
      <p:sp>
        <p:nvSpPr>
          <p:cNvPr id="15" name="矩形 14"/>
          <p:cNvSpPr/>
          <p:nvPr/>
        </p:nvSpPr>
        <p:spPr>
          <a:xfrm>
            <a:off x="6930047" y="3203860"/>
            <a:ext cx="4428516" cy="276999"/>
          </a:xfrm>
          <a:prstGeom prst="rect">
            <a:avLst/>
          </a:prstGeom>
          <a:noFill/>
        </p:spPr>
        <p:txBody>
          <a:bodyPr wrap="square">
            <a:spAutoFit/>
          </a:bodyPr>
          <a:lstStyle/>
          <a:p>
            <a:r>
              <a:rPr lang="en-US" altLang="zh-CN" sz="1200" dirty="0">
                <a:latin typeface="微软雅黑 Light" panose="020B0502040204020203" pitchFamily="34" charset="-122"/>
                <a:ea typeface="微软雅黑 Light" panose="020B0502040204020203" pitchFamily="34" charset="-122"/>
              </a:rPr>
              <a:t>TÌM HIỂU NỘI DUNG BÀI HỌC</a:t>
            </a:r>
            <a:endParaRPr lang="zh-CN" altLang="en-US" sz="1200" dirty="0">
              <a:latin typeface="微软雅黑 Light" panose="020B0502040204020203" pitchFamily="34" charset="-122"/>
              <a:ea typeface="微软雅黑 Light" panose="020B0502040204020203" pitchFamily="34" charset="-122"/>
            </a:endParaRPr>
          </a:p>
        </p:txBody>
      </p:sp>
      <p:grpSp>
        <p:nvGrpSpPr>
          <p:cNvPr id="16" name="组合 15"/>
          <p:cNvGrpSpPr/>
          <p:nvPr/>
        </p:nvGrpSpPr>
        <p:grpSpPr>
          <a:xfrm>
            <a:off x="5899256" y="4005961"/>
            <a:ext cx="728869" cy="728869"/>
            <a:chOff x="1537252" y="2909377"/>
            <a:chExt cx="728869" cy="728869"/>
          </a:xfrm>
        </p:grpSpPr>
        <p:sp>
          <p:nvSpPr>
            <p:cNvPr id="17" name="菱形 16"/>
            <p:cNvSpPr/>
            <p:nvPr/>
          </p:nvSpPr>
          <p:spPr>
            <a:xfrm>
              <a:off x="1537252" y="2909377"/>
              <a:ext cx="728869" cy="728869"/>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文本框 17"/>
            <p:cNvSpPr txBox="1"/>
            <p:nvPr/>
          </p:nvSpPr>
          <p:spPr>
            <a:xfrm>
              <a:off x="1716171" y="3036134"/>
              <a:ext cx="384313" cy="461665"/>
            </a:xfrm>
            <a:prstGeom prst="rect">
              <a:avLst/>
            </a:prstGeom>
            <a:noFill/>
          </p:spPr>
          <p:txBody>
            <a:bodyPr wrap="squar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3</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19" name="文本框 18"/>
          <p:cNvSpPr txBox="1">
            <a:spLocks noChangeArrowheads="1"/>
          </p:cNvSpPr>
          <p:nvPr/>
        </p:nvSpPr>
        <p:spPr bwMode="auto">
          <a:xfrm>
            <a:off x="6894842" y="3970286"/>
            <a:ext cx="1919864" cy="400110"/>
          </a:xfrm>
          <a:prstGeom prst="rect">
            <a:avLst/>
          </a:prstGeom>
          <a:noFill/>
          <a:ln>
            <a:noFill/>
          </a:ln>
        </p:spPr>
        <p:txBody>
          <a:bodyPr wrap="square">
            <a:spAutoFit/>
          </a:bodyPr>
          <a:lstStyle>
            <a:lvl1pPr/>
            <a:lvl2pPr marL="742950" indent="-285750"/>
            <a:lvl3pPr/>
            <a:lvl4pPr/>
            <a:lvl5pPr/>
            <a:lvl6pPr/>
            <a:lvl7pPr/>
            <a:lvl8pPr/>
            <a:lvl9pPr/>
          </a:lstStyle>
          <a:p>
            <a:r>
              <a:rPr lang="en-US" altLang="zh-CN" sz="2000" b="1" dirty="0">
                <a:latin typeface="微软雅黑 Light" panose="020B0502040204020203" pitchFamily="34" charset="-122"/>
                <a:ea typeface="微软雅黑 Light" panose="020B0502040204020203" pitchFamily="34" charset="-122"/>
                <a:sym typeface="微软雅黑" panose="020B0503020204020204" pitchFamily="34" charset="-122"/>
              </a:rPr>
              <a:t>LUYỆN TẬP</a:t>
            </a:r>
            <a:endParaRPr lang="zh-CN" altLang="en-US" sz="2000" b="1" dirty="0">
              <a:latin typeface="微软雅黑 Light" panose="020B0502040204020203" pitchFamily="34" charset="-122"/>
              <a:ea typeface="微软雅黑 Light" panose="020B0502040204020203" pitchFamily="34" charset="-122"/>
            </a:endParaRPr>
          </a:p>
        </p:txBody>
      </p:sp>
      <p:sp>
        <p:nvSpPr>
          <p:cNvPr id="20" name="矩形 19"/>
          <p:cNvSpPr/>
          <p:nvPr/>
        </p:nvSpPr>
        <p:spPr>
          <a:xfrm>
            <a:off x="6930047" y="4370396"/>
            <a:ext cx="4428516" cy="276999"/>
          </a:xfrm>
          <a:prstGeom prst="rect">
            <a:avLst/>
          </a:prstGeom>
          <a:noFill/>
        </p:spPr>
        <p:txBody>
          <a:bodyPr wrap="square">
            <a:spAutoFit/>
          </a:bodyPr>
          <a:lstStyle/>
          <a:p>
            <a:r>
              <a:rPr lang="en-US" altLang="zh-CN" sz="1200" dirty="0">
                <a:latin typeface="微软雅黑 Light" panose="020B0502040204020203" pitchFamily="34" charset="-122"/>
                <a:ea typeface="微软雅黑 Light" panose="020B0502040204020203" pitchFamily="34" charset="-122"/>
              </a:rPr>
              <a:t>LÀM BT TẠI LỚP</a:t>
            </a:r>
            <a:endParaRPr lang="zh-CN" altLang="en-US" sz="1200" dirty="0">
              <a:latin typeface="微软雅黑 Light" panose="020B0502040204020203" pitchFamily="34" charset="-122"/>
              <a:ea typeface="微软雅黑 Light" panose="020B0502040204020203" pitchFamily="34" charset="-122"/>
            </a:endParaRPr>
          </a:p>
        </p:txBody>
      </p:sp>
      <p:grpSp>
        <p:nvGrpSpPr>
          <p:cNvPr id="21" name="组合 20"/>
          <p:cNvGrpSpPr/>
          <p:nvPr/>
        </p:nvGrpSpPr>
        <p:grpSpPr>
          <a:xfrm>
            <a:off x="5899256" y="5180587"/>
            <a:ext cx="728869" cy="728869"/>
            <a:chOff x="1537252" y="2909377"/>
            <a:chExt cx="728869" cy="728869"/>
          </a:xfrm>
        </p:grpSpPr>
        <p:sp>
          <p:nvSpPr>
            <p:cNvPr id="22" name="菱形 21"/>
            <p:cNvSpPr/>
            <p:nvPr/>
          </p:nvSpPr>
          <p:spPr>
            <a:xfrm>
              <a:off x="1537252" y="2909377"/>
              <a:ext cx="728869" cy="728869"/>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文本框 22"/>
            <p:cNvSpPr txBox="1"/>
            <p:nvPr/>
          </p:nvSpPr>
          <p:spPr>
            <a:xfrm>
              <a:off x="1716171" y="3036134"/>
              <a:ext cx="384313" cy="461665"/>
            </a:xfrm>
            <a:prstGeom prst="rect">
              <a:avLst/>
            </a:prstGeom>
            <a:noFill/>
          </p:spPr>
          <p:txBody>
            <a:bodyPr wrap="squar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4</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24" name="文本框 23"/>
          <p:cNvSpPr txBox="1">
            <a:spLocks noChangeArrowheads="1"/>
          </p:cNvSpPr>
          <p:nvPr/>
        </p:nvSpPr>
        <p:spPr bwMode="auto">
          <a:xfrm>
            <a:off x="6894842" y="5144912"/>
            <a:ext cx="1919864" cy="400110"/>
          </a:xfrm>
          <a:prstGeom prst="rect">
            <a:avLst/>
          </a:prstGeom>
          <a:noFill/>
          <a:ln>
            <a:noFill/>
          </a:ln>
        </p:spPr>
        <p:txBody>
          <a:bodyPr wrap="square">
            <a:spAutoFit/>
          </a:bodyPr>
          <a:lstStyle>
            <a:lvl1pPr/>
            <a:lvl2pPr marL="742950" indent="-285750"/>
            <a:lvl3pPr/>
            <a:lvl4pPr/>
            <a:lvl5pPr/>
            <a:lvl6pPr/>
            <a:lvl7pPr/>
            <a:lvl8pPr/>
            <a:lvl9pPr/>
          </a:lstStyle>
          <a:p>
            <a:r>
              <a:rPr lang="en-US" altLang="zh-CN" sz="2000" b="1" dirty="0">
                <a:latin typeface="微软雅黑 Light" panose="020B0502040204020203" pitchFamily="34" charset="-122"/>
                <a:ea typeface="微软雅黑 Light" panose="020B0502040204020203" pitchFamily="34" charset="-122"/>
                <a:sym typeface="微软雅黑" panose="020B0503020204020204" pitchFamily="34" charset="-122"/>
              </a:rPr>
              <a:t>VẬN DỤNG</a:t>
            </a:r>
            <a:endParaRPr lang="zh-CN" altLang="en-US" sz="2000" b="1" dirty="0">
              <a:latin typeface="微软雅黑 Light" panose="020B0502040204020203" pitchFamily="34" charset="-122"/>
              <a:ea typeface="微软雅黑 Light" panose="020B0502040204020203" pitchFamily="34" charset="-122"/>
            </a:endParaRPr>
          </a:p>
        </p:txBody>
      </p:sp>
      <p:sp>
        <p:nvSpPr>
          <p:cNvPr id="25" name="矩形 24"/>
          <p:cNvSpPr/>
          <p:nvPr/>
        </p:nvSpPr>
        <p:spPr>
          <a:xfrm>
            <a:off x="6930047" y="5545022"/>
            <a:ext cx="4428516" cy="276999"/>
          </a:xfrm>
          <a:prstGeom prst="rect">
            <a:avLst/>
          </a:prstGeom>
          <a:noFill/>
        </p:spPr>
        <p:txBody>
          <a:bodyPr wrap="square">
            <a:spAutoFit/>
          </a:bodyPr>
          <a:lstStyle/>
          <a:p>
            <a:r>
              <a:rPr lang="en-US" altLang="zh-CN" sz="1200" dirty="0">
                <a:latin typeface="微软雅黑 Light" panose="020B0502040204020203" pitchFamily="34" charset="-122"/>
                <a:ea typeface="微软雅黑 Light" panose="020B0502040204020203" pitchFamily="34" charset="-122"/>
              </a:rPr>
              <a:t>THỰC HIỆN NHIỆM VỤ TẠI NHÀ</a:t>
            </a:r>
            <a:endParaRPr lang="zh-CN" altLang="en-US" sz="1200" dirty="0">
              <a:latin typeface="微软雅黑 Light" panose="020B0502040204020203" pitchFamily="34" charset="-122"/>
              <a:ea typeface="微软雅黑 Light" panose="020B0502040204020203" pitchFamily="34" charset="-122"/>
            </a:endParaRPr>
          </a:p>
        </p:txBody>
      </p:sp>
      <p:sp>
        <p:nvSpPr>
          <p:cNvPr id="26" name="文本框 25"/>
          <p:cNvSpPr txBox="1"/>
          <p:nvPr/>
        </p:nvSpPr>
        <p:spPr>
          <a:xfrm>
            <a:off x="531304" y="3339593"/>
            <a:ext cx="3686179" cy="1015663"/>
          </a:xfrm>
          <a:prstGeom prst="rect">
            <a:avLst/>
          </a:prstGeom>
          <a:noFill/>
          <a:ln w="19050">
            <a:noFill/>
            <a:prstDash val="dash"/>
          </a:ln>
        </p:spPr>
        <p:txBody>
          <a:bodyPr wrap="square" rtlCol="0">
            <a:spAutoFit/>
          </a:bodyPr>
          <a:lstStyle/>
          <a:p>
            <a:pPr algn="ctr"/>
            <a:r>
              <a:rPr lang="en-US" altLang="zh-CN" sz="6000" b="1" dirty="0">
                <a:solidFill>
                  <a:schemeClr val="accent6">
                    <a:lumMod val="50000"/>
                  </a:schemeClr>
                </a:solidFill>
                <a:latin typeface="Calibri Light" panose="020F0302020204030204" pitchFamily="34" charset="0"/>
                <a:ea typeface="微软雅黑" panose="020B0503020204020204" pitchFamily="34" charset="-122"/>
                <a:cs typeface="Calibri Light" panose="020F0302020204030204" pitchFamily="34" charset="0"/>
              </a:rPr>
              <a:t>NỘI DUNG</a:t>
            </a:r>
            <a:endParaRPr lang="zh-CN" altLang="en-US" sz="6000" b="1" dirty="0">
              <a:solidFill>
                <a:schemeClr val="accent6">
                  <a:lumMod val="50000"/>
                </a:schemeClr>
              </a:solidFill>
              <a:latin typeface="Calibri Light" panose="020F0302020204030204" pitchFamily="34" charset="0"/>
              <a:ea typeface="微软雅黑" panose="020B0503020204020204" pitchFamily="34" charset="-122"/>
              <a:cs typeface="Calibri Light" panose="020F03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ntr" presetSubtype="0" fill="hold" grpId="0" nodeType="afterEffect">
                                  <p:stCondLst>
                                    <p:cond delay="0"/>
                                  </p:stCondLst>
                                  <p:iterate type="lt">
                                    <p:tmPct val="10000"/>
                                  </p:iterate>
                                  <p:childTnLst>
                                    <p:set>
                                      <p:cBhvr>
                                        <p:cTn id="12" dur="1" fill="hold">
                                          <p:stCondLst>
                                            <p:cond delay="0"/>
                                          </p:stCondLst>
                                        </p:cTn>
                                        <p:tgtEl>
                                          <p:spTgt spid="26"/>
                                        </p:tgtEl>
                                        <p:attrNameLst>
                                          <p:attrName>style.visibility</p:attrName>
                                        </p:attrNameLst>
                                      </p:cBhvr>
                                      <p:to>
                                        <p:strVal val="visible"/>
                                      </p:to>
                                    </p:set>
                                    <p:animEffect transition="in" filter="wipe(down)">
                                      <p:cBhvr>
                                        <p:cTn id="13" dur="362">
                                          <p:stCondLst>
                                            <p:cond delay="0"/>
                                          </p:stCondLst>
                                        </p:cTn>
                                        <p:tgtEl>
                                          <p:spTgt spid="26"/>
                                        </p:tgtEl>
                                      </p:cBhvr>
                                    </p:animEffect>
                                    <p:anim calcmode="lin" valueType="num">
                                      <p:cBhvr>
                                        <p:cTn id="14" dur="1139"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5" dur="415"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6" dur="415" tmFilter="0, 0; 0.125,0.2665; 0.25,0.4; 0.375,0.465; 0.5,0.5;  0.625,0.535; 0.75,0.6; 0.875,0.7335; 1,1">
                                          <p:stCondLst>
                                            <p:cond delay="415"/>
                                          </p:stCondLst>
                                        </p:cTn>
                                        <p:tgtEl>
                                          <p:spTgt spid="26"/>
                                        </p:tgtEl>
                                        <p:attrNameLst>
                                          <p:attrName>ppt_y</p:attrName>
                                        </p:attrNameLst>
                                      </p:cBhvr>
                                      <p:tavLst>
                                        <p:tav tm="0" fmla="#ppt_y-sin(pi*$)/9">
                                          <p:val>
                                            <p:fltVal val="0"/>
                                          </p:val>
                                        </p:tav>
                                        <p:tav tm="100000">
                                          <p:val>
                                            <p:fltVal val="1"/>
                                          </p:val>
                                        </p:tav>
                                      </p:tavLst>
                                    </p:anim>
                                    <p:anim calcmode="lin" valueType="num">
                                      <p:cBhvr>
                                        <p:cTn id="17" dur="207" tmFilter="0, 0; 0.125,0.2665; 0.25,0.4; 0.375,0.465; 0.5,0.5;  0.625,0.535; 0.75,0.6; 0.875,0.7335; 1,1">
                                          <p:stCondLst>
                                            <p:cond delay="828"/>
                                          </p:stCondLst>
                                        </p:cTn>
                                        <p:tgtEl>
                                          <p:spTgt spid="26"/>
                                        </p:tgtEl>
                                        <p:attrNameLst>
                                          <p:attrName>ppt_y</p:attrName>
                                        </p:attrNameLst>
                                      </p:cBhvr>
                                      <p:tavLst>
                                        <p:tav tm="0" fmla="#ppt_y-sin(pi*$)/27">
                                          <p:val>
                                            <p:fltVal val="0"/>
                                          </p:val>
                                        </p:tav>
                                        <p:tav tm="100000">
                                          <p:val>
                                            <p:fltVal val="1"/>
                                          </p:val>
                                        </p:tav>
                                      </p:tavLst>
                                    </p:anim>
                                    <p:anim calcmode="lin" valueType="num">
                                      <p:cBhvr>
                                        <p:cTn id="18" dur="103" tmFilter="0, 0; 0.125,0.2665; 0.25,0.4; 0.375,0.465; 0.5,0.5;  0.625,0.535; 0.75,0.6; 0.875,0.7335; 1,1">
                                          <p:stCondLst>
                                            <p:cond delay="1035"/>
                                          </p:stCondLst>
                                        </p:cTn>
                                        <p:tgtEl>
                                          <p:spTgt spid="26"/>
                                        </p:tgtEl>
                                        <p:attrNameLst>
                                          <p:attrName>ppt_y</p:attrName>
                                        </p:attrNameLst>
                                      </p:cBhvr>
                                      <p:tavLst>
                                        <p:tav tm="0" fmla="#ppt_y-sin(pi*$)/81">
                                          <p:val>
                                            <p:fltVal val="0"/>
                                          </p:val>
                                        </p:tav>
                                        <p:tav tm="100000">
                                          <p:val>
                                            <p:fltVal val="1"/>
                                          </p:val>
                                        </p:tav>
                                      </p:tavLst>
                                    </p:anim>
                                    <p:animScale>
                                      <p:cBhvr>
                                        <p:cTn id="19" dur="16">
                                          <p:stCondLst>
                                            <p:cond delay="406"/>
                                          </p:stCondLst>
                                        </p:cTn>
                                        <p:tgtEl>
                                          <p:spTgt spid="26"/>
                                        </p:tgtEl>
                                      </p:cBhvr>
                                      <p:to x="100000" y="60000"/>
                                    </p:animScale>
                                    <p:animScale>
                                      <p:cBhvr>
                                        <p:cTn id="20" dur="104" decel="50000">
                                          <p:stCondLst>
                                            <p:cond delay="423"/>
                                          </p:stCondLst>
                                        </p:cTn>
                                        <p:tgtEl>
                                          <p:spTgt spid="26"/>
                                        </p:tgtEl>
                                      </p:cBhvr>
                                      <p:to x="100000" y="100000"/>
                                    </p:animScale>
                                    <p:animScale>
                                      <p:cBhvr>
                                        <p:cTn id="21" dur="16">
                                          <p:stCondLst>
                                            <p:cond delay="820"/>
                                          </p:stCondLst>
                                        </p:cTn>
                                        <p:tgtEl>
                                          <p:spTgt spid="26"/>
                                        </p:tgtEl>
                                      </p:cBhvr>
                                      <p:to x="100000" y="80000"/>
                                    </p:animScale>
                                    <p:animScale>
                                      <p:cBhvr>
                                        <p:cTn id="22" dur="104" decel="50000">
                                          <p:stCondLst>
                                            <p:cond delay="836"/>
                                          </p:stCondLst>
                                        </p:cTn>
                                        <p:tgtEl>
                                          <p:spTgt spid="26"/>
                                        </p:tgtEl>
                                      </p:cBhvr>
                                      <p:to x="100000" y="100000"/>
                                    </p:animScale>
                                    <p:animScale>
                                      <p:cBhvr>
                                        <p:cTn id="23" dur="16">
                                          <p:stCondLst>
                                            <p:cond delay="1026"/>
                                          </p:stCondLst>
                                        </p:cTn>
                                        <p:tgtEl>
                                          <p:spTgt spid="26"/>
                                        </p:tgtEl>
                                      </p:cBhvr>
                                      <p:to x="100000" y="90000"/>
                                    </p:animScale>
                                    <p:animScale>
                                      <p:cBhvr>
                                        <p:cTn id="24" dur="104" decel="50000">
                                          <p:stCondLst>
                                            <p:cond delay="1042"/>
                                          </p:stCondLst>
                                        </p:cTn>
                                        <p:tgtEl>
                                          <p:spTgt spid="26"/>
                                        </p:tgtEl>
                                      </p:cBhvr>
                                      <p:to x="100000" y="100000"/>
                                    </p:animScale>
                                    <p:animScale>
                                      <p:cBhvr>
                                        <p:cTn id="25" dur="16">
                                          <p:stCondLst>
                                            <p:cond delay="1130"/>
                                          </p:stCondLst>
                                        </p:cTn>
                                        <p:tgtEl>
                                          <p:spTgt spid="26"/>
                                        </p:tgtEl>
                                      </p:cBhvr>
                                      <p:to x="100000" y="95000"/>
                                    </p:animScale>
                                    <p:animScale>
                                      <p:cBhvr>
                                        <p:cTn id="26" dur="104" decel="50000">
                                          <p:stCondLst>
                                            <p:cond delay="1146"/>
                                          </p:stCondLst>
                                        </p:cTn>
                                        <p:tgtEl>
                                          <p:spTgt spid="26"/>
                                        </p:tgtEl>
                                      </p:cBhvr>
                                      <p:to x="100000" y="100000"/>
                                    </p:animScale>
                                  </p:childTnLst>
                                </p:cTn>
                              </p:par>
                              <p:par>
                                <p:cTn id="27" presetID="14" presetClass="entr" presetSubtype="1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1000"/>
                                        <p:tgtEl>
                                          <p:spTgt spid="6"/>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randombar(horizontal)">
                                      <p:cBhvr>
                                        <p:cTn id="32" dur="1000"/>
                                        <p:tgtEl>
                                          <p:spTgt spid="9"/>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randombar(horizontal)">
                                      <p:cBhvr>
                                        <p:cTn id="35" dur="1000"/>
                                        <p:tgtEl>
                                          <p:spTgt spid="10"/>
                                        </p:tgtEl>
                                      </p:cBhvr>
                                    </p:animEffect>
                                  </p:childTnLst>
                                </p:cTn>
                              </p:par>
                              <p:par>
                                <p:cTn id="36" presetID="14" presetClass="entr" presetSubtype="1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randombar(horizontal)">
                                      <p:cBhvr>
                                        <p:cTn id="38" dur="1000"/>
                                        <p:tgtEl>
                                          <p:spTgt spid="11"/>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randombar(horizontal)">
                                      <p:cBhvr>
                                        <p:cTn id="41" dur="1000"/>
                                        <p:tgtEl>
                                          <p:spTgt spid="14"/>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randombar(horizontal)">
                                      <p:cBhvr>
                                        <p:cTn id="44" dur="1000"/>
                                        <p:tgtEl>
                                          <p:spTgt spid="15"/>
                                        </p:tgtEl>
                                      </p:cBhvr>
                                    </p:animEffect>
                                  </p:childTnLst>
                                </p:cTn>
                              </p:par>
                              <p:par>
                                <p:cTn id="45" presetID="14" presetClass="entr" presetSubtype="10"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randombar(horizontal)">
                                      <p:cBhvr>
                                        <p:cTn id="47" dur="1000"/>
                                        <p:tgtEl>
                                          <p:spTgt spid="16"/>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randombar(horizontal)">
                                      <p:cBhvr>
                                        <p:cTn id="50" dur="1000"/>
                                        <p:tgtEl>
                                          <p:spTgt spid="19"/>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randombar(horizontal)">
                                      <p:cBhvr>
                                        <p:cTn id="53" dur="1000"/>
                                        <p:tgtEl>
                                          <p:spTgt spid="20"/>
                                        </p:tgtEl>
                                      </p:cBhvr>
                                    </p:animEffect>
                                  </p:childTnLst>
                                </p:cTn>
                              </p:par>
                              <p:par>
                                <p:cTn id="54" presetID="14" presetClass="entr" presetSubtype="10" fill="hold"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randombar(horizontal)">
                                      <p:cBhvr>
                                        <p:cTn id="56" dur="1000"/>
                                        <p:tgtEl>
                                          <p:spTgt spid="21"/>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randombar(horizontal)">
                                      <p:cBhvr>
                                        <p:cTn id="59" dur="1000"/>
                                        <p:tgtEl>
                                          <p:spTgt spid="24"/>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randombar(horizontal)">
                                      <p:cBhvr>
                                        <p:cTn id="6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4" grpId="0"/>
      <p:bldP spid="15" grpId="0"/>
      <p:bldP spid="19" grpId="0"/>
      <p:bldP spid="20" grpId="0"/>
      <p:bldP spid="24" grpId="0"/>
      <p:bldP spid="25" grpId="0"/>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Graphical user interface, text&#10;&#10;Description automatically generated">
            <a:extLst>
              <a:ext uri="{FF2B5EF4-FFF2-40B4-BE49-F238E27FC236}">
                <a16:creationId xmlns:a16="http://schemas.microsoft.com/office/drawing/2014/main" id="{F7964693-DB8E-A545-89C6-89CE0B47F2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5006" y="61579"/>
            <a:ext cx="7487391" cy="6734842"/>
          </a:xfrm>
        </p:spPr>
      </p:pic>
    </p:spTree>
    <p:extLst>
      <p:ext uri="{BB962C8B-B14F-4D97-AF65-F5344CB8AC3E}">
        <p14:creationId xmlns:p14="http://schemas.microsoft.com/office/powerpoint/2010/main" val="22821143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74274" y="1457463"/>
            <a:ext cx="9038404" cy="3631763"/>
          </a:xfrm>
          <a:prstGeom prst="rect">
            <a:avLst/>
          </a:prstGeom>
          <a:noFill/>
          <a:ln w="19050">
            <a:noFill/>
            <a:prstDash val="dash"/>
          </a:ln>
        </p:spPr>
        <p:txBody>
          <a:bodyPr wrap="square" rtlCol="0">
            <a:spAutoFit/>
          </a:bodyPr>
          <a:lstStyle/>
          <a:p>
            <a:pPr algn="ctr"/>
            <a:r>
              <a:rPr lang="vi-VN" altLang="zh-CN" sz="11500" b="1" dirty="0">
                <a:latin typeface="Calibri" panose="020F0502020204030204" pitchFamily="34" charset="0"/>
                <a:ea typeface="微软雅黑" panose="020B0503020204020204" pitchFamily="34" charset="-122"/>
                <a:cs typeface="Calibri" panose="020F0502020204030204" pitchFamily="34" charset="0"/>
              </a:rPr>
              <a:t>VẬN </a:t>
            </a:r>
          </a:p>
          <a:p>
            <a:pPr algn="ctr"/>
            <a:r>
              <a:rPr lang="vi-VN" altLang="zh-CN" sz="11500" b="1" dirty="0">
                <a:latin typeface="Calibri" panose="020F0502020204030204" pitchFamily="34" charset="0"/>
                <a:ea typeface="微软雅黑" panose="020B0503020204020204" pitchFamily="34" charset="-122"/>
                <a:cs typeface="Calibri" panose="020F0502020204030204" pitchFamily="34" charset="0"/>
              </a:rPr>
              <a:t>DỤNG</a:t>
            </a:r>
            <a:endParaRPr lang="zh-CN" altLang="en-US" sz="11500" b="1" dirty="0">
              <a:latin typeface="Calibri" panose="020F0502020204030204" pitchFamily="34" charset="0"/>
              <a:ea typeface="微软雅黑" panose="020B0503020204020204" pitchFamily="34" charset="-122"/>
              <a:cs typeface="Calibri" panose="020F0502020204030204" pitchFamily="34" charset="0"/>
            </a:endParaRPr>
          </a:p>
        </p:txBody>
      </p:sp>
      <p:pic>
        <p:nvPicPr>
          <p:cNvPr id="9" name="图片 8"/>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5727646" y="34209"/>
            <a:ext cx="7099020" cy="6823791"/>
          </a:xfrm>
          <a:prstGeom prst="rect">
            <a:avLst/>
          </a:prstGeom>
        </p:spPr>
      </p:pic>
    </p:spTree>
    <p:extLst>
      <p:ext uri="{BB962C8B-B14F-4D97-AF65-F5344CB8AC3E}">
        <p14:creationId xmlns:p14="http://schemas.microsoft.com/office/powerpoint/2010/main" val="10723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100"/>
                            </p:stCondLst>
                            <p:childTnLst>
                              <p:par>
                                <p:cTn id="11" presetID="23"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3"/>
          <p:cNvSpPr txBox="1"/>
          <p:nvPr/>
        </p:nvSpPr>
        <p:spPr>
          <a:xfrm>
            <a:off x="540104" y="1370177"/>
            <a:ext cx="4527932" cy="1711366"/>
          </a:xfrm>
          <a:prstGeom prst="rect">
            <a:avLst/>
          </a:prstGeom>
          <a:noFill/>
        </p:spPr>
        <p:txBody>
          <a:bodyPr wrap="square" rtlCol="0">
            <a:spAutoFit/>
          </a:bodyPr>
          <a:lstStyle/>
          <a:p>
            <a:pPr algn="just">
              <a:lnSpc>
                <a:spcPct val="150000"/>
              </a:lnSpc>
              <a:buClr>
                <a:srgbClr val="CC0099"/>
              </a:buClr>
            </a:pPr>
            <a:r>
              <a:rPr lang="en-US" altLang="zh-CN" b="1" dirty="0">
                <a:latin typeface="Calibri Light" panose="020F0302020204030204" pitchFamily="34" charset="0"/>
                <a:ea typeface="微软雅黑 Light" panose="020B0502040204020203" pitchFamily="34" charset="-122"/>
                <a:cs typeface="Calibri Light" panose="020F0302020204030204" pitchFamily="34" charset="0"/>
              </a:rPr>
              <a:t>EM HÃY VIẾT VỀ VIỆC LÀM TÔN TRỌNG SỰ THẬT HOẶC CHƯA TÔN TRỌNG SỰ THẬT CỦA BẢN THÂN VÀ CHIA SẼ CẢM XÚC, SUY NGHĨ CỦA EM SAU MỖI VIỆC LÀM ĐÓ</a:t>
            </a:r>
          </a:p>
        </p:txBody>
      </p:sp>
      <p:sp>
        <p:nvSpPr>
          <p:cNvPr id="6" name="TextBox 13"/>
          <p:cNvSpPr txBox="1"/>
          <p:nvPr/>
        </p:nvSpPr>
        <p:spPr>
          <a:xfrm>
            <a:off x="7175685" y="1554844"/>
            <a:ext cx="4527932" cy="1295868"/>
          </a:xfrm>
          <a:prstGeom prst="rect">
            <a:avLst/>
          </a:prstGeom>
          <a:noFill/>
        </p:spPr>
        <p:txBody>
          <a:bodyPr wrap="square" rtlCol="0">
            <a:spAutoFit/>
          </a:bodyPr>
          <a:lstStyle/>
          <a:p>
            <a:pPr algn="ctr">
              <a:lnSpc>
                <a:spcPct val="150000"/>
              </a:lnSpc>
              <a:buClr>
                <a:srgbClr val="CC0099"/>
              </a:buClr>
            </a:pPr>
            <a:r>
              <a:rPr lang="en-US" altLang="zh-CN" b="1" dirty="0">
                <a:latin typeface="Calibri Light" panose="020F0302020204030204" pitchFamily="34" charset="0"/>
                <a:ea typeface="微软雅黑 Light" panose="020B0502040204020203" pitchFamily="34" charset="-122"/>
                <a:cs typeface="Calibri Light" panose="020F0302020204030204" pitchFamily="34" charset="0"/>
              </a:rPr>
              <a:t>SUY NGHĨA CỦA EM VỀ CÂU CA DAO SAU:</a:t>
            </a:r>
          </a:p>
          <a:p>
            <a:pPr algn="ctr">
              <a:lnSpc>
                <a:spcPct val="150000"/>
              </a:lnSpc>
              <a:buClr>
                <a:srgbClr val="CC0099"/>
              </a:buClr>
            </a:pPr>
            <a:r>
              <a:rPr lang="en-US" altLang="zh-CN" b="1" dirty="0">
                <a:latin typeface="Calibri Light" panose="020F0302020204030204" pitchFamily="34" charset="0"/>
                <a:ea typeface="微软雅黑 Light" panose="020B0502040204020203" pitchFamily="34" charset="-122"/>
                <a:cs typeface="Calibri Light" panose="020F0302020204030204" pitchFamily="34" charset="0"/>
              </a:rPr>
              <a:t>NHỮNG NGƯỜI SUY NGHĨ THẬT THÀ</a:t>
            </a:r>
          </a:p>
          <a:p>
            <a:pPr algn="ctr">
              <a:lnSpc>
                <a:spcPct val="150000"/>
              </a:lnSpc>
              <a:buClr>
                <a:srgbClr val="CC0099"/>
              </a:buClr>
            </a:pPr>
            <a:r>
              <a:rPr lang="en-US" altLang="zh-CN" b="1" dirty="0">
                <a:latin typeface="Calibri Light" panose="020F0302020204030204" pitchFamily="34" charset="0"/>
                <a:ea typeface="微软雅黑 Light" panose="020B0502040204020203" pitchFamily="34" charset="-122"/>
                <a:cs typeface="Calibri Light" panose="020F0302020204030204" pitchFamily="34" charset="0"/>
              </a:rPr>
              <a:t>ĐI ĐÂU CŨNG ĐƯỢC NGƯỜI TA TIN DÙNG</a:t>
            </a:r>
          </a:p>
        </p:txBody>
      </p:sp>
      <p:pic>
        <p:nvPicPr>
          <p:cNvPr id="7" name="图片 7">
            <a:extLst>
              <a:ext uri="{FF2B5EF4-FFF2-40B4-BE49-F238E27FC236}">
                <a16:creationId xmlns:a16="http://schemas.microsoft.com/office/drawing/2014/main" id="{D5B1AC81-1537-B24A-BB4C-2304B6774CB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902" t="15400" r="11303" b="18813"/>
          <a:stretch>
            <a:fillRect/>
          </a:stretch>
        </p:blipFill>
        <p:spPr>
          <a:xfrm>
            <a:off x="3775741" y="516943"/>
            <a:ext cx="5053462" cy="5824114"/>
          </a:xfrm>
          <a:prstGeom prst="rect">
            <a:avLst/>
          </a:prstGeom>
        </p:spPr>
      </p:pic>
      <p:sp>
        <p:nvSpPr>
          <p:cNvPr id="8" name="文本框 22">
            <a:extLst>
              <a:ext uri="{FF2B5EF4-FFF2-40B4-BE49-F238E27FC236}">
                <a16:creationId xmlns:a16="http://schemas.microsoft.com/office/drawing/2014/main" id="{D3AD85C4-1F82-F04D-A4BA-AFE3B35C4EFF}"/>
              </a:ext>
            </a:extLst>
          </p:cNvPr>
          <p:cNvSpPr txBox="1">
            <a:spLocks noChangeArrowheads="1"/>
          </p:cNvSpPr>
          <p:nvPr/>
        </p:nvSpPr>
        <p:spPr bwMode="auto">
          <a:xfrm>
            <a:off x="620665" y="3384284"/>
            <a:ext cx="4447369" cy="461665"/>
          </a:xfrm>
          <a:prstGeom prst="rect">
            <a:avLst/>
          </a:prstGeom>
          <a:noFill/>
          <a:ln>
            <a:noFill/>
          </a:ln>
        </p:spPr>
        <p:txBody>
          <a:bodyPr wrap="square">
            <a:spAutoFit/>
          </a:bodyPr>
          <a:lstStyle>
            <a:lvl1pPr/>
            <a:lvl2pPr marL="742950" indent="-285750"/>
            <a:lvl3pPr/>
            <a:lvl4pPr/>
            <a:lvl5pPr/>
            <a:lvl6pPr/>
            <a:lvl7pPr/>
            <a:lvl8pPr/>
            <a:lvl9pPr/>
          </a:lstStyle>
          <a:p>
            <a:pPr algn="ctr"/>
            <a:r>
              <a:rPr lang="en-US" altLang="zh-CN" sz="2400" b="1" dirty="0">
                <a:latin typeface="微软雅黑 Light" panose="020B0502040204020203" pitchFamily="34" charset="-122"/>
                <a:ea typeface="微软雅黑 Light" panose="020B0502040204020203" pitchFamily="34" charset="-122"/>
                <a:sym typeface="微软雅黑" panose="020B0503020204020204" pitchFamily="34" charset="-122"/>
              </a:rPr>
              <a:t>BT1</a:t>
            </a:r>
            <a:endParaRPr lang="zh-CN" altLang="en-US" sz="2400" dirty="0">
              <a:latin typeface="微软雅黑 Light" panose="020B0502040204020203" pitchFamily="34" charset="-122"/>
              <a:ea typeface="微软雅黑 Light" panose="020B0502040204020203" pitchFamily="34" charset="-122"/>
            </a:endParaRPr>
          </a:p>
        </p:txBody>
      </p:sp>
      <p:sp>
        <p:nvSpPr>
          <p:cNvPr id="9" name="文本框 22">
            <a:extLst>
              <a:ext uri="{FF2B5EF4-FFF2-40B4-BE49-F238E27FC236}">
                <a16:creationId xmlns:a16="http://schemas.microsoft.com/office/drawing/2014/main" id="{4AE0A394-DAE2-6941-920D-D785D9EB020B}"/>
              </a:ext>
            </a:extLst>
          </p:cNvPr>
          <p:cNvSpPr txBox="1">
            <a:spLocks noChangeArrowheads="1"/>
          </p:cNvSpPr>
          <p:nvPr/>
        </p:nvSpPr>
        <p:spPr bwMode="auto">
          <a:xfrm>
            <a:off x="7536910" y="3182875"/>
            <a:ext cx="4447369" cy="461665"/>
          </a:xfrm>
          <a:prstGeom prst="rect">
            <a:avLst/>
          </a:prstGeom>
          <a:noFill/>
          <a:ln>
            <a:noFill/>
          </a:ln>
        </p:spPr>
        <p:txBody>
          <a:bodyPr wrap="square">
            <a:spAutoFit/>
          </a:bodyPr>
          <a:lstStyle>
            <a:lvl1pPr/>
            <a:lvl2pPr marL="742950" indent="-285750"/>
            <a:lvl3pPr/>
            <a:lvl4pPr/>
            <a:lvl5pPr/>
            <a:lvl6pPr/>
            <a:lvl7pPr/>
            <a:lvl8pPr/>
            <a:lvl9pPr/>
          </a:lstStyle>
          <a:p>
            <a:pPr algn="ctr"/>
            <a:r>
              <a:rPr lang="en-US" altLang="zh-CN" sz="2400" b="1" dirty="0">
                <a:latin typeface="微软雅黑 Light" panose="020B0502040204020203" pitchFamily="34" charset="-122"/>
                <a:ea typeface="微软雅黑 Light" panose="020B0502040204020203" pitchFamily="34" charset="-122"/>
                <a:sym typeface="微软雅黑" panose="020B0503020204020204" pitchFamily="34" charset="-122"/>
              </a:rPr>
              <a:t>BT2</a:t>
            </a:r>
            <a:endParaRPr lang="zh-CN" altLang="en-US" sz="2400" dirty="0">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grpId="0" nodeType="withEffect">
                                  <p:stCondLst>
                                    <p:cond delay="0"/>
                                  </p:stCondLst>
                                  <p:iterate type="wd">
                                    <p:tmPct val="10000"/>
                                  </p:iterate>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childTnLst>
                          </p:cTn>
                        </p:par>
                        <p:par>
                          <p:cTn id="37" fill="hold">
                            <p:stCondLst>
                              <p:cond delay="8600"/>
                            </p:stCondLst>
                            <p:childTnLst>
                              <p:par>
                                <p:cTn id="38" presetID="26"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down)">
                                      <p:cBhvr>
                                        <p:cTn id="40" dur="580">
                                          <p:stCondLst>
                                            <p:cond delay="0"/>
                                          </p:stCondLst>
                                        </p:cTn>
                                        <p:tgtEl>
                                          <p:spTgt spid="7"/>
                                        </p:tgtEl>
                                      </p:cBhvr>
                                    </p:animEffect>
                                    <p:anim calcmode="lin" valueType="num">
                                      <p:cBhvr>
                                        <p:cTn id="4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6" dur="26">
                                          <p:stCondLst>
                                            <p:cond delay="650"/>
                                          </p:stCondLst>
                                        </p:cTn>
                                        <p:tgtEl>
                                          <p:spTgt spid="7"/>
                                        </p:tgtEl>
                                      </p:cBhvr>
                                      <p:to x="100000" y="60000"/>
                                    </p:animScale>
                                    <p:animScale>
                                      <p:cBhvr>
                                        <p:cTn id="47" dur="166" decel="50000">
                                          <p:stCondLst>
                                            <p:cond delay="676"/>
                                          </p:stCondLst>
                                        </p:cTn>
                                        <p:tgtEl>
                                          <p:spTgt spid="7"/>
                                        </p:tgtEl>
                                      </p:cBhvr>
                                      <p:to x="100000" y="100000"/>
                                    </p:animScale>
                                    <p:animScale>
                                      <p:cBhvr>
                                        <p:cTn id="48" dur="26">
                                          <p:stCondLst>
                                            <p:cond delay="1312"/>
                                          </p:stCondLst>
                                        </p:cTn>
                                        <p:tgtEl>
                                          <p:spTgt spid="7"/>
                                        </p:tgtEl>
                                      </p:cBhvr>
                                      <p:to x="100000" y="80000"/>
                                    </p:animScale>
                                    <p:animScale>
                                      <p:cBhvr>
                                        <p:cTn id="49" dur="166" decel="50000">
                                          <p:stCondLst>
                                            <p:cond delay="1338"/>
                                          </p:stCondLst>
                                        </p:cTn>
                                        <p:tgtEl>
                                          <p:spTgt spid="7"/>
                                        </p:tgtEl>
                                      </p:cBhvr>
                                      <p:to x="100000" y="100000"/>
                                    </p:animScale>
                                    <p:animScale>
                                      <p:cBhvr>
                                        <p:cTn id="50" dur="26">
                                          <p:stCondLst>
                                            <p:cond delay="1642"/>
                                          </p:stCondLst>
                                        </p:cTn>
                                        <p:tgtEl>
                                          <p:spTgt spid="7"/>
                                        </p:tgtEl>
                                      </p:cBhvr>
                                      <p:to x="100000" y="90000"/>
                                    </p:animScale>
                                    <p:animScale>
                                      <p:cBhvr>
                                        <p:cTn id="51" dur="166" decel="50000">
                                          <p:stCondLst>
                                            <p:cond delay="1668"/>
                                          </p:stCondLst>
                                        </p:cTn>
                                        <p:tgtEl>
                                          <p:spTgt spid="7"/>
                                        </p:tgtEl>
                                      </p:cBhvr>
                                      <p:to x="100000" y="100000"/>
                                    </p:animScale>
                                    <p:animScale>
                                      <p:cBhvr>
                                        <p:cTn id="52" dur="26">
                                          <p:stCondLst>
                                            <p:cond delay="1808"/>
                                          </p:stCondLst>
                                        </p:cTn>
                                        <p:tgtEl>
                                          <p:spTgt spid="7"/>
                                        </p:tgtEl>
                                      </p:cBhvr>
                                      <p:to x="100000" y="95000"/>
                                    </p:animScale>
                                    <p:animScale>
                                      <p:cBhvr>
                                        <p:cTn id="53" dur="166" decel="50000">
                                          <p:stCondLst>
                                            <p:cond delay="1834"/>
                                          </p:stCondLst>
                                        </p:cTn>
                                        <p:tgtEl>
                                          <p:spTgt spid="7"/>
                                        </p:tgtEl>
                                      </p:cBhvr>
                                      <p:to x="100000" y="100000"/>
                                    </p:animScale>
                                  </p:childTnLst>
                                </p:cTn>
                              </p:par>
                              <p:par>
                                <p:cTn id="54" presetID="16" presetClass="entr" presetSubtype="21" fill="hold" grpId="0"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barn(inVertical)">
                                      <p:cBhvr>
                                        <p:cTn id="56" dur="1250"/>
                                        <p:tgtEl>
                                          <p:spTgt spid="8"/>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barn(inVertical)">
                                      <p:cBhvr>
                                        <p:cTn id="59"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flipH="1">
            <a:off x="0" y="0"/>
            <a:ext cx="12191998" cy="6858000"/>
          </a:xfrm>
          <a:prstGeom prst="rect">
            <a:avLst/>
          </a:prstGeom>
        </p:spPr>
      </p:pic>
      <p:sp>
        <p:nvSpPr>
          <p:cNvPr id="5" name="文本框 4"/>
          <p:cNvSpPr txBox="1"/>
          <p:nvPr/>
        </p:nvSpPr>
        <p:spPr>
          <a:xfrm>
            <a:off x="2732827" y="1982450"/>
            <a:ext cx="7600951" cy="1446550"/>
          </a:xfrm>
          <a:prstGeom prst="rect">
            <a:avLst/>
          </a:prstGeom>
          <a:noFill/>
          <a:ln w="19050">
            <a:noFill/>
            <a:prstDash val="dash"/>
          </a:ln>
          <a:effectLst>
            <a:outerShdw blurRad="50800" dist="38100" dir="5400000" algn="ctr" rotWithShape="0">
              <a:srgbClr val="000000">
                <a:alpha val="43137"/>
              </a:srgbClr>
            </a:outerShdw>
          </a:effectLst>
        </p:spPr>
        <p:txBody>
          <a:bodyPr wrap="square" rtlCol="0">
            <a:spAutoFit/>
          </a:bodyPr>
          <a:lstStyle/>
          <a:p>
            <a:pPr algn="ctr"/>
            <a:r>
              <a:rPr lang="en-US" altLang="zh-CN" sz="8800" b="1" dirty="0">
                <a:solidFill>
                  <a:schemeClr val="tx1">
                    <a:lumMod val="95000"/>
                    <a:lumOff val="5000"/>
                  </a:schemeClr>
                </a:solidFill>
                <a:latin typeface="Calibri" panose="020F0502020204030204" pitchFamily="34" charset="0"/>
                <a:ea typeface="微软雅黑" panose="020B0503020204020204" pitchFamily="34" charset="-122"/>
                <a:cs typeface="Calibri" panose="020F0502020204030204" pitchFamily="34" charset="0"/>
              </a:rPr>
              <a:t>THANKS</a:t>
            </a:r>
            <a:endParaRPr lang="zh-CN" altLang="en-US" sz="8800" b="1" dirty="0">
              <a:solidFill>
                <a:schemeClr val="tx1">
                  <a:lumMod val="95000"/>
                  <a:lumOff val="5000"/>
                </a:schemeClr>
              </a:solidFill>
              <a:latin typeface="Calibri" panose="020F0502020204030204" pitchFamily="34" charset="0"/>
              <a:ea typeface="微软雅黑" panose="020B0503020204020204" pitchFamily="34" charset="-122"/>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374089" y="975395"/>
            <a:ext cx="8277001" cy="5493658"/>
          </a:xfrm>
          <a:prstGeom prst="rect">
            <a:avLst/>
          </a:prstGeom>
        </p:spPr>
      </p:pic>
      <p:sp>
        <p:nvSpPr>
          <p:cNvPr id="5" name="TextBox 13"/>
          <p:cNvSpPr txBox="1"/>
          <p:nvPr/>
        </p:nvSpPr>
        <p:spPr>
          <a:xfrm>
            <a:off x="3978705" y="762922"/>
            <a:ext cx="8479441" cy="2472600"/>
          </a:xfrm>
          <a:prstGeom prst="rect">
            <a:avLst/>
          </a:prstGeom>
          <a:noFill/>
        </p:spPr>
        <p:txBody>
          <a:bodyPr wrap="square" rtlCol="0">
            <a:spAutoFit/>
          </a:bodyPr>
          <a:lstStyle/>
          <a:p>
            <a:pPr algn="ctr">
              <a:lnSpc>
                <a:spcPct val="150000"/>
              </a:lnSpc>
              <a:buClr>
                <a:srgbClr val="CC0099"/>
              </a:buClr>
            </a:pPr>
            <a:r>
              <a:rPr lang="en-US" altLang="zh-CN" sz="11500" b="1" dirty="0">
                <a:ea typeface="微软雅黑 Light" panose="020B0502040204020203" pitchFamily="34" charset="-122"/>
              </a:rPr>
              <a:t>KHỞI ĐỘNG</a:t>
            </a:r>
          </a:p>
        </p:txBody>
      </p:sp>
    </p:spTree>
    <p:extLst>
      <p:ext uri="{BB962C8B-B14F-4D97-AF65-F5344CB8AC3E}">
        <p14:creationId xmlns:p14="http://schemas.microsoft.com/office/powerpoint/2010/main" val="118153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par>
                                <p:cTn id="8" presetID="26" presetClass="entr" presetSubtype="0" fill="hold" grpId="0" nodeType="withEffect">
                                  <p:stCondLst>
                                    <p:cond delay="0"/>
                                  </p:stCondLst>
                                  <p:iterate type="wd">
                                    <p:tmPct val="10000"/>
                                  </p:iterate>
                                  <p:childTnLst>
                                    <p:set>
                                      <p:cBhvr>
                                        <p:cTn id="9" dur="1" fill="hold">
                                          <p:stCondLst>
                                            <p:cond delay="0"/>
                                          </p:stCondLst>
                                        </p:cTn>
                                        <p:tgtEl>
                                          <p:spTgt spid="5"/>
                                        </p:tgtEl>
                                        <p:attrNameLst>
                                          <p:attrName>style.visibility</p:attrName>
                                        </p:attrNameLst>
                                      </p:cBhvr>
                                      <p:to>
                                        <p:strVal val="visible"/>
                                      </p:to>
                                    </p:set>
                                    <p:animEffect transition="in" filter="wipe(down)">
                                      <p:cBhvr>
                                        <p:cTn id="10" dur="580">
                                          <p:stCondLst>
                                            <p:cond delay="0"/>
                                          </p:stCondLst>
                                        </p:cTn>
                                        <p:tgtEl>
                                          <p:spTgt spid="5"/>
                                        </p:tgtEl>
                                      </p:cBhvr>
                                    </p:animEffect>
                                    <p:anim calcmode="lin" valueType="num">
                                      <p:cBhvr>
                                        <p:cTn id="1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6" dur="26">
                                          <p:stCondLst>
                                            <p:cond delay="650"/>
                                          </p:stCondLst>
                                        </p:cTn>
                                        <p:tgtEl>
                                          <p:spTgt spid="5"/>
                                        </p:tgtEl>
                                      </p:cBhvr>
                                      <p:to x="100000" y="60000"/>
                                    </p:animScale>
                                    <p:animScale>
                                      <p:cBhvr>
                                        <p:cTn id="17" dur="166" decel="50000">
                                          <p:stCondLst>
                                            <p:cond delay="676"/>
                                          </p:stCondLst>
                                        </p:cTn>
                                        <p:tgtEl>
                                          <p:spTgt spid="5"/>
                                        </p:tgtEl>
                                      </p:cBhvr>
                                      <p:to x="100000" y="100000"/>
                                    </p:animScale>
                                    <p:animScale>
                                      <p:cBhvr>
                                        <p:cTn id="18" dur="26">
                                          <p:stCondLst>
                                            <p:cond delay="1312"/>
                                          </p:stCondLst>
                                        </p:cTn>
                                        <p:tgtEl>
                                          <p:spTgt spid="5"/>
                                        </p:tgtEl>
                                      </p:cBhvr>
                                      <p:to x="100000" y="80000"/>
                                    </p:animScale>
                                    <p:animScale>
                                      <p:cBhvr>
                                        <p:cTn id="19" dur="166" decel="50000">
                                          <p:stCondLst>
                                            <p:cond delay="1338"/>
                                          </p:stCondLst>
                                        </p:cTn>
                                        <p:tgtEl>
                                          <p:spTgt spid="5"/>
                                        </p:tgtEl>
                                      </p:cBhvr>
                                      <p:to x="100000" y="100000"/>
                                    </p:animScale>
                                    <p:animScale>
                                      <p:cBhvr>
                                        <p:cTn id="20" dur="26">
                                          <p:stCondLst>
                                            <p:cond delay="1642"/>
                                          </p:stCondLst>
                                        </p:cTn>
                                        <p:tgtEl>
                                          <p:spTgt spid="5"/>
                                        </p:tgtEl>
                                      </p:cBhvr>
                                      <p:to x="100000" y="90000"/>
                                    </p:animScale>
                                    <p:animScale>
                                      <p:cBhvr>
                                        <p:cTn id="21" dur="166" decel="50000">
                                          <p:stCondLst>
                                            <p:cond delay="1668"/>
                                          </p:stCondLst>
                                        </p:cTn>
                                        <p:tgtEl>
                                          <p:spTgt spid="5"/>
                                        </p:tgtEl>
                                      </p:cBhvr>
                                      <p:to x="100000" y="100000"/>
                                    </p:animScale>
                                    <p:animScale>
                                      <p:cBhvr>
                                        <p:cTn id="22" dur="26">
                                          <p:stCondLst>
                                            <p:cond delay="1808"/>
                                          </p:stCondLst>
                                        </p:cTn>
                                        <p:tgtEl>
                                          <p:spTgt spid="5"/>
                                        </p:tgtEl>
                                      </p:cBhvr>
                                      <p:to x="100000" y="95000"/>
                                    </p:animScale>
                                    <p:animScale>
                                      <p:cBhvr>
                                        <p:cTn id="23"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a:spLocks noChangeArrowheads="1"/>
          </p:cNvSpPr>
          <p:nvPr/>
        </p:nvSpPr>
        <p:spPr bwMode="auto">
          <a:xfrm>
            <a:off x="1849323" y="3878843"/>
            <a:ext cx="2103206" cy="400110"/>
          </a:xfrm>
          <a:prstGeom prst="rect">
            <a:avLst/>
          </a:prstGeom>
          <a:noFill/>
          <a:ln>
            <a:noFill/>
          </a:ln>
        </p:spPr>
        <p:txBody>
          <a:bodyPr wrap="square">
            <a:spAutoFit/>
          </a:bodyPr>
          <a:lstStyle>
            <a:lvl1pPr/>
            <a:lvl2pPr marL="742950" indent="-285750"/>
            <a:lvl3pPr/>
            <a:lvl4pPr/>
            <a:lvl5pPr/>
            <a:lvl6pPr/>
            <a:lvl7pPr/>
            <a:lvl8pPr/>
            <a:lvl9pPr/>
          </a:lstStyle>
          <a:p>
            <a:pPr algn="ctr"/>
            <a:r>
              <a:rPr lang="en-US" altLang="zh-CN" sz="2000" b="1" dirty="0">
                <a:latin typeface="Impact" panose="020B0806030902050204" pitchFamily="34" charset="0"/>
                <a:ea typeface="AXIS Std M" panose="020B0600000000000000" pitchFamily="34" charset="-128"/>
                <a:cs typeface="Open Sans" panose="020B0606030504020204" pitchFamily="34" charset="0"/>
              </a:rPr>
              <a:t>S 01</a:t>
            </a:r>
            <a:endParaRPr lang="zh-CN" altLang="en-US" sz="2000" b="1" dirty="0">
              <a:latin typeface="Impact" panose="020B0806030902050204" pitchFamily="34" charset="0"/>
              <a:ea typeface="AXIS Std M" panose="020B0600000000000000" pitchFamily="34" charset="-128"/>
              <a:cs typeface="Open Sans" panose="020B0606030504020204" pitchFamily="34" charset="0"/>
            </a:endParaRPr>
          </a:p>
        </p:txBody>
      </p:sp>
      <p:sp>
        <p:nvSpPr>
          <p:cNvPr id="5" name="文本框 4"/>
          <p:cNvSpPr txBox="1">
            <a:spLocks noChangeArrowheads="1"/>
          </p:cNvSpPr>
          <p:nvPr/>
        </p:nvSpPr>
        <p:spPr bwMode="auto">
          <a:xfrm>
            <a:off x="5212772" y="1800632"/>
            <a:ext cx="2103206" cy="400110"/>
          </a:xfrm>
          <a:prstGeom prst="rect">
            <a:avLst/>
          </a:prstGeom>
          <a:noFill/>
          <a:ln>
            <a:noFill/>
          </a:ln>
        </p:spPr>
        <p:txBody>
          <a:bodyPr wrap="square">
            <a:spAutoFit/>
          </a:bodyPr>
          <a:lstStyle>
            <a:lvl1pPr/>
            <a:lvl2pPr marL="742950" indent="-285750"/>
            <a:lvl3pPr/>
            <a:lvl4pPr/>
            <a:lvl5pPr/>
            <a:lvl6pPr/>
            <a:lvl7pPr/>
            <a:lvl8pPr/>
            <a:lvl9pPr/>
          </a:lstStyle>
          <a:p>
            <a:pPr algn="ctr"/>
            <a:r>
              <a:rPr lang="en-US" altLang="zh-CN" sz="2000" b="1" dirty="0">
                <a:latin typeface="Impact" panose="020B0806030902050204" pitchFamily="34" charset="0"/>
                <a:ea typeface="AXIS Std M" panose="020B0600000000000000" pitchFamily="34" charset="-128"/>
                <a:cs typeface="Open Sans" panose="020B0606030504020204" pitchFamily="34" charset="0"/>
              </a:rPr>
              <a:t>S 02</a:t>
            </a:r>
            <a:endParaRPr lang="zh-CN" altLang="en-US" sz="2000" b="1" dirty="0">
              <a:latin typeface="Impact" panose="020B0806030902050204" pitchFamily="34" charset="0"/>
              <a:ea typeface="AXIS Std M" panose="020B0600000000000000" pitchFamily="34" charset="-128"/>
              <a:cs typeface="Open Sans" panose="020B0606030504020204" pitchFamily="34" charset="0"/>
            </a:endParaRPr>
          </a:p>
        </p:txBody>
      </p:sp>
      <p:sp>
        <p:nvSpPr>
          <p:cNvPr id="7" name="文本框 6"/>
          <p:cNvSpPr txBox="1">
            <a:spLocks noChangeArrowheads="1"/>
          </p:cNvSpPr>
          <p:nvPr/>
        </p:nvSpPr>
        <p:spPr bwMode="auto">
          <a:xfrm>
            <a:off x="8478504" y="3825641"/>
            <a:ext cx="2103206" cy="400110"/>
          </a:xfrm>
          <a:prstGeom prst="rect">
            <a:avLst/>
          </a:prstGeom>
          <a:noFill/>
          <a:ln>
            <a:noFill/>
          </a:ln>
        </p:spPr>
        <p:txBody>
          <a:bodyPr wrap="square">
            <a:spAutoFit/>
          </a:bodyPr>
          <a:lstStyle>
            <a:lvl1pPr/>
            <a:lvl2pPr marL="742950" indent="-285750"/>
            <a:lvl3pPr/>
            <a:lvl4pPr/>
            <a:lvl5pPr/>
            <a:lvl6pPr/>
            <a:lvl7pPr/>
            <a:lvl8pPr/>
            <a:lvl9pPr/>
          </a:lstStyle>
          <a:p>
            <a:pPr algn="ctr"/>
            <a:r>
              <a:rPr lang="en-US" altLang="zh-CN" sz="2000" b="1" dirty="0">
                <a:latin typeface="Impact" panose="020B0806030902050204" pitchFamily="34" charset="0"/>
                <a:ea typeface="AXIS Std M" panose="020B0600000000000000" pitchFamily="34" charset="-128"/>
                <a:cs typeface="Open Sans" panose="020B0606030504020204" pitchFamily="34" charset="0"/>
              </a:rPr>
              <a:t>S 03</a:t>
            </a:r>
            <a:endParaRPr lang="zh-CN" altLang="en-US" sz="2000" b="1" dirty="0">
              <a:latin typeface="Impact" panose="020B0806030902050204" pitchFamily="34" charset="0"/>
              <a:ea typeface="AXIS Std M" panose="020B0600000000000000" pitchFamily="34" charset="-128"/>
              <a:cs typeface="Open Sans" panose="020B0606030504020204" pitchFamily="34" charset="0"/>
            </a:endParaRPr>
          </a:p>
        </p:txBody>
      </p:sp>
      <p:sp>
        <p:nvSpPr>
          <p:cNvPr id="8" name="TextBox 13"/>
          <p:cNvSpPr txBox="1"/>
          <p:nvPr/>
        </p:nvSpPr>
        <p:spPr>
          <a:xfrm>
            <a:off x="8039979" y="4225751"/>
            <a:ext cx="2896009" cy="461665"/>
          </a:xfrm>
          <a:prstGeom prst="rect">
            <a:avLst/>
          </a:prstGeom>
          <a:noFill/>
        </p:spPr>
        <p:txBody>
          <a:bodyPr wrap="square" rtlCol="0">
            <a:spAutoFit/>
          </a:bodyPr>
          <a:lstStyle/>
          <a:p>
            <a:pPr algn="ctr">
              <a:buClr>
                <a:srgbClr val="CC0099"/>
              </a:buClr>
            </a:pPr>
            <a:r>
              <a:rPr lang="en-US" altLang="zh-CN" sz="2400" dirty="0">
                <a:latin typeface="Calibri Light" panose="020F0302020204030204" pitchFamily="34" charset="0"/>
                <a:ea typeface="微软雅黑" panose="020B0503020204020204" pitchFamily="34" charset="-122"/>
                <a:cs typeface="Calibri Light" panose="020F0302020204030204" pitchFamily="34" charset="0"/>
              </a:rPr>
              <a:t>ĐỌC TO CÂU NÓI</a:t>
            </a:r>
          </a:p>
        </p:txBody>
      </p:sp>
      <p:sp>
        <p:nvSpPr>
          <p:cNvPr id="9" name="TextBox 13"/>
          <p:cNvSpPr txBox="1"/>
          <p:nvPr/>
        </p:nvSpPr>
        <p:spPr>
          <a:xfrm>
            <a:off x="1545232" y="4268996"/>
            <a:ext cx="2896009" cy="830997"/>
          </a:xfrm>
          <a:prstGeom prst="rect">
            <a:avLst/>
          </a:prstGeom>
          <a:noFill/>
        </p:spPr>
        <p:txBody>
          <a:bodyPr wrap="square" rtlCol="0">
            <a:spAutoFit/>
          </a:bodyPr>
          <a:lstStyle/>
          <a:p>
            <a:pPr algn="ctr">
              <a:buClr>
                <a:srgbClr val="CC0099"/>
              </a:buClr>
            </a:pPr>
            <a:r>
              <a:rPr lang="en-US" altLang="zh-CN" sz="2400" dirty="0">
                <a:latin typeface="Calibri Light" panose="020F0302020204030204" pitchFamily="34" charset="0"/>
                <a:ea typeface="微软雅黑" panose="020B0503020204020204" pitchFamily="34" charset="-122"/>
                <a:cs typeface="Calibri Light" panose="020F0302020204030204" pitchFamily="34" charset="0"/>
              </a:rPr>
              <a:t>TRUYỀN TAI NHAU MỘT CÂU NÓI</a:t>
            </a:r>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2417" y="1672543"/>
            <a:ext cx="1951684" cy="1706545"/>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133672" y="3503935"/>
            <a:ext cx="2106536" cy="1841947"/>
          </a:xfrm>
          <a:prstGeom prst="rect">
            <a:avLst/>
          </a:prstGeom>
        </p:spPr>
      </p:pic>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8429" y="1587849"/>
            <a:ext cx="1951684" cy="1706545"/>
          </a:xfrm>
          <a:prstGeom prst="rect">
            <a:avLst/>
          </a:prstGeom>
        </p:spPr>
      </p:pic>
      <p:sp>
        <p:nvSpPr>
          <p:cNvPr id="2" name="TextBox 1">
            <a:extLst>
              <a:ext uri="{FF2B5EF4-FFF2-40B4-BE49-F238E27FC236}">
                <a16:creationId xmlns:a16="http://schemas.microsoft.com/office/drawing/2014/main" id="{8578A4F1-EC4D-1744-9FA1-80BDAFFEEA21}"/>
              </a:ext>
            </a:extLst>
          </p:cNvPr>
          <p:cNvSpPr txBox="1"/>
          <p:nvPr/>
        </p:nvSpPr>
        <p:spPr>
          <a:xfrm>
            <a:off x="3458488" y="557135"/>
            <a:ext cx="5456903" cy="830997"/>
          </a:xfrm>
          <a:prstGeom prst="rect">
            <a:avLst/>
          </a:prstGeom>
          <a:noFill/>
        </p:spPr>
        <p:txBody>
          <a:bodyPr wrap="square" rtlCol="0">
            <a:spAutoFit/>
          </a:bodyPr>
          <a:lstStyle/>
          <a:p>
            <a:pPr algn="ctr"/>
            <a:r>
              <a:rPr lang="en-VN" sz="4800"/>
              <a:t>TRUYỀN TIN</a:t>
            </a:r>
          </a:p>
        </p:txBody>
      </p:sp>
      <p:sp>
        <p:nvSpPr>
          <p:cNvPr id="13" name="TextBox 13">
            <a:extLst>
              <a:ext uri="{FF2B5EF4-FFF2-40B4-BE49-F238E27FC236}">
                <a16:creationId xmlns:a16="http://schemas.microsoft.com/office/drawing/2014/main" id="{E85AE165-5A0C-7348-9FBD-5AE0710EA126}"/>
              </a:ext>
            </a:extLst>
          </p:cNvPr>
          <p:cNvSpPr txBox="1"/>
          <p:nvPr/>
        </p:nvSpPr>
        <p:spPr>
          <a:xfrm>
            <a:off x="4816370" y="2277686"/>
            <a:ext cx="2896009" cy="830997"/>
          </a:xfrm>
          <a:prstGeom prst="rect">
            <a:avLst/>
          </a:prstGeom>
          <a:noFill/>
        </p:spPr>
        <p:txBody>
          <a:bodyPr wrap="square" rtlCol="0">
            <a:spAutoFit/>
          </a:bodyPr>
          <a:lstStyle/>
          <a:p>
            <a:pPr algn="ctr">
              <a:buClr>
                <a:srgbClr val="CC0099"/>
              </a:buClr>
            </a:pPr>
            <a:r>
              <a:rPr lang="en-US" altLang="zh-CN" sz="2400" dirty="0">
                <a:latin typeface="Calibri Light" panose="020F0302020204030204" pitchFamily="34" charset="0"/>
                <a:ea typeface="微软雅黑" panose="020B0503020204020204" pitchFamily="34" charset="-122"/>
                <a:cs typeface="Calibri Light" panose="020F0302020204030204" pitchFamily="34" charset="0"/>
              </a:rPr>
              <a:t>TRUYỀN TAI NHAU MỘT CÂU NÓI</a:t>
            </a:r>
          </a:p>
        </p:txBody>
      </p:sp>
    </p:spTree>
    <p:extLst>
      <p:ext uri="{BB962C8B-B14F-4D97-AF65-F5344CB8AC3E}">
        <p14:creationId xmlns:p14="http://schemas.microsoft.com/office/powerpoint/2010/main" val="20557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2000"/>
                                        <p:tgtEl>
                                          <p:spTgt spid="4"/>
                                        </p:tgtEl>
                                      </p:cBhvr>
                                    </p:animEffect>
                                    <p:anim calcmode="lin" valueType="num">
                                      <p:cBhvr>
                                        <p:cTn id="28" dur="2000" fill="hold"/>
                                        <p:tgtEl>
                                          <p:spTgt spid="4"/>
                                        </p:tgtEl>
                                        <p:attrNameLst>
                                          <p:attrName>ppt_w</p:attrName>
                                        </p:attrNameLst>
                                      </p:cBhvr>
                                      <p:tavLst>
                                        <p:tav tm="0" fmla="#ppt_w*sin(2.5*pi*$)">
                                          <p:val>
                                            <p:fltVal val="0"/>
                                          </p:val>
                                        </p:tav>
                                        <p:tav tm="100000">
                                          <p:val>
                                            <p:fltVal val="1"/>
                                          </p:val>
                                        </p:tav>
                                      </p:tavLst>
                                    </p:anim>
                                    <p:anim calcmode="lin" valueType="num">
                                      <p:cBhvr>
                                        <p:cTn id="29" dur="2000" fill="hold"/>
                                        <p:tgtEl>
                                          <p:spTgt spid="4"/>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000"/>
                                        <p:tgtEl>
                                          <p:spTgt spid="9"/>
                                        </p:tgtEl>
                                      </p:cBhvr>
                                    </p:animEffect>
                                    <p:anim calcmode="lin" valueType="num">
                                      <p:cBhvr>
                                        <p:cTn id="33" dur="2000" fill="hold"/>
                                        <p:tgtEl>
                                          <p:spTgt spid="9"/>
                                        </p:tgtEl>
                                        <p:attrNameLst>
                                          <p:attrName>ppt_w</p:attrName>
                                        </p:attrNameLst>
                                      </p:cBhvr>
                                      <p:tavLst>
                                        <p:tav tm="0" fmla="#ppt_w*sin(2.5*pi*$)">
                                          <p:val>
                                            <p:fltVal val="0"/>
                                          </p:val>
                                        </p:tav>
                                        <p:tav tm="100000">
                                          <p:val>
                                            <p:fltVal val="1"/>
                                          </p:val>
                                        </p:tav>
                                      </p:tavLst>
                                    </p:anim>
                                    <p:anim calcmode="lin" valueType="num">
                                      <p:cBhvr>
                                        <p:cTn id="34" dur="2000" fill="hold"/>
                                        <p:tgtEl>
                                          <p:spTgt spid="9"/>
                                        </p:tgtEl>
                                        <p:attrNameLst>
                                          <p:attrName>ppt_h</p:attrName>
                                        </p:attrNameLst>
                                      </p:cBhvr>
                                      <p:tavLst>
                                        <p:tav tm="0">
                                          <p:val>
                                            <p:strVal val="#ppt_h"/>
                                          </p:val>
                                        </p:tav>
                                        <p:tav tm="100000">
                                          <p:val>
                                            <p:strVal val="#ppt_h"/>
                                          </p:val>
                                        </p:tav>
                                      </p:tavLst>
                                    </p:anim>
                                  </p:childTnLst>
                                </p:cTn>
                              </p:par>
                              <p:par>
                                <p:cTn id="35" presetID="14" presetClass="entr" presetSubtype="1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randombar(horizontal)">
                                      <p:cBhvr>
                                        <p:cTn id="37" dur="500"/>
                                        <p:tgtEl>
                                          <p:spTgt spid="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childTnLst>
                                </p:cTn>
                              </p:par>
                              <p:par>
                                <p:cTn id="44" presetID="45"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2000"/>
                                        <p:tgtEl>
                                          <p:spTgt spid="13"/>
                                        </p:tgtEl>
                                      </p:cBhvr>
                                    </p:animEffect>
                                    <p:anim calcmode="lin" valueType="num">
                                      <p:cBhvr>
                                        <p:cTn id="47" dur="2000" fill="hold"/>
                                        <p:tgtEl>
                                          <p:spTgt spid="13"/>
                                        </p:tgtEl>
                                        <p:attrNameLst>
                                          <p:attrName>ppt_w</p:attrName>
                                        </p:attrNameLst>
                                      </p:cBhvr>
                                      <p:tavLst>
                                        <p:tav tm="0" fmla="#ppt_w*sin(2.5*pi*$)">
                                          <p:val>
                                            <p:fltVal val="0"/>
                                          </p:val>
                                        </p:tav>
                                        <p:tav tm="100000">
                                          <p:val>
                                            <p:fltVal val="1"/>
                                          </p:val>
                                        </p:tav>
                                      </p:tavLst>
                                    </p:anim>
                                    <p:anim calcmode="lin" valueType="num">
                                      <p:cBhvr>
                                        <p:cTn id="48" dur="2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a:spLocks noChangeArrowheads="1"/>
          </p:cNvSpPr>
          <p:nvPr/>
        </p:nvSpPr>
        <p:spPr bwMode="auto">
          <a:xfrm>
            <a:off x="1849323" y="2993963"/>
            <a:ext cx="2103206" cy="400110"/>
          </a:xfrm>
          <a:prstGeom prst="rect">
            <a:avLst/>
          </a:prstGeom>
          <a:noFill/>
          <a:ln>
            <a:noFill/>
          </a:ln>
        </p:spPr>
        <p:txBody>
          <a:bodyPr wrap="square">
            <a:spAutoFit/>
          </a:bodyPr>
          <a:lstStyle>
            <a:lvl1pPr/>
            <a:lvl2pPr marL="742950" indent="-285750"/>
            <a:lvl3pPr/>
            <a:lvl4pPr/>
            <a:lvl5pPr/>
            <a:lvl6pPr/>
            <a:lvl7pPr/>
            <a:lvl8pPr/>
            <a:lvl9pPr/>
          </a:lstStyle>
          <a:p>
            <a:pPr algn="ctr"/>
            <a:r>
              <a:rPr lang="en-US" altLang="zh-CN" sz="2000" b="1" dirty="0">
                <a:latin typeface="Impact" panose="020B0806030902050204" pitchFamily="34" charset="0"/>
                <a:ea typeface="AXIS Std M" panose="020B0600000000000000" pitchFamily="34" charset="-128"/>
                <a:cs typeface="Open Sans" panose="020B0606030504020204" pitchFamily="34" charset="0"/>
              </a:rPr>
              <a:t>S 01</a:t>
            </a:r>
            <a:endParaRPr lang="zh-CN" altLang="en-US" sz="2000" b="1" dirty="0">
              <a:latin typeface="Impact" panose="020B0806030902050204" pitchFamily="34" charset="0"/>
              <a:ea typeface="AXIS Std M" panose="020B0600000000000000" pitchFamily="34" charset="-128"/>
              <a:cs typeface="Open Sans" panose="020B0606030504020204" pitchFamily="34" charset="0"/>
            </a:endParaRPr>
          </a:p>
        </p:txBody>
      </p:sp>
      <p:sp>
        <p:nvSpPr>
          <p:cNvPr id="5" name="文本框 4"/>
          <p:cNvSpPr txBox="1">
            <a:spLocks noChangeArrowheads="1"/>
          </p:cNvSpPr>
          <p:nvPr/>
        </p:nvSpPr>
        <p:spPr bwMode="auto">
          <a:xfrm>
            <a:off x="5212772" y="1490924"/>
            <a:ext cx="2103206" cy="400110"/>
          </a:xfrm>
          <a:prstGeom prst="rect">
            <a:avLst/>
          </a:prstGeom>
          <a:noFill/>
          <a:ln>
            <a:noFill/>
          </a:ln>
        </p:spPr>
        <p:txBody>
          <a:bodyPr wrap="square">
            <a:spAutoFit/>
          </a:bodyPr>
          <a:lstStyle>
            <a:lvl1pPr/>
            <a:lvl2pPr marL="742950" indent="-285750"/>
            <a:lvl3pPr/>
            <a:lvl4pPr/>
            <a:lvl5pPr/>
            <a:lvl6pPr/>
            <a:lvl7pPr/>
            <a:lvl8pPr/>
            <a:lvl9pPr/>
          </a:lstStyle>
          <a:p>
            <a:pPr algn="ctr"/>
            <a:r>
              <a:rPr lang="en-US" altLang="zh-CN" sz="2000" b="1" dirty="0">
                <a:latin typeface="Impact" panose="020B0806030902050204" pitchFamily="34" charset="0"/>
                <a:ea typeface="AXIS Std M" panose="020B0600000000000000" pitchFamily="34" charset="-128"/>
                <a:cs typeface="Open Sans" panose="020B0606030504020204" pitchFamily="34" charset="0"/>
              </a:rPr>
              <a:t>S 02</a:t>
            </a:r>
            <a:endParaRPr lang="zh-CN" altLang="en-US" sz="2000" b="1" dirty="0">
              <a:latin typeface="Impact" panose="020B0806030902050204" pitchFamily="34" charset="0"/>
              <a:ea typeface="AXIS Std M" panose="020B0600000000000000" pitchFamily="34" charset="-128"/>
              <a:cs typeface="Open Sans" panose="020B0606030504020204" pitchFamily="34" charset="0"/>
            </a:endParaRPr>
          </a:p>
        </p:txBody>
      </p:sp>
      <p:sp>
        <p:nvSpPr>
          <p:cNvPr id="7" name="文本框 6"/>
          <p:cNvSpPr txBox="1">
            <a:spLocks noChangeArrowheads="1"/>
          </p:cNvSpPr>
          <p:nvPr/>
        </p:nvSpPr>
        <p:spPr bwMode="auto">
          <a:xfrm>
            <a:off x="8478504" y="3043997"/>
            <a:ext cx="2103206" cy="400110"/>
          </a:xfrm>
          <a:prstGeom prst="rect">
            <a:avLst/>
          </a:prstGeom>
          <a:noFill/>
          <a:ln>
            <a:noFill/>
          </a:ln>
        </p:spPr>
        <p:txBody>
          <a:bodyPr wrap="square">
            <a:spAutoFit/>
          </a:bodyPr>
          <a:lstStyle>
            <a:lvl1pPr/>
            <a:lvl2pPr marL="742950" indent="-285750"/>
            <a:lvl3pPr/>
            <a:lvl4pPr/>
            <a:lvl5pPr/>
            <a:lvl6pPr/>
            <a:lvl7pPr/>
            <a:lvl8pPr/>
            <a:lvl9pPr/>
          </a:lstStyle>
          <a:p>
            <a:pPr algn="ctr"/>
            <a:r>
              <a:rPr lang="en-US" altLang="zh-CN" sz="2000" b="1" dirty="0">
                <a:latin typeface="Impact" panose="020B0806030902050204" pitchFamily="34" charset="0"/>
                <a:ea typeface="AXIS Std M" panose="020B0600000000000000" pitchFamily="34" charset="-128"/>
                <a:cs typeface="Open Sans" panose="020B0606030504020204" pitchFamily="34" charset="0"/>
              </a:rPr>
              <a:t>S 03</a:t>
            </a:r>
            <a:endParaRPr lang="zh-CN" altLang="en-US" sz="2000" b="1" dirty="0">
              <a:latin typeface="Impact" panose="020B0806030902050204" pitchFamily="34" charset="0"/>
              <a:ea typeface="AXIS Std M" panose="020B0600000000000000" pitchFamily="34" charset="-128"/>
              <a:cs typeface="Open Sans" panose="020B0606030504020204" pitchFamily="34" charset="0"/>
            </a:endParaRPr>
          </a:p>
        </p:txBody>
      </p:sp>
      <p:sp>
        <p:nvSpPr>
          <p:cNvPr id="8" name="TextBox 13"/>
          <p:cNvSpPr txBox="1"/>
          <p:nvPr/>
        </p:nvSpPr>
        <p:spPr>
          <a:xfrm>
            <a:off x="8039979" y="3444107"/>
            <a:ext cx="2896009" cy="461665"/>
          </a:xfrm>
          <a:prstGeom prst="rect">
            <a:avLst/>
          </a:prstGeom>
          <a:noFill/>
        </p:spPr>
        <p:txBody>
          <a:bodyPr wrap="square" rtlCol="0">
            <a:spAutoFit/>
          </a:bodyPr>
          <a:lstStyle/>
          <a:p>
            <a:pPr algn="ctr">
              <a:buClr>
                <a:srgbClr val="CC0099"/>
              </a:buClr>
            </a:pPr>
            <a:r>
              <a:rPr lang="en-US" altLang="zh-CN" sz="2400" dirty="0">
                <a:latin typeface="Calibri Light" panose="020F0302020204030204" pitchFamily="34" charset="0"/>
                <a:ea typeface="微软雅黑" panose="020B0503020204020204" pitchFamily="34" charset="-122"/>
                <a:cs typeface="Calibri Light" panose="020F0302020204030204" pitchFamily="34" charset="0"/>
              </a:rPr>
              <a:t>ĐỌC TO CÂU NÓI</a:t>
            </a:r>
          </a:p>
        </p:txBody>
      </p:sp>
      <p:sp>
        <p:nvSpPr>
          <p:cNvPr id="9" name="TextBox 13"/>
          <p:cNvSpPr txBox="1"/>
          <p:nvPr/>
        </p:nvSpPr>
        <p:spPr>
          <a:xfrm>
            <a:off x="1545232" y="3384116"/>
            <a:ext cx="2896009" cy="830997"/>
          </a:xfrm>
          <a:prstGeom prst="rect">
            <a:avLst/>
          </a:prstGeom>
          <a:noFill/>
        </p:spPr>
        <p:txBody>
          <a:bodyPr wrap="square" rtlCol="0">
            <a:spAutoFit/>
          </a:bodyPr>
          <a:lstStyle/>
          <a:p>
            <a:pPr algn="ctr">
              <a:buClr>
                <a:srgbClr val="CC0099"/>
              </a:buClr>
            </a:pPr>
            <a:r>
              <a:rPr lang="en-US" altLang="zh-CN" sz="2400" dirty="0">
                <a:latin typeface="Calibri Light" panose="020F0302020204030204" pitchFamily="34" charset="0"/>
                <a:ea typeface="微软雅黑" panose="020B0503020204020204" pitchFamily="34" charset="-122"/>
                <a:cs typeface="Calibri Light" panose="020F0302020204030204" pitchFamily="34" charset="0"/>
              </a:rPr>
              <a:t>TRUYỀN TAI NHAU MỘT CÂU NÓI</a:t>
            </a:r>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2417" y="1362835"/>
            <a:ext cx="1951684" cy="1706545"/>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133672" y="2619055"/>
            <a:ext cx="2106536" cy="1841947"/>
          </a:xfrm>
          <a:prstGeom prst="rect">
            <a:avLst/>
          </a:prstGeom>
        </p:spPr>
      </p:pic>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8429" y="1278141"/>
            <a:ext cx="1951684" cy="1706545"/>
          </a:xfrm>
          <a:prstGeom prst="rect">
            <a:avLst/>
          </a:prstGeom>
        </p:spPr>
      </p:pic>
      <p:sp>
        <p:nvSpPr>
          <p:cNvPr id="2" name="TextBox 1">
            <a:extLst>
              <a:ext uri="{FF2B5EF4-FFF2-40B4-BE49-F238E27FC236}">
                <a16:creationId xmlns:a16="http://schemas.microsoft.com/office/drawing/2014/main" id="{8578A4F1-EC4D-1744-9FA1-80BDAFFEEA21}"/>
              </a:ext>
            </a:extLst>
          </p:cNvPr>
          <p:cNvSpPr txBox="1"/>
          <p:nvPr/>
        </p:nvSpPr>
        <p:spPr>
          <a:xfrm>
            <a:off x="3458488" y="557135"/>
            <a:ext cx="5456903" cy="830997"/>
          </a:xfrm>
          <a:prstGeom prst="rect">
            <a:avLst/>
          </a:prstGeom>
          <a:noFill/>
        </p:spPr>
        <p:txBody>
          <a:bodyPr wrap="square" rtlCol="0">
            <a:spAutoFit/>
          </a:bodyPr>
          <a:lstStyle/>
          <a:p>
            <a:pPr algn="ctr"/>
            <a:r>
              <a:rPr lang="en-VN" sz="4800"/>
              <a:t>TRUYỀN TIN</a:t>
            </a:r>
          </a:p>
        </p:txBody>
      </p:sp>
      <p:sp>
        <p:nvSpPr>
          <p:cNvPr id="13" name="TextBox 13">
            <a:extLst>
              <a:ext uri="{FF2B5EF4-FFF2-40B4-BE49-F238E27FC236}">
                <a16:creationId xmlns:a16="http://schemas.microsoft.com/office/drawing/2014/main" id="{E85AE165-5A0C-7348-9FBD-5AE0710EA126}"/>
              </a:ext>
            </a:extLst>
          </p:cNvPr>
          <p:cNvSpPr txBox="1"/>
          <p:nvPr/>
        </p:nvSpPr>
        <p:spPr>
          <a:xfrm>
            <a:off x="4816370" y="1967978"/>
            <a:ext cx="2896009" cy="830997"/>
          </a:xfrm>
          <a:prstGeom prst="rect">
            <a:avLst/>
          </a:prstGeom>
          <a:noFill/>
        </p:spPr>
        <p:txBody>
          <a:bodyPr wrap="square" rtlCol="0">
            <a:spAutoFit/>
          </a:bodyPr>
          <a:lstStyle/>
          <a:p>
            <a:pPr algn="ctr">
              <a:buClr>
                <a:srgbClr val="CC0099"/>
              </a:buClr>
            </a:pPr>
            <a:r>
              <a:rPr lang="en-US" altLang="zh-CN" sz="2400" dirty="0">
                <a:latin typeface="Calibri Light" panose="020F0302020204030204" pitchFamily="34" charset="0"/>
                <a:ea typeface="微软雅黑" panose="020B0503020204020204" pitchFamily="34" charset="-122"/>
                <a:cs typeface="Calibri Light" panose="020F0302020204030204" pitchFamily="34" charset="0"/>
              </a:rPr>
              <a:t>TRUYỀN TAI NHAU MỘT CÂU NÓI</a:t>
            </a:r>
          </a:p>
        </p:txBody>
      </p:sp>
      <p:sp>
        <p:nvSpPr>
          <p:cNvPr id="3" name="Rectangle 2">
            <a:extLst>
              <a:ext uri="{FF2B5EF4-FFF2-40B4-BE49-F238E27FC236}">
                <a16:creationId xmlns:a16="http://schemas.microsoft.com/office/drawing/2014/main" id="{8FE7BD40-CDB3-794E-AACB-B5956314DDB3}"/>
              </a:ext>
            </a:extLst>
          </p:cNvPr>
          <p:cNvSpPr/>
          <p:nvPr/>
        </p:nvSpPr>
        <p:spPr>
          <a:xfrm>
            <a:off x="1467456" y="4486621"/>
            <a:ext cx="4719483" cy="1814244"/>
          </a:xfrm>
          <a:custGeom>
            <a:avLst/>
            <a:gdLst>
              <a:gd name="connsiteX0" fmla="*/ 0 w 4719483"/>
              <a:gd name="connsiteY0" fmla="*/ 0 h 1814244"/>
              <a:gd name="connsiteX1" fmla="*/ 542741 w 4719483"/>
              <a:gd name="connsiteY1" fmla="*/ 0 h 1814244"/>
              <a:gd name="connsiteX2" fmla="*/ 1085481 w 4719483"/>
              <a:gd name="connsiteY2" fmla="*/ 0 h 1814244"/>
              <a:gd name="connsiteX3" fmla="*/ 1675416 w 4719483"/>
              <a:gd name="connsiteY3" fmla="*/ 0 h 1814244"/>
              <a:gd name="connsiteX4" fmla="*/ 2265352 w 4719483"/>
              <a:gd name="connsiteY4" fmla="*/ 0 h 1814244"/>
              <a:gd name="connsiteX5" fmla="*/ 2713703 w 4719483"/>
              <a:gd name="connsiteY5" fmla="*/ 0 h 1814244"/>
              <a:gd name="connsiteX6" fmla="*/ 3256443 w 4719483"/>
              <a:gd name="connsiteY6" fmla="*/ 0 h 1814244"/>
              <a:gd name="connsiteX7" fmla="*/ 3751989 w 4719483"/>
              <a:gd name="connsiteY7" fmla="*/ 0 h 1814244"/>
              <a:gd name="connsiteX8" fmla="*/ 4719483 w 4719483"/>
              <a:gd name="connsiteY8" fmla="*/ 0 h 1814244"/>
              <a:gd name="connsiteX9" fmla="*/ 4719483 w 4719483"/>
              <a:gd name="connsiteY9" fmla="*/ 489846 h 1814244"/>
              <a:gd name="connsiteX10" fmla="*/ 4719483 w 4719483"/>
              <a:gd name="connsiteY10" fmla="*/ 907122 h 1814244"/>
              <a:gd name="connsiteX11" fmla="*/ 4719483 w 4719483"/>
              <a:gd name="connsiteY11" fmla="*/ 1342541 h 1814244"/>
              <a:gd name="connsiteX12" fmla="*/ 4719483 w 4719483"/>
              <a:gd name="connsiteY12" fmla="*/ 1814244 h 1814244"/>
              <a:gd name="connsiteX13" fmla="*/ 4271132 w 4719483"/>
              <a:gd name="connsiteY13" fmla="*/ 1814244 h 1814244"/>
              <a:gd name="connsiteX14" fmla="*/ 3775586 w 4719483"/>
              <a:gd name="connsiteY14" fmla="*/ 1814244 h 1814244"/>
              <a:gd name="connsiteX15" fmla="*/ 3327236 w 4719483"/>
              <a:gd name="connsiteY15" fmla="*/ 1814244 h 1814244"/>
              <a:gd name="connsiteX16" fmla="*/ 2831690 w 4719483"/>
              <a:gd name="connsiteY16" fmla="*/ 1814244 h 1814244"/>
              <a:gd name="connsiteX17" fmla="*/ 2194560 w 4719483"/>
              <a:gd name="connsiteY17" fmla="*/ 1814244 h 1814244"/>
              <a:gd name="connsiteX18" fmla="*/ 1746209 w 4719483"/>
              <a:gd name="connsiteY18" fmla="*/ 1814244 h 1814244"/>
              <a:gd name="connsiteX19" fmla="*/ 1297858 w 4719483"/>
              <a:gd name="connsiteY19" fmla="*/ 1814244 h 1814244"/>
              <a:gd name="connsiteX20" fmla="*/ 613533 w 4719483"/>
              <a:gd name="connsiteY20" fmla="*/ 1814244 h 1814244"/>
              <a:gd name="connsiteX21" fmla="*/ 0 w 4719483"/>
              <a:gd name="connsiteY21" fmla="*/ 1814244 h 1814244"/>
              <a:gd name="connsiteX22" fmla="*/ 0 w 4719483"/>
              <a:gd name="connsiteY22" fmla="*/ 1396968 h 1814244"/>
              <a:gd name="connsiteX23" fmla="*/ 0 w 4719483"/>
              <a:gd name="connsiteY23" fmla="*/ 925264 h 1814244"/>
              <a:gd name="connsiteX24" fmla="*/ 0 w 4719483"/>
              <a:gd name="connsiteY24" fmla="*/ 507988 h 1814244"/>
              <a:gd name="connsiteX25" fmla="*/ 0 w 4719483"/>
              <a:gd name="connsiteY25" fmla="*/ 0 h 1814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19483" h="1814244" fill="none" extrusionOk="0">
                <a:moveTo>
                  <a:pt x="0" y="0"/>
                </a:moveTo>
                <a:cubicBezTo>
                  <a:pt x="167606" y="-54387"/>
                  <a:pt x="366238" y="58527"/>
                  <a:pt x="542741" y="0"/>
                </a:cubicBezTo>
                <a:cubicBezTo>
                  <a:pt x="719244" y="-58527"/>
                  <a:pt x="941474" y="26874"/>
                  <a:pt x="1085481" y="0"/>
                </a:cubicBezTo>
                <a:cubicBezTo>
                  <a:pt x="1229488" y="-26874"/>
                  <a:pt x="1495961" y="27732"/>
                  <a:pt x="1675416" y="0"/>
                </a:cubicBezTo>
                <a:cubicBezTo>
                  <a:pt x="1854872" y="-27732"/>
                  <a:pt x="2122775" y="16692"/>
                  <a:pt x="2265352" y="0"/>
                </a:cubicBezTo>
                <a:cubicBezTo>
                  <a:pt x="2407929" y="-16692"/>
                  <a:pt x="2600535" y="36485"/>
                  <a:pt x="2713703" y="0"/>
                </a:cubicBezTo>
                <a:cubicBezTo>
                  <a:pt x="2826871" y="-36485"/>
                  <a:pt x="3035076" y="35400"/>
                  <a:pt x="3256443" y="0"/>
                </a:cubicBezTo>
                <a:cubicBezTo>
                  <a:pt x="3477810" y="-35400"/>
                  <a:pt x="3632174" y="5008"/>
                  <a:pt x="3751989" y="0"/>
                </a:cubicBezTo>
                <a:cubicBezTo>
                  <a:pt x="3871804" y="-5008"/>
                  <a:pt x="4254954" y="1231"/>
                  <a:pt x="4719483" y="0"/>
                </a:cubicBezTo>
                <a:cubicBezTo>
                  <a:pt x="4776652" y="184493"/>
                  <a:pt x="4711355" y="258005"/>
                  <a:pt x="4719483" y="489846"/>
                </a:cubicBezTo>
                <a:cubicBezTo>
                  <a:pt x="4727611" y="721687"/>
                  <a:pt x="4690199" y="742232"/>
                  <a:pt x="4719483" y="907122"/>
                </a:cubicBezTo>
                <a:cubicBezTo>
                  <a:pt x="4748767" y="1072012"/>
                  <a:pt x="4706361" y="1227477"/>
                  <a:pt x="4719483" y="1342541"/>
                </a:cubicBezTo>
                <a:cubicBezTo>
                  <a:pt x="4732605" y="1457605"/>
                  <a:pt x="4699694" y="1663042"/>
                  <a:pt x="4719483" y="1814244"/>
                </a:cubicBezTo>
                <a:cubicBezTo>
                  <a:pt x="4601945" y="1817608"/>
                  <a:pt x="4381630" y="1796615"/>
                  <a:pt x="4271132" y="1814244"/>
                </a:cubicBezTo>
                <a:cubicBezTo>
                  <a:pt x="4160634" y="1831873"/>
                  <a:pt x="3895224" y="1786994"/>
                  <a:pt x="3775586" y="1814244"/>
                </a:cubicBezTo>
                <a:cubicBezTo>
                  <a:pt x="3655948" y="1841494"/>
                  <a:pt x="3522156" y="1805879"/>
                  <a:pt x="3327236" y="1814244"/>
                </a:cubicBezTo>
                <a:cubicBezTo>
                  <a:pt x="3132316" y="1822609"/>
                  <a:pt x="2937459" y="1812508"/>
                  <a:pt x="2831690" y="1814244"/>
                </a:cubicBezTo>
                <a:cubicBezTo>
                  <a:pt x="2725921" y="1815980"/>
                  <a:pt x="2435643" y="1809629"/>
                  <a:pt x="2194560" y="1814244"/>
                </a:cubicBezTo>
                <a:cubicBezTo>
                  <a:pt x="1953477" y="1818859"/>
                  <a:pt x="1927717" y="1773406"/>
                  <a:pt x="1746209" y="1814244"/>
                </a:cubicBezTo>
                <a:cubicBezTo>
                  <a:pt x="1564701" y="1855082"/>
                  <a:pt x="1486571" y="1777894"/>
                  <a:pt x="1297858" y="1814244"/>
                </a:cubicBezTo>
                <a:cubicBezTo>
                  <a:pt x="1109145" y="1850594"/>
                  <a:pt x="862274" y="1799515"/>
                  <a:pt x="613533" y="1814244"/>
                </a:cubicBezTo>
                <a:cubicBezTo>
                  <a:pt x="364793" y="1828973"/>
                  <a:pt x="217197" y="1781711"/>
                  <a:pt x="0" y="1814244"/>
                </a:cubicBezTo>
                <a:cubicBezTo>
                  <a:pt x="-38368" y="1712691"/>
                  <a:pt x="3931" y="1494911"/>
                  <a:pt x="0" y="1396968"/>
                </a:cubicBezTo>
                <a:cubicBezTo>
                  <a:pt x="-3931" y="1299025"/>
                  <a:pt x="41853" y="1074280"/>
                  <a:pt x="0" y="925264"/>
                </a:cubicBezTo>
                <a:cubicBezTo>
                  <a:pt x="-41853" y="776248"/>
                  <a:pt x="16044" y="595087"/>
                  <a:pt x="0" y="507988"/>
                </a:cubicBezTo>
                <a:cubicBezTo>
                  <a:pt x="-16044" y="420889"/>
                  <a:pt x="22197" y="111642"/>
                  <a:pt x="0" y="0"/>
                </a:cubicBezTo>
                <a:close/>
              </a:path>
              <a:path w="4719483" h="1814244" stroke="0" extrusionOk="0">
                <a:moveTo>
                  <a:pt x="0" y="0"/>
                </a:moveTo>
                <a:cubicBezTo>
                  <a:pt x="181719" y="-46655"/>
                  <a:pt x="462373" y="38460"/>
                  <a:pt x="637130" y="0"/>
                </a:cubicBezTo>
                <a:cubicBezTo>
                  <a:pt x="811887" y="-38460"/>
                  <a:pt x="963647" y="42464"/>
                  <a:pt x="1085481" y="0"/>
                </a:cubicBezTo>
                <a:cubicBezTo>
                  <a:pt x="1207315" y="-42464"/>
                  <a:pt x="1413172" y="44175"/>
                  <a:pt x="1628222" y="0"/>
                </a:cubicBezTo>
                <a:cubicBezTo>
                  <a:pt x="1843272" y="-44175"/>
                  <a:pt x="1873369" y="13733"/>
                  <a:pt x="2076573" y="0"/>
                </a:cubicBezTo>
                <a:cubicBezTo>
                  <a:pt x="2279777" y="-13733"/>
                  <a:pt x="2436975" y="77707"/>
                  <a:pt x="2760898" y="0"/>
                </a:cubicBezTo>
                <a:cubicBezTo>
                  <a:pt x="3084822" y="-77707"/>
                  <a:pt x="3111052" y="16395"/>
                  <a:pt x="3209248" y="0"/>
                </a:cubicBezTo>
                <a:cubicBezTo>
                  <a:pt x="3307444" y="-16395"/>
                  <a:pt x="3525691" y="10770"/>
                  <a:pt x="3704794" y="0"/>
                </a:cubicBezTo>
                <a:cubicBezTo>
                  <a:pt x="3883897" y="-10770"/>
                  <a:pt x="4044917" y="49887"/>
                  <a:pt x="4200340" y="0"/>
                </a:cubicBezTo>
                <a:cubicBezTo>
                  <a:pt x="4355763" y="-49887"/>
                  <a:pt x="4473517" y="13183"/>
                  <a:pt x="4719483" y="0"/>
                </a:cubicBezTo>
                <a:cubicBezTo>
                  <a:pt x="4747813" y="189426"/>
                  <a:pt x="4697336" y="295371"/>
                  <a:pt x="4719483" y="453561"/>
                </a:cubicBezTo>
                <a:cubicBezTo>
                  <a:pt x="4741630" y="611751"/>
                  <a:pt x="4671213" y="784244"/>
                  <a:pt x="4719483" y="888980"/>
                </a:cubicBezTo>
                <a:cubicBezTo>
                  <a:pt x="4767753" y="993716"/>
                  <a:pt x="4712182" y="1181530"/>
                  <a:pt x="4719483" y="1342541"/>
                </a:cubicBezTo>
                <a:cubicBezTo>
                  <a:pt x="4726784" y="1503552"/>
                  <a:pt x="4688773" y="1595405"/>
                  <a:pt x="4719483" y="1814244"/>
                </a:cubicBezTo>
                <a:cubicBezTo>
                  <a:pt x="4625196" y="1835884"/>
                  <a:pt x="4388594" y="1779800"/>
                  <a:pt x="4271132" y="1814244"/>
                </a:cubicBezTo>
                <a:cubicBezTo>
                  <a:pt x="4153670" y="1848688"/>
                  <a:pt x="3745329" y="1777661"/>
                  <a:pt x="3586807" y="1814244"/>
                </a:cubicBezTo>
                <a:cubicBezTo>
                  <a:pt x="3428286" y="1850827"/>
                  <a:pt x="3249656" y="1783250"/>
                  <a:pt x="3091261" y="1814244"/>
                </a:cubicBezTo>
                <a:cubicBezTo>
                  <a:pt x="2932866" y="1845238"/>
                  <a:pt x="2665248" y="1798955"/>
                  <a:pt x="2501326" y="1814244"/>
                </a:cubicBezTo>
                <a:cubicBezTo>
                  <a:pt x="2337404" y="1829533"/>
                  <a:pt x="2198297" y="1809594"/>
                  <a:pt x="2052975" y="1814244"/>
                </a:cubicBezTo>
                <a:cubicBezTo>
                  <a:pt x="1907653" y="1818894"/>
                  <a:pt x="1719302" y="1789812"/>
                  <a:pt x="1463040" y="1814244"/>
                </a:cubicBezTo>
                <a:cubicBezTo>
                  <a:pt x="1206778" y="1838676"/>
                  <a:pt x="1043191" y="1794600"/>
                  <a:pt x="825910" y="1814244"/>
                </a:cubicBezTo>
                <a:cubicBezTo>
                  <a:pt x="608629" y="1833888"/>
                  <a:pt x="388551" y="1765261"/>
                  <a:pt x="0" y="1814244"/>
                </a:cubicBezTo>
                <a:cubicBezTo>
                  <a:pt x="-17289" y="1720802"/>
                  <a:pt x="31291" y="1554141"/>
                  <a:pt x="0" y="1415110"/>
                </a:cubicBezTo>
                <a:cubicBezTo>
                  <a:pt x="-31291" y="1276079"/>
                  <a:pt x="24961" y="1173122"/>
                  <a:pt x="0" y="943407"/>
                </a:cubicBezTo>
                <a:cubicBezTo>
                  <a:pt x="-24961" y="713692"/>
                  <a:pt x="4404" y="694604"/>
                  <a:pt x="0" y="544273"/>
                </a:cubicBezTo>
                <a:cubicBezTo>
                  <a:pt x="-4404" y="393942"/>
                  <a:pt x="62236" y="194848"/>
                  <a:pt x="0" y="0"/>
                </a:cubicBezTo>
                <a:close/>
              </a:path>
            </a:pathLst>
          </a:custGeom>
          <a:solidFill>
            <a:srgbClr val="DCF6E9"/>
          </a:solidFill>
          <a:ln w="28575">
            <a:solidFill>
              <a:srgbClr val="002060"/>
            </a:solidFill>
            <a:extLst>
              <a:ext uri="{C807C97D-BFC1-408E-A445-0C87EB9F89A2}">
                <ask:lineSketchStyleProps xmlns:ask="http://schemas.microsoft.com/office/drawing/2018/sketchyshapes" sd="1066159514">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a:solidFill>
                  <a:srgbClr val="002060"/>
                </a:solidFill>
              </a:rPr>
              <a:t>ĐỂ TRỞ THÀNH NGƯỜI THẮNG CUỘC THÌ CÁC TV TGIA TRÒ CHƠI PHẢI TUÂN THỦ ĐIỀU GÌ?</a:t>
            </a:r>
          </a:p>
        </p:txBody>
      </p:sp>
      <p:sp>
        <p:nvSpPr>
          <p:cNvPr id="14" name="Rectangle 13">
            <a:extLst>
              <a:ext uri="{FF2B5EF4-FFF2-40B4-BE49-F238E27FC236}">
                <a16:creationId xmlns:a16="http://schemas.microsoft.com/office/drawing/2014/main" id="{4D45C2E7-F002-104F-8B38-29DC1491630F}"/>
              </a:ext>
            </a:extLst>
          </p:cNvPr>
          <p:cNvSpPr/>
          <p:nvPr/>
        </p:nvSpPr>
        <p:spPr>
          <a:xfrm>
            <a:off x="6655461" y="4486621"/>
            <a:ext cx="4519859" cy="1814244"/>
          </a:xfrm>
          <a:custGeom>
            <a:avLst/>
            <a:gdLst>
              <a:gd name="connsiteX0" fmla="*/ 0 w 4519859"/>
              <a:gd name="connsiteY0" fmla="*/ 0 h 1814244"/>
              <a:gd name="connsiteX1" fmla="*/ 519784 w 4519859"/>
              <a:gd name="connsiteY1" fmla="*/ 0 h 1814244"/>
              <a:gd name="connsiteX2" fmla="*/ 1084766 w 4519859"/>
              <a:gd name="connsiteY2" fmla="*/ 0 h 1814244"/>
              <a:gd name="connsiteX3" fmla="*/ 1740146 w 4519859"/>
              <a:gd name="connsiteY3" fmla="*/ 0 h 1814244"/>
              <a:gd name="connsiteX4" fmla="*/ 2350327 w 4519859"/>
              <a:gd name="connsiteY4" fmla="*/ 0 h 1814244"/>
              <a:gd name="connsiteX5" fmla="*/ 2779713 w 4519859"/>
              <a:gd name="connsiteY5" fmla="*/ 0 h 1814244"/>
              <a:gd name="connsiteX6" fmla="*/ 3299497 w 4519859"/>
              <a:gd name="connsiteY6" fmla="*/ 0 h 1814244"/>
              <a:gd name="connsiteX7" fmla="*/ 3954877 w 4519859"/>
              <a:gd name="connsiteY7" fmla="*/ 0 h 1814244"/>
              <a:gd name="connsiteX8" fmla="*/ 4519859 w 4519859"/>
              <a:gd name="connsiteY8" fmla="*/ 0 h 1814244"/>
              <a:gd name="connsiteX9" fmla="*/ 4519859 w 4519859"/>
              <a:gd name="connsiteY9" fmla="*/ 471703 h 1814244"/>
              <a:gd name="connsiteX10" fmla="*/ 4519859 w 4519859"/>
              <a:gd name="connsiteY10" fmla="*/ 870837 h 1814244"/>
              <a:gd name="connsiteX11" fmla="*/ 4519859 w 4519859"/>
              <a:gd name="connsiteY11" fmla="*/ 1288113 h 1814244"/>
              <a:gd name="connsiteX12" fmla="*/ 4519859 w 4519859"/>
              <a:gd name="connsiteY12" fmla="*/ 1814244 h 1814244"/>
              <a:gd name="connsiteX13" fmla="*/ 4045274 w 4519859"/>
              <a:gd name="connsiteY13" fmla="*/ 1814244 h 1814244"/>
              <a:gd name="connsiteX14" fmla="*/ 3615887 w 4519859"/>
              <a:gd name="connsiteY14" fmla="*/ 1814244 h 1814244"/>
              <a:gd name="connsiteX15" fmla="*/ 3186501 w 4519859"/>
              <a:gd name="connsiteY15" fmla="*/ 1814244 h 1814244"/>
              <a:gd name="connsiteX16" fmla="*/ 2576320 w 4519859"/>
              <a:gd name="connsiteY16" fmla="*/ 1814244 h 1814244"/>
              <a:gd name="connsiteX17" fmla="*/ 2146933 w 4519859"/>
              <a:gd name="connsiteY17" fmla="*/ 1814244 h 1814244"/>
              <a:gd name="connsiteX18" fmla="*/ 1581951 w 4519859"/>
              <a:gd name="connsiteY18" fmla="*/ 1814244 h 1814244"/>
              <a:gd name="connsiteX19" fmla="*/ 1107365 w 4519859"/>
              <a:gd name="connsiteY19" fmla="*/ 1814244 h 1814244"/>
              <a:gd name="connsiteX20" fmla="*/ 542383 w 4519859"/>
              <a:gd name="connsiteY20" fmla="*/ 1814244 h 1814244"/>
              <a:gd name="connsiteX21" fmla="*/ 0 w 4519859"/>
              <a:gd name="connsiteY21" fmla="*/ 1814244 h 1814244"/>
              <a:gd name="connsiteX22" fmla="*/ 0 w 4519859"/>
              <a:gd name="connsiteY22" fmla="*/ 1360683 h 1814244"/>
              <a:gd name="connsiteX23" fmla="*/ 0 w 4519859"/>
              <a:gd name="connsiteY23" fmla="*/ 925264 h 1814244"/>
              <a:gd name="connsiteX24" fmla="*/ 0 w 4519859"/>
              <a:gd name="connsiteY24" fmla="*/ 489846 h 1814244"/>
              <a:gd name="connsiteX25" fmla="*/ 0 w 4519859"/>
              <a:gd name="connsiteY25" fmla="*/ 0 h 1814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519859" h="1814244" fill="none" extrusionOk="0">
                <a:moveTo>
                  <a:pt x="0" y="0"/>
                </a:moveTo>
                <a:cubicBezTo>
                  <a:pt x="119395" y="-26080"/>
                  <a:pt x="398538" y="19696"/>
                  <a:pt x="519784" y="0"/>
                </a:cubicBezTo>
                <a:cubicBezTo>
                  <a:pt x="641030" y="-19696"/>
                  <a:pt x="822221" y="29386"/>
                  <a:pt x="1084766" y="0"/>
                </a:cubicBezTo>
                <a:cubicBezTo>
                  <a:pt x="1347311" y="-29386"/>
                  <a:pt x="1474859" y="26883"/>
                  <a:pt x="1740146" y="0"/>
                </a:cubicBezTo>
                <a:cubicBezTo>
                  <a:pt x="2005433" y="-26883"/>
                  <a:pt x="2218726" y="68281"/>
                  <a:pt x="2350327" y="0"/>
                </a:cubicBezTo>
                <a:cubicBezTo>
                  <a:pt x="2481928" y="-68281"/>
                  <a:pt x="2664836" y="32900"/>
                  <a:pt x="2779713" y="0"/>
                </a:cubicBezTo>
                <a:cubicBezTo>
                  <a:pt x="2894590" y="-32900"/>
                  <a:pt x="3135537" y="53775"/>
                  <a:pt x="3299497" y="0"/>
                </a:cubicBezTo>
                <a:cubicBezTo>
                  <a:pt x="3463457" y="-53775"/>
                  <a:pt x="3675073" y="65675"/>
                  <a:pt x="3954877" y="0"/>
                </a:cubicBezTo>
                <a:cubicBezTo>
                  <a:pt x="4234681" y="-65675"/>
                  <a:pt x="4273084" y="32389"/>
                  <a:pt x="4519859" y="0"/>
                </a:cubicBezTo>
                <a:cubicBezTo>
                  <a:pt x="4575618" y="201171"/>
                  <a:pt x="4486995" y="353403"/>
                  <a:pt x="4519859" y="471703"/>
                </a:cubicBezTo>
                <a:cubicBezTo>
                  <a:pt x="4552723" y="590003"/>
                  <a:pt x="4473569" y="782659"/>
                  <a:pt x="4519859" y="870837"/>
                </a:cubicBezTo>
                <a:cubicBezTo>
                  <a:pt x="4566149" y="959015"/>
                  <a:pt x="4517372" y="1171882"/>
                  <a:pt x="4519859" y="1288113"/>
                </a:cubicBezTo>
                <a:cubicBezTo>
                  <a:pt x="4522346" y="1404344"/>
                  <a:pt x="4491100" y="1600173"/>
                  <a:pt x="4519859" y="1814244"/>
                </a:cubicBezTo>
                <a:cubicBezTo>
                  <a:pt x="4368936" y="1846486"/>
                  <a:pt x="4268823" y="1773519"/>
                  <a:pt x="4045274" y="1814244"/>
                </a:cubicBezTo>
                <a:cubicBezTo>
                  <a:pt x="3821726" y="1854969"/>
                  <a:pt x="3825140" y="1786695"/>
                  <a:pt x="3615887" y="1814244"/>
                </a:cubicBezTo>
                <a:cubicBezTo>
                  <a:pt x="3406634" y="1841793"/>
                  <a:pt x="3344178" y="1793310"/>
                  <a:pt x="3186501" y="1814244"/>
                </a:cubicBezTo>
                <a:cubicBezTo>
                  <a:pt x="3028824" y="1835178"/>
                  <a:pt x="2821637" y="1803600"/>
                  <a:pt x="2576320" y="1814244"/>
                </a:cubicBezTo>
                <a:cubicBezTo>
                  <a:pt x="2331003" y="1824888"/>
                  <a:pt x="2245165" y="1778255"/>
                  <a:pt x="2146933" y="1814244"/>
                </a:cubicBezTo>
                <a:cubicBezTo>
                  <a:pt x="2048701" y="1850233"/>
                  <a:pt x="1794477" y="1807602"/>
                  <a:pt x="1581951" y="1814244"/>
                </a:cubicBezTo>
                <a:cubicBezTo>
                  <a:pt x="1369425" y="1820886"/>
                  <a:pt x="1279008" y="1793783"/>
                  <a:pt x="1107365" y="1814244"/>
                </a:cubicBezTo>
                <a:cubicBezTo>
                  <a:pt x="935722" y="1834705"/>
                  <a:pt x="782256" y="1806109"/>
                  <a:pt x="542383" y="1814244"/>
                </a:cubicBezTo>
                <a:cubicBezTo>
                  <a:pt x="302510" y="1822379"/>
                  <a:pt x="144766" y="1753631"/>
                  <a:pt x="0" y="1814244"/>
                </a:cubicBezTo>
                <a:cubicBezTo>
                  <a:pt x="-52056" y="1654438"/>
                  <a:pt x="30775" y="1564915"/>
                  <a:pt x="0" y="1360683"/>
                </a:cubicBezTo>
                <a:cubicBezTo>
                  <a:pt x="-30775" y="1156451"/>
                  <a:pt x="11329" y="1024684"/>
                  <a:pt x="0" y="925264"/>
                </a:cubicBezTo>
                <a:cubicBezTo>
                  <a:pt x="-11329" y="825844"/>
                  <a:pt x="10598" y="612033"/>
                  <a:pt x="0" y="489846"/>
                </a:cubicBezTo>
                <a:cubicBezTo>
                  <a:pt x="-10598" y="367659"/>
                  <a:pt x="48575" y="124306"/>
                  <a:pt x="0" y="0"/>
                </a:cubicBezTo>
                <a:close/>
              </a:path>
              <a:path w="4519859" h="1814244" stroke="0" extrusionOk="0">
                <a:moveTo>
                  <a:pt x="0" y="0"/>
                </a:moveTo>
                <a:cubicBezTo>
                  <a:pt x="207066" y="-20250"/>
                  <a:pt x="300020" y="7343"/>
                  <a:pt x="519784" y="0"/>
                </a:cubicBezTo>
                <a:cubicBezTo>
                  <a:pt x="739548" y="-7343"/>
                  <a:pt x="758174" y="32127"/>
                  <a:pt x="949170" y="0"/>
                </a:cubicBezTo>
                <a:cubicBezTo>
                  <a:pt x="1140166" y="-32127"/>
                  <a:pt x="1344485" y="65806"/>
                  <a:pt x="1604550" y="0"/>
                </a:cubicBezTo>
                <a:cubicBezTo>
                  <a:pt x="1864615" y="-65806"/>
                  <a:pt x="1998786" y="23845"/>
                  <a:pt x="2124334" y="0"/>
                </a:cubicBezTo>
                <a:cubicBezTo>
                  <a:pt x="2249882" y="-23845"/>
                  <a:pt x="2535572" y="4708"/>
                  <a:pt x="2644118" y="0"/>
                </a:cubicBezTo>
                <a:cubicBezTo>
                  <a:pt x="2752664" y="-4708"/>
                  <a:pt x="3016962" y="55843"/>
                  <a:pt x="3299497" y="0"/>
                </a:cubicBezTo>
                <a:cubicBezTo>
                  <a:pt x="3582032" y="-55843"/>
                  <a:pt x="3572658" y="4000"/>
                  <a:pt x="3774082" y="0"/>
                </a:cubicBezTo>
                <a:cubicBezTo>
                  <a:pt x="3975507" y="-4000"/>
                  <a:pt x="4258961" y="49043"/>
                  <a:pt x="4519859" y="0"/>
                </a:cubicBezTo>
                <a:cubicBezTo>
                  <a:pt x="4554397" y="104145"/>
                  <a:pt x="4471916" y="347054"/>
                  <a:pt x="4519859" y="489846"/>
                </a:cubicBezTo>
                <a:cubicBezTo>
                  <a:pt x="4567802" y="632638"/>
                  <a:pt x="4502527" y="772831"/>
                  <a:pt x="4519859" y="907122"/>
                </a:cubicBezTo>
                <a:cubicBezTo>
                  <a:pt x="4537191" y="1041413"/>
                  <a:pt x="4511258" y="1152673"/>
                  <a:pt x="4519859" y="1360683"/>
                </a:cubicBezTo>
                <a:cubicBezTo>
                  <a:pt x="4528460" y="1568693"/>
                  <a:pt x="4478232" y="1631328"/>
                  <a:pt x="4519859" y="1814244"/>
                </a:cubicBezTo>
                <a:cubicBezTo>
                  <a:pt x="4391788" y="1856197"/>
                  <a:pt x="4183993" y="1812207"/>
                  <a:pt x="4090472" y="1814244"/>
                </a:cubicBezTo>
                <a:cubicBezTo>
                  <a:pt x="3996951" y="1816281"/>
                  <a:pt x="3642756" y="1804602"/>
                  <a:pt x="3435093" y="1814244"/>
                </a:cubicBezTo>
                <a:cubicBezTo>
                  <a:pt x="3227430" y="1823886"/>
                  <a:pt x="3099145" y="1781077"/>
                  <a:pt x="2960508" y="1814244"/>
                </a:cubicBezTo>
                <a:cubicBezTo>
                  <a:pt x="2821872" y="1847411"/>
                  <a:pt x="2519239" y="1752243"/>
                  <a:pt x="2395525" y="1814244"/>
                </a:cubicBezTo>
                <a:cubicBezTo>
                  <a:pt x="2271811" y="1876245"/>
                  <a:pt x="2022908" y="1796238"/>
                  <a:pt x="1740146" y="1814244"/>
                </a:cubicBezTo>
                <a:cubicBezTo>
                  <a:pt x="1457384" y="1832250"/>
                  <a:pt x="1320245" y="1781426"/>
                  <a:pt x="1175163" y="1814244"/>
                </a:cubicBezTo>
                <a:cubicBezTo>
                  <a:pt x="1030081" y="1847062"/>
                  <a:pt x="848464" y="1797355"/>
                  <a:pt x="745777" y="1814244"/>
                </a:cubicBezTo>
                <a:cubicBezTo>
                  <a:pt x="643090" y="1831133"/>
                  <a:pt x="168855" y="1734195"/>
                  <a:pt x="0" y="1814244"/>
                </a:cubicBezTo>
                <a:cubicBezTo>
                  <a:pt x="-44461" y="1617765"/>
                  <a:pt x="41321" y="1458488"/>
                  <a:pt x="0" y="1324398"/>
                </a:cubicBezTo>
                <a:cubicBezTo>
                  <a:pt x="-41321" y="1190308"/>
                  <a:pt x="31436" y="1002579"/>
                  <a:pt x="0" y="834552"/>
                </a:cubicBezTo>
                <a:cubicBezTo>
                  <a:pt x="-31436" y="666525"/>
                  <a:pt x="52603" y="334526"/>
                  <a:pt x="0" y="0"/>
                </a:cubicBezTo>
                <a:close/>
              </a:path>
            </a:pathLst>
          </a:custGeom>
          <a:solidFill>
            <a:srgbClr val="DCF6E9"/>
          </a:solidFill>
          <a:ln w="28575">
            <a:solidFill>
              <a:srgbClr val="00206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a:solidFill>
                  <a:srgbClr val="002060"/>
                </a:solidFill>
              </a:rPr>
              <a:t>EM RÚT RA BÀI HỌC GÌ </a:t>
            </a:r>
          </a:p>
          <a:p>
            <a:pPr algn="ctr"/>
            <a:r>
              <a:rPr lang="en-VN" sz="2800">
                <a:solidFill>
                  <a:srgbClr val="002060"/>
                </a:solidFill>
              </a:rPr>
              <a:t>TỪ TRÒ CHƠI?</a:t>
            </a:r>
          </a:p>
        </p:txBody>
      </p:sp>
      <p:sp>
        <p:nvSpPr>
          <p:cNvPr id="6" name="TextBox 5">
            <a:extLst>
              <a:ext uri="{FF2B5EF4-FFF2-40B4-BE49-F238E27FC236}">
                <a16:creationId xmlns:a16="http://schemas.microsoft.com/office/drawing/2014/main" id="{78250019-BD41-6B44-B00B-03D9A28315BC}"/>
              </a:ext>
            </a:extLst>
          </p:cNvPr>
          <p:cNvSpPr txBox="1"/>
          <p:nvPr/>
        </p:nvSpPr>
        <p:spPr>
          <a:xfrm>
            <a:off x="10102645" y="4616245"/>
            <a:ext cx="184731" cy="369332"/>
          </a:xfrm>
          <a:prstGeom prst="rect">
            <a:avLst/>
          </a:prstGeom>
          <a:noFill/>
        </p:spPr>
        <p:txBody>
          <a:bodyPr wrap="none" rtlCol="0">
            <a:spAutoFit/>
          </a:bodyPr>
          <a:lstStyle/>
          <a:p>
            <a:endParaRPr lang="en-VN"/>
          </a:p>
        </p:txBody>
      </p:sp>
    </p:spTree>
    <p:extLst>
      <p:ext uri="{BB962C8B-B14F-4D97-AF65-F5344CB8AC3E}">
        <p14:creationId xmlns:p14="http://schemas.microsoft.com/office/powerpoint/2010/main" val="49511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9902" t="15400" r="11303" b="18813"/>
          <a:stretch>
            <a:fillRect/>
          </a:stretch>
        </p:blipFill>
        <p:spPr>
          <a:xfrm>
            <a:off x="6516460" y="334055"/>
            <a:ext cx="5053462" cy="5824114"/>
          </a:xfrm>
          <a:prstGeom prst="rect">
            <a:avLst/>
          </a:prstGeom>
        </p:spPr>
      </p:pic>
      <p:sp>
        <p:nvSpPr>
          <p:cNvPr id="9" name="文本框 8"/>
          <p:cNvSpPr txBox="1"/>
          <p:nvPr/>
        </p:nvSpPr>
        <p:spPr>
          <a:xfrm>
            <a:off x="504090" y="1859340"/>
            <a:ext cx="8020477" cy="1569660"/>
          </a:xfrm>
          <a:prstGeom prst="rect">
            <a:avLst/>
          </a:prstGeom>
          <a:noFill/>
          <a:ln w="19050">
            <a:noFill/>
            <a:prstDash val="dash"/>
          </a:ln>
        </p:spPr>
        <p:txBody>
          <a:bodyPr wrap="square" rtlCol="0">
            <a:spAutoFit/>
          </a:bodyPr>
          <a:lstStyle/>
          <a:p>
            <a:r>
              <a:rPr lang="vi-VN" altLang="zh-CN" sz="9600" b="1" dirty="0">
                <a:latin typeface="微软雅黑" panose="020B0503020204020204" pitchFamily="34" charset="-122"/>
                <a:ea typeface="微软雅黑" panose="020B0503020204020204" pitchFamily="34" charset="-122"/>
              </a:rPr>
              <a:t>KHÁM PHÁ</a:t>
            </a:r>
            <a:endParaRPr lang="zh-CN" altLang="en-US" sz="96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0009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54075" r="10189" b="25645"/>
          <a:stretch>
            <a:fillRect/>
          </a:stretch>
        </p:blipFill>
        <p:spPr>
          <a:xfrm>
            <a:off x="1020795" y="448346"/>
            <a:ext cx="9694830" cy="6095329"/>
          </a:xfrm>
          <a:prstGeom prst="rect">
            <a:avLst/>
          </a:prstGeom>
        </p:spPr>
      </p:pic>
      <p:sp>
        <p:nvSpPr>
          <p:cNvPr id="5" name="椭圆 4"/>
          <p:cNvSpPr/>
          <p:nvPr/>
        </p:nvSpPr>
        <p:spPr>
          <a:xfrm flipH="1">
            <a:off x="3836985" y="1150375"/>
            <a:ext cx="4746576" cy="4530454"/>
          </a:xfrm>
          <a:prstGeom prst="ellipse">
            <a:avLst/>
          </a:prstGeom>
          <a:solidFill>
            <a:srgbClr val="DCF6E9"/>
          </a:solidFill>
          <a:ln>
            <a:noFill/>
          </a:ln>
          <a:effectLst>
            <a:outerShdw blurRad="50800" dist="25400" dir="5400000" sx="102000" sy="102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3549379" y="3009858"/>
            <a:ext cx="5321787" cy="1446550"/>
          </a:xfrm>
          <a:prstGeom prst="rect">
            <a:avLst/>
          </a:prstGeom>
          <a:noFill/>
          <a:ln w="19050">
            <a:noFill/>
            <a:prstDash val="dash"/>
          </a:ln>
          <a:effectLst>
            <a:outerShdw blurRad="50800" dist="25400" dir="5400000" algn="ctr" rotWithShape="0">
              <a:srgbClr val="000000">
                <a:alpha val="43137"/>
              </a:srgbClr>
            </a:outerShdw>
          </a:effectLst>
        </p:spPr>
        <p:txBody>
          <a:bodyPr wrap="square" rtlCol="0">
            <a:spAutoFit/>
          </a:bodyPr>
          <a:lstStyle/>
          <a:p>
            <a:pPr algn="ctr"/>
            <a:r>
              <a:rPr lang="en-US" altLang="zh-CN" sz="4400" dirty="0">
                <a:solidFill>
                  <a:schemeClr val="accent6">
                    <a:lumMod val="50000"/>
                  </a:schemeClr>
                </a:solidFill>
                <a:latin typeface="Impact" panose="020B0806030902050204" pitchFamily="34" charset="0"/>
                <a:ea typeface="微软雅黑" panose="020B0503020204020204" pitchFamily="34" charset="-122"/>
              </a:rPr>
              <a:t>TÔN TRỌNG SỰ THẬT </a:t>
            </a:r>
          </a:p>
          <a:p>
            <a:pPr algn="ctr"/>
            <a:r>
              <a:rPr lang="en-US" altLang="zh-CN" sz="4400" dirty="0">
                <a:solidFill>
                  <a:schemeClr val="accent6">
                    <a:lumMod val="50000"/>
                  </a:schemeClr>
                </a:solidFill>
                <a:latin typeface="Impact" panose="020B0806030902050204" pitchFamily="34" charset="0"/>
                <a:ea typeface="微软雅黑" panose="020B0503020204020204" pitchFamily="34" charset="-122"/>
              </a:rPr>
              <a:t>VÀ BIỂU HIỆN.</a:t>
            </a:r>
            <a:endParaRPr lang="zh-CN" altLang="en-US" sz="4400" dirty="0">
              <a:solidFill>
                <a:schemeClr val="accent6">
                  <a:lumMod val="50000"/>
                </a:schemeClr>
              </a:solidFill>
              <a:latin typeface="Impact" panose="020B0806030902050204" pitchFamily="34" charset="0"/>
              <a:ea typeface="微软雅黑" panose="020B0503020204020204" pitchFamily="34" charset="-122"/>
            </a:endParaRPr>
          </a:p>
        </p:txBody>
      </p:sp>
      <p:sp>
        <p:nvSpPr>
          <p:cNvPr id="7" name="文本框 6"/>
          <p:cNvSpPr txBox="1"/>
          <p:nvPr/>
        </p:nvSpPr>
        <p:spPr>
          <a:xfrm>
            <a:off x="5280713" y="1994195"/>
            <a:ext cx="1505159" cy="1015663"/>
          </a:xfrm>
          <a:prstGeom prst="rect">
            <a:avLst/>
          </a:prstGeom>
          <a:noFill/>
          <a:ln w="19050">
            <a:noFill/>
            <a:prstDash val="dash"/>
          </a:ln>
          <a:effectLst>
            <a:outerShdw blurRad="50800" dist="25400" dir="5400000" algn="ctr" rotWithShape="0">
              <a:srgbClr val="000000">
                <a:alpha val="43137"/>
              </a:srgbClr>
            </a:outerShdw>
          </a:effectLst>
        </p:spPr>
        <p:txBody>
          <a:bodyPr wrap="square" rtlCol="0">
            <a:spAutoFit/>
          </a:bodyPr>
          <a:lstStyle/>
          <a:p>
            <a:pPr algn="ctr"/>
            <a:r>
              <a:rPr lang="en-US" altLang="zh-CN" sz="6000" b="1" dirty="0">
                <a:solidFill>
                  <a:schemeClr val="accent6">
                    <a:lumMod val="50000"/>
                  </a:schemeClr>
                </a:solidFill>
                <a:latin typeface="Impact" panose="020B0806030902050204" pitchFamily="34" charset="0"/>
                <a:ea typeface="微软雅黑" panose="020B0503020204020204" pitchFamily="34" charset="-122"/>
              </a:rPr>
              <a:t>0 1</a:t>
            </a:r>
            <a:endParaRPr lang="zh-CN" altLang="en-US" sz="6000" b="1" dirty="0">
              <a:solidFill>
                <a:schemeClr val="accent6">
                  <a:lumMod val="50000"/>
                </a:schemeClr>
              </a:solidFill>
              <a:latin typeface="Impact" panose="020B0806030902050204" pitchFamily="34" charset="0"/>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5"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ppt_w</p:attrName>
                                        </p:attrNameLst>
                                      </p:cBhvr>
                                      <p:tavLst>
                                        <p:tav tm="0" fmla="#ppt_w*sin(2.5*pi*$)">
                                          <p:val>
                                            <p:fltVal val="0"/>
                                          </p:val>
                                        </p:tav>
                                        <p:tav tm="100000">
                                          <p:val>
                                            <p:fltVal val="1"/>
                                          </p:val>
                                        </p:tav>
                                      </p:tavLst>
                                    </p:anim>
                                    <p:anim calcmode="lin" valueType="num">
                                      <p:cBhvr>
                                        <p:cTn id="15" dur="2000" fill="hold"/>
                                        <p:tgtEl>
                                          <p:spTgt spid="5"/>
                                        </p:tgtEl>
                                        <p:attrNameLst>
                                          <p:attrName>ppt_h</p:attrName>
                                        </p:attrNameLst>
                                      </p:cBhvr>
                                      <p:tavLst>
                                        <p:tav tm="0">
                                          <p:val>
                                            <p:strVal val="#ppt_h"/>
                                          </p:val>
                                        </p:tav>
                                        <p:tav tm="100000">
                                          <p:val>
                                            <p:strVal val="#ppt_h"/>
                                          </p:val>
                                        </p:tav>
                                      </p:tavLst>
                                    </p:anim>
                                  </p:childTnLst>
                                </p:cTn>
                              </p:par>
                            </p:childTnLst>
                          </p:cTn>
                        </p:par>
                        <p:par>
                          <p:cTn id="16" fill="hold">
                            <p:stCondLst>
                              <p:cond delay="3000"/>
                            </p:stCondLst>
                            <p:childTnLst>
                              <p:par>
                                <p:cTn id="17" presetID="45"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anim calcmode="lin" valueType="num">
                                      <p:cBhvr>
                                        <p:cTn id="20" dur="2000" fill="hold"/>
                                        <p:tgtEl>
                                          <p:spTgt spid="7"/>
                                        </p:tgtEl>
                                        <p:attrNameLst>
                                          <p:attrName>ppt_w</p:attrName>
                                        </p:attrNameLst>
                                      </p:cBhvr>
                                      <p:tavLst>
                                        <p:tav tm="0" fmla="#ppt_w*sin(2.5*pi*$)">
                                          <p:val>
                                            <p:fltVal val="0"/>
                                          </p:val>
                                        </p:tav>
                                        <p:tav tm="100000">
                                          <p:val>
                                            <p:fltVal val="1"/>
                                          </p:val>
                                        </p:tav>
                                      </p:tavLst>
                                    </p:anim>
                                    <p:anim calcmode="lin" valueType="num">
                                      <p:cBhvr>
                                        <p:cTn id="21" dur="2000" fill="hold"/>
                                        <p:tgtEl>
                                          <p:spTgt spid="7"/>
                                        </p:tgtEl>
                                        <p:attrNameLst>
                                          <p:attrName>ppt_h</p:attrName>
                                        </p:attrNameLst>
                                      </p:cBhvr>
                                      <p:tavLst>
                                        <p:tav tm="0">
                                          <p:val>
                                            <p:strVal val="#ppt_h"/>
                                          </p:val>
                                        </p:tav>
                                        <p:tav tm="100000">
                                          <p:val>
                                            <p:strVal val="#ppt_h"/>
                                          </p:val>
                                        </p:tav>
                                      </p:tavLst>
                                    </p:anim>
                                  </p:childTnLst>
                                </p:cTn>
                              </p:par>
                            </p:childTnLst>
                          </p:cTn>
                        </p:par>
                        <p:par>
                          <p:cTn id="22" fill="hold">
                            <p:stCondLst>
                              <p:cond delay="5000"/>
                            </p:stCondLst>
                            <p:childTnLst>
                              <p:par>
                                <p:cTn id="23" presetID="16" presetClass="entr" presetSubtype="21"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图片 343">
            <a:extLst>
              <a:ext uri="{FF2B5EF4-FFF2-40B4-BE49-F238E27FC236}">
                <a16:creationId xmlns:a16="http://schemas.microsoft.com/office/drawing/2014/main" id="{A754CB6F-373C-FA44-B644-9F786FD23F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9127" y="566963"/>
            <a:ext cx="6959419" cy="2729429"/>
          </a:xfrm>
          <a:prstGeom prst="rect">
            <a:avLst/>
          </a:prstGeom>
        </p:spPr>
      </p:pic>
      <p:pic>
        <p:nvPicPr>
          <p:cNvPr id="146" name="图片 344">
            <a:extLst>
              <a:ext uri="{FF2B5EF4-FFF2-40B4-BE49-F238E27FC236}">
                <a16:creationId xmlns:a16="http://schemas.microsoft.com/office/drawing/2014/main" id="{9A1D5CCD-87DB-D444-A734-D62DB78E75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583811" y="3394307"/>
            <a:ext cx="6959419" cy="2729429"/>
          </a:xfrm>
          <a:prstGeom prst="rect">
            <a:avLst/>
          </a:prstGeom>
        </p:spPr>
      </p:pic>
      <p:pic>
        <p:nvPicPr>
          <p:cNvPr id="147" name="图片 345">
            <a:extLst>
              <a:ext uri="{FF2B5EF4-FFF2-40B4-BE49-F238E27FC236}">
                <a16:creationId xmlns:a16="http://schemas.microsoft.com/office/drawing/2014/main" id="{F95F26C2-9835-764B-8A2C-57A185B483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04406" y="-1618681"/>
            <a:ext cx="6959419" cy="2729429"/>
          </a:xfrm>
          <a:prstGeom prst="rect">
            <a:avLst/>
          </a:prstGeom>
        </p:spPr>
      </p:pic>
      <p:pic>
        <p:nvPicPr>
          <p:cNvPr id="148" name="图片 346">
            <a:extLst>
              <a:ext uri="{FF2B5EF4-FFF2-40B4-BE49-F238E27FC236}">
                <a16:creationId xmlns:a16="http://schemas.microsoft.com/office/drawing/2014/main" id="{D244F8D2-27C0-5D40-8D3A-A687083C0E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1700000">
            <a:off x="5668407" y="3363099"/>
            <a:ext cx="6959419" cy="2729429"/>
          </a:xfrm>
          <a:prstGeom prst="rect">
            <a:avLst/>
          </a:prstGeom>
        </p:spPr>
      </p:pic>
      <p:pic>
        <p:nvPicPr>
          <p:cNvPr id="149" name="图片 347">
            <a:extLst>
              <a:ext uri="{FF2B5EF4-FFF2-40B4-BE49-F238E27FC236}">
                <a16:creationId xmlns:a16="http://schemas.microsoft.com/office/drawing/2014/main" id="{994C485A-A245-CC46-8C00-689F55245B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3656" y="223156"/>
            <a:ext cx="4912503" cy="4907459"/>
          </a:xfrm>
          <a:prstGeom prst="rect">
            <a:avLst/>
          </a:prstGeom>
        </p:spPr>
      </p:pic>
      <p:sp>
        <p:nvSpPr>
          <p:cNvPr id="150" name="十六角星 348">
            <a:extLst>
              <a:ext uri="{FF2B5EF4-FFF2-40B4-BE49-F238E27FC236}">
                <a16:creationId xmlns:a16="http://schemas.microsoft.com/office/drawing/2014/main" id="{AB950867-5369-3244-A740-78FD7044D072}"/>
              </a:ext>
            </a:extLst>
          </p:cNvPr>
          <p:cNvSpPr/>
          <p:nvPr/>
        </p:nvSpPr>
        <p:spPr>
          <a:xfrm>
            <a:off x="2319070" y="45740"/>
            <a:ext cx="5254344" cy="5254344"/>
          </a:xfrm>
          <a:prstGeom prst="star16">
            <a:avLst>
              <a:gd name="adj" fmla="val 49459"/>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grpSp>
        <p:nvGrpSpPr>
          <p:cNvPr id="151" name="组合 349">
            <a:extLst>
              <a:ext uri="{FF2B5EF4-FFF2-40B4-BE49-F238E27FC236}">
                <a16:creationId xmlns:a16="http://schemas.microsoft.com/office/drawing/2014/main" id="{5F5CC406-A426-EA46-9507-55804231D9C9}"/>
              </a:ext>
            </a:extLst>
          </p:cNvPr>
          <p:cNvGrpSpPr/>
          <p:nvPr/>
        </p:nvGrpSpPr>
        <p:grpSpPr>
          <a:xfrm>
            <a:off x="2281443" y="2422"/>
            <a:ext cx="5333787" cy="5328780"/>
            <a:chOff x="2280648" y="931545"/>
            <a:chExt cx="5333787" cy="5328780"/>
          </a:xfrm>
        </p:grpSpPr>
        <p:sp>
          <p:nvSpPr>
            <p:cNvPr id="152" name="椭圆 350">
              <a:extLst>
                <a:ext uri="{FF2B5EF4-FFF2-40B4-BE49-F238E27FC236}">
                  <a16:creationId xmlns:a16="http://schemas.microsoft.com/office/drawing/2014/main" id="{8B53E465-5F30-C543-83AD-17250FF468D2}"/>
                </a:ext>
              </a:extLst>
            </p:cNvPr>
            <p:cNvSpPr/>
            <p:nvPr/>
          </p:nvSpPr>
          <p:spPr>
            <a:xfrm>
              <a:off x="3903037" y="113166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53" name="椭圆 351">
              <a:extLst>
                <a:ext uri="{FF2B5EF4-FFF2-40B4-BE49-F238E27FC236}">
                  <a16:creationId xmlns:a16="http://schemas.microsoft.com/office/drawing/2014/main" id="{F6594FA7-1E7D-1A44-86CA-3BB97B651A0F}"/>
                </a:ext>
              </a:extLst>
            </p:cNvPr>
            <p:cNvSpPr/>
            <p:nvPr/>
          </p:nvSpPr>
          <p:spPr>
            <a:xfrm>
              <a:off x="4916848" y="93154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54" name="椭圆 352">
              <a:extLst>
                <a:ext uri="{FF2B5EF4-FFF2-40B4-BE49-F238E27FC236}">
                  <a16:creationId xmlns:a16="http://schemas.microsoft.com/office/drawing/2014/main" id="{294E98F5-194C-7047-AC2E-40E02EFD8888}"/>
                </a:ext>
              </a:extLst>
            </p:cNvPr>
            <p:cNvSpPr/>
            <p:nvPr/>
          </p:nvSpPr>
          <p:spPr>
            <a:xfrm>
              <a:off x="5937928" y="1131169"/>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55" name="椭圆 353">
              <a:extLst>
                <a:ext uri="{FF2B5EF4-FFF2-40B4-BE49-F238E27FC236}">
                  <a16:creationId xmlns:a16="http://schemas.microsoft.com/office/drawing/2014/main" id="{CB4C8B78-2E2A-EC45-9C98-8F9FB854396A}"/>
                </a:ext>
              </a:extLst>
            </p:cNvPr>
            <p:cNvSpPr/>
            <p:nvPr/>
          </p:nvSpPr>
          <p:spPr>
            <a:xfrm>
              <a:off x="6763087" y="170149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56" name="椭圆 354">
              <a:extLst>
                <a:ext uri="{FF2B5EF4-FFF2-40B4-BE49-F238E27FC236}">
                  <a16:creationId xmlns:a16="http://schemas.microsoft.com/office/drawing/2014/main" id="{A899E286-4E4C-E745-95FC-85C9332BF6BE}"/>
                </a:ext>
              </a:extLst>
            </p:cNvPr>
            <p:cNvSpPr/>
            <p:nvPr/>
          </p:nvSpPr>
          <p:spPr>
            <a:xfrm>
              <a:off x="3057568" y="1697250"/>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57" name="椭圆 355">
              <a:extLst>
                <a:ext uri="{FF2B5EF4-FFF2-40B4-BE49-F238E27FC236}">
                  <a16:creationId xmlns:a16="http://schemas.microsoft.com/office/drawing/2014/main" id="{D6CCCCE5-4A40-2340-91C7-A6F39C43036A}"/>
                </a:ext>
              </a:extLst>
            </p:cNvPr>
            <p:cNvSpPr/>
            <p:nvPr/>
          </p:nvSpPr>
          <p:spPr>
            <a:xfrm>
              <a:off x="2481128" y="2556341"/>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58" name="椭圆 356">
              <a:extLst>
                <a:ext uri="{FF2B5EF4-FFF2-40B4-BE49-F238E27FC236}">
                  <a16:creationId xmlns:a16="http://schemas.microsoft.com/office/drawing/2014/main" id="{F32FE328-B7C2-C944-889D-0B6C4C5710A8}"/>
                </a:ext>
              </a:extLst>
            </p:cNvPr>
            <p:cNvSpPr/>
            <p:nvPr/>
          </p:nvSpPr>
          <p:spPr>
            <a:xfrm>
              <a:off x="7344374" y="2556341"/>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59" name="椭圆 357">
              <a:extLst>
                <a:ext uri="{FF2B5EF4-FFF2-40B4-BE49-F238E27FC236}">
                  <a16:creationId xmlns:a16="http://schemas.microsoft.com/office/drawing/2014/main" id="{38333529-F1A3-9F45-8C2E-349E69722454}"/>
                </a:ext>
              </a:extLst>
            </p:cNvPr>
            <p:cNvSpPr/>
            <p:nvPr/>
          </p:nvSpPr>
          <p:spPr>
            <a:xfrm>
              <a:off x="7542435" y="354803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60" name="椭圆 358">
              <a:extLst>
                <a:ext uri="{FF2B5EF4-FFF2-40B4-BE49-F238E27FC236}">
                  <a16:creationId xmlns:a16="http://schemas.microsoft.com/office/drawing/2014/main" id="{982B1EA0-8D20-3A45-A0CB-EBB000712645}"/>
                </a:ext>
              </a:extLst>
            </p:cNvPr>
            <p:cNvSpPr/>
            <p:nvPr/>
          </p:nvSpPr>
          <p:spPr>
            <a:xfrm>
              <a:off x="2280648" y="354803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61" name="椭圆 359">
              <a:extLst>
                <a:ext uri="{FF2B5EF4-FFF2-40B4-BE49-F238E27FC236}">
                  <a16:creationId xmlns:a16="http://schemas.microsoft.com/office/drawing/2014/main" id="{1FCD8D23-175F-F244-A15D-5B722EF59500}"/>
                </a:ext>
              </a:extLst>
            </p:cNvPr>
            <p:cNvSpPr/>
            <p:nvPr/>
          </p:nvSpPr>
          <p:spPr>
            <a:xfrm>
              <a:off x="2499116" y="4616410"/>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62" name="椭圆 360">
              <a:extLst>
                <a:ext uri="{FF2B5EF4-FFF2-40B4-BE49-F238E27FC236}">
                  <a16:creationId xmlns:a16="http://schemas.microsoft.com/office/drawing/2014/main" id="{92B968B6-D4FE-D34D-91CE-A624F4FFA1ED}"/>
                </a:ext>
              </a:extLst>
            </p:cNvPr>
            <p:cNvSpPr/>
            <p:nvPr/>
          </p:nvSpPr>
          <p:spPr>
            <a:xfrm>
              <a:off x="7321514" y="458973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63" name="椭圆 361">
              <a:extLst>
                <a:ext uri="{FF2B5EF4-FFF2-40B4-BE49-F238E27FC236}">
                  <a16:creationId xmlns:a16="http://schemas.microsoft.com/office/drawing/2014/main" id="{A5AC7E3D-5EA5-2041-B7F3-962015FF5725}"/>
                </a:ext>
              </a:extLst>
            </p:cNvPr>
            <p:cNvSpPr/>
            <p:nvPr/>
          </p:nvSpPr>
          <p:spPr>
            <a:xfrm>
              <a:off x="6772514" y="5426709"/>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64" name="椭圆 362">
              <a:extLst>
                <a:ext uri="{FF2B5EF4-FFF2-40B4-BE49-F238E27FC236}">
                  <a16:creationId xmlns:a16="http://schemas.microsoft.com/office/drawing/2014/main" id="{18DCFB43-C25F-2D4C-97CC-25B4A404CB66}"/>
                </a:ext>
              </a:extLst>
            </p:cNvPr>
            <p:cNvSpPr/>
            <p:nvPr/>
          </p:nvSpPr>
          <p:spPr>
            <a:xfrm>
              <a:off x="3057568" y="5422462"/>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65" name="椭圆 363">
              <a:extLst>
                <a:ext uri="{FF2B5EF4-FFF2-40B4-BE49-F238E27FC236}">
                  <a16:creationId xmlns:a16="http://schemas.microsoft.com/office/drawing/2014/main" id="{3C4482A7-A4D2-664D-B36D-C8AA27FDDEE9}"/>
                </a:ext>
              </a:extLst>
            </p:cNvPr>
            <p:cNvSpPr/>
            <p:nvPr/>
          </p:nvSpPr>
          <p:spPr>
            <a:xfrm>
              <a:off x="3903037" y="5981184"/>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66" name="椭圆 364">
              <a:extLst>
                <a:ext uri="{FF2B5EF4-FFF2-40B4-BE49-F238E27FC236}">
                  <a16:creationId xmlns:a16="http://schemas.microsoft.com/office/drawing/2014/main" id="{88254CE7-9D77-1F4E-B689-F2872EE940A1}"/>
                </a:ext>
              </a:extLst>
            </p:cNvPr>
            <p:cNvSpPr/>
            <p:nvPr/>
          </p:nvSpPr>
          <p:spPr>
            <a:xfrm>
              <a:off x="5937928" y="5980688"/>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67" name="椭圆 365">
              <a:extLst>
                <a:ext uri="{FF2B5EF4-FFF2-40B4-BE49-F238E27FC236}">
                  <a16:creationId xmlns:a16="http://schemas.microsoft.com/office/drawing/2014/main" id="{74D562FB-7619-0547-A31E-DA680A3DFE7F}"/>
                </a:ext>
              </a:extLst>
            </p:cNvPr>
            <p:cNvSpPr/>
            <p:nvPr/>
          </p:nvSpPr>
          <p:spPr>
            <a:xfrm>
              <a:off x="4916848" y="618832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68" name="椭圆 366">
              <a:extLst>
                <a:ext uri="{FF2B5EF4-FFF2-40B4-BE49-F238E27FC236}">
                  <a16:creationId xmlns:a16="http://schemas.microsoft.com/office/drawing/2014/main" id="{036F5992-16FC-0042-B3DF-DC8EBFBBE43A}"/>
                </a:ext>
              </a:extLst>
            </p:cNvPr>
            <p:cNvSpPr/>
            <p:nvPr/>
          </p:nvSpPr>
          <p:spPr>
            <a:xfrm>
              <a:off x="4488353" y="265727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69" name="椭圆 367">
              <a:extLst>
                <a:ext uri="{FF2B5EF4-FFF2-40B4-BE49-F238E27FC236}">
                  <a16:creationId xmlns:a16="http://schemas.microsoft.com/office/drawing/2014/main" id="{FE4B9F3D-D8C8-3641-A4ED-5024EEAA9964}"/>
                </a:ext>
              </a:extLst>
            </p:cNvPr>
            <p:cNvSpPr/>
            <p:nvPr/>
          </p:nvSpPr>
          <p:spPr>
            <a:xfrm>
              <a:off x="3129568" y="235722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70" name="椭圆 368">
              <a:extLst>
                <a:ext uri="{FF2B5EF4-FFF2-40B4-BE49-F238E27FC236}">
                  <a16:creationId xmlns:a16="http://schemas.microsoft.com/office/drawing/2014/main" id="{DD6035CE-085B-5A4C-B427-8C1EFF547C62}"/>
                </a:ext>
              </a:extLst>
            </p:cNvPr>
            <p:cNvSpPr/>
            <p:nvPr/>
          </p:nvSpPr>
          <p:spPr>
            <a:xfrm>
              <a:off x="6107323" y="257222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71" name="椭圆 369">
              <a:extLst>
                <a:ext uri="{FF2B5EF4-FFF2-40B4-BE49-F238E27FC236}">
                  <a16:creationId xmlns:a16="http://schemas.microsoft.com/office/drawing/2014/main" id="{4CB21D59-0D4C-6A45-950E-504EB9E86E0E}"/>
                </a:ext>
              </a:extLst>
            </p:cNvPr>
            <p:cNvSpPr/>
            <p:nvPr/>
          </p:nvSpPr>
          <p:spPr>
            <a:xfrm>
              <a:off x="5431118" y="1544823"/>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72" name="椭圆 370">
              <a:extLst>
                <a:ext uri="{FF2B5EF4-FFF2-40B4-BE49-F238E27FC236}">
                  <a16:creationId xmlns:a16="http://schemas.microsoft.com/office/drawing/2014/main" id="{8EAA3953-EC5D-524A-B764-164CBC93802B}"/>
                </a:ext>
              </a:extLst>
            </p:cNvPr>
            <p:cNvSpPr/>
            <p:nvPr/>
          </p:nvSpPr>
          <p:spPr>
            <a:xfrm>
              <a:off x="3338442" y="4860972"/>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73" name="椭圆 371">
              <a:extLst>
                <a:ext uri="{FF2B5EF4-FFF2-40B4-BE49-F238E27FC236}">
                  <a16:creationId xmlns:a16="http://schemas.microsoft.com/office/drawing/2014/main" id="{95C5975A-1777-D04D-946B-F742B2E4E8E7}"/>
                </a:ext>
              </a:extLst>
            </p:cNvPr>
            <p:cNvSpPr/>
            <p:nvPr/>
          </p:nvSpPr>
          <p:spPr>
            <a:xfrm>
              <a:off x="4080450" y="3493613"/>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74" name="椭圆 372">
              <a:extLst>
                <a:ext uri="{FF2B5EF4-FFF2-40B4-BE49-F238E27FC236}">
                  <a16:creationId xmlns:a16="http://schemas.microsoft.com/office/drawing/2014/main" id="{8D11D971-CD48-B841-8618-D7F8D076C99E}"/>
                </a:ext>
              </a:extLst>
            </p:cNvPr>
            <p:cNvSpPr/>
            <p:nvPr/>
          </p:nvSpPr>
          <p:spPr>
            <a:xfrm>
              <a:off x="5359118" y="5685361"/>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75" name="椭圆 373">
              <a:extLst>
                <a:ext uri="{FF2B5EF4-FFF2-40B4-BE49-F238E27FC236}">
                  <a16:creationId xmlns:a16="http://schemas.microsoft.com/office/drawing/2014/main" id="{5EC1B08A-7AAE-B943-B6EB-511F05837958}"/>
                </a:ext>
              </a:extLst>
            </p:cNvPr>
            <p:cNvSpPr/>
            <p:nvPr/>
          </p:nvSpPr>
          <p:spPr>
            <a:xfrm>
              <a:off x="6857155" y="3464768"/>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grpSp>
      <p:cxnSp>
        <p:nvCxnSpPr>
          <p:cNvPr id="176" name="直接连接符 374">
            <a:extLst>
              <a:ext uri="{FF2B5EF4-FFF2-40B4-BE49-F238E27FC236}">
                <a16:creationId xmlns:a16="http://schemas.microsoft.com/office/drawing/2014/main" id="{66368996-DE22-EB4E-B62A-DE37456D62CA}"/>
              </a:ext>
            </a:extLst>
          </p:cNvPr>
          <p:cNvCxnSpPr>
            <a:stCxn id="153" idx="4"/>
            <a:endCxn id="171" idx="0"/>
          </p:cNvCxnSpPr>
          <p:nvPr/>
        </p:nvCxnSpPr>
        <p:spPr>
          <a:xfrm>
            <a:off x="4953644" y="74422"/>
            <a:ext cx="514271" cy="54127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7" name="直接连接符 375">
            <a:extLst>
              <a:ext uri="{FF2B5EF4-FFF2-40B4-BE49-F238E27FC236}">
                <a16:creationId xmlns:a16="http://schemas.microsoft.com/office/drawing/2014/main" id="{495044E9-566F-0844-B7EA-9A66E1089046}"/>
              </a:ext>
            </a:extLst>
          </p:cNvPr>
          <p:cNvCxnSpPr>
            <a:stCxn id="152" idx="5"/>
            <a:endCxn id="171" idx="2"/>
          </p:cNvCxnSpPr>
          <p:nvPr/>
        </p:nvCxnSpPr>
        <p:spPr>
          <a:xfrm>
            <a:off x="3965290" y="263998"/>
            <a:ext cx="1466625" cy="38770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8" name="直接连接符 376">
            <a:extLst>
              <a:ext uri="{FF2B5EF4-FFF2-40B4-BE49-F238E27FC236}">
                <a16:creationId xmlns:a16="http://schemas.microsoft.com/office/drawing/2014/main" id="{B73A9709-CF04-3B46-B8E4-EB2B8144CC7B}"/>
              </a:ext>
            </a:extLst>
          </p:cNvPr>
          <p:cNvCxnSpPr>
            <a:stCxn id="169" idx="0"/>
            <a:endCxn id="152" idx="4"/>
          </p:cNvCxnSpPr>
          <p:nvPr/>
        </p:nvCxnSpPr>
        <p:spPr>
          <a:xfrm flipV="1">
            <a:off x="3166362" y="274540"/>
            <a:ext cx="773469" cy="115356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377">
            <a:extLst>
              <a:ext uri="{FF2B5EF4-FFF2-40B4-BE49-F238E27FC236}">
                <a16:creationId xmlns:a16="http://schemas.microsoft.com/office/drawing/2014/main" id="{F49BF12C-92BB-EE4E-957A-0BA0E6E1AA23}"/>
              </a:ext>
            </a:extLst>
          </p:cNvPr>
          <p:cNvCxnSpPr>
            <a:stCxn id="174" idx="3"/>
            <a:endCxn id="167" idx="0"/>
          </p:cNvCxnSpPr>
          <p:nvPr/>
        </p:nvCxnSpPr>
        <p:spPr>
          <a:xfrm flipH="1">
            <a:off x="4953644" y="4817694"/>
            <a:ext cx="416815" cy="44150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0" name="直接连接符 378">
            <a:extLst>
              <a:ext uri="{FF2B5EF4-FFF2-40B4-BE49-F238E27FC236}">
                <a16:creationId xmlns:a16="http://schemas.microsoft.com/office/drawing/2014/main" id="{19F4865A-6688-B945-ADD4-41C273A3BFE3}"/>
              </a:ext>
            </a:extLst>
          </p:cNvPr>
          <p:cNvCxnSpPr>
            <a:stCxn id="157" idx="6"/>
          </p:cNvCxnSpPr>
          <p:nvPr/>
        </p:nvCxnSpPr>
        <p:spPr>
          <a:xfrm flipV="1">
            <a:off x="2553922" y="1464103"/>
            <a:ext cx="576440" cy="19911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1" name="直接连接符 379">
            <a:extLst>
              <a:ext uri="{FF2B5EF4-FFF2-40B4-BE49-F238E27FC236}">
                <a16:creationId xmlns:a16="http://schemas.microsoft.com/office/drawing/2014/main" id="{21A894C2-C927-C241-9C9E-778DB96039D6}"/>
              </a:ext>
            </a:extLst>
          </p:cNvPr>
          <p:cNvCxnSpPr>
            <a:stCxn id="169" idx="6"/>
            <a:endCxn id="168" idx="2"/>
          </p:cNvCxnSpPr>
          <p:nvPr/>
        </p:nvCxnSpPr>
        <p:spPr>
          <a:xfrm>
            <a:off x="3202364" y="1464103"/>
            <a:ext cx="1286785" cy="3000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2" name="直接连接符 380">
            <a:extLst>
              <a:ext uri="{FF2B5EF4-FFF2-40B4-BE49-F238E27FC236}">
                <a16:creationId xmlns:a16="http://schemas.microsoft.com/office/drawing/2014/main" id="{61D9A79A-9FAD-2746-9E05-FD0F196D1B51}"/>
              </a:ext>
            </a:extLst>
          </p:cNvPr>
          <p:cNvCxnSpPr>
            <a:stCxn id="168" idx="0"/>
            <a:endCxn id="171" idx="4"/>
          </p:cNvCxnSpPr>
          <p:nvPr/>
        </p:nvCxnSpPr>
        <p:spPr>
          <a:xfrm flipV="1">
            <a:off x="4525149" y="687700"/>
            <a:ext cx="942765" cy="104045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3" name="直接连接符 381">
            <a:extLst>
              <a:ext uri="{FF2B5EF4-FFF2-40B4-BE49-F238E27FC236}">
                <a16:creationId xmlns:a16="http://schemas.microsoft.com/office/drawing/2014/main" id="{FF2DF572-ACD9-8245-958F-EF6F6555BC32}"/>
              </a:ext>
            </a:extLst>
          </p:cNvPr>
          <p:cNvCxnSpPr>
            <a:stCxn id="160" idx="7"/>
            <a:endCxn id="169" idx="3"/>
          </p:cNvCxnSpPr>
          <p:nvPr/>
        </p:nvCxnSpPr>
        <p:spPr>
          <a:xfrm flipV="1">
            <a:off x="2342898" y="1489559"/>
            <a:ext cx="798008" cy="113989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4" name="直接连接符 382">
            <a:extLst>
              <a:ext uri="{FF2B5EF4-FFF2-40B4-BE49-F238E27FC236}">
                <a16:creationId xmlns:a16="http://schemas.microsoft.com/office/drawing/2014/main" id="{ADCE2ABC-973E-2C4A-BB38-432979BDE057}"/>
              </a:ext>
            </a:extLst>
          </p:cNvPr>
          <p:cNvCxnSpPr>
            <a:stCxn id="169" idx="5"/>
            <a:endCxn id="173" idx="1"/>
          </p:cNvCxnSpPr>
          <p:nvPr/>
        </p:nvCxnSpPr>
        <p:spPr>
          <a:xfrm>
            <a:off x="3191819" y="1489559"/>
            <a:ext cx="899971" cy="108547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5" name="直接连接符 383">
            <a:extLst>
              <a:ext uri="{FF2B5EF4-FFF2-40B4-BE49-F238E27FC236}">
                <a16:creationId xmlns:a16="http://schemas.microsoft.com/office/drawing/2014/main" id="{43E7EEA7-C1C9-7A4D-B068-00BBFD4C0FAD}"/>
              </a:ext>
            </a:extLst>
          </p:cNvPr>
          <p:cNvCxnSpPr>
            <a:stCxn id="171" idx="7"/>
            <a:endCxn id="154" idx="3"/>
          </p:cNvCxnSpPr>
          <p:nvPr/>
        </p:nvCxnSpPr>
        <p:spPr>
          <a:xfrm flipV="1">
            <a:off x="5493367" y="263502"/>
            <a:ext cx="455899" cy="36274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6" name="直接连接符 384">
            <a:extLst>
              <a:ext uri="{FF2B5EF4-FFF2-40B4-BE49-F238E27FC236}">
                <a16:creationId xmlns:a16="http://schemas.microsoft.com/office/drawing/2014/main" id="{7F0E443B-7EDA-354A-ACA7-FFEE9DDC3A97}"/>
              </a:ext>
            </a:extLst>
          </p:cNvPr>
          <p:cNvCxnSpPr>
            <a:stCxn id="171" idx="6"/>
            <a:endCxn id="155" idx="2"/>
          </p:cNvCxnSpPr>
          <p:nvPr/>
        </p:nvCxnSpPr>
        <p:spPr>
          <a:xfrm>
            <a:off x="5503915" y="651699"/>
            <a:ext cx="1259969" cy="15667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7" name="直接连接符 385">
            <a:extLst>
              <a:ext uri="{FF2B5EF4-FFF2-40B4-BE49-F238E27FC236}">
                <a16:creationId xmlns:a16="http://schemas.microsoft.com/office/drawing/2014/main" id="{75C7B9C6-7ADF-824E-9F7A-8986FA58C6D0}"/>
              </a:ext>
            </a:extLst>
          </p:cNvPr>
          <p:cNvCxnSpPr>
            <a:stCxn id="169" idx="7"/>
            <a:endCxn id="171" idx="3"/>
          </p:cNvCxnSpPr>
          <p:nvPr/>
        </p:nvCxnSpPr>
        <p:spPr>
          <a:xfrm flipV="1">
            <a:off x="3191820" y="677154"/>
            <a:ext cx="2250639" cy="7614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8" name="直接连接符 386">
            <a:extLst>
              <a:ext uri="{FF2B5EF4-FFF2-40B4-BE49-F238E27FC236}">
                <a16:creationId xmlns:a16="http://schemas.microsoft.com/office/drawing/2014/main" id="{95F73A43-F521-174C-96FB-DEC1954B7F8A}"/>
              </a:ext>
            </a:extLst>
          </p:cNvPr>
          <p:cNvCxnSpPr>
            <a:stCxn id="171" idx="5"/>
            <a:endCxn id="170" idx="1"/>
          </p:cNvCxnSpPr>
          <p:nvPr/>
        </p:nvCxnSpPr>
        <p:spPr>
          <a:xfrm>
            <a:off x="5493370" y="677154"/>
            <a:ext cx="625293" cy="9764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9" name="直接连接符 387">
            <a:extLst>
              <a:ext uri="{FF2B5EF4-FFF2-40B4-BE49-F238E27FC236}">
                <a16:creationId xmlns:a16="http://schemas.microsoft.com/office/drawing/2014/main" id="{C2F1E7D0-A075-F34E-9AF5-DF3F9ADCC666}"/>
              </a:ext>
            </a:extLst>
          </p:cNvPr>
          <p:cNvCxnSpPr>
            <a:stCxn id="168" idx="6"/>
            <a:endCxn id="170" idx="2"/>
          </p:cNvCxnSpPr>
          <p:nvPr/>
        </p:nvCxnSpPr>
        <p:spPr>
          <a:xfrm flipV="1">
            <a:off x="4561147" y="1679103"/>
            <a:ext cx="1546971" cy="850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0" name="直接连接符 388">
            <a:extLst>
              <a:ext uri="{FF2B5EF4-FFF2-40B4-BE49-F238E27FC236}">
                <a16:creationId xmlns:a16="http://schemas.microsoft.com/office/drawing/2014/main" id="{9EA55735-08D7-E148-83E6-C4A25A8C18ED}"/>
              </a:ext>
            </a:extLst>
          </p:cNvPr>
          <p:cNvCxnSpPr>
            <a:stCxn id="170" idx="3"/>
            <a:endCxn id="174" idx="0"/>
          </p:cNvCxnSpPr>
          <p:nvPr/>
        </p:nvCxnSpPr>
        <p:spPr>
          <a:xfrm flipH="1">
            <a:off x="5395914" y="1704560"/>
            <a:ext cx="722749" cy="305167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1" name="直接连接符 389">
            <a:extLst>
              <a:ext uri="{FF2B5EF4-FFF2-40B4-BE49-F238E27FC236}">
                <a16:creationId xmlns:a16="http://schemas.microsoft.com/office/drawing/2014/main" id="{9A483159-1281-614A-A9DB-ADCB46E64F91}"/>
              </a:ext>
            </a:extLst>
          </p:cNvPr>
          <p:cNvCxnSpPr>
            <a:stCxn id="170" idx="0"/>
            <a:endCxn id="155" idx="3"/>
          </p:cNvCxnSpPr>
          <p:nvPr/>
        </p:nvCxnSpPr>
        <p:spPr>
          <a:xfrm flipV="1">
            <a:off x="6144117" y="833828"/>
            <a:ext cx="630308" cy="80927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2" name="直接连接符 390">
            <a:extLst>
              <a:ext uri="{FF2B5EF4-FFF2-40B4-BE49-F238E27FC236}">
                <a16:creationId xmlns:a16="http://schemas.microsoft.com/office/drawing/2014/main" id="{165C5B47-DFEB-3843-9350-7E5370BDC401}"/>
              </a:ext>
            </a:extLst>
          </p:cNvPr>
          <p:cNvCxnSpPr>
            <a:stCxn id="170" idx="5"/>
            <a:endCxn id="175" idx="1"/>
          </p:cNvCxnSpPr>
          <p:nvPr/>
        </p:nvCxnSpPr>
        <p:spPr>
          <a:xfrm>
            <a:off x="6169573" y="1704559"/>
            <a:ext cx="698920" cy="84162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3" name="直接连接符 391">
            <a:extLst>
              <a:ext uri="{FF2B5EF4-FFF2-40B4-BE49-F238E27FC236}">
                <a16:creationId xmlns:a16="http://schemas.microsoft.com/office/drawing/2014/main" id="{2680FCAF-9548-554F-A1FC-E6B0B734B8C7}"/>
              </a:ext>
            </a:extLst>
          </p:cNvPr>
          <p:cNvCxnSpPr>
            <a:stCxn id="175" idx="0"/>
            <a:endCxn id="155" idx="4"/>
          </p:cNvCxnSpPr>
          <p:nvPr/>
        </p:nvCxnSpPr>
        <p:spPr>
          <a:xfrm flipH="1" flipV="1">
            <a:off x="6799881" y="844374"/>
            <a:ext cx="94068" cy="169127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4" name="直接连接符 392">
            <a:extLst>
              <a:ext uri="{FF2B5EF4-FFF2-40B4-BE49-F238E27FC236}">
                <a16:creationId xmlns:a16="http://schemas.microsoft.com/office/drawing/2014/main" id="{077DBA3D-F189-2343-8978-B72FA4A47E58}"/>
              </a:ext>
            </a:extLst>
          </p:cNvPr>
          <p:cNvCxnSpPr>
            <a:stCxn id="175" idx="7"/>
            <a:endCxn id="158" idx="3"/>
          </p:cNvCxnSpPr>
          <p:nvPr/>
        </p:nvCxnSpPr>
        <p:spPr>
          <a:xfrm flipV="1">
            <a:off x="6919407" y="1688672"/>
            <a:ext cx="436307" cy="85751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5" name="直接连接符 393">
            <a:extLst>
              <a:ext uri="{FF2B5EF4-FFF2-40B4-BE49-F238E27FC236}">
                <a16:creationId xmlns:a16="http://schemas.microsoft.com/office/drawing/2014/main" id="{7450845C-4477-FF40-8B82-D6D13A479429}"/>
              </a:ext>
            </a:extLst>
          </p:cNvPr>
          <p:cNvCxnSpPr>
            <a:stCxn id="162" idx="1"/>
            <a:endCxn id="175" idx="5"/>
          </p:cNvCxnSpPr>
          <p:nvPr/>
        </p:nvCxnSpPr>
        <p:spPr>
          <a:xfrm flipH="1" flipV="1">
            <a:off x="6919408" y="2597102"/>
            <a:ext cx="413447" cy="107405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6" name="直接连接符 394">
            <a:extLst>
              <a:ext uri="{FF2B5EF4-FFF2-40B4-BE49-F238E27FC236}">
                <a16:creationId xmlns:a16="http://schemas.microsoft.com/office/drawing/2014/main" id="{4DFB39EC-6279-804C-AE5F-85011EC731A4}"/>
              </a:ext>
            </a:extLst>
          </p:cNvPr>
          <p:cNvCxnSpPr>
            <a:stCxn id="168" idx="4"/>
            <a:endCxn id="174" idx="1"/>
          </p:cNvCxnSpPr>
          <p:nvPr/>
        </p:nvCxnSpPr>
        <p:spPr>
          <a:xfrm>
            <a:off x="4525149" y="1800154"/>
            <a:ext cx="845309" cy="296662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7" name="直接连接符 395">
            <a:extLst>
              <a:ext uri="{FF2B5EF4-FFF2-40B4-BE49-F238E27FC236}">
                <a16:creationId xmlns:a16="http://schemas.microsoft.com/office/drawing/2014/main" id="{D786E4C5-2435-BF41-88CC-03007A745C9E}"/>
              </a:ext>
            </a:extLst>
          </p:cNvPr>
          <p:cNvCxnSpPr>
            <a:stCxn id="173" idx="5"/>
            <a:endCxn id="174" idx="1"/>
          </p:cNvCxnSpPr>
          <p:nvPr/>
        </p:nvCxnSpPr>
        <p:spPr>
          <a:xfrm>
            <a:off x="4142701" y="2625946"/>
            <a:ext cx="1227756" cy="21408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8" name="直接连接符 396">
            <a:extLst>
              <a:ext uri="{FF2B5EF4-FFF2-40B4-BE49-F238E27FC236}">
                <a16:creationId xmlns:a16="http://schemas.microsoft.com/office/drawing/2014/main" id="{4783EBB0-8BE5-A44B-9566-9F37665E0EBB}"/>
              </a:ext>
            </a:extLst>
          </p:cNvPr>
          <p:cNvCxnSpPr>
            <a:stCxn id="160" idx="5"/>
            <a:endCxn id="172" idx="1"/>
          </p:cNvCxnSpPr>
          <p:nvPr/>
        </p:nvCxnSpPr>
        <p:spPr>
          <a:xfrm>
            <a:off x="2342899" y="2680370"/>
            <a:ext cx="1006883" cy="126202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9" name="直接连接符 397">
            <a:extLst>
              <a:ext uri="{FF2B5EF4-FFF2-40B4-BE49-F238E27FC236}">
                <a16:creationId xmlns:a16="http://schemas.microsoft.com/office/drawing/2014/main" id="{ECBB8084-81B4-1241-9DB4-0E0B5C703E95}"/>
              </a:ext>
            </a:extLst>
          </p:cNvPr>
          <p:cNvCxnSpPr>
            <a:stCxn id="172" idx="7"/>
            <a:endCxn id="173" idx="2"/>
          </p:cNvCxnSpPr>
          <p:nvPr/>
        </p:nvCxnSpPr>
        <p:spPr>
          <a:xfrm flipV="1">
            <a:off x="3400693" y="2600490"/>
            <a:ext cx="680552" cy="134190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0" name="直接连接符 398">
            <a:extLst>
              <a:ext uri="{FF2B5EF4-FFF2-40B4-BE49-F238E27FC236}">
                <a16:creationId xmlns:a16="http://schemas.microsoft.com/office/drawing/2014/main" id="{A0FA996B-B0A1-9A4C-A772-66604E890647}"/>
              </a:ext>
            </a:extLst>
          </p:cNvPr>
          <p:cNvCxnSpPr>
            <a:stCxn id="172" idx="0"/>
            <a:endCxn id="169" idx="4"/>
          </p:cNvCxnSpPr>
          <p:nvPr/>
        </p:nvCxnSpPr>
        <p:spPr>
          <a:xfrm flipH="1" flipV="1">
            <a:off x="3166363" y="1500105"/>
            <a:ext cx="208875" cy="243174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1" name="直接连接符 399">
            <a:extLst>
              <a:ext uri="{FF2B5EF4-FFF2-40B4-BE49-F238E27FC236}">
                <a16:creationId xmlns:a16="http://schemas.microsoft.com/office/drawing/2014/main" id="{2A6CDF91-7B07-3346-A448-A56D7A0B1662}"/>
              </a:ext>
            </a:extLst>
          </p:cNvPr>
          <p:cNvCxnSpPr>
            <a:stCxn id="169" idx="1"/>
            <a:endCxn id="156" idx="4"/>
          </p:cNvCxnSpPr>
          <p:nvPr/>
        </p:nvCxnSpPr>
        <p:spPr>
          <a:xfrm flipH="1" flipV="1">
            <a:off x="3094362" y="840128"/>
            <a:ext cx="46544" cy="59852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2" name="直接连接符 400">
            <a:extLst>
              <a:ext uri="{FF2B5EF4-FFF2-40B4-BE49-F238E27FC236}">
                <a16:creationId xmlns:a16="http://schemas.microsoft.com/office/drawing/2014/main" id="{8332E1C8-C65C-FB46-9DE9-43447DDA17B9}"/>
              </a:ext>
            </a:extLst>
          </p:cNvPr>
          <p:cNvCxnSpPr>
            <a:stCxn id="163" idx="0"/>
            <a:endCxn id="175" idx="4"/>
          </p:cNvCxnSpPr>
          <p:nvPr/>
        </p:nvCxnSpPr>
        <p:spPr>
          <a:xfrm flipV="1">
            <a:off x="6809311" y="2607643"/>
            <a:ext cx="84641" cy="18899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3" name="直接连接符 401">
            <a:extLst>
              <a:ext uri="{FF2B5EF4-FFF2-40B4-BE49-F238E27FC236}">
                <a16:creationId xmlns:a16="http://schemas.microsoft.com/office/drawing/2014/main" id="{76ADF7F1-6C29-1C44-A901-2C95A46CFF35}"/>
              </a:ext>
            </a:extLst>
          </p:cNvPr>
          <p:cNvCxnSpPr>
            <a:stCxn id="175" idx="3"/>
            <a:endCxn id="174" idx="7"/>
          </p:cNvCxnSpPr>
          <p:nvPr/>
        </p:nvCxnSpPr>
        <p:spPr>
          <a:xfrm flipH="1">
            <a:off x="5421370" y="2597101"/>
            <a:ext cx="1447125" cy="216968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4" name="直接连接符 402">
            <a:extLst>
              <a:ext uri="{FF2B5EF4-FFF2-40B4-BE49-F238E27FC236}">
                <a16:creationId xmlns:a16="http://schemas.microsoft.com/office/drawing/2014/main" id="{9BAA5B84-E3EA-5B4D-906E-2D433DA3B6A2}"/>
              </a:ext>
            </a:extLst>
          </p:cNvPr>
          <p:cNvCxnSpPr>
            <a:stCxn id="174" idx="6"/>
            <a:endCxn id="163" idx="2"/>
          </p:cNvCxnSpPr>
          <p:nvPr/>
        </p:nvCxnSpPr>
        <p:spPr>
          <a:xfrm flipV="1">
            <a:off x="5431913" y="4533586"/>
            <a:ext cx="1341396" cy="2586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5" name="直接连接符 403">
            <a:extLst>
              <a:ext uri="{FF2B5EF4-FFF2-40B4-BE49-F238E27FC236}">
                <a16:creationId xmlns:a16="http://schemas.microsoft.com/office/drawing/2014/main" id="{F3BDA88F-2E6B-D94E-A67E-8FAE0C8E5D08}"/>
              </a:ext>
            </a:extLst>
          </p:cNvPr>
          <p:cNvCxnSpPr>
            <a:stCxn id="174" idx="5"/>
            <a:endCxn id="166" idx="1"/>
          </p:cNvCxnSpPr>
          <p:nvPr/>
        </p:nvCxnSpPr>
        <p:spPr>
          <a:xfrm>
            <a:off x="5421367" y="4817694"/>
            <a:ext cx="527899" cy="24441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6" name="直接连接符 404">
            <a:extLst>
              <a:ext uri="{FF2B5EF4-FFF2-40B4-BE49-F238E27FC236}">
                <a16:creationId xmlns:a16="http://schemas.microsoft.com/office/drawing/2014/main" id="{378278B3-DB1F-494C-BB07-42A2B37795BE}"/>
              </a:ext>
            </a:extLst>
          </p:cNvPr>
          <p:cNvCxnSpPr>
            <a:stCxn id="173" idx="0"/>
            <a:endCxn id="168" idx="3"/>
          </p:cNvCxnSpPr>
          <p:nvPr/>
        </p:nvCxnSpPr>
        <p:spPr>
          <a:xfrm flipV="1">
            <a:off x="4117247" y="1789608"/>
            <a:ext cx="382447" cy="77488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7" name="直接连接符 405">
            <a:extLst>
              <a:ext uri="{FF2B5EF4-FFF2-40B4-BE49-F238E27FC236}">
                <a16:creationId xmlns:a16="http://schemas.microsoft.com/office/drawing/2014/main" id="{C17B1186-6327-5845-9502-C32BAACF6363}"/>
              </a:ext>
            </a:extLst>
          </p:cNvPr>
          <p:cNvCxnSpPr>
            <a:stCxn id="172" idx="6"/>
            <a:endCxn id="174" idx="2"/>
          </p:cNvCxnSpPr>
          <p:nvPr/>
        </p:nvCxnSpPr>
        <p:spPr>
          <a:xfrm>
            <a:off x="3411237" y="3967847"/>
            <a:ext cx="1948676" cy="82438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8" name="直接连接符 406">
            <a:extLst>
              <a:ext uri="{FF2B5EF4-FFF2-40B4-BE49-F238E27FC236}">
                <a16:creationId xmlns:a16="http://schemas.microsoft.com/office/drawing/2014/main" id="{F5F3AB42-35DF-3C46-ADAF-2698D6B716D5}"/>
              </a:ext>
            </a:extLst>
          </p:cNvPr>
          <p:cNvCxnSpPr>
            <a:stCxn id="161" idx="6"/>
            <a:endCxn id="172" idx="2"/>
          </p:cNvCxnSpPr>
          <p:nvPr/>
        </p:nvCxnSpPr>
        <p:spPr>
          <a:xfrm>
            <a:off x="2571912" y="3723284"/>
            <a:ext cx="767327" cy="24456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9" name="直接连接符 407">
            <a:extLst>
              <a:ext uri="{FF2B5EF4-FFF2-40B4-BE49-F238E27FC236}">
                <a16:creationId xmlns:a16="http://schemas.microsoft.com/office/drawing/2014/main" id="{D90C6F3D-8D99-E34C-9B98-0E86CB774ABB}"/>
              </a:ext>
            </a:extLst>
          </p:cNvPr>
          <p:cNvCxnSpPr>
            <a:stCxn id="164" idx="7"/>
            <a:endCxn id="172" idx="3"/>
          </p:cNvCxnSpPr>
          <p:nvPr/>
        </p:nvCxnSpPr>
        <p:spPr>
          <a:xfrm flipV="1">
            <a:off x="3119819" y="3993304"/>
            <a:ext cx="229963" cy="51057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0" name="直接连接符 408">
            <a:extLst>
              <a:ext uri="{FF2B5EF4-FFF2-40B4-BE49-F238E27FC236}">
                <a16:creationId xmlns:a16="http://schemas.microsoft.com/office/drawing/2014/main" id="{0B463A17-4169-8947-B2E8-3FF1470961BB}"/>
              </a:ext>
            </a:extLst>
          </p:cNvPr>
          <p:cNvCxnSpPr>
            <a:stCxn id="165" idx="0"/>
            <a:endCxn id="172" idx="5"/>
          </p:cNvCxnSpPr>
          <p:nvPr/>
        </p:nvCxnSpPr>
        <p:spPr>
          <a:xfrm flipH="1" flipV="1">
            <a:off x="3400694" y="3993305"/>
            <a:ext cx="539139" cy="10587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1" name="直接连接符 409">
            <a:extLst>
              <a:ext uri="{FF2B5EF4-FFF2-40B4-BE49-F238E27FC236}">
                <a16:creationId xmlns:a16="http://schemas.microsoft.com/office/drawing/2014/main" id="{08F436AD-2322-E44F-B4FB-BBB5E08BB476}"/>
              </a:ext>
            </a:extLst>
          </p:cNvPr>
          <p:cNvCxnSpPr>
            <a:stCxn id="165" idx="7"/>
            <a:endCxn id="174" idx="2"/>
          </p:cNvCxnSpPr>
          <p:nvPr/>
        </p:nvCxnSpPr>
        <p:spPr>
          <a:xfrm flipV="1">
            <a:off x="3965290" y="4792238"/>
            <a:ext cx="1394625" cy="27036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12" name="组合 410">
            <a:extLst>
              <a:ext uri="{FF2B5EF4-FFF2-40B4-BE49-F238E27FC236}">
                <a16:creationId xmlns:a16="http://schemas.microsoft.com/office/drawing/2014/main" id="{19BA48F1-5F3A-A947-A11C-F2D171FBFB65}"/>
              </a:ext>
            </a:extLst>
          </p:cNvPr>
          <p:cNvGrpSpPr/>
          <p:nvPr/>
        </p:nvGrpSpPr>
        <p:grpSpPr>
          <a:xfrm>
            <a:off x="2284095" y="1018"/>
            <a:ext cx="5333787" cy="5328780"/>
            <a:chOff x="2433048" y="1083945"/>
            <a:chExt cx="5333787" cy="5328780"/>
          </a:xfrm>
        </p:grpSpPr>
        <p:sp>
          <p:nvSpPr>
            <p:cNvPr id="213" name="十六角星 411">
              <a:extLst>
                <a:ext uri="{FF2B5EF4-FFF2-40B4-BE49-F238E27FC236}">
                  <a16:creationId xmlns:a16="http://schemas.microsoft.com/office/drawing/2014/main" id="{A540EA4E-A531-F646-8C50-8B8D7FA32388}"/>
                </a:ext>
              </a:extLst>
            </p:cNvPr>
            <p:cNvSpPr/>
            <p:nvPr/>
          </p:nvSpPr>
          <p:spPr>
            <a:xfrm>
              <a:off x="2470676" y="1127265"/>
              <a:ext cx="5254344" cy="5254344"/>
            </a:xfrm>
            <a:prstGeom prst="star16">
              <a:avLst>
                <a:gd name="adj" fmla="val 49459"/>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grpSp>
          <p:nvGrpSpPr>
            <p:cNvPr id="214" name="组合 412">
              <a:extLst>
                <a:ext uri="{FF2B5EF4-FFF2-40B4-BE49-F238E27FC236}">
                  <a16:creationId xmlns:a16="http://schemas.microsoft.com/office/drawing/2014/main" id="{0EEEEC1C-C451-A444-A8DA-39BCB063F74F}"/>
                </a:ext>
              </a:extLst>
            </p:cNvPr>
            <p:cNvGrpSpPr/>
            <p:nvPr/>
          </p:nvGrpSpPr>
          <p:grpSpPr>
            <a:xfrm>
              <a:off x="2433048" y="1083945"/>
              <a:ext cx="5333787" cy="5328780"/>
              <a:chOff x="2280648" y="931545"/>
              <a:chExt cx="5333787" cy="5328780"/>
            </a:xfrm>
          </p:grpSpPr>
          <p:sp>
            <p:nvSpPr>
              <p:cNvPr id="251" name="椭圆 449">
                <a:extLst>
                  <a:ext uri="{FF2B5EF4-FFF2-40B4-BE49-F238E27FC236}">
                    <a16:creationId xmlns:a16="http://schemas.microsoft.com/office/drawing/2014/main" id="{32435963-C45F-F843-A13E-8665FBB1C3F3}"/>
                  </a:ext>
                </a:extLst>
              </p:cNvPr>
              <p:cNvSpPr/>
              <p:nvPr/>
            </p:nvSpPr>
            <p:spPr>
              <a:xfrm>
                <a:off x="3903037" y="113166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252" name="椭圆 450">
                <a:extLst>
                  <a:ext uri="{FF2B5EF4-FFF2-40B4-BE49-F238E27FC236}">
                    <a16:creationId xmlns:a16="http://schemas.microsoft.com/office/drawing/2014/main" id="{ECCC05E9-6663-D64B-9174-B5FF3DCD775F}"/>
                  </a:ext>
                </a:extLst>
              </p:cNvPr>
              <p:cNvSpPr/>
              <p:nvPr/>
            </p:nvSpPr>
            <p:spPr>
              <a:xfrm>
                <a:off x="4916848" y="93154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253" name="椭圆 451">
                <a:extLst>
                  <a:ext uri="{FF2B5EF4-FFF2-40B4-BE49-F238E27FC236}">
                    <a16:creationId xmlns:a16="http://schemas.microsoft.com/office/drawing/2014/main" id="{AB7F9774-CF98-BC41-AE14-D622742387AE}"/>
                  </a:ext>
                </a:extLst>
              </p:cNvPr>
              <p:cNvSpPr/>
              <p:nvPr/>
            </p:nvSpPr>
            <p:spPr>
              <a:xfrm>
                <a:off x="5937928" y="1131169"/>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254" name="椭圆 452">
                <a:extLst>
                  <a:ext uri="{FF2B5EF4-FFF2-40B4-BE49-F238E27FC236}">
                    <a16:creationId xmlns:a16="http://schemas.microsoft.com/office/drawing/2014/main" id="{1AEE8550-3E60-984C-911D-44253EEA73BC}"/>
                  </a:ext>
                </a:extLst>
              </p:cNvPr>
              <p:cNvSpPr/>
              <p:nvPr/>
            </p:nvSpPr>
            <p:spPr>
              <a:xfrm>
                <a:off x="6763087" y="170149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255" name="椭圆 453">
                <a:extLst>
                  <a:ext uri="{FF2B5EF4-FFF2-40B4-BE49-F238E27FC236}">
                    <a16:creationId xmlns:a16="http://schemas.microsoft.com/office/drawing/2014/main" id="{8C79F599-90EE-8847-93D0-0521B085BDE1}"/>
                  </a:ext>
                </a:extLst>
              </p:cNvPr>
              <p:cNvSpPr/>
              <p:nvPr/>
            </p:nvSpPr>
            <p:spPr>
              <a:xfrm>
                <a:off x="3057568" y="1697250"/>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256" name="椭圆 454">
                <a:extLst>
                  <a:ext uri="{FF2B5EF4-FFF2-40B4-BE49-F238E27FC236}">
                    <a16:creationId xmlns:a16="http://schemas.microsoft.com/office/drawing/2014/main" id="{F29C602B-0950-7F4C-A578-19C8F0090B44}"/>
                  </a:ext>
                </a:extLst>
              </p:cNvPr>
              <p:cNvSpPr/>
              <p:nvPr/>
            </p:nvSpPr>
            <p:spPr>
              <a:xfrm>
                <a:off x="2481128" y="2556341"/>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257" name="椭圆 455">
                <a:extLst>
                  <a:ext uri="{FF2B5EF4-FFF2-40B4-BE49-F238E27FC236}">
                    <a16:creationId xmlns:a16="http://schemas.microsoft.com/office/drawing/2014/main" id="{7F4F9706-777C-5E43-81D2-F2A6D16C8EC0}"/>
                  </a:ext>
                </a:extLst>
              </p:cNvPr>
              <p:cNvSpPr/>
              <p:nvPr/>
            </p:nvSpPr>
            <p:spPr>
              <a:xfrm>
                <a:off x="7344374" y="2556341"/>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258" name="椭圆 456">
                <a:extLst>
                  <a:ext uri="{FF2B5EF4-FFF2-40B4-BE49-F238E27FC236}">
                    <a16:creationId xmlns:a16="http://schemas.microsoft.com/office/drawing/2014/main" id="{D8B5DA10-CF0D-7742-80D8-73371350C46D}"/>
                  </a:ext>
                </a:extLst>
              </p:cNvPr>
              <p:cNvSpPr/>
              <p:nvPr/>
            </p:nvSpPr>
            <p:spPr>
              <a:xfrm>
                <a:off x="7542435" y="354803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259" name="椭圆 457">
                <a:extLst>
                  <a:ext uri="{FF2B5EF4-FFF2-40B4-BE49-F238E27FC236}">
                    <a16:creationId xmlns:a16="http://schemas.microsoft.com/office/drawing/2014/main" id="{E0F0E9DD-EB30-BC46-8538-29D05FBE38C7}"/>
                  </a:ext>
                </a:extLst>
              </p:cNvPr>
              <p:cNvSpPr/>
              <p:nvPr/>
            </p:nvSpPr>
            <p:spPr>
              <a:xfrm>
                <a:off x="2280648" y="354803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260" name="椭圆 458">
                <a:extLst>
                  <a:ext uri="{FF2B5EF4-FFF2-40B4-BE49-F238E27FC236}">
                    <a16:creationId xmlns:a16="http://schemas.microsoft.com/office/drawing/2014/main" id="{D001509F-8B80-1B41-8F79-72263C37EACD}"/>
                  </a:ext>
                </a:extLst>
              </p:cNvPr>
              <p:cNvSpPr/>
              <p:nvPr/>
            </p:nvSpPr>
            <p:spPr>
              <a:xfrm>
                <a:off x="2499116" y="4616410"/>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261" name="椭圆 459">
                <a:extLst>
                  <a:ext uri="{FF2B5EF4-FFF2-40B4-BE49-F238E27FC236}">
                    <a16:creationId xmlns:a16="http://schemas.microsoft.com/office/drawing/2014/main" id="{137BD884-225C-C14B-AB6D-F872FD5CF06A}"/>
                  </a:ext>
                </a:extLst>
              </p:cNvPr>
              <p:cNvSpPr/>
              <p:nvPr/>
            </p:nvSpPr>
            <p:spPr>
              <a:xfrm>
                <a:off x="7321514" y="458973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262" name="椭圆 460">
                <a:extLst>
                  <a:ext uri="{FF2B5EF4-FFF2-40B4-BE49-F238E27FC236}">
                    <a16:creationId xmlns:a16="http://schemas.microsoft.com/office/drawing/2014/main" id="{276A79F7-2E98-4447-9429-DD997F7D05C4}"/>
                  </a:ext>
                </a:extLst>
              </p:cNvPr>
              <p:cNvSpPr/>
              <p:nvPr/>
            </p:nvSpPr>
            <p:spPr>
              <a:xfrm>
                <a:off x="6772514" y="5426709"/>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263" name="椭圆 461">
                <a:extLst>
                  <a:ext uri="{FF2B5EF4-FFF2-40B4-BE49-F238E27FC236}">
                    <a16:creationId xmlns:a16="http://schemas.microsoft.com/office/drawing/2014/main" id="{DAB3BD61-F6B1-4644-8E10-6CAAC9D925E0}"/>
                  </a:ext>
                </a:extLst>
              </p:cNvPr>
              <p:cNvSpPr/>
              <p:nvPr/>
            </p:nvSpPr>
            <p:spPr>
              <a:xfrm>
                <a:off x="3057568" y="5422462"/>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264" name="椭圆 462">
                <a:extLst>
                  <a:ext uri="{FF2B5EF4-FFF2-40B4-BE49-F238E27FC236}">
                    <a16:creationId xmlns:a16="http://schemas.microsoft.com/office/drawing/2014/main" id="{8C017960-D54B-D947-A636-9EC28145FAFA}"/>
                  </a:ext>
                </a:extLst>
              </p:cNvPr>
              <p:cNvSpPr/>
              <p:nvPr/>
            </p:nvSpPr>
            <p:spPr>
              <a:xfrm>
                <a:off x="3903037" y="5981184"/>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265" name="椭圆 463">
                <a:extLst>
                  <a:ext uri="{FF2B5EF4-FFF2-40B4-BE49-F238E27FC236}">
                    <a16:creationId xmlns:a16="http://schemas.microsoft.com/office/drawing/2014/main" id="{29CC61A4-A994-9E48-83AA-81357046FDB0}"/>
                  </a:ext>
                </a:extLst>
              </p:cNvPr>
              <p:cNvSpPr/>
              <p:nvPr/>
            </p:nvSpPr>
            <p:spPr>
              <a:xfrm>
                <a:off x="5937928" y="5980688"/>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266" name="椭圆 464">
                <a:extLst>
                  <a:ext uri="{FF2B5EF4-FFF2-40B4-BE49-F238E27FC236}">
                    <a16:creationId xmlns:a16="http://schemas.microsoft.com/office/drawing/2014/main" id="{1F5EC0DA-21CC-8044-AE5E-4AED74C27B51}"/>
                  </a:ext>
                </a:extLst>
              </p:cNvPr>
              <p:cNvSpPr/>
              <p:nvPr/>
            </p:nvSpPr>
            <p:spPr>
              <a:xfrm>
                <a:off x="4916848" y="618832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267" name="椭圆 465">
                <a:extLst>
                  <a:ext uri="{FF2B5EF4-FFF2-40B4-BE49-F238E27FC236}">
                    <a16:creationId xmlns:a16="http://schemas.microsoft.com/office/drawing/2014/main" id="{BA748119-61F5-3C4B-87CA-1A1B844B82AB}"/>
                  </a:ext>
                </a:extLst>
              </p:cNvPr>
              <p:cNvSpPr/>
              <p:nvPr/>
            </p:nvSpPr>
            <p:spPr>
              <a:xfrm>
                <a:off x="4488353" y="265727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268" name="椭圆 466">
                <a:extLst>
                  <a:ext uri="{FF2B5EF4-FFF2-40B4-BE49-F238E27FC236}">
                    <a16:creationId xmlns:a16="http://schemas.microsoft.com/office/drawing/2014/main" id="{AB73803B-BA97-AC47-87F3-C6B6025F65BE}"/>
                  </a:ext>
                </a:extLst>
              </p:cNvPr>
              <p:cNvSpPr/>
              <p:nvPr/>
            </p:nvSpPr>
            <p:spPr>
              <a:xfrm>
                <a:off x="3129568" y="235722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269" name="椭圆 467">
                <a:extLst>
                  <a:ext uri="{FF2B5EF4-FFF2-40B4-BE49-F238E27FC236}">
                    <a16:creationId xmlns:a16="http://schemas.microsoft.com/office/drawing/2014/main" id="{1DCFBE73-89A4-4447-9936-4F3C78EE89AD}"/>
                  </a:ext>
                </a:extLst>
              </p:cNvPr>
              <p:cNvSpPr/>
              <p:nvPr/>
            </p:nvSpPr>
            <p:spPr>
              <a:xfrm>
                <a:off x="6107323" y="257222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270" name="椭圆 468">
                <a:extLst>
                  <a:ext uri="{FF2B5EF4-FFF2-40B4-BE49-F238E27FC236}">
                    <a16:creationId xmlns:a16="http://schemas.microsoft.com/office/drawing/2014/main" id="{DB2EEF2C-BED7-E642-A3FA-15CBDFB42F4F}"/>
                  </a:ext>
                </a:extLst>
              </p:cNvPr>
              <p:cNvSpPr/>
              <p:nvPr/>
            </p:nvSpPr>
            <p:spPr>
              <a:xfrm>
                <a:off x="5431118" y="1544823"/>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271" name="椭圆 469">
                <a:extLst>
                  <a:ext uri="{FF2B5EF4-FFF2-40B4-BE49-F238E27FC236}">
                    <a16:creationId xmlns:a16="http://schemas.microsoft.com/office/drawing/2014/main" id="{68A5AB66-BC89-5D46-A01D-25F37015CD4F}"/>
                  </a:ext>
                </a:extLst>
              </p:cNvPr>
              <p:cNvSpPr/>
              <p:nvPr/>
            </p:nvSpPr>
            <p:spPr>
              <a:xfrm>
                <a:off x="3338442" y="4860972"/>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272" name="椭圆 470">
                <a:extLst>
                  <a:ext uri="{FF2B5EF4-FFF2-40B4-BE49-F238E27FC236}">
                    <a16:creationId xmlns:a16="http://schemas.microsoft.com/office/drawing/2014/main" id="{08A834C0-B935-A242-A513-FB4B483C5DF0}"/>
                  </a:ext>
                </a:extLst>
              </p:cNvPr>
              <p:cNvSpPr/>
              <p:nvPr/>
            </p:nvSpPr>
            <p:spPr>
              <a:xfrm>
                <a:off x="4080450" y="3493613"/>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273" name="椭圆 471">
                <a:extLst>
                  <a:ext uri="{FF2B5EF4-FFF2-40B4-BE49-F238E27FC236}">
                    <a16:creationId xmlns:a16="http://schemas.microsoft.com/office/drawing/2014/main" id="{7FE2CCFB-155D-0142-BB0C-376FC1FA2213}"/>
                  </a:ext>
                </a:extLst>
              </p:cNvPr>
              <p:cNvSpPr/>
              <p:nvPr/>
            </p:nvSpPr>
            <p:spPr>
              <a:xfrm>
                <a:off x="5359118" y="5685361"/>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274" name="椭圆 472">
                <a:extLst>
                  <a:ext uri="{FF2B5EF4-FFF2-40B4-BE49-F238E27FC236}">
                    <a16:creationId xmlns:a16="http://schemas.microsoft.com/office/drawing/2014/main" id="{99C7B50D-DFDF-6747-AF24-D20D564F060B}"/>
                  </a:ext>
                </a:extLst>
              </p:cNvPr>
              <p:cNvSpPr/>
              <p:nvPr/>
            </p:nvSpPr>
            <p:spPr>
              <a:xfrm>
                <a:off x="6857155" y="3464768"/>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grpSp>
        <p:cxnSp>
          <p:nvCxnSpPr>
            <p:cNvPr id="215" name="直接连接符 413">
              <a:extLst>
                <a:ext uri="{FF2B5EF4-FFF2-40B4-BE49-F238E27FC236}">
                  <a16:creationId xmlns:a16="http://schemas.microsoft.com/office/drawing/2014/main" id="{68FAD1AD-EDE1-6345-A482-DA8FD0A6AF62}"/>
                </a:ext>
              </a:extLst>
            </p:cNvPr>
            <p:cNvCxnSpPr>
              <a:stCxn id="252" idx="4"/>
              <a:endCxn id="270" idx="0"/>
            </p:cNvCxnSpPr>
            <p:nvPr/>
          </p:nvCxnSpPr>
          <p:spPr>
            <a:xfrm>
              <a:off x="5105248" y="1155945"/>
              <a:ext cx="514270" cy="54127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6" name="直接连接符 414">
              <a:extLst>
                <a:ext uri="{FF2B5EF4-FFF2-40B4-BE49-F238E27FC236}">
                  <a16:creationId xmlns:a16="http://schemas.microsoft.com/office/drawing/2014/main" id="{156C77AE-8234-8343-A6A3-80EFC285F6DB}"/>
                </a:ext>
              </a:extLst>
            </p:cNvPr>
            <p:cNvCxnSpPr>
              <a:stCxn id="251" idx="5"/>
              <a:endCxn id="270" idx="2"/>
            </p:cNvCxnSpPr>
            <p:nvPr/>
          </p:nvCxnSpPr>
          <p:spPr>
            <a:xfrm>
              <a:off x="4116893" y="1345521"/>
              <a:ext cx="1466625" cy="38770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7" name="直接连接符 415">
              <a:extLst>
                <a:ext uri="{FF2B5EF4-FFF2-40B4-BE49-F238E27FC236}">
                  <a16:creationId xmlns:a16="http://schemas.microsoft.com/office/drawing/2014/main" id="{6B547730-D630-9C4B-9881-3707D103810B}"/>
                </a:ext>
              </a:extLst>
            </p:cNvPr>
            <p:cNvCxnSpPr>
              <a:stCxn id="268" idx="0"/>
              <a:endCxn id="251" idx="4"/>
            </p:cNvCxnSpPr>
            <p:nvPr/>
          </p:nvCxnSpPr>
          <p:spPr>
            <a:xfrm flipV="1">
              <a:off x="3317968" y="1356065"/>
              <a:ext cx="773469" cy="115356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8" name="直接连接符 416">
              <a:extLst>
                <a:ext uri="{FF2B5EF4-FFF2-40B4-BE49-F238E27FC236}">
                  <a16:creationId xmlns:a16="http://schemas.microsoft.com/office/drawing/2014/main" id="{109B87DD-4E94-6C47-B1D6-39E5026D1FD3}"/>
                </a:ext>
              </a:extLst>
            </p:cNvPr>
            <p:cNvCxnSpPr>
              <a:stCxn id="273" idx="3"/>
              <a:endCxn id="266" idx="0"/>
            </p:cNvCxnSpPr>
            <p:nvPr/>
          </p:nvCxnSpPr>
          <p:spPr>
            <a:xfrm flipH="1">
              <a:off x="5105248" y="5899217"/>
              <a:ext cx="416814" cy="44150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9" name="直接连接符 417">
              <a:extLst>
                <a:ext uri="{FF2B5EF4-FFF2-40B4-BE49-F238E27FC236}">
                  <a16:creationId xmlns:a16="http://schemas.microsoft.com/office/drawing/2014/main" id="{821B34F6-8D85-B442-8F11-A86781679232}"/>
                </a:ext>
              </a:extLst>
            </p:cNvPr>
            <p:cNvCxnSpPr>
              <a:stCxn id="256" idx="6"/>
            </p:cNvCxnSpPr>
            <p:nvPr/>
          </p:nvCxnSpPr>
          <p:spPr>
            <a:xfrm flipV="1">
              <a:off x="2705528" y="2545627"/>
              <a:ext cx="576440" cy="19911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0" name="直接连接符 418">
              <a:extLst>
                <a:ext uri="{FF2B5EF4-FFF2-40B4-BE49-F238E27FC236}">
                  <a16:creationId xmlns:a16="http://schemas.microsoft.com/office/drawing/2014/main" id="{2C3A259C-C39D-7648-A1B4-2B8BA3A7A480}"/>
                </a:ext>
              </a:extLst>
            </p:cNvPr>
            <p:cNvCxnSpPr>
              <a:stCxn id="268" idx="6"/>
              <a:endCxn id="267" idx="2"/>
            </p:cNvCxnSpPr>
            <p:nvPr/>
          </p:nvCxnSpPr>
          <p:spPr>
            <a:xfrm>
              <a:off x="3353968" y="2545627"/>
              <a:ext cx="1286785" cy="30005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1" name="直接连接符 419">
              <a:extLst>
                <a:ext uri="{FF2B5EF4-FFF2-40B4-BE49-F238E27FC236}">
                  <a16:creationId xmlns:a16="http://schemas.microsoft.com/office/drawing/2014/main" id="{1A80CB2C-F6A5-8143-B014-4EBD50E6607A}"/>
                </a:ext>
              </a:extLst>
            </p:cNvPr>
            <p:cNvCxnSpPr>
              <a:stCxn id="267" idx="0"/>
              <a:endCxn id="270" idx="4"/>
            </p:cNvCxnSpPr>
            <p:nvPr/>
          </p:nvCxnSpPr>
          <p:spPr>
            <a:xfrm flipV="1">
              <a:off x="4676753" y="1769223"/>
              <a:ext cx="942765" cy="10404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2" name="直接连接符 420">
              <a:extLst>
                <a:ext uri="{FF2B5EF4-FFF2-40B4-BE49-F238E27FC236}">
                  <a16:creationId xmlns:a16="http://schemas.microsoft.com/office/drawing/2014/main" id="{A383DE01-C357-BF44-8AF4-6E6C58B0DF99}"/>
                </a:ext>
              </a:extLst>
            </p:cNvPr>
            <p:cNvCxnSpPr>
              <a:stCxn id="259" idx="7"/>
              <a:endCxn id="268" idx="3"/>
            </p:cNvCxnSpPr>
            <p:nvPr/>
          </p:nvCxnSpPr>
          <p:spPr>
            <a:xfrm flipV="1">
              <a:off x="2494504" y="2571083"/>
              <a:ext cx="798008" cy="113989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3" name="直接连接符 421">
              <a:extLst>
                <a:ext uri="{FF2B5EF4-FFF2-40B4-BE49-F238E27FC236}">
                  <a16:creationId xmlns:a16="http://schemas.microsoft.com/office/drawing/2014/main" id="{39B99A86-ACD9-D34D-9889-DA438F611C7D}"/>
                </a:ext>
              </a:extLst>
            </p:cNvPr>
            <p:cNvCxnSpPr>
              <a:stCxn id="268" idx="5"/>
              <a:endCxn id="272" idx="1"/>
            </p:cNvCxnSpPr>
            <p:nvPr/>
          </p:nvCxnSpPr>
          <p:spPr>
            <a:xfrm>
              <a:off x="3343424" y="2571083"/>
              <a:ext cx="899970" cy="108547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4" name="直接连接符 422">
              <a:extLst>
                <a:ext uri="{FF2B5EF4-FFF2-40B4-BE49-F238E27FC236}">
                  <a16:creationId xmlns:a16="http://schemas.microsoft.com/office/drawing/2014/main" id="{8CE18657-969F-574E-9F1D-407F3019AE0B}"/>
                </a:ext>
              </a:extLst>
            </p:cNvPr>
            <p:cNvCxnSpPr>
              <a:stCxn id="270" idx="7"/>
              <a:endCxn id="253" idx="3"/>
            </p:cNvCxnSpPr>
            <p:nvPr/>
          </p:nvCxnSpPr>
          <p:spPr>
            <a:xfrm flipV="1">
              <a:off x="5644974" y="1345025"/>
              <a:ext cx="455898" cy="36274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5" name="直接连接符 423">
              <a:extLst>
                <a:ext uri="{FF2B5EF4-FFF2-40B4-BE49-F238E27FC236}">
                  <a16:creationId xmlns:a16="http://schemas.microsoft.com/office/drawing/2014/main" id="{2E5AB40B-13A4-3941-8645-DAA20484DEBA}"/>
                </a:ext>
              </a:extLst>
            </p:cNvPr>
            <p:cNvCxnSpPr>
              <a:stCxn id="270" idx="6"/>
              <a:endCxn id="254" idx="2"/>
            </p:cNvCxnSpPr>
            <p:nvPr/>
          </p:nvCxnSpPr>
          <p:spPr>
            <a:xfrm>
              <a:off x="5655518" y="1733223"/>
              <a:ext cx="1259969" cy="15667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6" name="直接连接符 424">
              <a:extLst>
                <a:ext uri="{FF2B5EF4-FFF2-40B4-BE49-F238E27FC236}">
                  <a16:creationId xmlns:a16="http://schemas.microsoft.com/office/drawing/2014/main" id="{99841374-3F31-9B4E-B78D-C017574377F2}"/>
                </a:ext>
              </a:extLst>
            </p:cNvPr>
            <p:cNvCxnSpPr>
              <a:stCxn id="268" idx="7"/>
              <a:endCxn id="270" idx="3"/>
            </p:cNvCxnSpPr>
            <p:nvPr/>
          </p:nvCxnSpPr>
          <p:spPr>
            <a:xfrm flipV="1">
              <a:off x="3343424" y="1758679"/>
              <a:ext cx="2250638" cy="7614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7" name="直接连接符 425">
              <a:extLst>
                <a:ext uri="{FF2B5EF4-FFF2-40B4-BE49-F238E27FC236}">
                  <a16:creationId xmlns:a16="http://schemas.microsoft.com/office/drawing/2014/main" id="{2EBD814B-53B8-B345-A890-89D8866A870B}"/>
                </a:ext>
              </a:extLst>
            </p:cNvPr>
            <p:cNvCxnSpPr>
              <a:stCxn id="270" idx="5"/>
              <a:endCxn id="269" idx="1"/>
            </p:cNvCxnSpPr>
            <p:nvPr/>
          </p:nvCxnSpPr>
          <p:spPr>
            <a:xfrm>
              <a:off x="5644974" y="1758679"/>
              <a:ext cx="625293" cy="9764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8" name="直接连接符 426">
              <a:extLst>
                <a:ext uri="{FF2B5EF4-FFF2-40B4-BE49-F238E27FC236}">
                  <a16:creationId xmlns:a16="http://schemas.microsoft.com/office/drawing/2014/main" id="{494F7157-9965-524F-B7C8-F4948FC0CD61}"/>
                </a:ext>
              </a:extLst>
            </p:cNvPr>
            <p:cNvCxnSpPr>
              <a:stCxn id="267" idx="6"/>
              <a:endCxn id="269" idx="2"/>
            </p:cNvCxnSpPr>
            <p:nvPr/>
          </p:nvCxnSpPr>
          <p:spPr>
            <a:xfrm flipV="1">
              <a:off x="4712753" y="2760627"/>
              <a:ext cx="1546970" cy="8505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9" name="直接连接符 427">
              <a:extLst>
                <a:ext uri="{FF2B5EF4-FFF2-40B4-BE49-F238E27FC236}">
                  <a16:creationId xmlns:a16="http://schemas.microsoft.com/office/drawing/2014/main" id="{3B0F348A-D6E5-DD43-95D8-1EF19B035A9D}"/>
                </a:ext>
              </a:extLst>
            </p:cNvPr>
            <p:cNvCxnSpPr>
              <a:stCxn id="269" idx="3"/>
              <a:endCxn id="273" idx="0"/>
            </p:cNvCxnSpPr>
            <p:nvPr/>
          </p:nvCxnSpPr>
          <p:spPr>
            <a:xfrm flipH="1">
              <a:off x="5547518" y="2786083"/>
              <a:ext cx="722749" cy="305167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0" name="直接连接符 428">
              <a:extLst>
                <a:ext uri="{FF2B5EF4-FFF2-40B4-BE49-F238E27FC236}">
                  <a16:creationId xmlns:a16="http://schemas.microsoft.com/office/drawing/2014/main" id="{C7CE5491-2FFF-ED4E-978D-C5750C819304}"/>
                </a:ext>
              </a:extLst>
            </p:cNvPr>
            <p:cNvCxnSpPr>
              <a:stCxn id="269" idx="0"/>
              <a:endCxn id="254" idx="3"/>
            </p:cNvCxnSpPr>
            <p:nvPr/>
          </p:nvCxnSpPr>
          <p:spPr>
            <a:xfrm flipV="1">
              <a:off x="6295723" y="1915353"/>
              <a:ext cx="630308" cy="80927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1" name="直接连接符 429">
              <a:extLst>
                <a:ext uri="{FF2B5EF4-FFF2-40B4-BE49-F238E27FC236}">
                  <a16:creationId xmlns:a16="http://schemas.microsoft.com/office/drawing/2014/main" id="{5E07C4B0-5596-0046-8D6B-549EF06C04FC}"/>
                </a:ext>
              </a:extLst>
            </p:cNvPr>
            <p:cNvCxnSpPr>
              <a:stCxn id="269" idx="5"/>
              <a:endCxn id="274" idx="1"/>
            </p:cNvCxnSpPr>
            <p:nvPr/>
          </p:nvCxnSpPr>
          <p:spPr>
            <a:xfrm>
              <a:off x="6321179" y="2786083"/>
              <a:ext cx="698920" cy="84162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2" name="直接连接符 430">
              <a:extLst>
                <a:ext uri="{FF2B5EF4-FFF2-40B4-BE49-F238E27FC236}">
                  <a16:creationId xmlns:a16="http://schemas.microsoft.com/office/drawing/2014/main" id="{C44E4824-B68A-4A49-BF55-698C50DC75A3}"/>
                </a:ext>
              </a:extLst>
            </p:cNvPr>
            <p:cNvCxnSpPr>
              <a:stCxn id="274" idx="0"/>
              <a:endCxn id="254" idx="4"/>
            </p:cNvCxnSpPr>
            <p:nvPr/>
          </p:nvCxnSpPr>
          <p:spPr>
            <a:xfrm flipH="1" flipV="1">
              <a:off x="6951487" y="1925897"/>
              <a:ext cx="94068" cy="169127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3" name="直接连接符 431">
              <a:extLst>
                <a:ext uri="{FF2B5EF4-FFF2-40B4-BE49-F238E27FC236}">
                  <a16:creationId xmlns:a16="http://schemas.microsoft.com/office/drawing/2014/main" id="{23693383-2CA8-F648-8A6D-598760C57446}"/>
                </a:ext>
              </a:extLst>
            </p:cNvPr>
            <p:cNvCxnSpPr>
              <a:stCxn id="274" idx="7"/>
              <a:endCxn id="257" idx="3"/>
            </p:cNvCxnSpPr>
            <p:nvPr/>
          </p:nvCxnSpPr>
          <p:spPr>
            <a:xfrm flipV="1">
              <a:off x="7071011" y="2770197"/>
              <a:ext cx="436307" cy="85751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4" name="直接连接符 432">
              <a:extLst>
                <a:ext uri="{FF2B5EF4-FFF2-40B4-BE49-F238E27FC236}">
                  <a16:creationId xmlns:a16="http://schemas.microsoft.com/office/drawing/2014/main" id="{36004D4F-E5C3-CB4F-97EE-17047BFAC516}"/>
                </a:ext>
              </a:extLst>
            </p:cNvPr>
            <p:cNvCxnSpPr>
              <a:stCxn id="261" idx="1"/>
              <a:endCxn id="274" idx="5"/>
            </p:cNvCxnSpPr>
            <p:nvPr/>
          </p:nvCxnSpPr>
          <p:spPr>
            <a:xfrm flipH="1" flipV="1">
              <a:off x="7071011" y="3678624"/>
              <a:ext cx="413447" cy="107405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5" name="直接连接符 433">
              <a:extLst>
                <a:ext uri="{FF2B5EF4-FFF2-40B4-BE49-F238E27FC236}">
                  <a16:creationId xmlns:a16="http://schemas.microsoft.com/office/drawing/2014/main" id="{AEA6D6F9-1D69-CF4C-AA3F-9EC7D114D375}"/>
                </a:ext>
              </a:extLst>
            </p:cNvPr>
            <p:cNvCxnSpPr>
              <a:stCxn id="267" idx="4"/>
              <a:endCxn id="273" idx="1"/>
            </p:cNvCxnSpPr>
            <p:nvPr/>
          </p:nvCxnSpPr>
          <p:spPr>
            <a:xfrm>
              <a:off x="4676753" y="2881677"/>
              <a:ext cx="845309" cy="296662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6" name="直接连接符 434">
              <a:extLst>
                <a:ext uri="{FF2B5EF4-FFF2-40B4-BE49-F238E27FC236}">
                  <a16:creationId xmlns:a16="http://schemas.microsoft.com/office/drawing/2014/main" id="{6279EE13-0C94-8844-AE0E-98EAAAC02E82}"/>
                </a:ext>
              </a:extLst>
            </p:cNvPr>
            <p:cNvCxnSpPr>
              <a:stCxn id="272" idx="5"/>
              <a:endCxn id="273" idx="1"/>
            </p:cNvCxnSpPr>
            <p:nvPr/>
          </p:nvCxnSpPr>
          <p:spPr>
            <a:xfrm>
              <a:off x="4294306" y="3707469"/>
              <a:ext cx="1227756" cy="21408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7" name="直接连接符 435">
              <a:extLst>
                <a:ext uri="{FF2B5EF4-FFF2-40B4-BE49-F238E27FC236}">
                  <a16:creationId xmlns:a16="http://schemas.microsoft.com/office/drawing/2014/main" id="{766E82C4-1FC8-AE49-A3E1-BE32DBE3A773}"/>
                </a:ext>
              </a:extLst>
            </p:cNvPr>
            <p:cNvCxnSpPr>
              <a:stCxn id="259" idx="5"/>
              <a:endCxn id="271" idx="1"/>
            </p:cNvCxnSpPr>
            <p:nvPr/>
          </p:nvCxnSpPr>
          <p:spPr>
            <a:xfrm>
              <a:off x="2494504" y="3761893"/>
              <a:ext cx="1006882" cy="126202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8" name="直接连接符 436">
              <a:extLst>
                <a:ext uri="{FF2B5EF4-FFF2-40B4-BE49-F238E27FC236}">
                  <a16:creationId xmlns:a16="http://schemas.microsoft.com/office/drawing/2014/main" id="{93FC0496-131B-D54B-8D6E-28C2E1B33DDF}"/>
                </a:ext>
              </a:extLst>
            </p:cNvPr>
            <p:cNvCxnSpPr>
              <a:stCxn id="271" idx="7"/>
              <a:endCxn id="272" idx="2"/>
            </p:cNvCxnSpPr>
            <p:nvPr/>
          </p:nvCxnSpPr>
          <p:spPr>
            <a:xfrm flipV="1">
              <a:off x="3552298" y="3682013"/>
              <a:ext cx="680552" cy="134190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9" name="直接连接符 437">
              <a:extLst>
                <a:ext uri="{FF2B5EF4-FFF2-40B4-BE49-F238E27FC236}">
                  <a16:creationId xmlns:a16="http://schemas.microsoft.com/office/drawing/2014/main" id="{91691E92-A8BE-BF4E-9E0C-C4E286E5D108}"/>
                </a:ext>
              </a:extLst>
            </p:cNvPr>
            <p:cNvCxnSpPr>
              <a:stCxn id="271" idx="0"/>
              <a:endCxn id="268" idx="4"/>
            </p:cNvCxnSpPr>
            <p:nvPr/>
          </p:nvCxnSpPr>
          <p:spPr>
            <a:xfrm flipH="1" flipV="1">
              <a:off x="3317968" y="2581627"/>
              <a:ext cx="208874" cy="243174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0" name="直接连接符 438">
              <a:extLst>
                <a:ext uri="{FF2B5EF4-FFF2-40B4-BE49-F238E27FC236}">
                  <a16:creationId xmlns:a16="http://schemas.microsoft.com/office/drawing/2014/main" id="{891E7C9A-3356-5B47-BEE2-F00B4EB5CECD}"/>
                </a:ext>
              </a:extLst>
            </p:cNvPr>
            <p:cNvCxnSpPr>
              <a:stCxn id="268" idx="1"/>
              <a:endCxn id="255" idx="4"/>
            </p:cNvCxnSpPr>
            <p:nvPr/>
          </p:nvCxnSpPr>
          <p:spPr>
            <a:xfrm flipH="1" flipV="1">
              <a:off x="3245968" y="1921650"/>
              <a:ext cx="46544" cy="59852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1" name="直接连接符 439">
              <a:extLst>
                <a:ext uri="{FF2B5EF4-FFF2-40B4-BE49-F238E27FC236}">
                  <a16:creationId xmlns:a16="http://schemas.microsoft.com/office/drawing/2014/main" id="{F2BABC7E-32B6-E144-9091-1C71F9B080B0}"/>
                </a:ext>
              </a:extLst>
            </p:cNvPr>
            <p:cNvCxnSpPr>
              <a:stCxn id="262" idx="0"/>
              <a:endCxn id="274" idx="4"/>
            </p:cNvCxnSpPr>
            <p:nvPr/>
          </p:nvCxnSpPr>
          <p:spPr>
            <a:xfrm flipV="1">
              <a:off x="6960914" y="3689168"/>
              <a:ext cx="84641" cy="18899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2" name="直接连接符 440">
              <a:extLst>
                <a:ext uri="{FF2B5EF4-FFF2-40B4-BE49-F238E27FC236}">
                  <a16:creationId xmlns:a16="http://schemas.microsoft.com/office/drawing/2014/main" id="{4CE9A69C-CB3C-0C4E-A0EF-74605038E38D}"/>
                </a:ext>
              </a:extLst>
            </p:cNvPr>
            <p:cNvCxnSpPr>
              <a:stCxn id="274" idx="3"/>
              <a:endCxn id="273" idx="7"/>
            </p:cNvCxnSpPr>
            <p:nvPr/>
          </p:nvCxnSpPr>
          <p:spPr>
            <a:xfrm flipH="1">
              <a:off x="5572974" y="3678624"/>
              <a:ext cx="1447125" cy="216968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3" name="直接连接符 441">
              <a:extLst>
                <a:ext uri="{FF2B5EF4-FFF2-40B4-BE49-F238E27FC236}">
                  <a16:creationId xmlns:a16="http://schemas.microsoft.com/office/drawing/2014/main" id="{A513280A-C242-0B40-8C79-AF084133B3ED}"/>
                </a:ext>
              </a:extLst>
            </p:cNvPr>
            <p:cNvCxnSpPr>
              <a:stCxn id="273" idx="6"/>
              <a:endCxn id="262" idx="2"/>
            </p:cNvCxnSpPr>
            <p:nvPr/>
          </p:nvCxnSpPr>
          <p:spPr>
            <a:xfrm flipV="1">
              <a:off x="5583518" y="5615109"/>
              <a:ext cx="1341396" cy="2586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4" name="直接连接符 442">
              <a:extLst>
                <a:ext uri="{FF2B5EF4-FFF2-40B4-BE49-F238E27FC236}">
                  <a16:creationId xmlns:a16="http://schemas.microsoft.com/office/drawing/2014/main" id="{EF5FB0EE-826C-5D4B-A4AD-0A8933B2E591}"/>
                </a:ext>
              </a:extLst>
            </p:cNvPr>
            <p:cNvCxnSpPr>
              <a:stCxn id="273" idx="5"/>
              <a:endCxn id="265" idx="1"/>
            </p:cNvCxnSpPr>
            <p:nvPr/>
          </p:nvCxnSpPr>
          <p:spPr>
            <a:xfrm>
              <a:off x="5572974" y="5899217"/>
              <a:ext cx="527898" cy="24441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5" name="直接连接符 443">
              <a:extLst>
                <a:ext uri="{FF2B5EF4-FFF2-40B4-BE49-F238E27FC236}">
                  <a16:creationId xmlns:a16="http://schemas.microsoft.com/office/drawing/2014/main" id="{9AC4E012-9D59-7C41-8C0B-912AA4DB41CC}"/>
                </a:ext>
              </a:extLst>
            </p:cNvPr>
            <p:cNvCxnSpPr>
              <a:stCxn id="272" idx="0"/>
              <a:endCxn id="267" idx="3"/>
            </p:cNvCxnSpPr>
            <p:nvPr/>
          </p:nvCxnSpPr>
          <p:spPr>
            <a:xfrm flipV="1">
              <a:off x="4268850" y="2871133"/>
              <a:ext cx="382447" cy="77488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6" name="直接连接符 444">
              <a:extLst>
                <a:ext uri="{FF2B5EF4-FFF2-40B4-BE49-F238E27FC236}">
                  <a16:creationId xmlns:a16="http://schemas.microsoft.com/office/drawing/2014/main" id="{796923C2-7479-F641-9843-04000FBF39D2}"/>
                </a:ext>
              </a:extLst>
            </p:cNvPr>
            <p:cNvCxnSpPr>
              <a:stCxn id="271" idx="6"/>
              <a:endCxn id="273" idx="2"/>
            </p:cNvCxnSpPr>
            <p:nvPr/>
          </p:nvCxnSpPr>
          <p:spPr>
            <a:xfrm>
              <a:off x="3562842" y="5049372"/>
              <a:ext cx="1948676" cy="82438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7" name="直接连接符 445">
              <a:extLst>
                <a:ext uri="{FF2B5EF4-FFF2-40B4-BE49-F238E27FC236}">
                  <a16:creationId xmlns:a16="http://schemas.microsoft.com/office/drawing/2014/main" id="{2B528150-7576-804B-9208-9688AA9FFCD1}"/>
                </a:ext>
              </a:extLst>
            </p:cNvPr>
            <p:cNvCxnSpPr>
              <a:stCxn id="260" idx="6"/>
              <a:endCxn id="271" idx="2"/>
            </p:cNvCxnSpPr>
            <p:nvPr/>
          </p:nvCxnSpPr>
          <p:spPr>
            <a:xfrm>
              <a:off x="2723516" y="4804810"/>
              <a:ext cx="767326" cy="24456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8" name="直接连接符 446">
              <a:extLst>
                <a:ext uri="{FF2B5EF4-FFF2-40B4-BE49-F238E27FC236}">
                  <a16:creationId xmlns:a16="http://schemas.microsoft.com/office/drawing/2014/main" id="{D2559FC4-3047-C44D-874D-E10426602CC6}"/>
                </a:ext>
              </a:extLst>
            </p:cNvPr>
            <p:cNvCxnSpPr>
              <a:stCxn id="263" idx="7"/>
              <a:endCxn id="271" idx="3"/>
            </p:cNvCxnSpPr>
            <p:nvPr/>
          </p:nvCxnSpPr>
          <p:spPr>
            <a:xfrm flipV="1">
              <a:off x="3271424" y="5074828"/>
              <a:ext cx="229962" cy="51057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9" name="直接连接符 447">
              <a:extLst>
                <a:ext uri="{FF2B5EF4-FFF2-40B4-BE49-F238E27FC236}">
                  <a16:creationId xmlns:a16="http://schemas.microsoft.com/office/drawing/2014/main" id="{59B59A86-628C-574C-AC6F-406749F1B642}"/>
                </a:ext>
              </a:extLst>
            </p:cNvPr>
            <p:cNvCxnSpPr>
              <a:stCxn id="264" idx="0"/>
              <a:endCxn id="271" idx="5"/>
            </p:cNvCxnSpPr>
            <p:nvPr/>
          </p:nvCxnSpPr>
          <p:spPr>
            <a:xfrm flipH="1" flipV="1">
              <a:off x="3552298" y="5074828"/>
              <a:ext cx="539139" cy="10587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0" name="直接连接符 448">
              <a:extLst>
                <a:ext uri="{FF2B5EF4-FFF2-40B4-BE49-F238E27FC236}">
                  <a16:creationId xmlns:a16="http://schemas.microsoft.com/office/drawing/2014/main" id="{01AFB215-F42C-5845-A14B-9E8877518269}"/>
                </a:ext>
              </a:extLst>
            </p:cNvPr>
            <p:cNvCxnSpPr>
              <a:stCxn id="264" idx="7"/>
              <a:endCxn id="273" idx="2"/>
            </p:cNvCxnSpPr>
            <p:nvPr/>
          </p:nvCxnSpPr>
          <p:spPr>
            <a:xfrm flipV="1">
              <a:off x="4116893" y="5873761"/>
              <a:ext cx="1394625" cy="27036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75" name="弧形 473">
            <a:extLst>
              <a:ext uri="{FF2B5EF4-FFF2-40B4-BE49-F238E27FC236}">
                <a16:creationId xmlns:a16="http://schemas.microsoft.com/office/drawing/2014/main" id="{74FD7981-7953-6846-8577-0531C320A14D}"/>
              </a:ext>
            </a:extLst>
          </p:cNvPr>
          <p:cNvSpPr/>
          <p:nvPr/>
        </p:nvSpPr>
        <p:spPr>
          <a:xfrm rot="20632431" flipV="1">
            <a:off x="1534718" y="2411203"/>
            <a:ext cx="7156632" cy="1265285"/>
          </a:xfrm>
          <a:prstGeom prst="arc">
            <a:avLst>
              <a:gd name="adj1" fmla="val 10167527"/>
              <a:gd name="adj2" fmla="val 685371"/>
            </a:avLst>
          </a:prstGeom>
          <a:ln w="38100">
            <a:solidFill>
              <a:srgbClr val="9D81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1"/>
          </a:p>
        </p:txBody>
      </p:sp>
      <p:sp>
        <p:nvSpPr>
          <p:cNvPr id="276" name="圆角矩形 474">
            <a:extLst>
              <a:ext uri="{FF2B5EF4-FFF2-40B4-BE49-F238E27FC236}">
                <a16:creationId xmlns:a16="http://schemas.microsoft.com/office/drawing/2014/main" id="{3D875738-12A1-F340-A704-6C6D7CBA1465}"/>
              </a:ext>
            </a:extLst>
          </p:cNvPr>
          <p:cNvSpPr/>
          <p:nvPr/>
        </p:nvSpPr>
        <p:spPr>
          <a:xfrm>
            <a:off x="4213740" y="1850674"/>
            <a:ext cx="6561215" cy="1845471"/>
          </a:xfrm>
          <a:prstGeom prst="roundRect">
            <a:avLst/>
          </a:prstGeom>
          <a:solidFill>
            <a:srgbClr val="292130"/>
          </a:solidFill>
          <a:ln>
            <a:noFill/>
          </a:ln>
          <a:effectLst>
            <a:outerShdw blurRad="381000" dist="127000" dir="2700000" algn="tl"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277" name="文本框 475">
            <a:extLst>
              <a:ext uri="{FF2B5EF4-FFF2-40B4-BE49-F238E27FC236}">
                <a16:creationId xmlns:a16="http://schemas.microsoft.com/office/drawing/2014/main" id="{2E5B755D-369B-B547-8DF7-95037ED97862}"/>
              </a:ext>
            </a:extLst>
          </p:cNvPr>
          <p:cNvSpPr txBox="1"/>
          <p:nvPr/>
        </p:nvSpPr>
        <p:spPr>
          <a:xfrm>
            <a:off x="7501756" y="2486324"/>
            <a:ext cx="3343748" cy="506292"/>
          </a:xfrm>
          <a:prstGeom prst="rect">
            <a:avLst/>
          </a:prstGeom>
          <a:noFill/>
        </p:spPr>
        <p:txBody>
          <a:bodyPr wrap="square" rtlCol="0">
            <a:spAutoFit/>
          </a:bodyPr>
          <a:lstStyle/>
          <a:p>
            <a:pPr algn="just">
              <a:lnSpc>
                <a:spcPct val="150000"/>
              </a:lnSpc>
            </a:pPr>
            <a:r>
              <a:rPr lang="vi-VN" altLang="zh-CN" sz="2000" b="1" dirty="0">
                <a:solidFill>
                  <a:schemeClr val="bg1"/>
                </a:solidFill>
                <a:latin typeface="Calibri" panose="020F0502020204030204" pitchFamily="34" charset="0"/>
                <a:ea typeface="微软雅黑" panose="020B0503020204020204" pitchFamily="34" charset="-122"/>
                <a:cs typeface="Calibri" panose="020F0502020204030204" pitchFamily="34" charset="0"/>
              </a:rPr>
              <a:t>DÙ SAO TRÁI ĐẤT VẪN QUAY</a:t>
            </a:r>
            <a:endParaRPr lang="en-US" altLang="zh-CN" sz="1200" b="1" dirty="0">
              <a:solidFill>
                <a:schemeClr val="bg1"/>
              </a:solidFill>
              <a:latin typeface="Calibri" panose="020F0502020204030204" pitchFamily="34" charset="0"/>
              <a:ea typeface="微软雅黑" panose="020B0503020204020204" pitchFamily="34" charset="-122"/>
              <a:cs typeface="Calibri" panose="020F0502020204030204" pitchFamily="34" charset="0"/>
            </a:endParaRPr>
          </a:p>
        </p:txBody>
      </p:sp>
      <p:sp>
        <p:nvSpPr>
          <p:cNvPr id="278" name="等腰三角形 476">
            <a:extLst>
              <a:ext uri="{FF2B5EF4-FFF2-40B4-BE49-F238E27FC236}">
                <a16:creationId xmlns:a16="http://schemas.microsoft.com/office/drawing/2014/main" id="{3A65132D-DD5E-D642-8C52-BF5538B8CA60}"/>
              </a:ext>
            </a:extLst>
          </p:cNvPr>
          <p:cNvSpPr/>
          <p:nvPr/>
        </p:nvSpPr>
        <p:spPr>
          <a:xfrm rot="2134315">
            <a:off x="8650929" y="3718108"/>
            <a:ext cx="635220" cy="547603"/>
          </a:xfrm>
          <a:prstGeom prst="triangle">
            <a:avLst/>
          </a:prstGeom>
          <a:solidFill>
            <a:srgbClr val="A069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279" name="等腰三角形 477">
            <a:extLst>
              <a:ext uri="{FF2B5EF4-FFF2-40B4-BE49-F238E27FC236}">
                <a16:creationId xmlns:a16="http://schemas.microsoft.com/office/drawing/2014/main" id="{B3731CAB-09A1-2949-9B0E-532689D19B83}"/>
              </a:ext>
            </a:extLst>
          </p:cNvPr>
          <p:cNvSpPr/>
          <p:nvPr/>
        </p:nvSpPr>
        <p:spPr>
          <a:xfrm rot="12600000">
            <a:off x="11296233" y="2507425"/>
            <a:ext cx="217432" cy="187441"/>
          </a:xfrm>
          <a:prstGeom prst="triangle">
            <a:avLst/>
          </a:prstGeom>
          <a:solidFill>
            <a:srgbClr val="A25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280" name="等腰三角形 478">
            <a:extLst>
              <a:ext uri="{FF2B5EF4-FFF2-40B4-BE49-F238E27FC236}">
                <a16:creationId xmlns:a16="http://schemas.microsoft.com/office/drawing/2014/main" id="{3E1B3BD6-276A-7441-9F22-D2318C4516DC}"/>
              </a:ext>
            </a:extLst>
          </p:cNvPr>
          <p:cNvSpPr/>
          <p:nvPr/>
        </p:nvSpPr>
        <p:spPr>
          <a:xfrm rot="460079">
            <a:off x="7195741" y="1537092"/>
            <a:ext cx="418855" cy="361083"/>
          </a:xfrm>
          <a:prstGeom prst="triangle">
            <a:avLst/>
          </a:prstGeom>
          <a:solidFill>
            <a:srgbClr val="8A3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281" name="等腰三角形 479">
            <a:extLst>
              <a:ext uri="{FF2B5EF4-FFF2-40B4-BE49-F238E27FC236}">
                <a16:creationId xmlns:a16="http://schemas.microsoft.com/office/drawing/2014/main" id="{A0FC3718-6EB5-8B42-84AC-728327031410}"/>
              </a:ext>
            </a:extLst>
          </p:cNvPr>
          <p:cNvSpPr/>
          <p:nvPr/>
        </p:nvSpPr>
        <p:spPr>
          <a:xfrm rot="460079">
            <a:off x="11246487" y="2098581"/>
            <a:ext cx="367304" cy="316641"/>
          </a:xfrm>
          <a:prstGeom prst="triangle">
            <a:avLst/>
          </a:prstGeom>
          <a:solidFill>
            <a:srgbClr val="8A3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282" name="等腰三角形 480">
            <a:extLst>
              <a:ext uri="{FF2B5EF4-FFF2-40B4-BE49-F238E27FC236}">
                <a16:creationId xmlns:a16="http://schemas.microsoft.com/office/drawing/2014/main" id="{DFB4731C-72CB-3346-AF7B-3EAF7D48D7E1}"/>
              </a:ext>
            </a:extLst>
          </p:cNvPr>
          <p:cNvSpPr/>
          <p:nvPr/>
        </p:nvSpPr>
        <p:spPr>
          <a:xfrm rot="9914774">
            <a:off x="4687665" y="1715606"/>
            <a:ext cx="332476" cy="286616"/>
          </a:xfrm>
          <a:prstGeom prst="triangle">
            <a:avLst/>
          </a:prstGeom>
          <a:solidFill>
            <a:srgbClr val="A25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283" name="等腰三角形 481">
            <a:extLst>
              <a:ext uri="{FF2B5EF4-FFF2-40B4-BE49-F238E27FC236}">
                <a16:creationId xmlns:a16="http://schemas.microsoft.com/office/drawing/2014/main" id="{80964E13-E1D9-E64E-8321-BA868BD4B8C2}"/>
              </a:ext>
            </a:extLst>
          </p:cNvPr>
          <p:cNvSpPr/>
          <p:nvPr/>
        </p:nvSpPr>
        <p:spPr>
          <a:xfrm rot="7123616">
            <a:off x="4061989" y="2518997"/>
            <a:ext cx="239005" cy="266033"/>
          </a:xfrm>
          <a:prstGeom prst="triangle">
            <a:avLst/>
          </a:prstGeom>
          <a:solidFill>
            <a:srgbClr val="8A3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284" name="等腰三角形 482">
            <a:extLst>
              <a:ext uri="{FF2B5EF4-FFF2-40B4-BE49-F238E27FC236}">
                <a16:creationId xmlns:a16="http://schemas.microsoft.com/office/drawing/2014/main" id="{502A9087-BD2C-9E4A-A235-BA6BC0EABEF5}"/>
              </a:ext>
            </a:extLst>
          </p:cNvPr>
          <p:cNvSpPr/>
          <p:nvPr/>
        </p:nvSpPr>
        <p:spPr>
          <a:xfrm rot="3215337">
            <a:off x="9039216" y="3926267"/>
            <a:ext cx="440305" cy="379573"/>
          </a:xfrm>
          <a:prstGeom prst="triangle">
            <a:avLst/>
          </a:prstGeom>
          <a:solidFill>
            <a:srgbClr val="A3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285" name="文本框 483">
            <a:extLst>
              <a:ext uri="{FF2B5EF4-FFF2-40B4-BE49-F238E27FC236}">
                <a16:creationId xmlns:a16="http://schemas.microsoft.com/office/drawing/2014/main" id="{AD0907B7-4C0C-A64E-862E-1F103AF3EAD8}"/>
              </a:ext>
            </a:extLst>
          </p:cNvPr>
          <p:cNvSpPr txBox="1"/>
          <p:nvPr/>
        </p:nvSpPr>
        <p:spPr>
          <a:xfrm>
            <a:off x="4235097" y="2422007"/>
            <a:ext cx="3273939" cy="769441"/>
          </a:xfrm>
          <a:prstGeom prst="rect">
            <a:avLst/>
          </a:prstGeom>
          <a:noFill/>
        </p:spPr>
        <p:txBody>
          <a:bodyPr wrap="square" rtlCol="0">
            <a:spAutoFit/>
          </a:bodyPr>
          <a:lstStyle/>
          <a:p>
            <a:r>
              <a:rPr lang="en-US" altLang="zh-CN" sz="4400" b="1" dirty="0">
                <a:solidFill>
                  <a:schemeClr val="bg1"/>
                </a:solidFill>
                <a:latin typeface="Calibri Light" panose="020F0302020204030204" pitchFamily="34" charset="0"/>
                <a:cs typeface="Calibri Light" panose="020F0302020204030204" pitchFamily="34" charset="0"/>
              </a:rPr>
              <a:t>CÂU CHUYỆN</a:t>
            </a:r>
            <a:endParaRPr lang="zh-CN" altLang="en-US" sz="4400" b="1" dirty="0">
              <a:solidFill>
                <a:schemeClr val="bg1"/>
              </a:solidFill>
              <a:latin typeface="Calibri Light" panose="020F0302020204030204" pitchFamily="34" charset="0"/>
              <a:cs typeface="Calibri Light" panose="020F0302020204030204" pitchFamily="34" charset="0"/>
            </a:endParaRPr>
          </a:p>
        </p:txBody>
      </p:sp>
      <p:sp>
        <p:nvSpPr>
          <p:cNvPr id="286" name="Rounded Rectangle 285">
            <a:extLst>
              <a:ext uri="{FF2B5EF4-FFF2-40B4-BE49-F238E27FC236}">
                <a16:creationId xmlns:a16="http://schemas.microsoft.com/office/drawing/2014/main" id="{808274F8-3F05-BF4F-88E9-021A6C7E7683}"/>
              </a:ext>
            </a:extLst>
          </p:cNvPr>
          <p:cNvSpPr/>
          <p:nvPr/>
        </p:nvSpPr>
        <p:spPr>
          <a:xfrm>
            <a:off x="2641118" y="5251291"/>
            <a:ext cx="7268938" cy="715362"/>
          </a:xfrm>
          <a:prstGeom prst="round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400">
                <a:solidFill>
                  <a:schemeClr val="accent6">
                    <a:lumMod val="50000"/>
                  </a:schemeClr>
                </a:solidFill>
              </a:rPr>
              <a:t>NHÀ BÁC HỌC GA-LI-LÊ ĐÃ TÔN TRỌNG SỰ THẬT NTN?</a:t>
            </a:r>
          </a:p>
        </p:txBody>
      </p:sp>
    </p:spTree>
    <p:extLst>
      <p:ext uri="{BB962C8B-B14F-4D97-AF65-F5344CB8AC3E}">
        <p14:creationId xmlns:p14="http://schemas.microsoft.com/office/powerpoint/2010/main" val="799031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1000"/>
                                        <p:tgtEl>
                                          <p:spTgt spid="145"/>
                                        </p:tgtEl>
                                      </p:cBhvr>
                                    </p:animEffect>
                                  </p:childTnLst>
                                </p:cTn>
                              </p:par>
                              <p:par>
                                <p:cTn id="8" presetID="10" presetClass="exit" presetSubtype="0" fill="hold" nodeType="withEffect">
                                  <p:stCondLst>
                                    <p:cond delay="1500"/>
                                  </p:stCondLst>
                                  <p:childTnLst>
                                    <p:animEffect transition="out" filter="fade">
                                      <p:cBhvr>
                                        <p:cTn id="9" dur="1000"/>
                                        <p:tgtEl>
                                          <p:spTgt spid="145"/>
                                        </p:tgtEl>
                                      </p:cBhvr>
                                    </p:animEffect>
                                    <p:set>
                                      <p:cBhvr>
                                        <p:cTn id="10" dur="1" fill="hold">
                                          <p:stCondLst>
                                            <p:cond delay="999"/>
                                          </p:stCondLst>
                                        </p:cTn>
                                        <p:tgtEl>
                                          <p:spTgt spid="145"/>
                                        </p:tgtEl>
                                        <p:attrNameLst>
                                          <p:attrName>style.visibility</p:attrName>
                                        </p:attrNameLst>
                                      </p:cBhvr>
                                      <p:to>
                                        <p:strVal val="hidden"/>
                                      </p:to>
                                    </p:set>
                                  </p:childTnLst>
                                </p:cTn>
                              </p:par>
                              <p:par>
                                <p:cTn id="11" presetID="10" presetClass="entr" presetSubtype="0" fill="hold" nodeType="withEffect">
                                  <p:stCondLst>
                                    <p:cond delay="2500"/>
                                  </p:stCondLst>
                                  <p:childTnLst>
                                    <p:set>
                                      <p:cBhvr>
                                        <p:cTn id="12" dur="1" fill="hold">
                                          <p:stCondLst>
                                            <p:cond delay="0"/>
                                          </p:stCondLst>
                                        </p:cTn>
                                        <p:tgtEl>
                                          <p:spTgt spid="145"/>
                                        </p:tgtEl>
                                        <p:attrNameLst>
                                          <p:attrName>style.visibility</p:attrName>
                                        </p:attrNameLst>
                                      </p:cBhvr>
                                      <p:to>
                                        <p:strVal val="visible"/>
                                      </p:to>
                                    </p:set>
                                    <p:animEffect transition="in" filter="fade">
                                      <p:cBhvr>
                                        <p:cTn id="13" dur="1000"/>
                                        <p:tgtEl>
                                          <p:spTgt spid="145"/>
                                        </p:tgtEl>
                                      </p:cBhvr>
                                    </p:animEffect>
                                  </p:childTnLst>
                                </p:cTn>
                              </p:par>
                              <p:par>
                                <p:cTn id="14" presetID="10" presetClass="exit" presetSubtype="0" fill="hold" nodeType="withEffect">
                                  <p:stCondLst>
                                    <p:cond delay="3500"/>
                                  </p:stCondLst>
                                  <p:childTnLst>
                                    <p:animEffect transition="out" filter="fade">
                                      <p:cBhvr>
                                        <p:cTn id="15" dur="1000"/>
                                        <p:tgtEl>
                                          <p:spTgt spid="145"/>
                                        </p:tgtEl>
                                      </p:cBhvr>
                                    </p:animEffect>
                                    <p:set>
                                      <p:cBhvr>
                                        <p:cTn id="16" dur="1" fill="hold">
                                          <p:stCondLst>
                                            <p:cond delay="999"/>
                                          </p:stCondLst>
                                        </p:cTn>
                                        <p:tgtEl>
                                          <p:spTgt spid="145"/>
                                        </p:tgtEl>
                                        <p:attrNameLst>
                                          <p:attrName>style.visibility</p:attrName>
                                        </p:attrNameLst>
                                      </p:cBhvr>
                                      <p:to>
                                        <p:strVal val="hidden"/>
                                      </p:to>
                                    </p:set>
                                  </p:childTnLst>
                                </p:cTn>
                              </p:par>
                              <p:par>
                                <p:cTn id="17" presetID="10" presetClass="entr" presetSubtype="0" fill="hold" nodeType="withEffect">
                                  <p:stCondLst>
                                    <p:cond delay="4500"/>
                                  </p:stCondLst>
                                  <p:childTnLst>
                                    <p:set>
                                      <p:cBhvr>
                                        <p:cTn id="18" dur="1" fill="hold">
                                          <p:stCondLst>
                                            <p:cond delay="0"/>
                                          </p:stCondLst>
                                        </p:cTn>
                                        <p:tgtEl>
                                          <p:spTgt spid="145"/>
                                        </p:tgtEl>
                                        <p:attrNameLst>
                                          <p:attrName>style.visibility</p:attrName>
                                        </p:attrNameLst>
                                      </p:cBhvr>
                                      <p:to>
                                        <p:strVal val="visible"/>
                                      </p:to>
                                    </p:set>
                                    <p:animEffect transition="in" filter="fade">
                                      <p:cBhvr>
                                        <p:cTn id="19" dur="1000"/>
                                        <p:tgtEl>
                                          <p:spTgt spid="145"/>
                                        </p:tgtEl>
                                      </p:cBhvr>
                                    </p:animEffect>
                                  </p:childTnLst>
                                </p:cTn>
                              </p:par>
                              <p:par>
                                <p:cTn id="20" presetID="10" presetClass="exit" presetSubtype="0" fill="hold" nodeType="withEffect">
                                  <p:stCondLst>
                                    <p:cond delay="5500"/>
                                  </p:stCondLst>
                                  <p:childTnLst>
                                    <p:animEffect transition="out" filter="fade">
                                      <p:cBhvr>
                                        <p:cTn id="21" dur="1000"/>
                                        <p:tgtEl>
                                          <p:spTgt spid="145"/>
                                        </p:tgtEl>
                                      </p:cBhvr>
                                    </p:animEffect>
                                    <p:set>
                                      <p:cBhvr>
                                        <p:cTn id="22" dur="1" fill="hold">
                                          <p:stCondLst>
                                            <p:cond delay="999"/>
                                          </p:stCondLst>
                                        </p:cTn>
                                        <p:tgtEl>
                                          <p:spTgt spid="145"/>
                                        </p:tgtEl>
                                        <p:attrNameLst>
                                          <p:attrName>style.visibility</p:attrName>
                                        </p:attrNameLst>
                                      </p:cBhvr>
                                      <p:to>
                                        <p:strVal val="hidden"/>
                                      </p:to>
                                    </p:set>
                                  </p:childTnLst>
                                </p:cTn>
                              </p:par>
                              <p:par>
                                <p:cTn id="23" presetID="10" presetClass="entr" presetSubtype="0" fill="hold" nodeType="withEffect">
                                  <p:stCondLst>
                                    <p:cond delay="6500"/>
                                  </p:stCondLst>
                                  <p:childTnLst>
                                    <p:set>
                                      <p:cBhvr>
                                        <p:cTn id="24" dur="1" fill="hold">
                                          <p:stCondLst>
                                            <p:cond delay="0"/>
                                          </p:stCondLst>
                                        </p:cTn>
                                        <p:tgtEl>
                                          <p:spTgt spid="145"/>
                                        </p:tgtEl>
                                        <p:attrNameLst>
                                          <p:attrName>style.visibility</p:attrName>
                                        </p:attrNameLst>
                                      </p:cBhvr>
                                      <p:to>
                                        <p:strVal val="visible"/>
                                      </p:to>
                                    </p:set>
                                    <p:animEffect transition="in" filter="fade">
                                      <p:cBhvr>
                                        <p:cTn id="25" dur="1000"/>
                                        <p:tgtEl>
                                          <p:spTgt spid="145"/>
                                        </p:tgtEl>
                                      </p:cBhvr>
                                    </p:animEffect>
                                  </p:childTnLst>
                                </p:cTn>
                              </p:par>
                              <p:par>
                                <p:cTn id="26" presetID="10" presetClass="exit" presetSubtype="0" fill="hold" nodeType="withEffect">
                                  <p:stCondLst>
                                    <p:cond delay="7500"/>
                                  </p:stCondLst>
                                  <p:childTnLst>
                                    <p:animEffect transition="out" filter="fade">
                                      <p:cBhvr>
                                        <p:cTn id="27" dur="1000"/>
                                        <p:tgtEl>
                                          <p:spTgt spid="145"/>
                                        </p:tgtEl>
                                      </p:cBhvr>
                                    </p:animEffect>
                                    <p:set>
                                      <p:cBhvr>
                                        <p:cTn id="28" dur="1" fill="hold">
                                          <p:stCondLst>
                                            <p:cond delay="999"/>
                                          </p:stCondLst>
                                        </p:cTn>
                                        <p:tgtEl>
                                          <p:spTgt spid="145"/>
                                        </p:tgtEl>
                                        <p:attrNameLst>
                                          <p:attrName>style.visibility</p:attrName>
                                        </p:attrNameLst>
                                      </p:cBhvr>
                                      <p:to>
                                        <p:strVal val="hidden"/>
                                      </p:to>
                                    </p:set>
                                  </p:childTnLst>
                                </p:cTn>
                              </p:par>
                              <p:par>
                                <p:cTn id="29" presetID="10" presetClass="entr" presetSubtype="0" fill="hold" nodeType="withEffect">
                                  <p:stCondLst>
                                    <p:cond delay="8500"/>
                                  </p:stCondLst>
                                  <p:childTnLst>
                                    <p:set>
                                      <p:cBhvr>
                                        <p:cTn id="30" dur="1" fill="hold">
                                          <p:stCondLst>
                                            <p:cond delay="0"/>
                                          </p:stCondLst>
                                        </p:cTn>
                                        <p:tgtEl>
                                          <p:spTgt spid="145"/>
                                        </p:tgtEl>
                                        <p:attrNameLst>
                                          <p:attrName>style.visibility</p:attrName>
                                        </p:attrNameLst>
                                      </p:cBhvr>
                                      <p:to>
                                        <p:strVal val="visible"/>
                                      </p:to>
                                    </p:set>
                                    <p:animEffect transition="in" filter="fade">
                                      <p:cBhvr>
                                        <p:cTn id="31" dur="1000"/>
                                        <p:tgtEl>
                                          <p:spTgt spid="145"/>
                                        </p:tgtEl>
                                      </p:cBhvr>
                                    </p:animEffect>
                                  </p:childTnLst>
                                </p:cTn>
                              </p:par>
                              <p:par>
                                <p:cTn id="32" presetID="10" presetClass="exit" presetSubtype="0" fill="hold" nodeType="withEffect">
                                  <p:stCondLst>
                                    <p:cond delay="9500"/>
                                  </p:stCondLst>
                                  <p:childTnLst>
                                    <p:animEffect transition="out" filter="fade">
                                      <p:cBhvr>
                                        <p:cTn id="33" dur="1000"/>
                                        <p:tgtEl>
                                          <p:spTgt spid="145"/>
                                        </p:tgtEl>
                                      </p:cBhvr>
                                    </p:animEffect>
                                    <p:set>
                                      <p:cBhvr>
                                        <p:cTn id="34" dur="1" fill="hold">
                                          <p:stCondLst>
                                            <p:cond delay="999"/>
                                          </p:stCondLst>
                                        </p:cTn>
                                        <p:tgtEl>
                                          <p:spTgt spid="145"/>
                                        </p:tgtEl>
                                        <p:attrNameLst>
                                          <p:attrName>style.visibility</p:attrName>
                                        </p:attrNameLst>
                                      </p:cBhvr>
                                      <p:to>
                                        <p:strVal val="hidden"/>
                                      </p:to>
                                    </p:set>
                                  </p:childTnLst>
                                </p:cTn>
                              </p:par>
                              <p:par>
                                <p:cTn id="35" presetID="10" presetClass="entr" presetSubtype="0" fill="hold" nodeType="withEffect">
                                  <p:stCondLst>
                                    <p:cond delay="10500"/>
                                  </p:stCondLst>
                                  <p:childTnLst>
                                    <p:set>
                                      <p:cBhvr>
                                        <p:cTn id="36" dur="1" fill="hold">
                                          <p:stCondLst>
                                            <p:cond delay="0"/>
                                          </p:stCondLst>
                                        </p:cTn>
                                        <p:tgtEl>
                                          <p:spTgt spid="145"/>
                                        </p:tgtEl>
                                        <p:attrNameLst>
                                          <p:attrName>style.visibility</p:attrName>
                                        </p:attrNameLst>
                                      </p:cBhvr>
                                      <p:to>
                                        <p:strVal val="visible"/>
                                      </p:to>
                                    </p:set>
                                    <p:animEffect transition="in" filter="fade">
                                      <p:cBhvr>
                                        <p:cTn id="37" dur="1000"/>
                                        <p:tgtEl>
                                          <p:spTgt spid="145"/>
                                        </p:tgtEl>
                                      </p:cBhvr>
                                    </p:animEffect>
                                  </p:childTnLst>
                                </p:cTn>
                              </p:par>
                              <p:par>
                                <p:cTn id="38" presetID="10" presetClass="exit" presetSubtype="0" fill="hold" nodeType="withEffect">
                                  <p:stCondLst>
                                    <p:cond delay="11500"/>
                                  </p:stCondLst>
                                  <p:childTnLst>
                                    <p:animEffect transition="out" filter="fade">
                                      <p:cBhvr>
                                        <p:cTn id="39" dur="1000"/>
                                        <p:tgtEl>
                                          <p:spTgt spid="145"/>
                                        </p:tgtEl>
                                      </p:cBhvr>
                                    </p:animEffect>
                                    <p:set>
                                      <p:cBhvr>
                                        <p:cTn id="40" dur="1" fill="hold">
                                          <p:stCondLst>
                                            <p:cond delay="999"/>
                                          </p:stCondLst>
                                        </p:cTn>
                                        <p:tgtEl>
                                          <p:spTgt spid="145"/>
                                        </p:tgtEl>
                                        <p:attrNameLst>
                                          <p:attrName>style.visibility</p:attrName>
                                        </p:attrNameLst>
                                      </p:cBhvr>
                                      <p:to>
                                        <p:strVal val="hidden"/>
                                      </p:to>
                                    </p:set>
                                  </p:childTnLst>
                                </p:cTn>
                              </p:par>
                              <p:par>
                                <p:cTn id="41" presetID="10" presetClass="entr" presetSubtype="0" fill="hold" nodeType="withEffect">
                                  <p:stCondLst>
                                    <p:cond delay="12500"/>
                                  </p:stCondLst>
                                  <p:childTnLst>
                                    <p:set>
                                      <p:cBhvr>
                                        <p:cTn id="42" dur="1" fill="hold">
                                          <p:stCondLst>
                                            <p:cond delay="0"/>
                                          </p:stCondLst>
                                        </p:cTn>
                                        <p:tgtEl>
                                          <p:spTgt spid="145"/>
                                        </p:tgtEl>
                                        <p:attrNameLst>
                                          <p:attrName>style.visibility</p:attrName>
                                        </p:attrNameLst>
                                      </p:cBhvr>
                                      <p:to>
                                        <p:strVal val="visible"/>
                                      </p:to>
                                    </p:set>
                                    <p:animEffect transition="in" filter="fade">
                                      <p:cBhvr>
                                        <p:cTn id="43" dur="1000"/>
                                        <p:tgtEl>
                                          <p:spTgt spid="145"/>
                                        </p:tgtEl>
                                      </p:cBhvr>
                                    </p:animEffect>
                                  </p:childTnLst>
                                </p:cTn>
                              </p:par>
                              <p:par>
                                <p:cTn id="44" presetID="10" presetClass="exit" presetSubtype="0" fill="hold" nodeType="withEffect">
                                  <p:stCondLst>
                                    <p:cond delay="13500"/>
                                  </p:stCondLst>
                                  <p:childTnLst>
                                    <p:animEffect transition="out" filter="fade">
                                      <p:cBhvr>
                                        <p:cTn id="45" dur="1000"/>
                                        <p:tgtEl>
                                          <p:spTgt spid="145"/>
                                        </p:tgtEl>
                                      </p:cBhvr>
                                    </p:animEffect>
                                    <p:set>
                                      <p:cBhvr>
                                        <p:cTn id="46" dur="1" fill="hold">
                                          <p:stCondLst>
                                            <p:cond delay="999"/>
                                          </p:stCondLst>
                                        </p:cTn>
                                        <p:tgtEl>
                                          <p:spTgt spid="145"/>
                                        </p:tgtEl>
                                        <p:attrNameLst>
                                          <p:attrName>style.visibility</p:attrName>
                                        </p:attrNameLst>
                                      </p:cBhvr>
                                      <p:to>
                                        <p:strVal val="hidden"/>
                                      </p:to>
                                    </p:set>
                                  </p:childTnLst>
                                </p:cTn>
                              </p:par>
                              <p:par>
                                <p:cTn id="47" presetID="10" presetClass="entr" presetSubtype="0" fill="hold" nodeType="withEffect">
                                  <p:stCondLst>
                                    <p:cond delay="1000"/>
                                  </p:stCondLst>
                                  <p:childTnLst>
                                    <p:set>
                                      <p:cBhvr>
                                        <p:cTn id="48" dur="1" fill="hold">
                                          <p:stCondLst>
                                            <p:cond delay="0"/>
                                          </p:stCondLst>
                                        </p:cTn>
                                        <p:tgtEl>
                                          <p:spTgt spid="146"/>
                                        </p:tgtEl>
                                        <p:attrNameLst>
                                          <p:attrName>style.visibility</p:attrName>
                                        </p:attrNameLst>
                                      </p:cBhvr>
                                      <p:to>
                                        <p:strVal val="visible"/>
                                      </p:to>
                                    </p:set>
                                    <p:animEffect transition="in" filter="fade">
                                      <p:cBhvr>
                                        <p:cTn id="49" dur="500"/>
                                        <p:tgtEl>
                                          <p:spTgt spid="146"/>
                                        </p:tgtEl>
                                      </p:cBhvr>
                                    </p:animEffect>
                                  </p:childTnLst>
                                </p:cTn>
                              </p:par>
                              <p:par>
                                <p:cTn id="50" presetID="10" presetClass="exit" presetSubtype="0" fill="hold" nodeType="withEffect">
                                  <p:stCondLst>
                                    <p:cond delay="2000"/>
                                  </p:stCondLst>
                                  <p:childTnLst>
                                    <p:animEffect transition="out" filter="fade">
                                      <p:cBhvr>
                                        <p:cTn id="51" dur="500"/>
                                        <p:tgtEl>
                                          <p:spTgt spid="146"/>
                                        </p:tgtEl>
                                      </p:cBhvr>
                                    </p:animEffect>
                                    <p:set>
                                      <p:cBhvr>
                                        <p:cTn id="52" dur="1" fill="hold">
                                          <p:stCondLst>
                                            <p:cond delay="499"/>
                                          </p:stCondLst>
                                        </p:cTn>
                                        <p:tgtEl>
                                          <p:spTgt spid="146"/>
                                        </p:tgtEl>
                                        <p:attrNameLst>
                                          <p:attrName>style.visibility</p:attrName>
                                        </p:attrNameLst>
                                      </p:cBhvr>
                                      <p:to>
                                        <p:strVal val="hidden"/>
                                      </p:to>
                                    </p:set>
                                  </p:childTnLst>
                                </p:cTn>
                              </p:par>
                              <p:par>
                                <p:cTn id="53" presetID="10" presetClass="entr" presetSubtype="0" fill="hold" nodeType="withEffect">
                                  <p:stCondLst>
                                    <p:cond delay="3000"/>
                                  </p:stCondLst>
                                  <p:childTnLst>
                                    <p:set>
                                      <p:cBhvr>
                                        <p:cTn id="54" dur="1" fill="hold">
                                          <p:stCondLst>
                                            <p:cond delay="0"/>
                                          </p:stCondLst>
                                        </p:cTn>
                                        <p:tgtEl>
                                          <p:spTgt spid="146"/>
                                        </p:tgtEl>
                                        <p:attrNameLst>
                                          <p:attrName>style.visibility</p:attrName>
                                        </p:attrNameLst>
                                      </p:cBhvr>
                                      <p:to>
                                        <p:strVal val="visible"/>
                                      </p:to>
                                    </p:set>
                                    <p:animEffect transition="in" filter="fade">
                                      <p:cBhvr>
                                        <p:cTn id="55" dur="500"/>
                                        <p:tgtEl>
                                          <p:spTgt spid="146"/>
                                        </p:tgtEl>
                                      </p:cBhvr>
                                    </p:animEffect>
                                  </p:childTnLst>
                                </p:cTn>
                              </p:par>
                              <p:par>
                                <p:cTn id="56" presetID="10" presetClass="exit" presetSubtype="0" fill="hold" nodeType="withEffect">
                                  <p:stCondLst>
                                    <p:cond delay="4000"/>
                                  </p:stCondLst>
                                  <p:childTnLst>
                                    <p:animEffect transition="out" filter="fade">
                                      <p:cBhvr>
                                        <p:cTn id="57" dur="500"/>
                                        <p:tgtEl>
                                          <p:spTgt spid="146"/>
                                        </p:tgtEl>
                                      </p:cBhvr>
                                    </p:animEffect>
                                    <p:set>
                                      <p:cBhvr>
                                        <p:cTn id="58" dur="1" fill="hold">
                                          <p:stCondLst>
                                            <p:cond delay="499"/>
                                          </p:stCondLst>
                                        </p:cTn>
                                        <p:tgtEl>
                                          <p:spTgt spid="146"/>
                                        </p:tgtEl>
                                        <p:attrNameLst>
                                          <p:attrName>style.visibility</p:attrName>
                                        </p:attrNameLst>
                                      </p:cBhvr>
                                      <p:to>
                                        <p:strVal val="hidden"/>
                                      </p:to>
                                    </p:set>
                                  </p:childTnLst>
                                </p:cTn>
                              </p:par>
                              <p:par>
                                <p:cTn id="59" presetID="10" presetClass="entr" presetSubtype="0" fill="hold" nodeType="withEffect">
                                  <p:stCondLst>
                                    <p:cond delay="5000"/>
                                  </p:stCondLst>
                                  <p:childTnLst>
                                    <p:set>
                                      <p:cBhvr>
                                        <p:cTn id="60" dur="1" fill="hold">
                                          <p:stCondLst>
                                            <p:cond delay="0"/>
                                          </p:stCondLst>
                                        </p:cTn>
                                        <p:tgtEl>
                                          <p:spTgt spid="146"/>
                                        </p:tgtEl>
                                        <p:attrNameLst>
                                          <p:attrName>style.visibility</p:attrName>
                                        </p:attrNameLst>
                                      </p:cBhvr>
                                      <p:to>
                                        <p:strVal val="visible"/>
                                      </p:to>
                                    </p:set>
                                    <p:animEffect transition="in" filter="fade">
                                      <p:cBhvr>
                                        <p:cTn id="61" dur="500"/>
                                        <p:tgtEl>
                                          <p:spTgt spid="146"/>
                                        </p:tgtEl>
                                      </p:cBhvr>
                                    </p:animEffect>
                                  </p:childTnLst>
                                </p:cTn>
                              </p:par>
                              <p:par>
                                <p:cTn id="62" presetID="10" presetClass="exit" presetSubtype="0" fill="hold" nodeType="withEffect">
                                  <p:stCondLst>
                                    <p:cond delay="6000"/>
                                  </p:stCondLst>
                                  <p:childTnLst>
                                    <p:animEffect transition="out" filter="fade">
                                      <p:cBhvr>
                                        <p:cTn id="63" dur="500"/>
                                        <p:tgtEl>
                                          <p:spTgt spid="146"/>
                                        </p:tgtEl>
                                      </p:cBhvr>
                                    </p:animEffect>
                                    <p:set>
                                      <p:cBhvr>
                                        <p:cTn id="64" dur="1" fill="hold">
                                          <p:stCondLst>
                                            <p:cond delay="499"/>
                                          </p:stCondLst>
                                        </p:cTn>
                                        <p:tgtEl>
                                          <p:spTgt spid="146"/>
                                        </p:tgtEl>
                                        <p:attrNameLst>
                                          <p:attrName>style.visibility</p:attrName>
                                        </p:attrNameLst>
                                      </p:cBhvr>
                                      <p:to>
                                        <p:strVal val="hidden"/>
                                      </p:to>
                                    </p:set>
                                  </p:childTnLst>
                                </p:cTn>
                              </p:par>
                              <p:par>
                                <p:cTn id="65" presetID="10" presetClass="entr" presetSubtype="0" fill="hold" nodeType="withEffect">
                                  <p:stCondLst>
                                    <p:cond delay="7000"/>
                                  </p:stCondLst>
                                  <p:childTnLst>
                                    <p:set>
                                      <p:cBhvr>
                                        <p:cTn id="66" dur="1" fill="hold">
                                          <p:stCondLst>
                                            <p:cond delay="0"/>
                                          </p:stCondLst>
                                        </p:cTn>
                                        <p:tgtEl>
                                          <p:spTgt spid="146"/>
                                        </p:tgtEl>
                                        <p:attrNameLst>
                                          <p:attrName>style.visibility</p:attrName>
                                        </p:attrNameLst>
                                      </p:cBhvr>
                                      <p:to>
                                        <p:strVal val="visible"/>
                                      </p:to>
                                    </p:set>
                                    <p:animEffect transition="in" filter="fade">
                                      <p:cBhvr>
                                        <p:cTn id="67" dur="500"/>
                                        <p:tgtEl>
                                          <p:spTgt spid="146"/>
                                        </p:tgtEl>
                                      </p:cBhvr>
                                    </p:animEffect>
                                  </p:childTnLst>
                                </p:cTn>
                              </p:par>
                              <p:par>
                                <p:cTn id="68" presetID="10" presetClass="exit" presetSubtype="0" fill="hold" nodeType="withEffect">
                                  <p:stCondLst>
                                    <p:cond delay="8000"/>
                                  </p:stCondLst>
                                  <p:childTnLst>
                                    <p:animEffect transition="out" filter="fade">
                                      <p:cBhvr>
                                        <p:cTn id="69" dur="500"/>
                                        <p:tgtEl>
                                          <p:spTgt spid="146"/>
                                        </p:tgtEl>
                                      </p:cBhvr>
                                    </p:animEffect>
                                    <p:set>
                                      <p:cBhvr>
                                        <p:cTn id="70" dur="1" fill="hold">
                                          <p:stCondLst>
                                            <p:cond delay="499"/>
                                          </p:stCondLst>
                                        </p:cTn>
                                        <p:tgtEl>
                                          <p:spTgt spid="146"/>
                                        </p:tgtEl>
                                        <p:attrNameLst>
                                          <p:attrName>style.visibility</p:attrName>
                                        </p:attrNameLst>
                                      </p:cBhvr>
                                      <p:to>
                                        <p:strVal val="hidden"/>
                                      </p:to>
                                    </p:set>
                                  </p:childTnLst>
                                </p:cTn>
                              </p:par>
                              <p:par>
                                <p:cTn id="71" presetID="10" presetClass="entr" presetSubtype="0" fill="hold" nodeType="withEffect">
                                  <p:stCondLst>
                                    <p:cond delay="9000"/>
                                  </p:stCondLst>
                                  <p:childTnLst>
                                    <p:set>
                                      <p:cBhvr>
                                        <p:cTn id="72" dur="1" fill="hold">
                                          <p:stCondLst>
                                            <p:cond delay="0"/>
                                          </p:stCondLst>
                                        </p:cTn>
                                        <p:tgtEl>
                                          <p:spTgt spid="146"/>
                                        </p:tgtEl>
                                        <p:attrNameLst>
                                          <p:attrName>style.visibility</p:attrName>
                                        </p:attrNameLst>
                                      </p:cBhvr>
                                      <p:to>
                                        <p:strVal val="visible"/>
                                      </p:to>
                                    </p:set>
                                    <p:animEffect transition="in" filter="fade">
                                      <p:cBhvr>
                                        <p:cTn id="73" dur="500"/>
                                        <p:tgtEl>
                                          <p:spTgt spid="146"/>
                                        </p:tgtEl>
                                      </p:cBhvr>
                                    </p:animEffect>
                                  </p:childTnLst>
                                </p:cTn>
                              </p:par>
                              <p:par>
                                <p:cTn id="74" presetID="10" presetClass="exit" presetSubtype="0" fill="hold" nodeType="withEffect">
                                  <p:stCondLst>
                                    <p:cond delay="10000"/>
                                  </p:stCondLst>
                                  <p:childTnLst>
                                    <p:animEffect transition="out" filter="fade">
                                      <p:cBhvr>
                                        <p:cTn id="75" dur="500"/>
                                        <p:tgtEl>
                                          <p:spTgt spid="146"/>
                                        </p:tgtEl>
                                      </p:cBhvr>
                                    </p:animEffect>
                                    <p:set>
                                      <p:cBhvr>
                                        <p:cTn id="76" dur="1" fill="hold">
                                          <p:stCondLst>
                                            <p:cond delay="499"/>
                                          </p:stCondLst>
                                        </p:cTn>
                                        <p:tgtEl>
                                          <p:spTgt spid="146"/>
                                        </p:tgtEl>
                                        <p:attrNameLst>
                                          <p:attrName>style.visibility</p:attrName>
                                        </p:attrNameLst>
                                      </p:cBhvr>
                                      <p:to>
                                        <p:strVal val="hidden"/>
                                      </p:to>
                                    </p:set>
                                  </p:childTnLst>
                                </p:cTn>
                              </p:par>
                              <p:par>
                                <p:cTn id="77" presetID="10" presetClass="entr" presetSubtype="0" fill="hold" nodeType="withEffect">
                                  <p:stCondLst>
                                    <p:cond delay="11000"/>
                                  </p:stCondLst>
                                  <p:childTnLst>
                                    <p:set>
                                      <p:cBhvr>
                                        <p:cTn id="78" dur="1" fill="hold">
                                          <p:stCondLst>
                                            <p:cond delay="0"/>
                                          </p:stCondLst>
                                        </p:cTn>
                                        <p:tgtEl>
                                          <p:spTgt spid="146"/>
                                        </p:tgtEl>
                                        <p:attrNameLst>
                                          <p:attrName>style.visibility</p:attrName>
                                        </p:attrNameLst>
                                      </p:cBhvr>
                                      <p:to>
                                        <p:strVal val="visible"/>
                                      </p:to>
                                    </p:set>
                                    <p:animEffect transition="in" filter="fade">
                                      <p:cBhvr>
                                        <p:cTn id="79" dur="500"/>
                                        <p:tgtEl>
                                          <p:spTgt spid="146"/>
                                        </p:tgtEl>
                                      </p:cBhvr>
                                    </p:animEffect>
                                  </p:childTnLst>
                                </p:cTn>
                              </p:par>
                              <p:par>
                                <p:cTn id="80" presetID="10" presetClass="exit" presetSubtype="0" fill="hold" nodeType="withEffect">
                                  <p:stCondLst>
                                    <p:cond delay="12000"/>
                                  </p:stCondLst>
                                  <p:childTnLst>
                                    <p:animEffect transition="out" filter="fade">
                                      <p:cBhvr>
                                        <p:cTn id="81" dur="500"/>
                                        <p:tgtEl>
                                          <p:spTgt spid="146"/>
                                        </p:tgtEl>
                                      </p:cBhvr>
                                    </p:animEffect>
                                    <p:set>
                                      <p:cBhvr>
                                        <p:cTn id="82" dur="1" fill="hold">
                                          <p:stCondLst>
                                            <p:cond delay="499"/>
                                          </p:stCondLst>
                                        </p:cTn>
                                        <p:tgtEl>
                                          <p:spTgt spid="146"/>
                                        </p:tgtEl>
                                        <p:attrNameLst>
                                          <p:attrName>style.visibility</p:attrName>
                                        </p:attrNameLst>
                                      </p:cBhvr>
                                      <p:to>
                                        <p:strVal val="hidden"/>
                                      </p:to>
                                    </p:set>
                                  </p:childTnLst>
                                </p:cTn>
                              </p:par>
                              <p:par>
                                <p:cTn id="83" presetID="10" presetClass="entr" presetSubtype="0" fill="hold" nodeType="withEffect">
                                  <p:stCondLst>
                                    <p:cond delay="13000"/>
                                  </p:stCondLst>
                                  <p:childTnLst>
                                    <p:set>
                                      <p:cBhvr>
                                        <p:cTn id="84" dur="1" fill="hold">
                                          <p:stCondLst>
                                            <p:cond delay="0"/>
                                          </p:stCondLst>
                                        </p:cTn>
                                        <p:tgtEl>
                                          <p:spTgt spid="146"/>
                                        </p:tgtEl>
                                        <p:attrNameLst>
                                          <p:attrName>style.visibility</p:attrName>
                                        </p:attrNameLst>
                                      </p:cBhvr>
                                      <p:to>
                                        <p:strVal val="visible"/>
                                      </p:to>
                                    </p:set>
                                    <p:animEffect transition="in" filter="fade">
                                      <p:cBhvr>
                                        <p:cTn id="85" dur="500"/>
                                        <p:tgtEl>
                                          <p:spTgt spid="146"/>
                                        </p:tgtEl>
                                      </p:cBhvr>
                                    </p:animEffect>
                                  </p:childTnLst>
                                </p:cTn>
                              </p:par>
                              <p:par>
                                <p:cTn id="86" presetID="10" presetClass="entr" presetSubtype="0" fill="hold" nodeType="withEffect">
                                  <p:stCondLst>
                                    <p:cond delay="150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500"/>
                                        <p:tgtEl>
                                          <p:spTgt spid="147"/>
                                        </p:tgtEl>
                                      </p:cBhvr>
                                    </p:animEffect>
                                  </p:childTnLst>
                                </p:cTn>
                              </p:par>
                              <p:par>
                                <p:cTn id="89" presetID="10" presetClass="exit" presetSubtype="0" fill="hold" nodeType="withEffect">
                                  <p:stCondLst>
                                    <p:cond delay="2500"/>
                                  </p:stCondLst>
                                  <p:childTnLst>
                                    <p:animEffect transition="out" filter="fade">
                                      <p:cBhvr>
                                        <p:cTn id="90" dur="500"/>
                                        <p:tgtEl>
                                          <p:spTgt spid="147"/>
                                        </p:tgtEl>
                                      </p:cBhvr>
                                    </p:animEffect>
                                    <p:set>
                                      <p:cBhvr>
                                        <p:cTn id="91" dur="1" fill="hold">
                                          <p:stCondLst>
                                            <p:cond delay="499"/>
                                          </p:stCondLst>
                                        </p:cTn>
                                        <p:tgtEl>
                                          <p:spTgt spid="147"/>
                                        </p:tgtEl>
                                        <p:attrNameLst>
                                          <p:attrName>style.visibility</p:attrName>
                                        </p:attrNameLst>
                                      </p:cBhvr>
                                      <p:to>
                                        <p:strVal val="hidden"/>
                                      </p:to>
                                    </p:set>
                                  </p:childTnLst>
                                </p:cTn>
                              </p:par>
                              <p:par>
                                <p:cTn id="92" presetID="10" presetClass="entr" presetSubtype="0" fill="hold" nodeType="withEffect">
                                  <p:stCondLst>
                                    <p:cond delay="3500"/>
                                  </p:stCondLst>
                                  <p:childTnLst>
                                    <p:set>
                                      <p:cBhvr>
                                        <p:cTn id="93" dur="1" fill="hold">
                                          <p:stCondLst>
                                            <p:cond delay="0"/>
                                          </p:stCondLst>
                                        </p:cTn>
                                        <p:tgtEl>
                                          <p:spTgt spid="147"/>
                                        </p:tgtEl>
                                        <p:attrNameLst>
                                          <p:attrName>style.visibility</p:attrName>
                                        </p:attrNameLst>
                                      </p:cBhvr>
                                      <p:to>
                                        <p:strVal val="visible"/>
                                      </p:to>
                                    </p:set>
                                    <p:animEffect transition="in" filter="fade">
                                      <p:cBhvr>
                                        <p:cTn id="94" dur="500"/>
                                        <p:tgtEl>
                                          <p:spTgt spid="147"/>
                                        </p:tgtEl>
                                      </p:cBhvr>
                                    </p:animEffect>
                                  </p:childTnLst>
                                </p:cTn>
                              </p:par>
                              <p:par>
                                <p:cTn id="95" presetID="10" presetClass="exit" presetSubtype="0" fill="hold" nodeType="withEffect">
                                  <p:stCondLst>
                                    <p:cond delay="4500"/>
                                  </p:stCondLst>
                                  <p:childTnLst>
                                    <p:animEffect transition="out" filter="fade">
                                      <p:cBhvr>
                                        <p:cTn id="96" dur="500"/>
                                        <p:tgtEl>
                                          <p:spTgt spid="147"/>
                                        </p:tgtEl>
                                      </p:cBhvr>
                                    </p:animEffect>
                                    <p:set>
                                      <p:cBhvr>
                                        <p:cTn id="97" dur="1" fill="hold">
                                          <p:stCondLst>
                                            <p:cond delay="499"/>
                                          </p:stCondLst>
                                        </p:cTn>
                                        <p:tgtEl>
                                          <p:spTgt spid="147"/>
                                        </p:tgtEl>
                                        <p:attrNameLst>
                                          <p:attrName>style.visibility</p:attrName>
                                        </p:attrNameLst>
                                      </p:cBhvr>
                                      <p:to>
                                        <p:strVal val="hidden"/>
                                      </p:to>
                                    </p:set>
                                  </p:childTnLst>
                                </p:cTn>
                              </p:par>
                              <p:par>
                                <p:cTn id="98" presetID="10" presetClass="entr" presetSubtype="0" fill="hold" nodeType="withEffect">
                                  <p:stCondLst>
                                    <p:cond delay="5500"/>
                                  </p:stCondLst>
                                  <p:childTnLst>
                                    <p:set>
                                      <p:cBhvr>
                                        <p:cTn id="99" dur="1" fill="hold">
                                          <p:stCondLst>
                                            <p:cond delay="0"/>
                                          </p:stCondLst>
                                        </p:cTn>
                                        <p:tgtEl>
                                          <p:spTgt spid="147"/>
                                        </p:tgtEl>
                                        <p:attrNameLst>
                                          <p:attrName>style.visibility</p:attrName>
                                        </p:attrNameLst>
                                      </p:cBhvr>
                                      <p:to>
                                        <p:strVal val="visible"/>
                                      </p:to>
                                    </p:set>
                                    <p:animEffect transition="in" filter="fade">
                                      <p:cBhvr>
                                        <p:cTn id="100" dur="500"/>
                                        <p:tgtEl>
                                          <p:spTgt spid="147"/>
                                        </p:tgtEl>
                                      </p:cBhvr>
                                    </p:animEffect>
                                  </p:childTnLst>
                                </p:cTn>
                              </p:par>
                              <p:par>
                                <p:cTn id="101" presetID="10" presetClass="exit" presetSubtype="0" fill="hold" nodeType="withEffect">
                                  <p:stCondLst>
                                    <p:cond delay="6500"/>
                                  </p:stCondLst>
                                  <p:childTnLst>
                                    <p:animEffect transition="out" filter="fade">
                                      <p:cBhvr>
                                        <p:cTn id="102" dur="500"/>
                                        <p:tgtEl>
                                          <p:spTgt spid="147"/>
                                        </p:tgtEl>
                                      </p:cBhvr>
                                    </p:animEffect>
                                    <p:set>
                                      <p:cBhvr>
                                        <p:cTn id="103" dur="1" fill="hold">
                                          <p:stCondLst>
                                            <p:cond delay="499"/>
                                          </p:stCondLst>
                                        </p:cTn>
                                        <p:tgtEl>
                                          <p:spTgt spid="147"/>
                                        </p:tgtEl>
                                        <p:attrNameLst>
                                          <p:attrName>style.visibility</p:attrName>
                                        </p:attrNameLst>
                                      </p:cBhvr>
                                      <p:to>
                                        <p:strVal val="hidden"/>
                                      </p:to>
                                    </p:set>
                                  </p:childTnLst>
                                </p:cTn>
                              </p:par>
                              <p:par>
                                <p:cTn id="104" presetID="10" presetClass="entr" presetSubtype="0" fill="hold" nodeType="withEffect">
                                  <p:stCondLst>
                                    <p:cond delay="7500"/>
                                  </p:stCondLst>
                                  <p:childTnLst>
                                    <p:set>
                                      <p:cBhvr>
                                        <p:cTn id="105" dur="1" fill="hold">
                                          <p:stCondLst>
                                            <p:cond delay="0"/>
                                          </p:stCondLst>
                                        </p:cTn>
                                        <p:tgtEl>
                                          <p:spTgt spid="147"/>
                                        </p:tgtEl>
                                        <p:attrNameLst>
                                          <p:attrName>style.visibility</p:attrName>
                                        </p:attrNameLst>
                                      </p:cBhvr>
                                      <p:to>
                                        <p:strVal val="visible"/>
                                      </p:to>
                                    </p:set>
                                    <p:animEffect transition="in" filter="fade">
                                      <p:cBhvr>
                                        <p:cTn id="106" dur="500"/>
                                        <p:tgtEl>
                                          <p:spTgt spid="147"/>
                                        </p:tgtEl>
                                      </p:cBhvr>
                                    </p:animEffect>
                                  </p:childTnLst>
                                </p:cTn>
                              </p:par>
                              <p:par>
                                <p:cTn id="107" presetID="10" presetClass="exit" presetSubtype="0" fill="hold" nodeType="withEffect">
                                  <p:stCondLst>
                                    <p:cond delay="8500"/>
                                  </p:stCondLst>
                                  <p:childTnLst>
                                    <p:animEffect transition="out" filter="fade">
                                      <p:cBhvr>
                                        <p:cTn id="108" dur="500"/>
                                        <p:tgtEl>
                                          <p:spTgt spid="147"/>
                                        </p:tgtEl>
                                      </p:cBhvr>
                                    </p:animEffect>
                                    <p:set>
                                      <p:cBhvr>
                                        <p:cTn id="109" dur="1" fill="hold">
                                          <p:stCondLst>
                                            <p:cond delay="499"/>
                                          </p:stCondLst>
                                        </p:cTn>
                                        <p:tgtEl>
                                          <p:spTgt spid="147"/>
                                        </p:tgtEl>
                                        <p:attrNameLst>
                                          <p:attrName>style.visibility</p:attrName>
                                        </p:attrNameLst>
                                      </p:cBhvr>
                                      <p:to>
                                        <p:strVal val="hidden"/>
                                      </p:to>
                                    </p:set>
                                  </p:childTnLst>
                                </p:cTn>
                              </p:par>
                              <p:par>
                                <p:cTn id="110" presetID="10" presetClass="entr" presetSubtype="0" fill="hold" nodeType="withEffect">
                                  <p:stCondLst>
                                    <p:cond delay="9500"/>
                                  </p:stCondLst>
                                  <p:childTnLst>
                                    <p:set>
                                      <p:cBhvr>
                                        <p:cTn id="111" dur="1" fill="hold">
                                          <p:stCondLst>
                                            <p:cond delay="0"/>
                                          </p:stCondLst>
                                        </p:cTn>
                                        <p:tgtEl>
                                          <p:spTgt spid="147"/>
                                        </p:tgtEl>
                                        <p:attrNameLst>
                                          <p:attrName>style.visibility</p:attrName>
                                        </p:attrNameLst>
                                      </p:cBhvr>
                                      <p:to>
                                        <p:strVal val="visible"/>
                                      </p:to>
                                    </p:set>
                                    <p:animEffect transition="in" filter="fade">
                                      <p:cBhvr>
                                        <p:cTn id="112" dur="500"/>
                                        <p:tgtEl>
                                          <p:spTgt spid="147"/>
                                        </p:tgtEl>
                                      </p:cBhvr>
                                    </p:animEffect>
                                  </p:childTnLst>
                                </p:cTn>
                              </p:par>
                              <p:par>
                                <p:cTn id="113" presetID="10" presetClass="exit" presetSubtype="0" fill="hold" nodeType="withEffect">
                                  <p:stCondLst>
                                    <p:cond delay="10500"/>
                                  </p:stCondLst>
                                  <p:childTnLst>
                                    <p:animEffect transition="out" filter="fade">
                                      <p:cBhvr>
                                        <p:cTn id="114" dur="500"/>
                                        <p:tgtEl>
                                          <p:spTgt spid="147"/>
                                        </p:tgtEl>
                                      </p:cBhvr>
                                    </p:animEffect>
                                    <p:set>
                                      <p:cBhvr>
                                        <p:cTn id="115" dur="1" fill="hold">
                                          <p:stCondLst>
                                            <p:cond delay="499"/>
                                          </p:stCondLst>
                                        </p:cTn>
                                        <p:tgtEl>
                                          <p:spTgt spid="147"/>
                                        </p:tgtEl>
                                        <p:attrNameLst>
                                          <p:attrName>style.visibility</p:attrName>
                                        </p:attrNameLst>
                                      </p:cBhvr>
                                      <p:to>
                                        <p:strVal val="hidden"/>
                                      </p:to>
                                    </p:set>
                                  </p:childTnLst>
                                </p:cTn>
                              </p:par>
                              <p:par>
                                <p:cTn id="116" presetID="10" presetClass="entr" presetSubtype="0" fill="hold" nodeType="withEffect">
                                  <p:stCondLst>
                                    <p:cond delay="11500"/>
                                  </p:stCondLst>
                                  <p:childTnLst>
                                    <p:set>
                                      <p:cBhvr>
                                        <p:cTn id="117" dur="1" fill="hold">
                                          <p:stCondLst>
                                            <p:cond delay="0"/>
                                          </p:stCondLst>
                                        </p:cTn>
                                        <p:tgtEl>
                                          <p:spTgt spid="147"/>
                                        </p:tgtEl>
                                        <p:attrNameLst>
                                          <p:attrName>style.visibility</p:attrName>
                                        </p:attrNameLst>
                                      </p:cBhvr>
                                      <p:to>
                                        <p:strVal val="visible"/>
                                      </p:to>
                                    </p:set>
                                    <p:animEffect transition="in" filter="fade">
                                      <p:cBhvr>
                                        <p:cTn id="118" dur="500"/>
                                        <p:tgtEl>
                                          <p:spTgt spid="147"/>
                                        </p:tgtEl>
                                      </p:cBhvr>
                                    </p:animEffect>
                                  </p:childTnLst>
                                </p:cTn>
                              </p:par>
                              <p:par>
                                <p:cTn id="119" presetID="10" presetClass="exit" presetSubtype="0" fill="hold" nodeType="withEffect">
                                  <p:stCondLst>
                                    <p:cond delay="12500"/>
                                  </p:stCondLst>
                                  <p:childTnLst>
                                    <p:animEffect transition="out" filter="fade">
                                      <p:cBhvr>
                                        <p:cTn id="120" dur="500"/>
                                        <p:tgtEl>
                                          <p:spTgt spid="147"/>
                                        </p:tgtEl>
                                      </p:cBhvr>
                                    </p:animEffect>
                                    <p:set>
                                      <p:cBhvr>
                                        <p:cTn id="121" dur="1" fill="hold">
                                          <p:stCondLst>
                                            <p:cond delay="499"/>
                                          </p:stCondLst>
                                        </p:cTn>
                                        <p:tgtEl>
                                          <p:spTgt spid="147"/>
                                        </p:tgtEl>
                                        <p:attrNameLst>
                                          <p:attrName>style.visibility</p:attrName>
                                        </p:attrNameLst>
                                      </p:cBhvr>
                                      <p:to>
                                        <p:strVal val="hidden"/>
                                      </p:to>
                                    </p:set>
                                  </p:childTnLst>
                                </p:cTn>
                              </p:par>
                              <p:par>
                                <p:cTn id="122" presetID="10" presetClass="entr" presetSubtype="0" fill="hold" nodeType="withEffect">
                                  <p:stCondLst>
                                    <p:cond delay="13500"/>
                                  </p:stCondLst>
                                  <p:childTnLst>
                                    <p:set>
                                      <p:cBhvr>
                                        <p:cTn id="123" dur="1" fill="hold">
                                          <p:stCondLst>
                                            <p:cond delay="0"/>
                                          </p:stCondLst>
                                        </p:cTn>
                                        <p:tgtEl>
                                          <p:spTgt spid="147"/>
                                        </p:tgtEl>
                                        <p:attrNameLst>
                                          <p:attrName>style.visibility</p:attrName>
                                        </p:attrNameLst>
                                      </p:cBhvr>
                                      <p:to>
                                        <p:strVal val="visible"/>
                                      </p:to>
                                    </p:set>
                                    <p:animEffect transition="in" filter="fade">
                                      <p:cBhvr>
                                        <p:cTn id="124" dur="500"/>
                                        <p:tgtEl>
                                          <p:spTgt spid="147"/>
                                        </p:tgtEl>
                                      </p:cBhvr>
                                    </p:animEffect>
                                  </p:childTnLst>
                                </p:cTn>
                              </p:par>
                              <p:par>
                                <p:cTn id="125" presetID="10" presetClass="entr" presetSubtype="0" fill="hold" nodeType="withEffect">
                                  <p:stCondLst>
                                    <p:cond delay="2000"/>
                                  </p:stCondLst>
                                  <p:childTnLst>
                                    <p:set>
                                      <p:cBhvr>
                                        <p:cTn id="126" dur="1" fill="hold">
                                          <p:stCondLst>
                                            <p:cond delay="0"/>
                                          </p:stCondLst>
                                        </p:cTn>
                                        <p:tgtEl>
                                          <p:spTgt spid="148"/>
                                        </p:tgtEl>
                                        <p:attrNameLst>
                                          <p:attrName>style.visibility</p:attrName>
                                        </p:attrNameLst>
                                      </p:cBhvr>
                                      <p:to>
                                        <p:strVal val="visible"/>
                                      </p:to>
                                    </p:set>
                                    <p:animEffect transition="in" filter="fade">
                                      <p:cBhvr>
                                        <p:cTn id="127" dur="500"/>
                                        <p:tgtEl>
                                          <p:spTgt spid="148"/>
                                        </p:tgtEl>
                                      </p:cBhvr>
                                    </p:animEffect>
                                  </p:childTnLst>
                                </p:cTn>
                              </p:par>
                              <p:par>
                                <p:cTn id="128" presetID="10" presetClass="exit" presetSubtype="0" fill="hold" nodeType="withEffect">
                                  <p:stCondLst>
                                    <p:cond delay="3000"/>
                                  </p:stCondLst>
                                  <p:childTnLst>
                                    <p:animEffect transition="out" filter="fade">
                                      <p:cBhvr>
                                        <p:cTn id="129" dur="500"/>
                                        <p:tgtEl>
                                          <p:spTgt spid="148"/>
                                        </p:tgtEl>
                                      </p:cBhvr>
                                    </p:animEffect>
                                    <p:set>
                                      <p:cBhvr>
                                        <p:cTn id="130" dur="1" fill="hold">
                                          <p:stCondLst>
                                            <p:cond delay="499"/>
                                          </p:stCondLst>
                                        </p:cTn>
                                        <p:tgtEl>
                                          <p:spTgt spid="148"/>
                                        </p:tgtEl>
                                        <p:attrNameLst>
                                          <p:attrName>style.visibility</p:attrName>
                                        </p:attrNameLst>
                                      </p:cBhvr>
                                      <p:to>
                                        <p:strVal val="hidden"/>
                                      </p:to>
                                    </p:set>
                                  </p:childTnLst>
                                </p:cTn>
                              </p:par>
                              <p:par>
                                <p:cTn id="131" presetID="10" presetClass="entr" presetSubtype="0" fill="hold" nodeType="withEffect">
                                  <p:stCondLst>
                                    <p:cond delay="4000"/>
                                  </p:stCondLst>
                                  <p:childTnLst>
                                    <p:set>
                                      <p:cBhvr>
                                        <p:cTn id="132" dur="1" fill="hold">
                                          <p:stCondLst>
                                            <p:cond delay="0"/>
                                          </p:stCondLst>
                                        </p:cTn>
                                        <p:tgtEl>
                                          <p:spTgt spid="148"/>
                                        </p:tgtEl>
                                        <p:attrNameLst>
                                          <p:attrName>style.visibility</p:attrName>
                                        </p:attrNameLst>
                                      </p:cBhvr>
                                      <p:to>
                                        <p:strVal val="visible"/>
                                      </p:to>
                                    </p:set>
                                    <p:animEffect transition="in" filter="fade">
                                      <p:cBhvr>
                                        <p:cTn id="133" dur="500"/>
                                        <p:tgtEl>
                                          <p:spTgt spid="148"/>
                                        </p:tgtEl>
                                      </p:cBhvr>
                                    </p:animEffect>
                                  </p:childTnLst>
                                </p:cTn>
                              </p:par>
                              <p:par>
                                <p:cTn id="134" presetID="10" presetClass="exit" presetSubtype="0" fill="hold" nodeType="withEffect">
                                  <p:stCondLst>
                                    <p:cond delay="5000"/>
                                  </p:stCondLst>
                                  <p:childTnLst>
                                    <p:animEffect transition="out" filter="fade">
                                      <p:cBhvr>
                                        <p:cTn id="135" dur="500"/>
                                        <p:tgtEl>
                                          <p:spTgt spid="148"/>
                                        </p:tgtEl>
                                      </p:cBhvr>
                                    </p:animEffect>
                                    <p:set>
                                      <p:cBhvr>
                                        <p:cTn id="136" dur="1" fill="hold">
                                          <p:stCondLst>
                                            <p:cond delay="499"/>
                                          </p:stCondLst>
                                        </p:cTn>
                                        <p:tgtEl>
                                          <p:spTgt spid="148"/>
                                        </p:tgtEl>
                                        <p:attrNameLst>
                                          <p:attrName>style.visibility</p:attrName>
                                        </p:attrNameLst>
                                      </p:cBhvr>
                                      <p:to>
                                        <p:strVal val="hidden"/>
                                      </p:to>
                                    </p:set>
                                  </p:childTnLst>
                                </p:cTn>
                              </p:par>
                              <p:par>
                                <p:cTn id="137" presetID="10" presetClass="entr" presetSubtype="0" fill="hold" nodeType="withEffect">
                                  <p:stCondLst>
                                    <p:cond delay="6000"/>
                                  </p:stCondLst>
                                  <p:childTnLst>
                                    <p:set>
                                      <p:cBhvr>
                                        <p:cTn id="138" dur="1" fill="hold">
                                          <p:stCondLst>
                                            <p:cond delay="0"/>
                                          </p:stCondLst>
                                        </p:cTn>
                                        <p:tgtEl>
                                          <p:spTgt spid="148"/>
                                        </p:tgtEl>
                                        <p:attrNameLst>
                                          <p:attrName>style.visibility</p:attrName>
                                        </p:attrNameLst>
                                      </p:cBhvr>
                                      <p:to>
                                        <p:strVal val="visible"/>
                                      </p:to>
                                    </p:set>
                                    <p:animEffect transition="in" filter="fade">
                                      <p:cBhvr>
                                        <p:cTn id="139" dur="500"/>
                                        <p:tgtEl>
                                          <p:spTgt spid="148"/>
                                        </p:tgtEl>
                                      </p:cBhvr>
                                    </p:animEffect>
                                  </p:childTnLst>
                                </p:cTn>
                              </p:par>
                              <p:par>
                                <p:cTn id="140" presetID="10" presetClass="exit" presetSubtype="0" fill="hold" nodeType="withEffect">
                                  <p:stCondLst>
                                    <p:cond delay="7000"/>
                                  </p:stCondLst>
                                  <p:childTnLst>
                                    <p:animEffect transition="out" filter="fade">
                                      <p:cBhvr>
                                        <p:cTn id="141" dur="500"/>
                                        <p:tgtEl>
                                          <p:spTgt spid="148"/>
                                        </p:tgtEl>
                                      </p:cBhvr>
                                    </p:animEffect>
                                    <p:set>
                                      <p:cBhvr>
                                        <p:cTn id="142" dur="1" fill="hold">
                                          <p:stCondLst>
                                            <p:cond delay="499"/>
                                          </p:stCondLst>
                                        </p:cTn>
                                        <p:tgtEl>
                                          <p:spTgt spid="148"/>
                                        </p:tgtEl>
                                        <p:attrNameLst>
                                          <p:attrName>style.visibility</p:attrName>
                                        </p:attrNameLst>
                                      </p:cBhvr>
                                      <p:to>
                                        <p:strVal val="hidden"/>
                                      </p:to>
                                    </p:set>
                                  </p:childTnLst>
                                </p:cTn>
                              </p:par>
                              <p:par>
                                <p:cTn id="143" presetID="10" presetClass="entr" presetSubtype="0" fill="hold" nodeType="withEffect">
                                  <p:stCondLst>
                                    <p:cond delay="8000"/>
                                  </p:stCondLst>
                                  <p:childTnLst>
                                    <p:set>
                                      <p:cBhvr>
                                        <p:cTn id="144" dur="1" fill="hold">
                                          <p:stCondLst>
                                            <p:cond delay="0"/>
                                          </p:stCondLst>
                                        </p:cTn>
                                        <p:tgtEl>
                                          <p:spTgt spid="148"/>
                                        </p:tgtEl>
                                        <p:attrNameLst>
                                          <p:attrName>style.visibility</p:attrName>
                                        </p:attrNameLst>
                                      </p:cBhvr>
                                      <p:to>
                                        <p:strVal val="visible"/>
                                      </p:to>
                                    </p:set>
                                    <p:animEffect transition="in" filter="fade">
                                      <p:cBhvr>
                                        <p:cTn id="145" dur="500"/>
                                        <p:tgtEl>
                                          <p:spTgt spid="148"/>
                                        </p:tgtEl>
                                      </p:cBhvr>
                                    </p:animEffect>
                                  </p:childTnLst>
                                </p:cTn>
                              </p:par>
                              <p:par>
                                <p:cTn id="146" presetID="10" presetClass="exit" presetSubtype="0" fill="hold" nodeType="withEffect">
                                  <p:stCondLst>
                                    <p:cond delay="9000"/>
                                  </p:stCondLst>
                                  <p:childTnLst>
                                    <p:animEffect transition="out" filter="fade">
                                      <p:cBhvr>
                                        <p:cTn id="147" dur="500"/>
                                        <p:tgtEl>
                                          <p:spTgt spid="148"/>
                                        </p:tgtEl>
                                      </p:cBhvr>
                                    </p:animEffect>
                                    <p:set>
                                      <p:cBhvr>
                                        <p:cTn id="148" dur="1" fill="hold">
                                          <p:stCondLst>
                                            <p:cond delay="499"/>
                                          </p:stCondLst>
                                        </p:cTn>
                                        <p:tgtEl>
                                          <p:spTgt spid="148"/>
                                        </p:tgtEl>
                                        <p:attrNameLst>
                                          <p:attrName>style.visibility</p:attrName>
                                        </p:attrNameLst>
                                      </p:cBhvr>
                                      <p:to>
                                        <p:strVal val="hidden"/>
                                      </p:to>
                                    </p:set>
                                  </p:childTnLst>
                                </p:cTn>
                              </p:par>
                              <p:par>
                                <p:cTn id="149" presetID="10" presetClass="entr" presetSubtype="0" fill="hold" nodeType="withEffect">
                                  <p:stCondLst>
                                    <p:cond delay="10000"/>
                                  </p:stCondLst>
                                  <p:childTnLst>
                                    <p:set>
                                      <p:cBhvr>
                                        <p:cTn id="150" dur="1" fill="hold">
                                          <p:stCondLst>
                                            <p:cond delay="0"/>
                                          </p:stCondLst>
                                        </p:cTn>
                                        <p:tgtEl>
                                          <p:spTgt spid="148"/>
                                        </p:tgtEl>
                                        <p:attrNameLst>
                                          <p:attrName>style.visibility</p:attrName>
                                        </p:attrNameLst>
                                      </p:cBhvr>
                                      <p:to>
                                        <p:strVal val="visible"/>
                                      </p:to>
                                    </p:set>
                                    <p:animEffect transition="in" filter="fade">
                                      <p:cBhvr>
                                        <p:cTn id="151" dur="500"/>
                                        <p:tgtEl>
                                          <p:spTgt spid="148"/>
                                        </p:tgtEl>
                                      </p:cBhvr>
                                    </p:animEffect>
                                  </p:childTnLst>
                                </p:cTn>
                              </p:par>
                              <p:par>
                                <p:cTn id="152" presetID="10" presetClass="exit" presetSubtype="0" fill="hold" nodeType="withEffect">
                                  <p:stCondLst>
                                    <p:cond delay="11000"/>
                                  </p:stCondLst>
                                  <p:childTnLst>
                                    <p:animEffect transition="out" filter="fade">
                                      <p:cBhvr>
                                        <p:cTn id="153" dur="500"/>
                                        <p:tgtEl>
                                          <p:spTgt spid="148"/>
                                        </p:tgtEl>
                                      </p:cBhvr>
                                    </p:animEffect>
                                    <p:set>
                                      <p:cBhvr>
                                        <p:cTn id="154" dur="1" fill="hold">
                                          <p:stCondLst>
                                            <p:cond delay="499"/>
                                          </p:stCondLst>
                                        </p:cTn>
                                        <p:tgtEl>
                                          <p:spTgt spid="148"/>
                                        </p:tgtEl>
                                        <p:attrNameLst>
                                          <p:attrName>style.visibility</p:attrName>
                                        </p:attrNameLst>
                                      </p:cBhvr>
                                      <p:to>
                                        <p:strVal val="hidden"/>
                                      </p:to>
                                    </p:set>
                                  </p:childTnLst>
                                </p:cTn>
                              </p:par>
                              <p:par>
                                <p:cTn id="155" presetID="10" presetClass="entr" presetSubtype="0" fill="hold" nodeType="withEffect">
                                  <p:stCondLst>
                                    <p:cond delay="12000"/>
                                  </p:stCondLst>
                                  <p:childTnLst>
                                    <p:set>
                                      <p:cBhvr>
                                        <p:cTn id="156" dur="1" fill="hold">
                                          <p:stCondLst>
                                            <p:cond delay="0"/>
                                          </p:stCondLst>
                                        </p:cTn>
                                        <p:tgtEl>
                                          <p:spTgt spid="148"/>
                                        </p:tgtEl>
                                        <p:attrNameLst>
                                          <p:attrName>style.visibility</p:attrName>
                                        </p:attrNameLst>
                                      </p:cBhvr>
                                      <p:to>
                                        <p:strVal val="visible"/>
                                      </p:to>
                                    </p:set>
                                    <p:animEffect transition="in" filter="fade">
                                      <p:cBhvr>
                                        <p:cTn id="157" dur="500"/>
                                        <p:tgtEl>
                                          <p:spTgt spid="148"/>
                                        </p:tgtEl>
                                      </p:cBhvr>
                                    </p:animEffect>
                                  </p:childTnLst>
                                </p:cTn>
                              </p:par>
                              <p:par>
                                <p:cTn id="158" presetID="10" presetClass="exit" presetSubtype="0" fill="hold" nodeType="withEffect">
                                  <p:stCondLst>
                                    <p:cond delay="13000"/>
                                  </p:stCondLst>
                                  <p:childTnLst>
                                    <p:animEffect transition="out" filter="fade">
                                      <p:cBhvr>
                                        <p:cTn id="159" dur="500"/>
                                        <p:tgtEl>
                                          <p:spTgt spid="148"/>
                                        </p:tgtEl>
                                      </p:cBhvr>
                                    </p:animEffect>
                                    <p:set>
                                      <p:cBhvr>
                                        <p:cTn id="160" dur="1" fill="hold">
                                          <p:stCondLst>
                                            <p:cond delay="499"/>
                                          </p:stCondLst>
                                        </p:cTn>
                                        <p:tgtEl>
                                          <p:spTgt spid="148"/>
                                        </p:tgtEl>
                                        <p:attrNameLst>
                                          <p:attrName>style.visibility</p:attrName>
                                        </p:attrNameLst>
                                      </p:cBhvr>
                                      <p:to>
                                        <p:strVal val="hidden"/>
                                      </p:to>
                                    </p:set>
                                  </p:childTnLst>
                                </p:cTn>
                              </p:par>
                              <p:par>
                                <p:cTn id="161" presetID="10" presetClass="entr" presetSubtype="0" fill="hold" nodeType="withEffect">
                                  <p:stCondLst>
                                    <p:cond delay="14000"/>
                                  </p:stCondLst>
                                  <p:childTnLst>
                                    <p:set>
                                      <p:cBhvr>
                                        <p:cTn id="162" dur="1" fill="hold">
                                          <p:stCondLst>
                                            <p:cond delay="0"/>
                                          </p:stCondLst>
                                        </p:cTn>
                                        <p:tgtEl>
                                          <p:spTgt spid="148"/>
                                        </p:tgtEl>
                                        <p:attrNameLst>
                                          <p:attrName>style.visibility</p:attrName>
                                        </p:attrNameLst>
                                      </p:cBhvr>
                                      <p:to>
                                        <p:strVal val="visible"/>
                                      </p:to>
                                    </p:set>
                                    <p:animEffect transition="in" filter="fade">
                                      <p:cBhvr>
                                        <p:cTn id="163" dur="500"/>
                                        <p:tgtEl>
                                          <p:spTgt spid="148"/>
                                        </p:tgtEl>
                                      </p:cBhvr>
                                    </p:animEffect>
                                  </p:childTnLst>
                                </p:cTn>
                              </p:par>
                              <p:par>
                                <p:cTn id="164" presetID="21" presetClass="entr" presetSubtype="1" fill="hold" grpId="0" nodeType="withEffect">
                                  <p:stCondLst>
                                    <p:cond delay="2000"/>
                                  </p:stCondLst>
                                  <p:childTnLst>
                                    <p:set>
                                      <p:cBhvr>
                                        <p:cTn id="165" dur="1" fill="hold">
                                          <p:stCondLst>
                                            <p:cond delay="0"/>
                                          </p:stCondLst>
                                        </p:cTn>
                                        <p:tgtEl>
                                          <p:spTgt spid="150"/>
                                        </p:tgtEl>
                                        <p:attrNameLst>
                                          <p:attrName>style.visibility</p:attrName>
                                        </p:attrNameLst>
                                      </p:cBhvr>
                                      <p:to>
                                        <p:strVal val="visible"/>
                                      </p:to>
                                    </p:set>
                                    <p:animEffect transition="in" filter="wheel(1)">
                                      <p:cBhvr>
                                        <p:cTn id="166" dur="2000"/>
                                        <p:tgtEl>
                                          <p:spTgt spid="150"/>
                                        </p:tgtEl>
                                      </p:cBhvr>
                                    </p:animEffect>
                                  </p:childTnLst>
                                </p:cTn>
                              </p:par>
                              <p:par>
                                <p:cTn id="167" presetID="10" presetClass="entr" presetSubtype="0" fill="hold" nodeType="withEffect">
                                  <p:stCondLst>
                                    <p:cond delay="4000"/>
                                  </p:stCondLst>
                                  <p:childTnLst>
                                    <p:set>
                                      <p:cBhvr>
                                        <p:cTn id="168" dur="1" fill="hold">
                                          <p:stCondLst>
                                            <p:cond delay="0"/>
                                          </p:stCondLst>
                                        </p:cTn>
                                        <p:tgtEl>
                                          <p:spTgt spid="151"/>
                                        </p:tgtEl>
                                        <p:attrNameLst>
                                          <p:attrName>style.visibility</p:attrName>
                                        </p:attrNameLst>
                                      </p:cBhvr>
                                      <p:to>
                                        <p:strVal val="visible"/>
                                      </p:to>
                                    </p:set>
                                    <p:animEffect transition="in" filter="fade">
                                      <p:cBhvr>
                                        <p:cTn id="169" dur="750"/>
                                        <p:tgtEl>
                                          <p:spTgt spid="151"/>
                                        </p:tgtEl>
                                      </p:cBhvr>
                                    </p:animEffect>
                                  </p:childTnLst>
                                </p:cTn>
                              </p:par>
                              <p:par>
                                <p:cTn id="170" presetID="22" presetClass="entr" presetSubtype="4" fill="hold" nodeType="withEffect">
                                  <p:stCondLst>
                                    <p:cond delay="4000"/>
                                  </p:stCondLst>
                                  <p:childTnLst>
                                    <p:set>
                                      <p:cBhvr>
                                        <p:cTn id="171" dur="1" fill="hold">
                                          <p:stCondLst>
                                            <p:cond delay="0"/>
                                          </p:stCondLst>
                                        </p:cTn>
                                        <p:tgtEl>
                                          <p:spTgt spid="179"/>
                                        </p:tgtEl>
                                        <p:attrNameLst>
                                          <p:attrName>style.visibility</p:attrName>
                                        </p:attrNameLst>
                                      </p:cBhvr>
                                      <p:to>
                                        <p:strVal val="visible"/>
                                      </p:to>
                                    </p:set>
                                    <p:animEffect transition="in" filter="wipe(down)">
                                      <p:cBhvr>
                                        <p:cTn id="172" dur="750"/>
                                        <p:tgtEl>
                                          <p:spTgt spid="179"/>
                                        </p:tgtEl>
                                      </p:cBhvr>
                                    </p:animEffect>
                                  </p:childTnLst>
                                </p:cTn>
                              </p:par>
                              <p:par>
                                <p:cTn id="173" presetID="22" presetClass="entr" presetSubtype="4" fill="hold" nodeType="withEffect">
                                  <p:stCondLst>
                                    <p:cond delay="4000"/>
                                  </p:stCondLst>
                                  <p:childTnLst>
                                    <p:set>
                                      <p:cBhvr>
                                        <p:cTn id="174" dur="1" fill="hold">
                                          <p:stCondLst>
                                            <p:cond delay="0"/>
                                          </p:stCondLst>
                                        </p:cTn>
                                        <p:tgtEl>
                                          <p:spTgt spid="210"/>
                                        </p:tgtEl>
                                        <p:attrNameLst>
                                          <p:attrName>style.visibility</p:attrName>
                                        </p:attrNameLst>
                                      </p:cBhvr>
                                      <p:to>
                                        <p:strVal val="visible"/>
                                      </p:to>
                                    </p:set>
                                    <p:animEffect transition="in" filter="wipe(down)">
                                      <p:cBhvr>
                                        <p:cTn id="175" dur="750"/>
                                        <p:tgtEl>
                                          <p:spTgt spid="210"/>
                                        </p:tgtEl>
                                      </p:cBhvr>
                                    </p:animEffect>
                                  </p:childTnLst>
                                </p:cTn>
                              </p:par>
                              <p:par>
                                <p:cTn id="176" presetID="22" presetClass="entr" presetSubtype="4" fill="hold" nodeType="withEffect">
                                  <p:stCondLst>
                                    <p:cond delay="4250"/>
                                  </p:stCondLst>
                                  <p:childTnLst>
                                    <p:set>
                                      <p:cBhvr>
                                        <p:cTn id="177" dur="1" fill="hold">
                                          <p:stCondLst>
                                            <p:cond delay="0"/>
                                          </p:stCondLst>
                                        </p:cTn>
                                        <p:tgtEl>
                                          <p:spTgt spid="207"/>
                                        </p:tgtEl>
                                        <p:attrNameLst>
                                          <p:attrName>style.visibility</p:attrName>
                                        </p:attrNameLst>
                                      </p:cBhvr>
                                      <p:to>
                                        <p:strVal val="visible"/>
                                      </p:to>
                                    </p:set>
                                    <p:animEffect transition="in" filter="wipe(down)">
                                      <p:cBhvr>
                                        <p:cTn id="178" dur="750"/>
                                        <p:tgtEl>
                                          <p:spTgt spid="207"/>
                                        </p:tgtEl>
                                      </p:cBhvr>
                                    </p:animEffect>
                                  </p:childTnLst>
                                </p:cTn>
                              </p:par>
                              <p:par>
                                <p:cTn id="179" presetID="22" presetClass="entr" presetSubtype="4" fill="hold" nodeType="withEffect">
                                  <p:stCondLst>
                                    <p:cond delay="4000"/>
                                  </p:stCondLst>
                                  <p:childTnLst>
                                    <p:set>
                                      <p:cBhvr>
                                        <p:cTn id="180" dur="1" fill="hold">
                                          <p:stCondLst>
                                            <p:cond delay="0"/>
                                          </p:stCondLst>
                                        </p:cTn>
                                        <p:tgtEl>
                                          <p:spTgt spid="211"/>
                                        </p:tgtEl>
                                        <p:attrNameLst>
                                          <p:attrName>style.visibility</p:attrName>
                                        </p:attrNameLst>
                                      </p:cBhvr>
                                      <p:to>
                                        <p:strVal val="visible"/>
                                      </p:to>
                                    </p:set>
                                    <p:animEffect transition="in" filter="wipe(down)">
                                      <p:cBhvr>
                                        <p:cTn id="181" dur="750"/>
                                        <p:tgtEl>
                                          <p:spTgt spid="211"/>
                                        </p:tgtEl>
                                      </p:cBhvr>
                                    </p:animEffect>
                                  </p:childTnLst>
                                </p:cTn>
                              </p:par>
                              <p:par>
                                <p:cTn id="182" presetID="22" presetClass="entr" presetSubtype="4" fill="hold" nodeType="withEffect">
                                  <p:stCondLst>
                                    <p:cond delay="4000"/>
                                  </p:stCondLst>
                                  <p:childTnLst>
                                    <p:set>
                                      <p:cBhvr>
                                        <p:cTn id="183" dur="1" fill="hold">
                                          <p:stCondLst>
                                            <p:cond delay="0"/>
                                          </p:stCondLst>
                                        </p:cTn>
                                        <p:tgtEl>
                                          <p:spTgt spid="205"/>
                                        </p:tgtEl>
                                        <p:attrNameLst>
                                          <p:attrName>style.visibility</p:attrName>
                                        </p:attrNameLst>
                                      </p:cBhvr>
                                      <p:to>
                                        <p:strVal val="visible"/>
                                      </p:to>
                                    </p:set>
                                    <p:animEffect transition="in" filter="wipe(down)">
                                      <p:cBhvr>
                                        <p:cTn id="184" dur="750"/>
                                        <p:tgtEl>
                                          <p:spTgt spid="205"/>
                                        </p:tgtEl>
                                      </p:cBhvr>
                                    </p:animEffect>
                                  </p:childTnLst>
                                </p:cTn>
                              </p:par>
                              <p:par>
                                <p:cTn id="185" presetID="22" presetClass="entr" presetSubtype="4" fill="hold" nodeType="withEffect">
                                  <p:stCondLst>
                                    <p:cond delay="4000"/>
                                  </p:stCondLst>
                                  <p:childTnLst>
                                    <p:set>
                                      <p:cBhvr>
                                        <p:cTn id="186" dur="1" fill="hold">
                                          <p:stCondLst>
                                            <p:cond delay="0"/>
                                          </p:stCondLst>
                                        </p:cTn>
                                        <p:tgtEl>
                                          <p:spTgt spid="204"/>
                                        </p:tgtEl>
                                        <p:attrNameLst>
                                          <p:attrName>style.visibility</p:attrName>
                                        </p:attrNameLst>
                                      </p:cBhvr>
                                      <p:to>
                                        <p:strVal val="visible"/>
                                      </p:to>
                                    </p:set>
                                    <p:animEffect transition="in" filter="wipe(down)">
                                      <p:cBhvr>
                                        <p:cTn id="187" dur="750"/>
                                        <p:tgtEl>
                                          <p:spTgt spid="204"/>
                                        </p:tgtEl>
                                      </p:cBhvr>
                                    </p:animEffect>
                                  </p:childTnLst>
                                </p:cTn>
                              </p:par>
                              <p:par>
                                <p:cTn id="188" presetID="22" presetClass="entr" presetSubtype="4" fill="hold" nodeType="withEffect">
                                  <p:stCondLst>
                                    <p:cond delay="4000"/>
                                  </p:stCondLst>
                                  <p:childTnLst>
                                    <p:set>
                                      <p:cBhvr>
                                        <p:cTn id="189" dur="1" fill="hold">
                                          <p:stCondLst>
                                            <p:cond delay="0"/>
                                          </p:stCondLst>
                                        </p:cTn>
                                        <p:tgtEl>
                                          <p:spTgt spid="202"/>
                                        </p:tgtEl>
                                        <p:attrNameLst>
                                          <p:attrName>style.visibility</p:attrName>
                                        </p:attrNameLst>
                                      </p:cBhvr>
                                      <p:to>
                                        <p:strVal val="visible"/>
                                      </p:to>
                                    </p:set>
                                    <p:animEffect transition="in" filter="wipe(down)">
                                      <p:cBhvr>
                                        <p:cTn id="190" dur="750"/>
                                        <p:tgtEl>
                                          <p:spTgt spid="202"/>
                                        </p:tgtEl>
                                      </p:cBhvr>
                                    </p:animEffect>
                                  </p:childTnLst>
                                </p:cTn>
                              </p:par>
                              <p:par>
                                <p:cTn id="191" presetID="22" presetClass="entr" presetSubtype="4" fill="hold" nodeType="withEffect">
                                  <p:stCondLst>
                                    <p:cond delay="4000"/>
                                  </p:stCondLst>
                                  <p:childTnLst>
                                    <p:set>
                                      <p:cBhvr>
                                        <p:cTn id="192" dur="1" fill="hold">
                                          <p:stCondLst>
                                            <p:cond delay="0"/>
                                          </p:stCondLst>
                                        </p:cTn>
                                        <p:tgtEl>
                                          <p:spTgt spid="195"/>
                                        </p:tgtEl>
                                        <p:attrNameLst>
                                          <p:attrName>style.visibility</p:attrName>
                                        </p:attrNameLst>
                                      </p:cBhvr>
                                      <p:to>
                                        <p:strVal val="visible"/>
                                      </p:to>
                                    </p:set>
                                    <p:animEffect transition="in" filter="wipe(down)">
                                      <p:cBhvr>
                                        <p:cTn id="193" dur="750"/>
                                        <p:tgtEl>
                                          <p:spTgt spid="195"/>
                                        </p:tgtEl>
                                      </p:cBhvr>
                                    </p:animEffect>
                                  </p:childTnLst>
                                </p:cTn>
                              </p:par>
                              <p:par>
                                <p:cTn id="194" presetID="22" presetClass="entr" presetSubtype="4" fill="hold" nodeType="withEffect">
                                  <p:stCondLst>
                                    <p:cond delay="4000"/>
                                  </p:stCondLst>
                                  <p:childTnLst>
                                    <p:set>
                                      <p:cBhvr>
                                        <p:cTn id="195" dur="1" fill="hold">
                                          <p:stCondLst>
                                            <p:cond delay="0"/>
                                          </p:stCondLst>
                                        </p:cTn>
                                        <p:tgtEl>
                                          <p:spTgt spid="194"/>
                                        </p:tgtEl>
                                        <p:attrNameLst>
                                          <p:attrName>style.visibility</p:attrName>
                                        </p:attrNameLst>
                                      </p:cBhvr>
                                      <p:to>
                                        <p:strVal val="visible"/>
                                      </p:to>
                                    </p:set>
                                    <p:animEffect transition="in" filter="wipe(down)">
                                      <p:cBhvr>
                                        <p:cTn id="196" dur="750"/>
                                        <p:tgtEl>
                                          <p:spTgt spid="194"/>
                                        </p:tgtEl>
                                      </p:cBhvr>
                                    </p:animEffect>
                                  </p:childTnLst>
                                </p:cTn>
                              </p:par>
                              <p:par>
                                <p:cTn id="197" presetID="22" presetClass="entr" presetSubtype="4" fill="hold" nodeType="withEffect">
                                  <p:stCondLst>
                                    <p:cond delay="4000"/>
                                  </p:stCondLst>
                                  <p:childTnLst>
                                    <p:set>
                                      <p:cBhvr>
                                        <p:cTn id="198" dur="1" fill="hold">
                                          <p:stCondLst>
                                            <p:cond delay="0"/>
                                          </p:stCondLst>
                                        </p:cTn>
                                        <p:tgtEl>
                                          <p:spTgt spid="193"/>
                                        </p:tgtEl>
                                        <p:attrNameLst>
                                          <p:attrName>style.visibility</p:attrName>
                                        </p:attrNameLst>
                                      </p:cBhvr>
                                      <p:to>
                                        <p:strVal val="visible"/>
                                      </p:to>
                                    </p:set>
                                    <p:animEffect transition="in" filter="wipe(down)">
                                      <p:cBhvr>
                                        <p:cTn id="199" dur="750"/>
                                        <p:tgtEl>
                                          <p:spTgt spid="193"/>
                                        </p:tgtEl>
                                      </p:cBhvr>
                                    </p:animEffect>
                                  </p:childTnLst>
                                </p:cTn>
                              </p:par>
                              <p:par>
                                <p:cTn id="200" presetID="22" presetClass="entr" presetSubtype="4" fill="hold" nodeType="withEffect">
                                  <p:stCondLst>
                                    <p:cond delay="4000"/>
                                  </p:stCondLst>
                                  <p:childTnLst>
                                    <p:set>
                                      <p:cBhvr>
                                        <p:cTn id="201" dur="1" fill="hold">
                                          <p:stCondLst>
                                            <p:cond delay="0"/>
                                          </p:stCondLst>
                                        </p:cTn>
                                        <p:tgtEl>
                                          <p:spTgt spid="190"/>
                                        </p:tgtEl>
                                        <p:attrNameLst>
                                          <p:attrName>style.visibility</p:attrName>
                                        </p:attrNameLst>
                                      </p:cBhvr>
                                      <p:to>
                                        <p:strVal val="visible"/>
                                      </p:to>
                                    </p:set>
                                    <p:animEffect transition="in" filter="wipe(down)">
                                      <p:cBhvr>
                                        <p:cTn id="202" dur="750"/>
                                        <p:tgtEl>
                                          <p:spTgt spid="190"/>
                                        </p:tgtEl>
                                      </p:cBhvr>
                                    </p:animEffect>
                                  </p:childTnLst>
                                </p:cTn>
                              </p:par>
                              <p:par>
                                <p:cTn id="203" presetID="22" presetClass="entr" presetSubtype="4" fill="hold" nodeType="withEffect">
                                  <p:stCondLst>
                                    <p:cond delay="4000"/>
                                  </p:stCondLst>
                                  <p:childTnLst>
                                    <p:set>
                                      <p:cBhvr>
                                        <p:cTn id="204" dur="1" fill="hold">
                                          <p:stCondLst>
                                            <p:cond delay="0"/>
                                          </p:stCondLst>
                                        </p:cTn>
                                        <p:tgtEl>
                                          <p:spTgt spid="196"/>
                                        </p:tgtEl>
                                        <p:attrNameLst>
                                          <p:attrName>style.visibility</p:attrName>
                                        </p:attrNameLst>
                                      </p:cBhvr>
                                      <p:to>
                                        <p:strVal val="visible"/>
                                      </p:to>
                                    </p:set>
                                    <p:animEffect transition="in" filter="wipe(down)">
                                      <p:cBhvr>
                                        <p:cTn id="205" dur="750"/>
                                        <p:tgtEl>
                                          <p:spTgt spid="196"/>
                                        </p:tgtEl>
                                      </p:cBhvr>
                                    </p:animEffect>
                                  </p:childTnLst>
                                </p:cTn>
                              </p:par>
                              <p:par>
                                <p:cTn id="206" presetID="22" presetClass="entr" presetSubtype="4" fill="hold" nodeType="withEffect">
                                  <p:stCondLst>
                                    <p:cond delay="4000"/>
                                  </p:stCondLst>
                                  <p:childTnLst>
                                    <p:set>
                                      <p:cBhvr>
                                        <p:cTn id="207" dur="1" fill="hold">
                                          <p:stCondLst>
                                            <p:cond delay="0"/>
                                          </p:stCondLst>
                                        </p:cTn>
                                        <p:tgtEl>
                                          <p:spTgt spid="197"/>
                                        </p:tgtEl>
                                        <p:attrNameLst>
                                          <p:attrName>style.visibility</p:attrName>
                                        </p:attrNameLst>
                                      </p:cBhvr>
                                      <p:to>
                                        <p:strVal val="visible"/>
                                      </p:to>
                                    </p:set>
                                    <p:animEffect transition="in" filter="wipe(down)">
                                      <p:cBhvr>
                                        <p:cTn id="208" dur="750"/>
                                        <p:tgtEl>
                                          <p:spTgt spid="197"/>
                                        </p:tgtEl>
                                      </p:cBhvr>
                                    </p:animEffect>
                                  </p:childTnLst>
                                </p:cTn>
                              </p:par>
                              <p:par>
                                <p:cTn id="209" presetID="22" presetClass="entr" presetSubtype="4" fill="hold" nodeType="withEffect">
                                  <p:stCondLst>
                                    <p:cond delay="4000"/>
                                  </p:stCondLst>
                                  <p:childTnLst>
                                    <p:set>
                                      <p:cBhvr>
                                        <p:cTn id="210" dur="1" fill="hold">
                                          <p:stCondLst>
                                            <p:cond delay="0"/>
                                          </p:stCondLst>
                                        </p:cTn>
                                        <p:tgtEl>
                                          <p:spTgt spid="199"/>
                                        </p:tgtEl>
                                        <p:attrNameLst>
                                          <p:attrName>style.visibility</p:attrName>
                                        </p:attrNameLst>
                                      </p:cBhvr>
                                      <p:to>
                                        <p:strVal val="visible"/>
                                      </p:to>
                                    </p:set>
                                    <p:animEffect transition="in" filter="wipe(down)">
                                      <p:cBhvr>
                                        <p:cTn id="211" dur="750"/>
                                        <p:tgtEl>
                                          <p:spTgt spid="199"/>
                                        </p:tgtEl>
                                      </p:cBhvr>
                                    </p:animEffect>
                                  </p:childTnLst>
                                </p:cTn>
                              </p:par>
                              <p:par>
                                <p:cTn id="212" presetID="22" presetClass="entr" presetSubtype="4" fill="hold" nodeType="withEffect">
                                  <p:stCondLst>
                                    <p:cond delay="4750"/>
                                  </p:stCondLst>
                                  <p:childTnLst>
                                    <p:set>
                                      <p:cBhvr>
                                        <p:cTn id="213" dur="1" fill="hold">
                                          <p:stCondLst>
                                            <p:cond delay="0"/>
                                          </p:stCondLst>
                                        </p:cTn>
                                        <p:tgtEl>
                                          <p:spTgt spid="200"/>
                                        </p:tgtEl>
                                        <p:attrNameLst>
                                          <p:attrName>style.visibility</p:attrName>
                                        </p:attrNameLst>
                                      </p:cBhvr>
                                      <p:to>
                                        <p:strVal val="visible"/>
                                      </p:to>
                                    </p:set>
                                    <p:animEffect transition="in" filter="wipe(down)">
                                      <p:cBhvr>
                                        <p:cTn id="214" dur="750"/>
                                        <p:tgtEl>
                                          <p:spTgt spid="200"/>
                                        </p:tgtEl>
                                      </p:cBhvr>
                                    </p:animEffect>
                                  </p:childTnLst>
                                </p:cTn>
                              </p:par>
                              <p:par>
                                <p:cTn id="215" presetID="22" presetClass="entr" presetSubtype="4" fill="hold" nodeType="withEffect">
                                  <p:stCondLst>
                                    <p:cond delay="4000"/>
                                  </p:stCondLst>
                                  <p:childTnLst>
                                    <p:set>
                                      <p:cBhvr>
                                        <p:cTn id="216" dur="1" fill="hold">
                                          <p:stCondLst>
                                            <p:cond delay="0"/>
                                          </p:stCondLst>
                                        </p:cTn>
                                        <p:tgtEl>
                                          <p:spTgt spid="198"/>
                                        </p:tgtEl>
                                        <p:attrNameLst>
                                          <p:attrName>style.visibility</p:attrName>
                                        </p:attrNameLst>
                                      </p:cBhvr>
                                      <p:to>
                                        <p:strVal val="visible"/>
                                      </p:to>
                                    </p:set>
                                    <p:animEffect transition="in" filter="wipe(down)">
                                      <p:cBhvr>
                                        <p:cTn id="217" dur="750"/>
                                        <p:tgtEl>
                                          <p:spTgt spid="198"/>
                                        </p:tgtEl>
                                      </p:cBhvr>
                                    </p:animEffect>
                                  </p:childTnLst>
                                </p:cTn>
                              </p:par>
                              <p:par>
                                <p:cTn id="218" presetID="22" presetClass="entr" presetSubtype="4" fill="hold" nodeType="withEffect">
                                  <p:stCondLst>
                                    <p:cond delay="4000"/>
                                  </p:stCondLst>
                                  <p:childTnLst>
                                    <p:set>
                                      <p:cBhvr>
                                        <p:cTn id="219" dur="1" fill="hold">
                                          <p:stCondLst>
                                            <p:cond delay="0"/>
                                          </p:stCondLst>
                                        </p:cTn>
                                        <p:tgtEl>
                                          <p:spTgt spid="208"/>
                                        </p:tgtEl>
                                        <p:attrNameLst>
                                          <p:attrName>style.visibility</p:attrName>
                                        </p:attrNameLst>
                                      </p:cBhvr>
                                      <p:to>
                                        <p:strVal val="visible"/>
                                      </p:to>
                                    </p:set>
                                    <p:animEffect transition="in" filter="wipe(down)">
                                      <p:cBhvr>
                                        <p:cTn id="220" dur="750"/>
                                        <p:tgtEl>
                                          <p:spTgt spid="208"/>
                                        </p:tgtEl>
                                      </p:cBhvr>
                                    </p:animEffect>
                                  </p:childTnLst>
                                </p:cTn>
                              </p:par>
                              <p:par>
                                <p:cTn id="221" presetID="22" presetClass="entr" presetSubtype="4" fill="hold" nodeType="withEffect">
                                  <p:stCondLst>
                                    <p:cond delay="4000"/>
                                  </p:stCondLst>
                                  <p:childTnLst>
                                    <p:set>
                                      <p:cBhvr>
                                        <p:cTn id="222" dur="1" fill="hold">
                                          <p:stCondLst>
                                            <p:cond delay="0"/>
                                          </p:stCondLst>
                                        </p:cTn>
                                        <p:tgtEl>
                                          <p:spTgt spid="209"/>
                                        </p:tgtEl>
                                        <p:attrNameLst>
                                          <p:attrName>style.visibility</p:attrName>
                                        </p:attrNameLst>
                                      </p:cBhvr>
                                      <p:to>
                                        <p:strVal val="visible"/>
                                      </p:to>
                                    </p:set>
                                    <p:animEffect transition="in" filter="wipe(down)">
                                      <p:cBhvr>
                                        <p:cTn id="223" dur="750"/>
                                        <p:tgtEl>
                                          <p:spTgt spid="209"/>
                                        </p:tgtEl>
                                      </p:cBhvr>
                                    </p:animEffect>
                                  </p:childTnLst>
                                </p:cTn>
                              </p:par>
                              <p:par>
                                <p:cTn id="224" presetID="22" presetClass="entr" presetSubtype="4" fill="hold" nodeType="withEffect">
                                  <p:stCondLst>
                                    <p:cond delay="4000"/>
                                  </p:stCondLst>
                                  <p:childTnLst>
                                    <p:set>
                                      <p:cBhvr>
                                        <p:cTn id="225" dur="1" fill="hold">
                                          <p:stCondLst>
                                            <p:cond delay="0"/>
                                          </p:stCondLst>
                                        </p:cTn>
                                        <p:tgtEl>
                                          <p:spTgt spid="183"/>
                                        </p:tgtEl>
                                        <p:attrNameLst>
                                          <p:attrName>style.visibility</p:attrName>
                                        </p:attrNameLst>
                                      </p:cBhvr>
                                      <p:to>
                                        <p:strVal val="visible"/>
                                      </p:to>
                                    </p:set>
                                    <p:animEffect transition="in" filter="wipe(down)">
                                      <p:cBhvr>
                                        <p:cTn id="226" dur="750"/>
                                        <p:tgtEl>
                                          <p:spTgt spid="183"/>
                                        </p:tgtEl>
                                      </p:cBhvr>
                                    </p:animEffect>
                                  </p:childTnLst>
                                </p:cTn>
                              </p:par>
                              <p:par>
                                <p:cTn id="227" presetID="22" presetClass="entr" presetSubtype="4" fill="hold" nodeType="withEffect">
                                  <p:stCondLst>
                                    <p:cond delay="4000"/>
                                  </p:stCondLst>
                                  <p:childTnLst>
                                    <p:set>
                                      <p:cBhvr>
                                        <p:cTn id="228" dur="1" fill="hold">
                                          <p:stCondLst>
                                            <p:cond delay="0"/>
                                          </p:stCondLst>
                                        </p:cTn>
                                        <p:tgtEl>
                                          <p:spTgt spid="180"/>
                                        </p:tgtEl>
                                        <p:attrNameLst>
                                          <p:attrName>style.visibility</p:attrName>
                                        </p:attrNameLst>
                                      </p:cBhvr>
                                      <p:to>
                                        <p:strVal val="visible"/>
                                      </p:to>
                                    </p:set>
                                    <p:animEffect transition="in" filter="wipe(down)">
                                      <p:cBhvr>
                                        <p:cTn id="229" dur="750"/>
                                        <p:tgtEl>
                                          <p:spTgt spid="180"/>
                                        </p:tgtEl>
                                      </p:cBhvr>
                                    </p:animEffect>
                                  </p:childTnLst>
                                </p:cTn>
                              </p:par>
                              <p:par>
                                <p:cTn id="230" presetID="22" presetClass="entr" presetSubtype="4" fill="hold" nodeType="withEffect">
                                  <p:stCondLst>
                                    <p:cond delay="4000"/>
                                  </p:stCondLst>
                                  <p:childTnLst>
                                    <p:set>
                                      <p:cBhvr>
                                        <p:cTn id="231" dur="1" fill="hold">
                                          <p:stCondLst>
                                            <p:cond delay="0"/>
                                          </p:stCondLst>
                                        </p:cTn>
                                        <p:tgtEl>
                                          <p:spTgt spid="201"/>
                                        </p:tgtEl>
                                        <p:attrNameLst>
                                          <p:attrName>style.visibility</p:attrName>
                                        </p:attrNameLst>
                                      </p:cBhvr>
                                      <p:to>
                                        <p:strVal val="visible"/>
                                      </p:to>
                                    </p:set>
                                    <p:animEffect transition="in" filter="wipe(down)">
                                      <p:cBhvr>
                                        <p:cTn id="232" dur="750"/>
                                        <p:tgtEl>
                                          <p:spTgt spid="201"/>
                                        </p:tgtEl>
                                      </p:cBhvr>
                                    </p:animEffect>
                                  </p:childTnLst>
                                </p:cTn>
                              </p:par>
                              <p:par>
                                <p:cTn id="233" presetID="22" presetClass="entr" presetSubtype="4" fill="hold" nodeType="withEffect">
                                  <p:stCondLst>
                                    <p:cond delay="4000"/>
                                  </p:stCondLst>
                                  <p:childTnLst>
                                    <p:set>
                                      <p:cBhvr>
                                        <p:cTn id="234" dur="1" fill="hold">
                                          <p:stCondLst>
                                            <p:cond delay="0"/>
                                          </p:stCondLst>
                                        </p:cTn>
                                        <p:tgtEl>
                                          <p:spTgt spid="178"/>
                                        </p:tgtEl>
                                        <p:attrNameLst>
                                          <p:attrName>style.visibility</p:attrName>
                                        </p:attrNameLst>
                                      </p:cBhvr>
                                      <p:to>
                                        <p:strVal val="visible"/>
                                      </p:to>
                                    </p:set>
                                    <p:animEffect transition="in" filter="wipe(down)">
                                      <p:cBhvr>
                                        <p:cTn id="235" dur="750"/>
                                        <p:tgtEl>
                                          <p:spTgt spid="178"/>
                                        </p:tgtEl>
                                      </p:cBhvr>
                                    </p:animEffect>
                                  </p:childTnLst>
                                </p:cTn>
                              </p:par>
                              <p:par>
                                <p:cTn id="236" presetID="22" presetClass="entr" presetSubtype="4" fill="hold" nodeType="withEffect">
                                  <p:stCondLst>
                                    <p:cond delay="4750"/>
                                  </p:stCondLst>
                                  <p:childTnLst>
                                    <p:set>
                                      <p:cBhvr>
                                        <p:cTn id="237" dur="1" fill="hold">
                                          <p:stCondLst>
                                            <p:cond delay="0"/>
                                          </p:stCondLst>
                                        </p:cTn>
                                        <p:tgtEl>
                                          <p:spTgt spid="187"/>
                                        </p:tgtEl>
                                        <p:attrNameLst>
                                          <p:attrName>style.visibility</p:attrName>
                                        </p:attrNameLst>
                                      </p:cBhvr>
                                      <p:to>
                                        <p:strVal val="visible"/>
                                      </p:to>
                                    </p:set>
                                    <p:animEffect transition="in" filter="wipe(down)">
                                      <p:cBhvr>
                                        <p:cTn id="238" dur="750"/>
                                        <p:tgtEl>
                                          <p:spTgt spid="187"/>
                                        </p:tgtEl>
                                      </p:cBhvr>
                                    </p:animEffect>
                                  </p:childTnLst>
                                </p:cTn>
                              </p:par>
                              <p:par>
                                <p:cTn id="239" presetID="22" presetClass="entr" presetSubtype="4" fill="hold" nodeType="withEffect">
                                  <p:stCondLst>
                                    <p:cond delay="4000"/>
                                  </p:stCondLst>
                                  <p:childTnLst>
                                    <p:set>
                                      <p:cBhvr>
                                        <p:cTn id="240" dur="1" fill="hold">
                                          <p:stCondLst>
                                            <p:cond delay="0"/>
                                          </p:stCondLst>
                                        </p:cTn>
                                        <p:tgtEl>
                                          <p:spTgt spid="181"/>
                                        </p:tgtEl>
                                        <p:attrNameLst>
                                          <p:attrName>style.visibility</p:attrName>
                                        </p:attrNameLst>
                                      </p:cBhvr>
                                      <p:to>
                                        <p:strVal val="visible"/>
                                      </p:to>
                                    </p:set>
                                    <p:animEffect transition="in" filter="wipe(down)">
                                      <p:cBhvr>
                                        <p:cTn id="241" dur="750"/>
                                        <p:tgtEl>
                                          <p:spTgt spid="181"/>
                                        </p:tgtEl>
                                      </p:cBhvr>
                                    </p:animEffect>
                                  </p:childTnLst>
                                </p:cTn>
                              </p:par>
                              <p:par>
                                <p:cTn id="242" presetID="22" presetClass="entr" presetSubtype="4" fill="hold" nodeType="withEffect">
                                  <p:stCondLst>
                                    <p:cond delay="4000"/>
                                  </p:stCondLst>
                                  <p:childTnLst>
                                    <p:set>
                                      <p:cBhvr>
                                        <p:cTn id="243" dur="1" fill="hold">
                                          <p:stCondLst>
                                            <p:cond delay="0"/>
                                          </p:stCondLst>
                                        </p:cTn>
                                        <p:tgtEl>
                                          <p:spTgt spid="182"/>
                                        </p:tgtEl>
                                        <p:attrNameLst>
                                          <p:attrName>style.visibility</p:attrName>
                                        </p:attrNameLst>
                                      </p:cBhvr>
                                      <p:to>
                                        <p:strVal val="visible"/>
                                      </p:to>
                                    </p:set>
                                    <p:animEffect transition="in" filter="wipe(down)">
                                      <p:cBhvr>
                                        <p:cTn id="244" dur="750"/>
                                        <p:tgtEl>
                                          <p:spTgt spid="182"/>
                                        </p:tgtEl>
                                      </p:cBhvr>
                                    </p:animEffect>
                                  </p:childTnLst>
                                </p:cTn>
                              </p:par>
                              <p:par>
                                <p:cTn id="245" presetID="22" presetClass="entr" presetSubtype="4" fill="hold" nodeType="withEffect">
                                  <p:stCondLst>
                                    <p:cond delay="4000"/>
                                  </p:stCondLst>
                                  <p:childTnLst>
                                    <p:set>
                                      <p:cBhvr>
                                        <p:cTn id="246" dur="1" fill="hold">
                                          <p:stCondLst>
                                            <p:cond delay="0"/>
                                          </p:stCondLst>
                                        </p:cTn>
                                        <p:tgtEl>
                                          <p:spTgt spid="188"/>
                                        </p:tgtEl>
                                        <p:attrNameLst>
                                          <p:attrName>style.visibility</p:attrName>
                                        </p:attrNameLst>
                                      </p:cBhvr>
                                      <p:to>
                                        <p:strVal val="visible"/>
                                      </p:to>
                                    </p:set>
                                    <p:animEffect transition="in" filter="wipe(down)">
                                      <p:cBhvr>
                                        <p:cTn id="247" dur="750"/>
                                        <p:tgtEl>
                                          <p:spTgt spid="188"/>
                                        </p:tgtEl>
                                      </p:cBhvr>
                                    </p:animEffect>
                                  </p:childTnLst>
                                </p:cTn>
                              </p:par>
                              <p:par>
                                <p:cTn id="248" presetID="22" presetClass="entr" presetSubtype="4" fill="hold" nodeType="withEffect">
                                  <p:stCondLst>
                                    <p:cond delay="4000"/>
                                  </p:stCondLst>
                                  <p:childTnLst>
                                    <p:set>
                                      <p:cBhvr>
                                        <p:cTn id="249" dur="1" fill="hold">
                                          <p:stCondLst>
                                            <p:cond delay="0"/>
                                          </p:stCondLst>
                                        </p:cTn>
                                        <p:tgtEl>
                                          <p:spTgt spid="186"/>
                                        </p:tgtEl>
                                        <p:attrNameLst>
                                          <p:attrName>style.visibility</p:attrName>
                                        </p:attrNameLst>
                                      </p:cBhvr>
                                      <p:to>
                                        <p:strVal val="visible"/>
                                      </p:to>
                                    </p:set>
                                    <p:animEffect transition="in" filter="wipe(down)">
                                      <p:cBhvr>
                                        <p:cTn id="250" dur="750"/>
                                        <p:tgtEl>
                                          <p:spTgt spid="186"/>
                                        </p:tgtEl>
                                      </p:cBhvr>
                                    </p:animEffect>
                                  </p:childTnLst>
                                </p:cTn>
                              </p:par>
                              <p:par>
                                <p:cTn id="251" presetID="22" presetClass="entr" presetSubtype="4" fill="hold" nodeType="withEffect">
                                  <p:stCondLst>
                                    <p:cond delay="4000"/>
                                  </p:stCondLst>
                                  <p:childTnLst>
                                    <p:set>
                                      <p:cBhvr>
                                        <p:cTn id="252" dur="1" fill="hold">
                                          <p:stCondLst>
                                            <p:cond delay="0"/>
                                          </p:stCondLst>
                                        </p:cTn>
                                        <p:tgtEl>
                                          <p:spTgt spid="185"/>
                                        </p:tgtEl>
                                        <p:attrNameLst>
                                          <p:attrName>style.visibility</p:attrName>
                                        </p:attrNameLst>
                                      </p:cBhvr>
                                      <p:to>
                                        <p:strVal val="visible"/>
                                      </p:to>
                                    </p:set>
                                    <p:animEffect transition="in" filter="wipe(down)">
                                      <p:cBhvr>
                                        <p:cTn id="253" dur="750"/>
                                        <p:tgtEl>
                                          <p:spTgt spid="185"/>
                                        </p:tgtEl>
                                      </p:cBhvr>
                                    </p:animEffect>
                                  </p:childTnLst>
                                </p:cTn>
                              </p:par>
                              <p:par>
                                <p:cTn id="254" presetID="22" presetClass="entr" presetSubtype="4" fill="hold" nodeType="withEffect">
                                  <p:stCondLst>
                                    <p:cond delay="4000"/>
                                  </p:stCondLst>
                                  <p:childTnLst>
                                    <p:set>
                                      <p:cBhvr>
                                        <p:cTn id="255" dur="1" fill="hold">
                                          <p:stCondLst>
                                            <p:cond delay="0"/>
                                          </p:stCondLst>
                                        </p:cTn>
                                        <p:tgtEl>
                                          <p:spTgt spid="176"/>
                                        </p:tgtEl>
                                        <p:attrNameLst>
                                          <p:attrName>style.visibility</p:attrName>
                                        </p:attrNameLst>
                                      </p:cBhvr>
                                      <p:to>
                                        <p:strVal val="visible"/>
                                      </p:to>
                                    </p:set>
                                    <p:animEffect transition="in" filter="wipe(down)">
                                      <p:cBhvr>
                                        <p:cTn id="256" dur="750"/>
                                        <p:tgtEl>
                                          <p:spTgt spid="176"/>
                                        </p:tgtEl>
                                      </p:cBhvr>
                                    </p:animEffect>
                                  </p:childTnLst>
                                </p:cTn>
                              </p:par>
                              <p:par>
                                <p:cTn id="257" presetID="22" presetClass="entr" presetSubtype="4" fill="hold" nodeType="withEffect">
                                  <p:stCondLst>
                                    <p:cond delay="4000"/>
                                  </p:stCondLst>
                                  <p:childTnLst>
                                    <p:set>
                                      <p:cBhvr>
                                        <p:cTn id="258" dur="1" fill="hold">
                                          <p:stCondLst>
                                            <p:cond delay="0"/>
                                          </p:stCondLst>
                                        </p:cTn>
                                        <p:tgtEl>
                                          <p:spTgt spid="177"/>
                                        </p:tgtEl>
                                        <p:attrNameLst>
                                          <p:attrName>style.visibility</p:attrName>
                                        </p:attrNameLst>
                                      </p:cBhvr>
                                      <p:to>
                                        <p:strVal val="visible"/>
                                      </p:to>
                                    </p:set>
                                    <p:animEffect transition="in" filter="wipe(down)">
                                      <p:cBhvr>
                                        <p:cTn id="259" dur="750"/>
                                        <p:tgtEl>
                                          <p:spTgt spid="177"/>
                                        </p:tgtEl>
                                      </p:cBhvr>
                                    </p:animEffect>
                                  </p:childTnLst>
                                </p:cTn>
                              </p:par>
                              <p:par>
                                <p:cTn id="260" presetID="22" presetClass="entr" presetSubtype="4" fill="hold" nodeType="withEffect">
                                  <p:stCondLst>
                                    <p:cond delay="4750"/>
                                  </p:stCondLst>
                                  <p:childTnLst>
                                    <p:set>
                                      <p:cBhvr>
                                        <p:cTn id="261" dur="1" fill="hold">
                                          <p:stCondLst>
                                            <p:cond delay="0"/>
                                          </p:stCondLst>
                                        </p:cTn>
                                        <p:tgtEl>
                                          <p:spTgt spid="191"/>
                                        </p:tgtEl>
                                        <p:attrNameLst>
                                          <p:attrName>style.visibility</p:attrName>
                                        </p:attrNameLst>
                                      </p:cBhvr>
                                      <p:to>
                                        <p:strVal val="visible"/>
                                      </p:to>
                                    </p:set>
                                    <p:animEffect transition="in" filter="wipe(down)">
                                      <p:cBhvr>
                                        <p:cTn id="262" dur="750"/>
                                        <p:tgtEl>
                                          <p:spTgt spid="191"/>
                                        </p:tgtEl>
                                      </p:cBhvr>
                                    </p:animEffect>
                                  </p:childTnLst>
                                </p:cTn>
                              </p:par>
                              <p:par>
                                <p:cTn id="263" presetID="22" presetClass="entr" presetSubtype="4" fill="hold" nodeType="withEffect">
                                  <p:stCondLst>
                                    <p:cond delay="4000"/>
                                  </p:stCondLst>
                                  <p:childTnLst>
                                    <p:set>
                                      <p:cBhvr>
                                        <p:cTn id="264" dur="1" fill="hold">
                                          <p:stCondLst>
                                            <p:cond delay="0"/>
                                          </p:stCondLst>
                                        </p:cTn>
                                        <p:tgtEl>
                                          <p:spTgt spid="184"/>
                                        </p:tgtEl>
                                        <p:attrNameLst>
                                          <p:attrName>style.visibility</p:attrName>
                                        </p:attrNameLst>
                                      </p:cBhvr>
                                      <p:to>
                                        <p:strVal val="visible"/>
                                      </p:to>
                                    </p:set>
                                    <p:animEffect transition="in" filter="wipe(down)">
                                      <p:cBhvr>
                                        <p:cTn id="265" dur="750"/>
                                        <p:tgtEl>
                                          <p:spTgt spid="184"/>
                                        </p:tgtEl>
                                      </p:cBhvr>
                                    </p:animEffect>
                                  </p:childTnLst>
                                </p:cTn>
                              </p:par>
                              <p:par>
                                <p:cTn id="266" presetID="22" presetClass="entr" presetSubtype="4" fill="hold" nodeType="withEffect">
                                  <p:stCondLst>
                                    <p:cond delay="4000"/>
                                  </p:stCondLst>
                                  <p:childTnLst>
                                    <p:set>
                                      <p:cBhvr>
                                        <p:cTn id="267" dur="1" fill="hold">
                                          <p:stCondLst>
                                            <p:cond delay="0"/>
                                          </p:stCondLst>
                                        </p:cTn>
                                        <p:tgtEl>
                                          <p:spTgt spid="206"/>
                                        </p:tgtEl>
                                        <p:attrNameLst>
                                          <p:attrName>style.visibility</p:attrName>
                                        </p:attrNameLst>
                                      </p:cBhvr>
                                      <p:to>
                                        <p:strVal val="visible"/>
                                      </p:to>
                                    </p:set>
                                    <p:animEffect transition="in" filter="wipe(down)">
                                      <p:cBhvr>
                                        <p:cTn id="268" dur="750"/>
                                        <p:tgtEl>
                                          <p:spTgt spid="206"/>
                                        </p:tgtEl>
                                      </p:cBhvr>
                                    </p:animEffect>
                                  </p:childTnLst>
                                </p:cTn>
                              </p:par>
                              <p:par>
                                <p:cTn id="269" presetID="22" presetClass="entr" presetSubtype="4" fill="hold" nodeType="withEffect">
                                  <p:stCondLst>
                                    <p:cond delay="4000"/>
                                  </p:stCondLst>
                                  <p:childTnLst>
                                    <p:set>
                                      <p:cBhvr>
                                        <p:cTn id="270" dur="1" fill="hold">
                                          <p:stCondLst>
                                            <p:cond delay="0"/>
                                          </p:stCondLst>
                                        </p:cTn>
                                        <p:tgtEl>
                                          <p:spTgt spid="192"/>
                                        </p:tgtEl>
                                        <p:attrNameLst>
                                          <p:attrName>style.visibility</p:attrName>
                                        </p:attrNameLst>
                                      </p:cBhvr>
                                      <p:to>
                                        <p:strVal val="visible"/>
                                      </p:to>
                                    </p:set>
                                    <p:animEffect transition="in" filter="wipe(down)">
                                      <p:cBhvr>
                                        <p:cTn id="271" dur="750"/>
                                        <p:tgtEl>
                                          <p:spTgt spid="192"/>
                                        </p:tgtEl>
                                      </p:cBhvr>
                                    </p:animEffect>
                                  </p:childTnLst>
                                </p:cTn>
                              </p:par>
                              <p:par>
                                <p:cTn id="272" presetID="22" presetClass="entr" presetSubtype="4" fill="hold" nodeType="withEffect">
                                  <p:stCondLst>
                                    <p:cond delay="4000"/>
                                  </p:stCondLst>
                                  <p:childTnLst>
                                    <p:set>
                                      <p:cBhvr>
                                        <p:cTn id="273" dur="1" fill="hold">
                                          <p:stCondLst>
                                            <p:cond delay="0"/>
                                          </p:stCondLst>
                                        </p:cTn>
                                        <p:tgtEl>
                                          <p:spTgt spid="189"/>
                                        </p:tgtEl>
                                        <p:attrNameLst>
                                          <p:attrName>style.visibility</p:attrName>
                                        </p:attrNameLst>
                                      </p:cBhvr>
                                      <p:to>
                                        <p:strVal val="visible"/>
                                      </p:to>
                                    </p:set>
                                    <p:animEffect transition="in" filter="wipe(down)">
                                      <p:cBhvr>
                                        <p:cTn id="274" dur="750"/>
                                        <p:tgtEl>
                                          <p:spTgt spid="189"/>
                                        </p:tgtEl>
                                      </p:cBhvr>
                                    </p:animEffect>
                                  </p:childTnLst>
                                </p:cTn>
                              </p:par>
                              <p:par>
                                <p:cTn id="275" presetID="22" presetClass="entr" presetSubtype="4" fill="hold" nodeType="withEffect">
                                  <p:stCondLst>
                                    <p:cond delay="4750"/>
                                  </p:stCondLst>
                                  <p:childTnLst>
                                    <p:set>
                                      <p:cBhvr>
                                        <p:cTn id="276" dur="1" fill="hold">
                                          <p:stCondLst>
                                            <p:cond delay="0"/>
                                          </p:stCondLst>
                                        </p:cTn>
                                        <p:tgtEl>
                                          <p:spTgt spid="203"/>
                                        </p:tgtEl>
                                        <p:attrNameLst>
                                          <p:attrName>style.visibility</p:attrName>
                                        </p:attrNameLst>
                                      </p:cBhvr>
                                      <p:to>
                                        <p:strVal val="visible"/>
                                      </p:to>
                                    </p:set>
                                    <p:animEffect transition="in" filter="wipe(down)">
                                      <p:cBhvr>
                                        <p:cTn id="277" dur="750"/>
                                        <p:tgtEl>
                                          <p:spTgt spid="203"/>
                                        </p:tgtEl>
                                      </p:cBhvr>
                                    </p:animEffect>
                                  </p:childTnLst>
                                </p:cTn>
                              </p:par>
                              <p:par>
                                <p:cTn id="278" presetID="1" presetClass="exit" presetSubtype="0" fill="hold" grpId="1" nodeType="withEffect">
                                  <p:stCondLst>
                                    <p:cond delay="5500"/>
                                  </p:stCondLst>
                                  <p:childTnLst>
                                    <p:set>
                                      <p:cBhvr>
                                        <p:cTn id="279" dur="1" fill="hold">
                                          <p:stCondLst>
                                            <p:cond delay="0"/>
                                          </p:stCondLst>
                                        </p:cTn>
                                        <p:tgtEl>
                                          <p:spTgt spid="150"/>
                                        </p:tgtEl>
                                        <p:attrNameLst>
                                          <p:attrName>style.visibility</p:attrName>
                                        </p:attrNameLst>
                                      </p:cBhvr>
                                      <p:to>
                                        <p:strVal val="hidden"/>
                                      </p:to>
                                    </p:set>
                                  </p:childTnLst>
                                </p:cTn>
                              </p:par>
                              <p:par>
                                <p:cTn id="280" presetID="1" presetClass="exit" presetSubtype="0" fill="hold" nodeType="withEffect">
                                  <p:stCondLst>
                                    <p:cond delay="5500"/>
                                  </p:stCondLst>
                                  <p:childTnLst>
                                    <p:set>
                                      <p:cBhvr>
                                        <p:cTn id="281" dur="1" fill="hold">
                                          <p:stCondLst>
                                            <p:cond delay="0"/>
                                          </p:stCondLst>
                                        </p:cTn>
                                        <p:tgtEl>
                                          <p:spTgt spid="151"/>
                                        </p:tgtEl>
                                        <p:attrNameLst>
                                          <p:attrName>style.visibility</p:attrName>
                                        </p:attrNameLst>
                                      </p:cBhvr>
                                      <p:to>
                                        <p:strVal val="hidden"/>
                                      </p:to>
                                    </p:set>
                                  </p:childTnLst>
                                </p:cTn>
                              </p:par>
                              <p:par>
                                <p:cTn id="282" presetID="1" presetClass="exit" presetSubtype="0" fill="hold" nodeType="withEffect">
                                  <p:stCondLst>
                                    <p:cond delay="5500"/>
                                  </p:stCondLst>
                                  <p:childTnLst>
                                    <p:set>
                                      <p:cBhvr>
                                        <p:cTn id="283" dur="1" fill="hold">
                                          <p:stCondLst>
                                            <p:cond delay="0"/>
                                          </p:stCondLst>
                                        </p:cTn>
                                        <p:tgtEl>
                                          <p:spTgt spid="179"/>
                                        </p:tgtEl>
                                        <p:attrNameLst>
                                          <p:attrName>style.visibility</p:attrName>
                                        </p:attrNameLst>
                                      </p:cBhvr>
                                      <p:to>
                                        <p:strVal val="hidden"/>
                                      </p:to>
                                    </p:set>
                                  </p:childTnLst>
                                </p:cTn>
                              </p:par>
                              <p:par>
                                <p:cTn id="284" presetID="1" presetClass="exit" presetSubtype="0" fill="hold" nodeType="withEffect">
                                  <p:stCondLst>
                                    <p:cond delay="5500"/>
                                  </p:stCondLst>
                                  <p:childTnLst>
                                    <p:set>
                                      <p:cBhvr>
                                        <p:cTn id="285" dur="1" fill="hold">
                                          <p:stCondLst>
                                            <p:cond delay="0"/>
                                          </p:stCondLst>
                                        </p:cTn>
                                        <p:tgtEl>
                                          <p:spTgt spid="210"/>
                                        </p:tgtEl>
                                        <p:attrNameLst>
                                          <p:attrName>style.visibility</p:attrName>
                                        </p:attrNameLst>
                                      </p:cBhvr>
                                      <p:to>
                                        <p:strVal val="hidden"/>
                                      </p:to>
                                    </p:set>
                                  </p:childTnLst>
                                </p:cTn>
                              </p:par>
                              <p:par>
                                <p:cTn id="286" presetID="1" presetClass="exit" presetSubtype="0" fill="hold" nodeType="withEffect">
                                  <p:stCondLst>
                                    <p:cond delay="5500"/>
                                  </p:stCondLst>
                                  <p:childTnLst>
                                    <p:set>
                                      <p:cBhvr>
                                        <p:cTn id="287" dur="1" fill="hold">
                                          <p:stCondLst>
                                            <p:cond delay="0"/>
                                          </p:stCondLst>
                                        </p:cTn>
                                        <p:tgtEl>
                                          <p:spTgt spid="207"/>
                                        </p:tgtEl>
                                        <p:attrNameLst>
                                          <p:attrName>style.visibility</p:attrName>
                                        </p:attrNameLst>
                                      </p:cBhvr>
                                      <p:to>
                                        <p:strVal val="hidden"/>
                                      </p:to>
                                    </p:set>
                                  </p:childTnLst>
                                </p:cTn>
                              </p:par>
                              <p:par>
                                <p:cTn id="288" presetID="1" presetClass="exit" presetSubtype="0" fill="hold" nodeType="withEffect">
                                  <p:stCondLst>
                                    <p:cond delay="5500"/>
                                  </p:stCondLst>
                                  <p:childTnLst>
                                    <p:set>
                                      <p:cBhvr>
                                        <p:cTn id="289" dur="1" fill="hold">
                                          <p:stCondLst>
                                            <p:cond delay="0"/>
                                          </p:stCondLst>
                                        </p:cTn>
                                        <p:tgtEl>
                                          <p:spTgt spid="211"/>
                                        </p:tgtEl>
                                        <p:attrNameLst>
                                          <p:attrName>style.visibility</p:attrName>
                                        </p:attrNameLst>
                                      </p:cBhvr>
                                      <p:to>
                                        <p:strVal val="hidden"/>
                                      </p:to>
                                    </p:set>
                                  </p:childTnLst>
                                </p:cTn>
                              </p:par>
                              <p:par>
                                <p:cTn id="290" presetID="1" presetClass="exit" presetSubtype="0" fill="hold" nodeType="withEffect">
                                  <p:stCondLst>
                                    <p:cond delay="5500"/>
                                  </p:stCondLst>
                                  <p:childTnLst>
                                    <p:set>
                                      <p:cBhvr>
                                        <p:cTn id="291" dur="1" fill="hold">
                                          <p:stCondLst>
                                            <p:cond delay="0"/>
                                          </p:stCondLst>
                                        </p:cTn>
                                        <p:tgtEl>
                                          <p:spTgt spid="205"/>
                                        </p:tgtEl>
                                        <p:attrNameLst>
                                          <p:attrName>style.visibility</p:attrName>
                                        </p:attrNameLst>
                                      </p:cBhvr>
                                      <p:to>
                                        <p:strVal val="hidden"/>
                                      </p:to>
                                    </p:set>
                                  </p:childTnLst>
                                </p:cTn>
                              </p:par>
                              <p:par>
                                <p:cTn id="292" presetID="1" presetClass="exit" presetSubtype="0" fill="hold" nodeType="withEffect">
                                  <p:stCondLst>
                                    <p:cond delay="5500"/>
                                  </p:stCondLst>
                                  <p:childTnLst>
                                    <p:set>
                                      <p:cBhvr>
                                        <p:cTn id="293" dur="1" fill="hold">
                                          <p:stCondLst>
                                            <p:cond delay="0"/>
                                          </p:stCondLst>
                                        </p:cTn>
                                        <p:tgtEl>
                                          <p:spTgt spid="204"/>
                                        </p:tgtEl>
                                        <p:attrNameLst>
                                          <p:attrName>style.visibility</p:attrName>
                                        </p:attrNameLst>
                                      </p:cBhvr>
                                      <p:to>
                                        <p:strVal val="hidden"/>
                                      </p:to>
                                    </p:set>
                                  </p:childTnLst>
                                </p:cTn>
                              </p:par>
                              <p:par>
                                <p:cTn id="294" presetID="1" presetClass="exit" presetSubtype="0" fill="hold" nodeType="withEffect">
                                  <p:stCondLst>
                                    <p:cond delay="5500"/>
                                  </p:stCondLst>
                                  <p:childTnLst>
                                    <p:set>
                                      <p:cBhvr>
                                        <p:cTn id="295" dur="1" fill="hold">
                                          <p:stCondLst>
                                            <p:cond delay="0"/>
                                          </p:stCondLst>
                                        </p:cTn>
                                        <p:tgtEl>
                                          <p:spTgt spid="202"/>
                                        </p:tgtEl>
                                        <p:attrNameLst>
                                          <p:attrName>style.visibility</p:attrName>
                                        </p:attrNameLst>
                                      </p:cBhvr>
                                      <p:to>
                                        <p:strVal val="hidden"/>
                                      </p:to>
                                    </p:set>
                                  </p:childTnLst>
                                </p:cTn>
                              </p:par>
                              <p:par>
                                <p:cTn id="296" presetID="1" presetClass="exit" presetSubtype="0" fill="hold" nodeType="withEffect">
                                  <p:stCondLst>
                                    <p:cond delay="5500"/>
                                  </p:stCondLst>
                                  <p:childTnLst>
                                    <p:set>
                                      <p:cBhvr>
                                        <p:cTn id="297" dur="1" fill="hold">
                                          <p:stCondLst>
                                            <p:cond delay="0"/>
                                          </p:stCondLst>
                                        </p:cTn>
                                        <p:tgtEl>
                                          <p:spTgt spid="195"/>
                                        </p:tgtEl>
                                        <p:attrNameLst>
                                          <p:attrName>style.visibility</p:attrName>
                                        </p:attrNameLst>
                                      </p:cBhvr>
                                      <p:to>
                                        <p:strVal val="hidden"/>
                                      </p:to>
                                    </p:set>
                                  </p:childTnLst>
                                </p:cTn>
                              </p:par>
                              <p:par>
                                <p:cTn id="298" presetID="1" presetClass="exit" presetSubtype="0" fill="hold" nodeType="withEffect">
                                  <p:stCondLst>
                                    <p:cond delay="5500"/>
                                  </p:stCondLst>
                                  <p:childTnLst>
                                    <p:set>
                                      <p:cBhvr>
                                        <p:cTn id="299" dur="1" fill="hold">
                                          <p:stCondLst>
                                            <p:cond delay="0"/>
                                          </p:stCondLst>
                                        </p:cTn>
                                        <p:tgtEl>
                                          <p:spTgt spid="194"/>
                                        </p:tgtEl>
                                        <p:attrNameLst>
                                          <p:attrName>style.visibility</p:attrName>
                                        </p:attrNameLst>
                                      </p:cBhvr>
                                      <p:to>
                                        <p:strVal val="hidden"/>
                                      </p:to>
                                    </p:set>
                                  </p:childTnLst>
                                </p:cTn>
                              </p:par>
                              <p:par>
                                <p:cTn id="300" presetID="1" presetClass="exit" presetSubtype="0" fill="hold" nodeType="withEffect">
                                  <p:stCondLst>
                                    <p:cond delay="5500"/>
                                  </p:stCondLst>
                                  <p:childTnLst>
                                    <p:set>
                                      <p:cBhvr>
                                        <p:cTn id="301" dur="1" fill="hold">
                                          <p:stCondLst>
                                            <p:cond delay="0"/>
                                          </p:stCondLst>
                                        </p:cTn>
                                        <p:tgtEl>
                                          <p:spTgt spid="193"/>
                                        </p:tgtEl>
                                        <p:attrNameLst>
                                          <p:attrName>style.visibility</p:attrName>
                                        </p:attrNameLst>
                                      </p:cBhvr>
                                      <p:to>
                                        <p:strVal val="hidden"/>
                                      </p:to>
                                    </p:set>
                                  </p:childTnLst>
                                </p:cTn>
                              </p:par>
                              <p:par>
                                <p:cTn id="302" presetID="1" presetClass="exit" presetSubtype="0" fill="hold" nodeType="withEffect">
                                  <p:stCondLst>
                                    <p:cond delay="5500"/>
                                  </p:stCondLst>
                                  <p:childTnLst>
                                    <p:set>
                                      <p:cBhvr>
                                        <p:cTn id="303" dur="1" fill="hold">
                                          <p:stCondLst>
                                            <p:cond delay="0"/>
                                          </p:stCondLst>
                                        </p:cTn>
                                        <p:tgtEl>
                                          <p:spTgt spid="190"/>
                                        </p:tgtEl>
                                        <p:attrNameLst>
                                          <p:attrName>style.visibility</p:attrName>
                                        </p:attrNameLst>
                                      </p:cBhvr>
                                      <p:to>
                                        <p:strVal val="hidden"/>
                                      </p:to>
                                    </p:set>
                                  </p:childTnLst>
                                </p:cTn>
                              </p:par>
                              <p:par>
                                <p:cTn id="304" presetID="1" presetClass="exit" presetSubtype="0" fill="hold" nodeType="withEffect">
                                  <p:stCondLst>
                                    <p:cond delay="5500"/>
                                  </p:stCondLst>
                                  <p:childTnLst>
                                    <p:set>
                                      <p:cBhvr>
                                        <p:cTn id="305" dur="1" fill="hold">
                                          <p:stCondLst>
                                            <p:cond delay="0"/>
                                          </p:stCondLst>
                                        </p:cTn>
                                        <p:tgtEl>
                                          <p:spTgt spid="196"/>
                                        </p:tgtEl>
                                        <p:attrNameLst>
                                          <p:attrName>style.visibility</p:attrName>
                                        </p:attrNameLst>
                                      </p:cBhvr>
                                      <p:to>
                                        <p:strVal val="hidden"/>
                                      </p:to>
                                    </p:set>
                                  </p:childTnLst>
                                </p:cTn>
                              </p:par>
                              <p:par>
                                <p:cTn id="306" presetID="1" presetClass="exit" presetSubtype="0" fill="hold" nodeType="withEffect">
                                  <p:stCondLst>
                                    <p:cond delay="5500"/>
                                  </p:stCondLst>
                                  <p:childTnLst>
                                    <p:set>
                                      <p:cBhvr>
                                        <p:cTn id="307" dur="1" fill="hold">
                                          <p:stCondLst>
                                            <p:cond delay="0"/>
                                          </p:stCondLst>
                                        </p:cTn>
                                        <p:tgtEl>
                                          <p:spTgt spid="197"/>
                                        </p:tgtEl>
                                        <p:attrNameLst>
                                          <p:attrName>style.visibility</p:attrName>
                                        </p:attrNameLst>
                                      </p:cBhvr>
                                      <p:to>
                                        <p:strVal val="hidden"/>
                                      </p:to>
                                    </p:set>
                                  </p:childTnLst>
                                </p:cTn>
                              </p:par>
                              <p:par>
                                <p:cTn id="308" presetID="1" presetClass="exit" presetSubtype="0" fill="hold" nodeType="withEffect">
                                  <p:stCondLst>
                                    <p:cond delay="5500"/>
                                  </p:stCondLst>
                                  <p:childTnLst>
                                    <p:set>
                                      <p:cBhvr>
                                        <p:cTn id="309" dur="1" fill="hold">
                                          <p:stCondLst>
                                            <p:cond delay="0"/>
                                          </p:stCondLst>
                                        </p:cTn>
                                        <p:tgtEl>
                                          <p:spTgt spid="199"/>
                                        </p:tgtEl>
                                        <p:attrNameLst>
                                          <p:attrName>style.visibility</p:attrName>
                                        </p:attrNameLst>
                                      </p:cBhvr>
                                      <p:to>
                                        <p:strVal val="hidden"/>
                                      </p:to>
                                    </p:set>
                                  </p:childTnLst>
                                </p:cTn>
                              </p:par>
                              <p:par>
                                <p:cTn id="310" presetID="1" presetClass="exit" presetSubtype="0" fill="hold" nodeType="withEffect">
                                  <p:stCondLst>
                                    <p:cond delay="5500"/>
                                  </p:stCondLst>
                                  <p:childTnLst>
                                    <p:set>
                                      <p:cBhvr>
                                        <p:cTn id="311" dur="1" fill="hold">
                                          <p:stCondLst>
                                            <p:cond delay="0"/>
                                          </p:stCondLst>
                                        </p:cTn>
                                        <p:tgtEl>
                                          <p:spTgt spid="200"/>
                                        </p:tgtEl>
                                        <p:attrNameLst>
                                          <p:attrName>style.visibility</p:attrName>
                                        </p:attrNameLst>
                                      </p:cBhvr>
                                      <p:to>
                                        <p:strVal val="hidden"/>
                                      </p:to>
                                    </p:set>
                                  </p:childTnLst>
                                </p:cTn>
                              </p:par>
                              <p:par>
                                <p:cTn id="312" presetID="1" presetClass="exit" presetSubtype="0" fill="hold" nodeType="withEffect">
                                  <p:stCondLst>
                                    <p:cond delay="5500"/>
                                  </p:stCondLst>
                                  <p:childTnLst>
                                    <p:set>
                                      <p:cBhvr>
                                        <p:cTn id="313" dur="1" fill="hold">
                                          <p:stCondLst>
                                            <p:cond delay="0"/>
                                          </p:stCondLst>
                                        </p:cTn>
                                        <p:tgtEl>
                                          <p:spTgt spid="198"/>
                                        </p:tgtEl>
                                        <p:attrNameLst>
                                          <p:attrName>style.visibility</p:attrName>
                                        </p:attrNameLst>
                                      </p:cBhvr>
                                      <p:to>
                                        <p:strVal val="hidden"/>
                                      </p:to>
                                    </p:set>
                                  </p:childTnLst>
                                </p:cTn>
                              </p:par>
                              <p:par>
                                <p:cTn id="314" presetID="1" presetClass="exit" presetSubtype="0" fill="hold" nodeType="withEffect">
                                  <p:stCondLst>
                                    <p:cond delay="5500"/>
                                  </p:stCondLst>
                                  <p:childTnLst>
                                    <p:set>
                                      <p:cBhvr>
                                        <p:cTn id="315" dur="1" fill="hold">
                                          <p:stCondLst>
                                            <p:cond delay="0"/>
                                          </p:stCondLst>
                                        </p:cTn>
                                        <p:tgtEl>
                                          <p:spTgt spid="208"/>
                                        </p:tgtEl>
                                        <p:attrNameLst>
                                          <p:attrName>style.visibility</p:attrName>
                                        </p:attrNameLst>
                                      </p:cBhvr>
                                      <p:to>
                                        <p:strVal val="hidden"/>
                                      </p:to>
                                    </p:set>
                                  </p:childTnLst>
                                </p:cTn>
                              </p:par>
                              <p:par>
                                <p:cTn id="316" presetID="1" presetClass="exit" presetSubtype="0" fill="hold" nodeType="withEffect">
                                  <p:stCondLst>
                                    <p:cond delay="5500"/>
                                  </p:stCondLst>
                                  <p:childTnLst>
                                    <p:set>
                                      <p:cBhvr>
                                        <p:cTn id="317" dur="1" fill="hold">
                                          <p:stCondLst>
                                            <p:cond delay="0"/>
                                          </p:stCondLst>
                                        </p:cTn>
                                        <p:tgtEl>
                                          <p:spTgt spid="209"/>
                                        </p:tgtEl>
                                        <p:attrNameLst>
                                          <p:attrName>style.visibility</p:attrName>
                                        </p:attrNameLst>
                                      </p:cBhvr>
                                      <p:to>
                                        <p:strVal val="hidden"/>
                                      </p:to>
                                    </p:set>
                                  </p:childTnLst>
                                </p:cTn>
                              </p:par>
                              <p:par>
                                <p:cTn id="318" presetID="1" presetClass="exit" presetSubtype="0" fill="hold" nodeType="withEffect">
                                  <p:stCondLst>
                                    <p:cond delay="5500"/>
                                  </p:stCondLst>
                                  <p:childTnLst>
                                    <p:set>
                                      <p:cBhvr>
                                        <p:cTn id="319" dur="1" fill="hold">
                                          <p:stCondLst>
                                            <p:cond delay="0"/>
                                          </p:stCondLst>
                                        </p:cTn>
                                        <p:tgtEl>
                                          <p:spTgt spid="183"/>
                                        </p:tgtEl>
                                        <p:attrNameLst>
                                          <p:attrName>style.visibility</p:attrName>
                                        </p:attrNameLst>
                                      </p:cBhvr>
                                      <p:to>
                                        <p:strVal val="hidden"/>
                                      </p:to>
                                    </p:set>
                                  </p:childTnLst>
                                </p:cTn>
                              </p:par>
                              <p:par>
                                <p:cTn id="320" presetID="1" presetClass="exit" presetSubtype="0" fill="hold" nodeType="withEffect">
                                  <p:stCondLst>
                                    <p:cond delay="5500"/>
                                  </p:stCondLst>
                                  <p:childTnLst>
                                    <p:set>
                                      <p:cBhvr>
                                        <p:cTn id="321" dur="1" fill="hold">
                                          <p:stCondLst>
                                            <p:cond delay="0"/>
                                          </p:stCondLst>
                                        </p:cTn>
                                        <p:tgtEl>
                                          <p:spTgt spid="180"/>
                                        </p:tgtEl>
                                        <p:attrNameLst>
                                          <p:attrName>style.visibility</p:attrName>
                                        </p:attrNameLst>
                                      </p:cBhvr>
                                      <p:to>
                                        <p:strVal val="hidden"/>
                                      </p:to>
                                    </p:set>
                                  </p:childTnLst>
                                </p:cTn>
                              </p:par>
                              <p:par>
                                <p:cTn id="322" presetID="1" presetClass="exit" presetSubtype="0" fill="hold" nodeType="withEffect">
                                  <p:stCondLst>
                                    <p:cond delay="5500"/>
                                  </p:stCondLst>
                                  <p:childTnLst>
                                    <p:set>
                                      <p:cBhvr>
                                        <p:cTn id="323" dur="1" fill="hold">
                                          <p:stCondLst>
                                            <p:cond delay="0"/>
                                          </p:stCondLst>
                                        </p:cTn>
                                        <p:tgtEl>
                                          <p:spTgt spid="201"/>
                                        </p:tgtEl>
                                        <p:attrNameLst>
                                          <p:attrName>style.visibility</p:attrName>
                                        </p:attrNameLst>
                                      </p:cBhvr>
                                      <p:to>
                                        <p:strVal val="hidden"/>
                                      </p:to>
                                    </p:set>
                                  </p:childTnLst>
                                </p:cTn>
                              </p:par>
                              <p:par>
                                <p:cTn id="324" presetID="1" presetClass="exit" presetSubtype="0" fill="hold" nodeType="withEffect">
                                  <p:stCondLst>
                                    <p:cond delay="5500"/>
                                  </p:stCondLst>
                                  <p:childTnLst>
                                    <p:set>
                                      <p:cBhvr>
                                        <p:cTn id="325" dur="1" fill="hold">
                                          <p:stCondLst>
                                            <p:cond delay="0"/>
                                          </p:stCondLst>
                                        </p:cTn>
                                        <p:tgtEl>
                                          <p:spTgt spid="178"/>
                                        </p:tgtEl>
                                        <p:attrNameLst>
                                          <p:attrName>style.visibility</p:attrName>
                                        </p:attrNameLst>
                                      </p:cBhvr>
                                      <p:to>
                                        <p:strVal val="hidden"/>
                                      </p:to>
                                    </p:set>
                                  </p:childTnLst>
                                </p:cTn>
                              </p:par>
                              <p:par>
                                <p:cTn id="326" presetID="1" presetClass="exit" presetSubtype="0" fill="hold" nodeType="withEffect">
                                  <p:stCondLst>
                                    <p:cond delay="5500"/>
                                  </p:stCondLst>
                                  <p:childTnLst>
                                    <p:set>
                                      <p:cBhvr>
                                        <p:cTn id="327" dur="1" fill="hold">
                                          <p:stCondLst>
                                            <p:cond delay="0"/>
                                          </p:stCondLst>
                                        </p:cTn>
                                        <p:tgtEl>
                                          <p:spTgt spid="187"/>
                                        </p:tgtEl>
                                        <p:attrNameLst>
                                          <p:attrName>style.visibility</p:attrName>
                                        </p:attrNameLst>
                                      </p:cBhvr>
                                      <p:to>
                                        <p:strVal val="hidden"/>
                                      </p:to>
                                    </p:set>
                                  </p:childTnLst>
                                </p:cTn>
                              </p:par>
                              <p:par>
                                <p:cTn id="328" presetID="1" presetClass="exit" presetSubtype="0" fill="hold" nodeType="withEffect">
                                  <p:stCondLst>
                                    <p:cond delay="5500"/>
                                  </p:stCondLst>
                                  <p:childTnLst>
                                    <p:set>
                                      <p:cBhvr>
                                        <p:cTn id="329" dur="1" fill="hold">
                                          <p:stCondLst>
                                            <p:cond delay="0"/>
                                          </p:stCondLst>
                                        </p:cTn>
                                        <p:tgtEl>
                                          <p:spTgt spid="181"/>
                                        </p:tgtEl>
                                        <p:attrNameLst>
                                          <p:attrName>style.visibility</p:attrName>
                                        </p:attrNameLst>
                                      </p:cBhvr>
                                      <p:to>
                                        <p:strVal val="hidden"/>
                                      </p:to>
                                    </p:set>
                                  </p:childTnLst>
                                </p:cTn>
                              </p:par>
                              <p:par>
                                <p:cTn id="330" presetID="1" presetClass="exit" presetSubtype="0" fill="hold" nodeType="withEffect">
                                  <p:stCondLst>
                                    <p:cond delay="5500"/>
                                  </p:stCondLst>
                                  <p:childTnLst>
                                    <p:set>
                                      <p:cBhvr>
                                        <p:cTn id="331" dur="1" fill="hold">
                                          <p:stCondLst>
                                            <p:cond delay="0"/>
                                          </p:stCondLst>
                                        </p:cTn>
                                        <p:tgtEl>
                                          <p:spTgt spid="182"/>
                                        </p:tgtEl>
                                        <p:attrNameLst>
                                          <p:attrName>style.visibility</p:attrName>
                                        </p:attrNameLst>
                                      </p:cBhvr>
                                      <p:to>
                                        <p:strVal val="hidden"/>
                                      </p:to>
                                    </p:set>
                                  </p:childTnLst>
                                </p:cTn>
                              </p:par>
                              <p:par>
                                <p:cTn id="332" presetID="1" presetClass="exit" presetSubtype="0" fill="hold" nodeType="withEffect">
                                  <p:stCondLst>
                                    <p:cond delay="5500"/>
                                  </p:stCondLst>
                                  <p:childTnLst>
                                    <p:set>
                                      <p:cBhvr>
                                        <p:cTn id="333" dur="1" fill="hold">
                                          <p:stCondLst>
                                            <p:cond delay="0"/>
                                          </p:stCondLst>
                                        </p:cTn>
                                        <p:tgtEl>
                                          <p:spTgt spid="188"/>
                                        </p:tgtEl>
                                        <p:attrNameLst>
                                          <p:attrName>style.visibility</p:attrName>
                                        </p:attrNameLst>
                                      </p:cBhvr>
                                      <p:to>
                                        <p:strVal val="hidden"/>
                                      </p:to>
                                    </p:set>
                                  </p:childTnLst>
                                </p:cTn>
                              </p:par>
                              <p:par>
                                <p:cTn id="334" presetID="1" presetClass="exit" presetSubtype="0" fill="hold" nodeType="withEffect">
                                  <p:stCondLst>
                                    <p:cond delay="5500"/>
                                  </p:stCondLst>
                                  <p:childTnLst>
                                    <p:set>
                                      <p:cBhvr>
                                        <p:cTn id="335" dur="1" fill="hold">
                                          <p:stCondLst>
                                            <p:cond delay="0"/>
                                          </p:stCondLst>
                                        </p:cTn>
                                        <p:tgtEl>
                                          <p:spTgt spid="186"/>
                                        </p:tgtEl>
                                        <p:attrNameLst>
                                          <p:attrName>style.visibility</p:attrName>
                                        </p:attrNameLst>
                                      </p:cBhvr>
                                      <p:to>
                                        <p:strVal val="hidden"/>
                                      </p:to>
                                    </p:set>
                                  </p:childTnLst>
                                </p:cTn>
                              </p:par>
                              <p:par>
                                <p:cTn id="336" presetID="1" presetClass="exit" presetSubtype="0" fill="hold" nodeType="withEffect">
                                  <p:stCondLst>
                                    <p:cond delay="5500"/>
                                  </p:stCondLst>
                                  <p:childTnLst>
                                    <p:set>
                                      <p:cBhvr>
                                        <p:cTn id="337" dur="1" fill="hold">
                                          <p:stCondLst>
                                            <p:cond delay="0"/>
                                          </p:stCondLst>
                                        </p:cTn>
                                        <p:tgtEl>
                                          <p:spTgt spid="185"/>
                                        </p:tgtEl>
                                        <p:attrNameLst>
                                          <p:attrName>style.visibility</p:attrName>
                                        </p:attrNameLst>
                                      </p:cBhvr>
                                      <p:to>
                                        <p:strVal val="hidden"/>
                                      </p:to>
                                    </p:set>
                                  </p:childTnLst>
                                </p:cTn>
                              </p:par>
                              <p:par>
                                <p:cTn id="338" presetID="1" presetClass="exit" presetSubtype="0" fill="hold" nodeType="withEffect">
                                  <p:stCondLst>
                                    <p:cond delay="5500"/>
                                  </p:stCondLst>
                                  <p:childTnLst>
                                    <p:set>
                                      <p:cBhvr>
                                        <p:cTn id="339" dur="1" fill="hold">
                                          <p:stCondLst>
                                            <p:cond delay="0"/>
                                          </p:stCondLst>
                                        </p:cTn>
                                        <p:tgtEl>
                                          <p:spTgt spid="176"/>
                                        </p:tgtEl>
                                        <p:attrNameLst>
                                          <p:attrName>style.visibility</p:attrName>
                                        </p:attrNameLst>
                                      </p:cBhvr>
                                      <p:to>
                                        <p:strVal val="hidden"/>
                                      </p:to>
                                    </p:set>
                                  </p:childTnLst>
                                </p:cTn>
                              </p:par>
                              <p:par>
                                <p:cTn id="340" presetID="1" presetClass="exit" presetSubtype="0" fill="hold" nodeType="withEffect">
                                  <p:stCondLst>
                                    <p:cond delay="5500"/>
                                  </p:stCondLst>
                                  <p:childTnLst>
                                    <p:set>
                                      <p:cBhvr>
                                        <p:cTn id="341" dur="1" fill="hold">
                                          <p:stCondLst>
                                            <p:cond delay="0"/>
                                          </p:stCondLst>
                                        </p:cTn>
                                        <p:tgtEl>
                                          <p:spTgt spid="177"/>
                                        </p:tgtEl>
                                        <p:attrNameLst>
                                          <p:attrName>style.visibility</p:attrName>
                                        </p:attrNameLst>
                                      </p:cBhvr>
                                      <p:to>
                                        <p:strVal val="hidden"/>
                                      </p:to>
                                    </p:set>
                                  </p:childTnLst>
                                </p:cTn>
                              </p:par>
                              <p:par>
                                <p:cTn id="342" presetID="1" presetClass="exit" presetSubtype="0" fill="hold" nodeType="withEffect">
                                  <p:stCondLst>
                                    <p:cond delay="5500"/>
                                  </p:stCondLst>
                                  <p:childTnLst>
                                    <p:set>
                                      <p:cBhvr>
                                        <p:cTn id="343" dur="1" fill="hold">
                                          <p:stCondLst>
                                            <p:cond delay="0"/>
                                          </p:stCondLst>
                                        </p:cTn>
                                        <p:tgtEl>
                                          <p:spTgt spid="191"/>
                                        </p:tgtEl>
                                        <p:attrNameLst>
                                          <p:attrName>style.visibility</p:attrName>
                                        </p:attrNameLst>
                                      </p:cBhvr>
                                      <p:to>
                                        <p:strVal val="hidden"/>
                                      </p:to>
                                    </p:set>
                                  </p:childTnLst>
                                </p:cTn>
                              </p:par>
                              <p:par>
                                <p:cTn id="344" presetID="1" presetClass="exit" presetSubtype="0" fill="hold" nodeType="withEffect">
                                  <p:stCondLst>
                                    <p:cond delay="5500"/>
                                  </p:stCondLst>
                                  <p:childTnLst>
                                    <p:set>
                                      <p:cBhvr>
                                        <p:cTn id="345" dur="1" fill="hold">
                                          <p:stCondLst>
                                            <p:cond delay="0"/>
                                          </p:stCondLst>
                                        </p:cTn>
                                        <p:tgtEl>
                                          <p:spTgt spid="184"/>
                                        </p:tgtEl>
                                        <p:attrNameLst>
                                          <p:attrName>style.visibility</p:attrName>
                                        </p:attrNameLst>
                                      </p:cBhvr>
                                      <p:to>
                                        <p:strVal val="hidden"/>
                                      </p:to>
                                    </p:set>
                                  </p:childTnLst>
                                </p:cTn>
                              </p:par>
                              <p:par>
                                <p:cTn id="346" presetID="1" presetClass="exit" presetSubtype="0" fill="hold" nodeType="withEffect">
                                  <p:stCondLst>
                                    <p:cond delay="5500"/>
                                  </p:stCondLst>
                                  <p:childTnLst>
                                    <p:set>
                                      <p:cBhvr>
                                        <p:cTn id="347" dur="1" fill="hold">
                                          <p:stCondLst>
                                            <p:cond delay="0"/>
                                          </p:stCondLst>
                                        </p:cTn>
                                        <p:tgtEl>
                                          <p:spTgt spid="206"/>
                                        </p:tgtEl>
                                        <p:attrNameLst>
                                          <p:attrName>style.visibility</p:attrName>
                                        </p:attrNameLst>
                                      </p:cBhvr>
                                      <p:to>
                                        <p:strVal val="hidden"/>
                                      </p:to>
                                    </p:set>
                                  </p:childTnLst>
                                </p:cTn>
                              </p:par>
                              <p:par>
                                <p:cTn id="348" presetID="1" presetClass="exit" presetSubtype="0" fill="hold" nodeType="withEffect">
                                  <p:stCondLst>
                                    <p:cond delay="5500"/>
                                  </p:stCondLst>
                                  <p:childTnLst>
                                    <p:set>
                                      <p:cBhvr>
                                        <p:cTn id="349" dur="1" fill="hold">
                                          <p:stCondLst>
                                            <p:cond delay="0"/>
                                          </p:stCondLst>
                                        </p:cTn>
                                        <p:tgtEl>
                                          <p:spTgt spid="192"/>
                                        </p:tgtEl>
                                        <p:attrNameLst>
                                          <p:attrName>style.visibility</p:attrName>
                                        </p:attrNameLst>
                                      </p:cBhvr>
                                      <p:to>
                                        <p:strVal val="hidden"/>
                                      </p:to>
                                    </p:set>
                                  </p:childTnLst>
                                </p:cTn>
                              </p:par>
                              <p:par>
                                <p:cTn id="350" presetID="1" presetClass="exit" presetSubtype="0" fill="hold" nodeType="withEffect">
                                  <p:stCondLst>
                                    <p:cond delay="5500"/>
                                  </p:stCondLst>
                                  <p:childTnLst>
                                    <p:set>
                                      <p:cBhvr>
                                        <p:cTn id="351" dur="1" fill="hold">
                                          <p:stCondLst>
                                            <p:cond delay="0"/>
                                          </p:stCondLst>
                                        </p:cTn>
                                        <p:tgtEl>
                                          <p:spTgt spid="189"/>
                                        </p:tgtEl>
                                        <p:attrNameLst>
                                          <p:attrName>style.visibility</p:attrName>
                                        </p:attrNameLst>
                                      </p:cBhvr>
                                      <p:to>
                                        <p:strVal val="hidden"/>
                                      </p:to>
                                    </p:set>
                                  </p:childTnLst>
                                </p:cTn>
                              </p:par>
                              <p:par>
                                <p:cTn id="352" presetID="1" presetClass="exit" presetSubtype="0" fill="hold" nodeType="withEffect">
                                  <p:stCondLst>
                                    <p:cond delay="5500"/>
                                  </p:stCondLst>
                                  <p:childTnLst>
                                    <p:set>
                                      <p:cBhvr>
                                        <p:cTn id="353" dur="1" fill="hold">
                                          <p:stCondLst>
                                            <p:cond delay="0"/>
                                          </p:stCondLst>
                                        </p:cTn>
                                        <p:tgtEl>
                                          <p:spTgt spid="203"/>
                                        </p:tgtEl>
                                        <p:attrNameLst>
                                          <p:attrName>style.visibility</p:attrName>
                                        </p:attrNameLst>
                                      </p:cBhvr>
                                      <p:to>
                                        <p:strVal val="hidden"/>
                                      </p:to>
                                    </p:set>
                                  </p:childTnLst>
                                </p:cTn>
                              </p:par>
                              <p:par>
                                <p:cTn id="354" presetID="1" presetClass="entr" presetSubtype="0" fill="hold" nodeType="withEffect">
                                  <p:stCondLst>
                                    <p:cond delay="5500"/>
                                  </p:stCondLst>
                                  <p:childTnLst>
                                    <p:set>
                                      <p:cBhvr>
                                        <p:cTn id="355" dur="1" fill="hold">
                                          <p:stCondLst>
                                            <p:cond delay="0"/>
                                          </p:stCondLst>
                                        </p:cTn>
                                        <p:tgtEl>
                                          <p:spTgt spid="212"/>
                                        </p:tgtEl>
                                        <p:attrNameLst>
                                          <p:attrName>style.visibility</p:attrName>
                                        </p:attrNameLst>
                                      </p:cBhvr>
                                      <p:to>
                                        <p:strVal val="visible"/>
                                      </p:to>
                                    </p:set>
                                  </p:childTnLst>
                                </p:cTn>
                              </p:par>
                              <p:par>
                                <p:cTn id="356" presetID="8" presetClass="emph" presetSubtype="0" fill="hold" nodeType="withEffect">
                                  <p:stCondLst>
                                    <p:cond delay="5500"/>
                                  </p:stCondLst>
                                  <p:childTnLst>
                                    <p:animRot by="21600000">
                                      <p:cBhvr>
                                        <p:cTn id="357" dur="10000" fill="hold"/>
                                        <p:tgtEl>
                                          <p:spTgt spid="212"/>
                                        </p:tgtEl>
                                        <p:attrNameLst>
                                          <p:attrName>r</p:attrName>
                                        </p:attrNameLst>
                                      </p:cBhvr>
                                    </p:animRot>
                                  </p:childTnLst>
                                </p:cTn>
                              </p:par>
                              <p:par>
                                <p:cTn id="358" presetID="53" presetClass="entr" presetSubtype="16" fill="hold" nodeType="withEffect">
                                  <p:stCondLst>
                                    <p:cond delay="7000"/>
                                  </p:stCondLst>
                                  <p:childTnLst>
                                    <p:set>
                                      <p:cBhvr>
                                        <p:cTn id="359" dur="1" fill="hold">
                                          <p:stCondLst>
                                            <p:cond delay="0"/>
                                          </p:stCondLst>
                                        </p:cTn>
                                        <p:tgtEl>
                                          <p:spTgt spid="149"/>
                                        </p:tgtEl>
                                        <p:attrNameLst>
                                          <p:attrName>style.visibility</p:attrName>
                                        </p:attrNameLst>
                                      </p:cBhvr>
                                      <p:to>
                                        <p:strVal val="visible"/>
                                      </p:to>
                                    </p:set>
                                    <p:anim calcmode="lin" valueType="num">
                                      <p:cBhvr>
                                        <p:cTn id="360" dur="2500" fill="hold"/>
                                        <p:tgtEl>
                                          <p:spTgt spid="149"/>
                                        </p:tgtEl>
                                        <p:attrNameLst>
                                          <p:attrName>ppt_w</p:attrName>
                                        </p:attrNameLst>
                                      </p:cBhvr>
                                      <p:tavLst>
                                        <p:tav tm="0">
                                          <p:val>
                                            <p:fltVal val="0"/>
                                          </p:val>
                                        </p:tav>
                                        <p:tav tm="100000">
                                          <p:val>
                                            <p:strVal val="#ppt_w"/>
                                          </p:val>
                                        </p:tav>
                                      </p:tavLst>
                                    </p:anim>
                                    <p:anim calcmode="lin" valueType="num">
                                      <p:cBhvr>
                                        <p:cTn id="361" dur="2500" fill="hold"/>
                                        <p:tgtEl>
                                          <p:spTgt spid="149"/>
                                        </p:tgtEl>
                                        <p:attrNameLst>
                                          <p:attrName>ppt_h</p:attrName>
                                        </p:attrNameLst>
                                      </p:cBhvr>
                                      <p:tavLst>
                                        <p:tav tm="0">
                                          <p:val>
                                            <p:fltVal val="0"/>
                                          </p:val>
                                        </p:tav>
                                        <p:tav tm="100000">
                                          <p:val>
                                            <p:strVal val="#ppt_h"/>
                                          </p:val>
                                        </p:tav>
                                      </p:tavLst>
                                    </p:anim>
                                    <p:animEffect transition="in" filter="fade">
                                      <p:cBhvr>
                                        <p:cTn id="362" dur="2500"/>
                                        <p:tgtEl>
                                          <p:spTgt spid="149"/>
                                        </p:tgtEl>
                                      </p:cBhvr>
                                    </p:animEffect>
                                  </p:childTnLst>
                                </p:cTn>
                              </p:par>
                              <p:par>
                                <p:cTn id="363" presetID="8" presetClass="emph" presetSubtype="0" fill="hold" nodeType="withEffect">
                                  <p:stCondLst>
                                    <p:cond delay="7000"/>
                                  </p:stCondLst>
                                  <p:childTnLst>
                                    <p:animRot by="-21600000">
                                      <p:cBhvr>
                                        <p:cTn id="364" dur="8500" fill="hold"/>
                                        <p:tgtEl>
                                          <p:spTgt spid="149"/>
                                        </p:tgtEl>
                                        <p:attrNameLst>
                                          <p:attrName>r</p:attrName>
                                        </p:attrNameLst>
                                      </p:cBhvr>
                                    </p:animRot>
                                  </p:childTnLst>
                                </p:cTn>
                              </p:par>
                              <p:par>
                                <p:cTn id="365" presetID="22" presetClass="entr" presetSubtype="2" fill="hold" grpId="0" nodeType="withEffect">
                                  <p:stCondLst>
                                    <p:cond delay="10500"/>
                                  </p:stCondLst>
                                  <p:childTnLst>
                                    <p:set>
                                      <p:cBhvr>
                                        <p:cTn id="366" dur="1" fill="hold">
                                          <p:stCondLst>
                                            <p:cond delay="0"/>
                                          </p:stCondLst>
                                        </p:cTn>
                                        <p:tgtEl>
                                          <p:spTgt spid="275"/>
                                        </p:tgtEl>
                                        <p:attrNameLst>
                                          <p:attrName>style.visibility</p:attrName>
                                        </p:attrNameLst>
                                      </p:cBhvr>
                                      <p:to>
                                        <p:strVal val="visible"/>
                                      </p:to>
                                    </p:set>
                                    <p:animEffect transition="in" filter="wipe(right)">
                                      <p:cBhvr>
                                        <p:cTn id="367" dur="1000"/>
                                        <p:tgtEl>
                                          <p:spTgt spid="275"/>
                                        </p:tgtEl>
                                      </p:cBhvr>
                                    </p:animEffect>
                                  </p:childTnLst>
                                </p:cTn>
                              </p:par>
                              <p:par>
                                <p:cTn id="368" presetID="2" presetClass="entr" presetSubtype="2" fill="hold" grpId="0" nodeType="withEffect">
                                  <p:stCondLst>
                                    <p:cond delay="11750"/>
                                  </p:stCondLst>
                                  <p:childTnLst>
                                    <p:set>
                                      <p:cBhvr>
                                        <p:cTn id="369" dur="1" fill="hold">
                                          <p:stCondLst>
                                            <p:cond delay="0"/>
                                          </p:stCondLst>
                                        </p:cTn>
                                        <p:tgtEl>
                                          <p:spTgt spid="276"/>
                                        </p:tgtEl>
                                        <p:attrNameLst>
                                          <p:attrName>style.visibility</p:attrName>
                                        </p:attrNameLst>
                                      </p:cBhvr>
                                      <p:to>
                                        <p:strVal val="visible"/>
                                      </p:to>
                                    </p:set>
                                    <p:anim calcmode="lin" valueType="num">
                                      <p:cBhvr additive="base">
                                        <p:cTn id="370" dur="1000" fill="hold"/>
                                        <p:tgtEl>
                                          <p:spTgt spid="276"/>
                                        </p:tgtEl>
                                        <p:attrNameLst>
                                          <p:attrName>ppt_x</p:attrName>
                                        </p:attrNameLst>
                                      </p:cBhvr>
                                      <p:tavLst>
                                        <p:tav tm="0">
                                          <p:val>
                                            <p:strVal val="1+#ppt_w/2"/>
                                          </p:val>
                                        </p:tav>
                                        <p:tav tm="100000">
                                          <p:val>
                                            <p:strVal val="#ppt_x"/>
                                          </p:val>
                                        </p:tav>
                                      </p:tavLst>
                                    </p:anim>
                                    <p:anim calcmode="lin" valueType="num">
                                      <p:cBhvr additive="base">
                                        <p:cTn id="371" dur="1000" fill="hold"/>
                                        <p:tgtEl>
                                          <p:spTgt spid="276"/>
                                        </p:tgtEl>
                                        <p:attrNameLst>
                                          <p:attrName>ppt_y</p:attrName>
                                        </p:attrNameLst>
                                      </p:cBhvr>
                                      <p:tavLst>
                                        <p:tav tm="0">
                                          <p:val>
                                            <p:strVal val="#ppt_y"/>
                                          </p:val>
                                        </p:tav>
                                        <p:tav tm="100000">
                                          <p:val>
                                            <p:strVal val="#ppt_y"/>
                                          </p:val>
                                        </p:tav>
                                      </p:tavLst>
                                    </p:anim>
                                  </p:childTnLst>
                                </p:cTn>
                              </p:par>
                              <p:par>
                                <p:cTn id="372" presetID="2" presetClass="entr" presetSubtype="9" fill="hold" grpId="0" nodeType="withEffect">
                                  <p:stCondLst>
                                    <p:cond delay="13250"/>
                                  </p:stCondLst>
                                  <p:childTnLst>
                                    <p:set>
                                      <p:cBhvr>
                                        <p:cTn id="373" dur="1" fill="hold">
                                          <p:stCondLst>
                                            <p:cond delay="0"/>
                                          </p:stCondLst>
                                        </p:cTn>
                                        <p:tgtEl>
                                          <p:spTgt spid="283"/>
                                        </p:tgtEl>
                                        <p:attrNameLst>
                                          <p:attrName>style.visibility</p:attrName>
                                        </p:attrNameLst>
                                      </p:cBhvr>
                                      <p:to>
                                        <p:strVal val="visible"/>
                                      </p:to>
                                    </p:set>
                                    <p:anim calcmode="lin" valueType="num">
                                      <p:cBhvr additive="base">
                                        <p:cTn id="374" dur="1000" fill="hold"/>
                                        <p:tgtEl>
                                          <p:spTgt spid="283"/>
                                        </p:tgtEl>
                                        <p:attrNameLst>
                                          <p:attrName>ppt_x</p:attrName>
                                        </p:attrNameLst>
                                      </p:cBhvr>
                                      <p:tavLst>
                                        <p:tav tm="0">
                                          <p:val>
                                            <p:strVal val="0-#ppt_w/2"/>
                                          </p:val>
                                        </p:tav>
                                        <p:tav tm="100000">
                                          <p:val>
                                            <p:strVal val="#ppt_x"/>
                                          </p:val>
                                        </p:tav>
                                      </p:tavLst>
                                    </p:anim>
                                    <p:anim calcmode="lin" valueType="num">
                                      <p:cBhvr additive="base">
                                        <p:cTn id="375" dur="1000" fill="hold"/>
                                        <p:tgtEl>
                                          <p:spTgt spid="283"/>
                                        </p:tgtEl>
                                        <p:attrNameLst>
                                          <p:attrName>ppt_y</p:attrName>
                                        </p:attrNameLst>
                                      </p:cBhvr>
                                      <p:tavLst>
                                        <p:tav tm="0">
                                          <p:val>
                                            <p:strVal val="0-#ppt_h/2"/>
                                          </p:val>
                                        </p:tav>
                                        <p:tav tm="100000">
                                          <p:val>
                                            <p:strVal val="#ppt_y"/>
                                          </p:val>
                                        </p:tav>
                                      </p:tavLst>
                                    </p:anim>
                                  </p:childTnLst>
                                </p:cTn>
                              </p:par>
                              <p:par>
                                <p:cTn id="376" presetID="2" presetClass="entr" presetSubtype="1" fill="hold" grpId="0" nodeType="withEffect">
                                  <p:stCondLst>
                                    <p:cond delay="13500"/>
                                  </p:stCondLst>
                                  <p:childTnLst>
                                    <p:set>
                                      <p:cBhvr>
                                        <p:cTn id="377" dur="1" fill="hold">
                                          <p:stCondLst>
                                            <p:cond delay="0"/>
                                          </p:stCondLst>
                                        </p:cTn>
                                        <p:tgtEl>
                                          <p:spTgt spid="282"/>
                                        </p:tgtEl>
                                        <p:attrNameLst>
                                          <p:attrName>style.visibility</p:attrName>
                                        </p:attrNameLst>
                                      </p:cBhvr>
                                      <p:to>
                                        <p:strVal val="visible"/>
                                      </p:to>
                                    </p:set>
                                    <p:anim calcmode="lin" valueType="num">
                                      <p:cBhvr additive="base">
                                        <p:cTn id="378" dur="1000" fill="hold"/>
                                        <p:tgtEl>
                                          <p:spTgt spid="282"/>
                                        </p:tgtEl>
                                        <p:attrNameLst>
                                          <p:attrName>ppt_x</p:attrName>
                                        </p:attrNameLst>
                                      </p:cBhvr>
                                      <p:tavLst>
                                        <p:tav tm="0">
                                          <p:val>
                                            <p:strVal val="#ppt_x"/>
                                          </p:val>
                                        </p:tav>
                                        <p:tav tm="100000">
                                          <p:val>
                                            <p:strVal val="#ppt_x"/>
                                          </p:val>
                                        </p:tav>
                                      </p:tavLst>
                                    </p:anim>
                                    <p:anim calcmode="lin" valueType="num">
                                      <p:cBhvr additive="base">
                                        <p:cTn id="379" dur="1000" fill="hold"/>
                                        <p:tgtEl>
                                          <p:spTgt spid="282"/>
                                        </p:tgtEl>
                                        <p:attrNameLst>
                                          <p:attrName>ppt_y</p:attrName>
                                        </p:attrNameLst>
                                      </p:cBhvr>
                                      <p:tavLst>
                                        <p:tav tm="0">
                                          <p:val>
                                            <p:strVal val="0-#ppt_h/2"/>
                                          </p:val>
                                        </p:tav>
                                        <p:tav tm="100000">
                                          <p:val>
                                            <p:strVal val="#ppt_y"/>
                                          </p:val>
                                        </p:tav>
                                      </p:tavLst>
                                    </p:anim>
                                  </p:childTnLst>
                                </p:cTn>
                              </p:par>
                              <p:par>
                                <p:cTn id="380" presetID="2" presetClass="entr" presetSubtype="1" fill="hold" grpId="0" nodeType="withEffect">
                                  <p:stCondLst>
                                    <p:cond delay="13250"/>
                                  </p:stCondLst>
                                  <p:childTnLst>
                                    <p:set>
                                      <p:cBhvr>
                                        <p:cTn id="381" dur="1" fill="hold">
                                          <p:stCondLst>
                                            <p:cond delay="0"/>
                                          </p:stCondLst>
                                        </p:cTn>
                                        <p:tgtEl>
                                          <p:spTgt spid="280"/>
                                        </p:tgtEl>
                                        <p:attrNameLst>
                                          <p:attrName>style.visibility</p:attrName>
                                        </p:attrNameLst>
                                      </p:cBhvr>
                                      <p:to>
                                        <p:strVal val="visible"/>
                                      </p:to>
                                    </p:set>
                                    <p:anim calcmode="lin" valueType="num">
                                      <p:cBhvr additive="base">
                                        <p:cTn id="382" dur="1000" fill="hold"/>
                                        <p:tgtEl>
                                          <p:spTgt spid="280"/>
                                        </p:tgtEl>
                                        <p:attrNameLst>
                                          <p:attrName>ppt_x</p:attrName>
                                        </p:attrNameLst>
                                      </p:cBhvr>
                                      <p:tavLst>
                                        <p:tav tm="0">
                                          <p:val>
                                            <p:strVal val="#ppt_x"/>
                                          </p:val>
                                        </p:tav>
                                        <p:tav tm="100000">
                                          <p:val>
                                            <p:strVal val="#ppt_x"/>
                                          </p:val>
                                        </p:tav>
                                      </p:tavLst>
                                    </p:anim>
                                    <p:anim calcmode="lin" valueType="num">
                                      <p:cBhvr additive="base">
                                        <p:cTn id="383" dur="1000" fill="hold"/>
                                        <p:tgtEl>
                                          <p:spTgt spid="280"/>
                                        </p:tgtEl>
                                        <p:attrNameLst>
                                          <p:attrName>ppt_y</p:attrName>
                                        </p:attrNameLst>
                                      </p:cBhvr>
                                      <p:tavLst>
                                        <p:tav tm="0">
                                          <p:val>
                                            <p:strVal val="0-#ppt_h/2"/>
                                          </p:val>
                                        </p:tav>
                                        <p:tav tm="100000">
                                          <p:val>
                                            <p:strVal val="#ppt_y"/>
                                          </p:val>
                                        </p:tav>
                                      </p:tavLst>
                                    </p:anim>
                                  </p:childTnLst>
                                </p:cTn>
                              </p:par>
                              <p:par>
                                <p:cTn id="384" presetID="2" presetClass="entr" presetSubtype="3" fill="hold" grpId="0" nodeType="withEffect">
                                  <p:stCondLst>
                                    <p:cond delay="13500"/>
                                  </p:stCondLst>
                                  <p:childTnLst>
                                    <p:set>
                                      <p:cBhvr>
                                        <p:cTn id="385" dur="1" fill="hold">
                                          <p:stCondLst>
                                            <p:cond delay="0"/>
                                          </p:stCondLst>
                                        </p:cTn>
                                        <p:tgtEl>
                                          <p:spTgt spid="281"/>
                                        </p:tgtEl>
                                        <p:attrNameLst>
                                          <p:attrName>style.visibility</p:attrName>
                                        </p:attrNameLst>
                                      </p:cBhvr>
                                      <p:to>
                                        <p:strVal val="visible"/>
                                      </p:to>
                                    </p:set>
                                    <p:anim calcmode="lin" valueType="num">
                                      <p:cBhvr additive="base">
                                        <p:cTn id="386" dur="1000" fill="hold"/>
                                        <p:tgtEl>
                                          <p:spTgt spid="281"/>
                                        </p:tgtEl>
                                        <p:attrNameLst>
                                          <p:attrName>ppt_x</p:attrName>
                                        </p:attrNameLst>
                                      </p:cBhvr>
                                      <p:tavLst>
                                        <p:tav tm="0">
                                          <p:val>
                                            <p:strVal val="1+#ppt_w/2"/>
                                          </p:val>
                                        </p:tav>
                                        <p:tav tm="100000">
                                          <p:val>
                                            <p:strVal val="#ppt_x"/>
                                          </p:val>
                                        </p:tav>
                                      </p:tavLst>
                                    </p:anim>
                                    <p:anim calcmode="lin" valueType="num">
                                      <p:cBhvr additive="base">
                                        <p:cTn id="387" dur="1000" fill="hold"/>
                                        <p:tgtEl>
                                          <p:spTgt spid="281"/>
                                        </p:tgtEl>
                                        <p:attrNameLst>
                                          <p:attrName>ppt_y</p:attrName>
                                        </p:attrNameLst>
                                      </p:cBhvr>
                                      <p:tavLst>
                                        <p:tav tm="0">
                                          <p:val>
                                            <p:strVal val="0-#ppt_h/2"/>
                                          </p:val>
                                        </p:tav>
                                        <p:tav tm="100000">
                                          <p:val>
                                            <p:strVal val="#ppt_y"/>
                                          </p:val>
                                        </p:tav>
                                      </p:tavLst>
                                    </p:anim>
                                  </p:childTnLst>
                                </p:cTn>
                              </p:par>
                              <p:par>
                                <p:cTn id="388" presetID="2" presetClass="entr" presetSubtype="3" fill="hold" grpId="0" nodeType="withEffect">
                                  <p:stCondLst>
                                    <p:cond delay="13250"/>
                                  </p:stCondLst>
                                  <p:childTnLst>
                                    <p:set>
                                      <p:cBhvr>
                                        <p:cTn id="389" dur="1" fill="hold">
                                          <p:stCondLst>
                                            <p:cond delay="0"/>
                                          </p:stCondLst>
                                        </p:cTn>
                                        <p:tgtEl>
                                          <p:spTgt spid="279"/>
                                        </p:tgtEl>
                                        <p:attrNameLst>
                                          <p:attrName>style.visibility</p:attrName>
                                        </p:attrNameLst>
                                      </p:cBhvr>
                                      <p:to>
                                        <p:strVal val="visible"/>
                                      </p:to>
                                    </p:set>
                                    <p:anim calcmode="lin" valueType="num">
                                      <p:cBhvr additive="base">
                                        <p:cTn id="390" dur="1000" fill="hold"/>
                                        <p:tgtEl>
                                          <p:spTgt spid="279"/>
                                        </p:tgtEl>
                                        <p:attrNameLst>
                                          <p:attrName>ppt_x</p:attrName>
                                        </p:attrNameLst>
                                      </p:cBhvr>
                                      <p:tavLst>
                                        <p:tav tm="0">
                                          <p:val>
                                            <p:strVal val="1+#ppt_w/2"/>
                                          </p:val>
                                        </p:tav>
                                        <p:tav tm="100000">
                                          <p:val>
                                            <p:strVal val="#ppt_x"/>
                                          </p:val>
                                        </p:tav>
                                      </p:tavLst>
                                    </p:anim>
                                    <p:anim calcmode="lin" valueType="num">
                                      <p:cBhvr additive="base">
                                        <p:cTn id="391" dur="1000" fill="hold"/>
                                        <p:tgtEl>
                                          <p:spTgt spid="279"/>
                                        </p:tgtEl>
                                        <p:attrNameLst>
                                          <p:attrName>ppt_y</p:attrName>
                                        </p:attrNameLst>
                                      </p:cBhvr>
                                      <p:tavLst>
                                        <p:tav tm="0">
                                          <p:val>
                                            <p:strVal val="0-#ppt_h/2"/>
                                          </p:val>
                                        </p:tav>
                                        <p:tav tm="100000">
                                          <p:val>
                                            <p:strVal val="#ppt_y"/>
                                          </p:val>
                                        </p:tav>
                                      </p:tavLst>
                                    </p:anim>
                                  </p:childTnLst>
                                </p:cTn>
                              </p:par>
                              <p:par>
                                <p:cTn id="392" presetID="2" presetClass="entr" presetSubtype="4" fill="hold" grpId="0" nodeType="withEffect">
                                  <p:stCondLst>
                                    <p:cond delay="13250"/>
                                  </p:stCondLst>
                                  <p:childTnLst>
                                    <p:set>
                                      <p:cBhvr>
                                        <p:cTn id="393" dur="1" fill="hold">
                                          <p:stCondLst>
                                            <p:cond delay="0"/>
                                          </p:stCondLst>
                                        </p:cTn>
                                        <p:tgtEl>
                                          <p:spTgt spid="278"/>
                                        </p:tgtEl>
                                        <p:attrNameLst>
                                          <p:attrName>style.visibility</p:attrName>
                                        </p:attrNameLst>
                                      </p:cBhvr>
                                      <p:to>
                                        <p:strVal val="visible"/>
                                      </p:to>
                                    </p:set>
                                    <p:anim calcmode="lin" valueType="num">
                                      <p:cBhvr additive="base">
                                        <p:cTn id="394" dur="1000" fill="hold"/>
                                        <p:tgtEl>
                                          <p:spTgt spid="278"/>
                                        </p:tgtEl>
                                        <p:attrNameLst>
                                          <p:attrName>ppt_x</p:attrName>
                                        </p:attrNameLst>
                                      </p:cBhvr>
                                      <p:tavLst>
                                        <p:tav tm="0">
                                          <p:val>
                                            <p:strVal val="#ppt_x"/>
                                          </p:val>
                                        </p:tav>
                                        <p:tav tm="100000">
                                          <p:val>
                                            <p:strVal val="#ppt_x"/>
                                          </p:val>
                                        </p:tav>
                                      </p:tavLst>
                                    </p:anim>
                                    <p:anim calcmode="lin" valueType="num">
                                      <p:cBhvr additive="base">
                                        <p:cTn id="395" dur="1000" fill="hold"/>
                                        <p:tgtEl>
                                          <p:spTgt spid="278"/>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13500"/>
                                  </p:stCondLst>
                                  <p:childTnLst>
                                    <p:set>
                                      <p:cBhvr>
                                        <p:cTn id="397" dur="1" fill="hold">
                                          <p:stCondLst>
                                            <p:cond delay="0"/>
                                          </p:stCondLst>
                                        </p:cTn>
                                        <p:tgtEl>
                                          <p:spTgt spid="284"/>
                                        </p:tgtEl>
                                        <p:attrNameLst>
                                          <p:attrName>style.visibility</p:attrName>
                                        </p:attrNameLst>
                                      </p:cBhvr>
                                      <p:to>
                                        <p:strVal val="visible"/>
                                      </p:to>
                                    </p:set>
                                    <p:anim calcmode="lin" valueType="num">
                                      <p:cBhvr additive="base">
                                        <p:cTn id="398" dur="1000" fill="hold"/>
                                        <p:tgtEl>
                                          <p:spTgt spid="284"/>
                                        </p:tgtEl>
                                        <p:attrNameLst>
                                          <p:attrName>ppt_x</p:attrName>
                                        </p:attrNameLst>
                                      </p:cBhvr>
                                      <p:tavLst>
                                        <p:tav tm="0">
                                          <p:val>
                                            <p:strVal val="#ppt_x"/>
                                          </p:val>
                                        </p:tav>
                                        <p:tav tm="100000">
                                          <p:val>
                                            <p:strVal val="#ppt_x"/>
                                          </p:val>
                                        </p:tav>
                                      </p:tavLst>
                                    </p:anim>
                                    <p:anim calcmode="lin" valueType="num">
                                      <p:cBhvr additive="base">
                                        <p:cTn id="399" dur="1000" fill="hold"/>
                                        <p:tgtEl>
                                          <p:spTgt spid="284"/>
                                        </p:tgtEl>
                                        <p:attrNameLst>
                                          <p:attrName>ppt_y</p:attrName>
                                        </p:attrNameLst>
                                      </p:cBhvr>
                                      <p:tavLst>
                                        <p:tav tm="0">
                                          <p:val>
                                            <p:strVal val="1+#ppt_h/2"/>
                                          </p:val>
                                        </p:tav>
                                        <p:tav tm="100000">
                                          <p:val>
                                            <p:strVal val="#ppt_y"/>
                                          </p:val>
                                        </p:tav>
                                      </p:tavLst>
                                    </p:anim>
                                  </p:childTnLst>
                                </p:cTn>
                              </p:par>
                            </p:childTnLst>
                          </p:cTn>
                        </p:par>
                        <p:par>
                          <p:cTn id="400" fill="hold">
                            <p:stCondLst>
                              <p:cond delay="15500"/>
                            </p:stCondLst>
                            <p:childTnLst>
                              <p:par>
                                <p:cTn id="401" presetID="38" presetClass="entr" presetSubtype="0" accel="50000" fill="hold" grpId="0" nodeType="afterEffect">
                                  <p:stCondLst>
                                    <p:cond delay="0"/>
                                  </p:stCondLst>
                                  <p:iterate type="lt">
                                    <p:tmPct val="50000"/>
                                  </p:iterate>
                                  <p:childTnLst>
                                    <p:set>
                                      <p:cBhvr>
                                        <p:cTn id="402" dur="1" fill="hold">
                                          <p:stCondLst>
                                            <p:cond delay="0"/>
                                          </p:stCondLst>
                                        </p:cTn>
                                        <p:tgtEl>
                                          <p:spTgt spid="285"/>
                                        </p:tgtEl>
                                        <p:attrNameLst>
                                          <p:attrName>style.visibility</p:attrName>
                                        </p:attrNameLst>
                                      </p:cBhvr>
                                      <p:to>
                                        <p:strVal val="visible"/>
                                      </p:to>
                                    </p:set>
                                    <p:set>
                                      <p:cBhvr>
                                        <p:cTn id="403" dur="455" fill="hold">
                                          <p:stCondLst>
                                            <p:cond delay="0"/>
                                          </p:stCondLst>
                                        </p:cTn>
                                        <p:tgtEl>
                                          <p:spTgt spid="285"/>
                                        </p:tgtEl>
                                        <p:attrNameLst>
                                          <p:attrName>style.rotation</p:attrName>
                                        </p:attrNameLst>
                                      </p:cBhvr>
                                      <p:to>
                                        <p:strVal val="-45.0"/>
                                      </p:to>
                                    </p:set>
                                    <p:anim calcmode="lin" valueType="num">
                                      <p:cBhvr>
                                        <p:cTn id="404" dur="455" fill="hold">
                                          <p:stCondLst>
                                            <p:cond delay="455"/>
                                          </p:stCondLst>
                                        </p:cTn>
                                        <p:tgtEl>
                                          <p:spTgt spid="285"/>
                                        </p:tgtEl>
                                        <p:attrNameLst>
                                          <p:attrName>style.rotation</p:attrName>
                                        </p:attrNameLst>
                                      </p:cBhvr>
                                      <p:tavLst>
                                        <p:tav tm="0">
                                          <p:val>
                                            <p:fltVal val="-45"/>
                                          </p:val>
                                        </p:tav>
                                        <p:tav tm="69900">
                                          <p:val>
                                            <p:fltVal val="45"/>
                                          </p:val>
                                        </p:tav>
                                        <p:tav tm="100000">
                                          <p:val>
                                            <p:fltVal val="0"/>
                                          </p:val>
                                        </p:tav>
                                      </p:tavLst>
                                    </p:anim>
                                    <p:anim calcmode="lin" valueType="num">
                                      <p:cBhvr>
                                        <p:cTn id="405" dur="455" fill="hold">
                                          <p:stCondLst>
                                            <p:cond delay="0"/>
                                          </p:stCondLst>
                                        </p:cTn>
                                        <p:tgtEl>
                                          <p:spTgt spid="285"/>
                                        </p:tgtEl>
                                        <p:attrNameLst>
                                          <p:attrName>ppt_y</p:attrName>
                                        </p:attrNameLst>
                                      </p:cBhvr>
                                      <p:tavLst>
                                        <p:tav tm="0">
                                          <p:val>
                                            <p:strVal val="#ppt_y-1"/>
                                          </p:val>
                                        </p:tav>
                                        <p:tav tm="100000">
                                          <p:val>
                                            <p:strVal val="#ppt_y-(0.354*#ppt_w-0.172*#ppt_h)"/>
                                          </p:val>
                                        </p:tav>
                                      </p:tavLst>
                                    </p:anim>
                                    <p:anim calcmode="lin" valueType="num">
                                      <p:cBhvr>
                                        <p:cTn id="406" dur="156" decel="50000" autoRev="1" fill="hold">
                                          <p:stCondLst>
                                            <p:cond delay="455"/>
                                          </p:stCondLst>
                                        </p:cTn>
                                        <p:tgtEl>
                                          <p:spTgt spid="285"/>
                                        </p:tgtEl>
                                        <p:attrNameLst>
                                          <p:attrName>ppt_y</p:attrName>
                                        </p:attrNameLst>
                                      </p:cBhvr>
                                      <p:tavLst>
                                        <p:tav tm="0">
                                          <p:val>
                                            <p:strVal val="#ppt_y-(0.354*#ppt_w-0.172*#ppt_h)"/>
                                          </p:val>
                                        </p:tav>
                                        <p:tav tm="100000">
                                          <p:val>
                                            <p:strVal val="#ppt_y-(0.354*#ppt_w-0.172*#ppt_h)-#ppt_h/2"/>
                                          </p:val>
                                        </p:tav>
                                      </p:tavLst>
                                    </p:anim>
                                    <p:anim calcmode="lin" valueType="num">
                                      <p:cBhvr>
                                        <p:cTn id="407" dur="136" fill="hold">
                                          <p:stCondLst>
                                            <p:cond delay="864"/>
                                          </p:stCondLst>
                                        </p:cTn>
                                        <p:tgtEl>
                                          <p:spTgt spid="285"/>
                                        </p:tgtEl>
                                        <p:attrNameLst>
                                          <p:attrName>ppt_y</p:attrName>
                                        </p:attrNameLst>
                                      </p:cBhvr>
                                      <p:tavLst>
                                        <p:tav tm="0">
                                          <p:val>
                                            <p:strVal val="#ppt_y-(0.354*#ppt_w-0.172*#ppt_h)"/>
                                          </p:val>
                                        </p:tav>
                                        <p:tav tm="100000">
                                          <p:val>
                                            <p:strVal val="#ppt_y"/>
                                          </p:val>
                                        </p:tav>
                                      </p:tavLst>
                                    </p:anim>
                                  </p:childTnLst>
                                </p:cTn>
                              </p:par>
                            </p:childTnLst>
                          </p:cTn>
                        </p:par>
                        <p:par>
                          <p:cTn id="408" fill="hold">
                            <p:stCondLst>
                              <p:cond delay="20500"/>
                            </p:stCondLst>
                            <p:childTnLst>
                              <p:par>
                                <p:cTn id="409" presetID="22" presetClass="entr" presetSubtype="4" fill="hold" grpId="0" nodeType="afterEffect">
                                  <p:stCondLst>
                                    <p:cond delay="0"/>
                                  </p:stCondLst>
                                  <p:iterate type="lt">
                                    <p:tmPct val="10000"/>
                                  </p:iterate>
                                  <p:childTnLst>
                                    <p:set>
                                      <p:cBhvr>
                                        <p:cTn id="410" dur="1" fill="hold">
                                          <p:stCondLst>
                                            <p:cond delay="0"/>
                                          </p:stCondLst>
                                        </p:cTn>
                                        <p:tgtEl>
                                          <p:spTgt spid="277"/>
                                        </p:tgtEl>
                                        <p:attrNameLst>
                                          <p:attrName>style.visibility</p:attrName>
                                        </p:attrNameLst>
                                      </p:cBhvr>
                                      <p:to>
                                        <p:strVal val="visible"/>
                                      </p:to>
                                    </p:set>
                                    <p:animEffect transition="in" filter="wipe(down)">
                                      <p:cBhvr>
                                        <p:cTn id="411" dur="500"/>
                                        <p:tgtEl>
                                          <p:spTgt spid="277"/>
                                        </p:tgtEl>
                                      </p:cBhvr>
                                    </p:animEffect>
                                  </p:childTnLst>
                                </p:cTn>
                              </p:par>
                            </p:childTnLst>
                          </p:cTn>
                        </p:par>
                      </p:childTnLst>
                    </p:cTn>
                  </p:par>
                  <p:par>
                    <p:cTn id="412" fill="hold">
                      <p:stCondLst>
                        <p:cond delay="indefinite"/>
                      </p:stCondLst>
                      <p:childTnLst>
                        <p:par>
                          <p:cTn id="413" fill="hold">
                            <p:stCondLst>
                              <p:cond delay="0"/>
                            </p:stCondLst>
                            <p:childTnLst>
                              <p:par>
                                <p:cTn id="414" presetID="3" presetClass="entr" presetSubtype="10" fill="hold" grpId="0" nodeType="clickEffect">
                                  <p:stCondLst>
                                    <p:cond delay="0"/>
                                  </p:stCondLst>
                                  <p:childTnLst>
                                    <p:set>
                                      <p:cBhvr>
                                        <p:cTn id="415" dur="1" fill="hold">
                                          <p:stCondLst>
                                            <p:cond delay="0"/>
                                          </p:stCondLst>
                                        </p:cTn>
                                        <p:tgtEl>
                                          <p:spTgt spid="286"/>
                                        </p:tgtEl>
                                        <p:attrNameLst>
                                          <p:attrName>style.visibility</p:attrName>
                                        </p:attrNameLst>
                                      </p:cBhvr>
                                      <p:to>
                                        <p:strVal val="visible"/>
                                      </p:to>
                                    </p:set>
                                    <p:animEffect transition="in" filter="blinds(horizontal)">
                                      <p:cBhvr>
                                        <p:cTn id="416" dur="500"/>
                                        <p:tgtEl>
                                          <p:spTgt spid="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animBg="1"/>
      <p:bldP spid="150" grpId="1" animBg="1"/>
      <p:bldP spid="275" grpId="0" animBg="1"/>
      <p:bldP spid="276" grpId="0" animBg="1"/>
      <p:bldP spid="277" grpId="0"/>
      <p:bldP spid="278" grpId="0" animBg="1"/>
      <p:bldP spid="279" grpId="0" animBg="1"/>
      <p:bldP spid="280" grpId="0" animBg="1"/>
      <p:bldP spid="281" grpId="0" animBg="1"/>
      <p:bldP spid="282" grpId="0" animBg="1"/>
      <p:bldP spid="283" grpId="0" animBg="1"/>
      <p:bldP spid="284" grpId="0" animBg="1"/>
      <p:bldP spid="285" grpId="0"/>
      <p:bldP spid="28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91781244-A295-5B43-9C29-D9F294E90C7F}"/>
              </a:ext>
            </a:extLst>
          </p:cNvPr>
          <p:cNvGrpSpPr/>
          <p:nvPr/>
        </p:nvGrpSpPr>
        <p:grpSpPr>
          <a:xfrm>
            <a:off x="6157977" y="567091"/>
            <a:ext cx="1982032" cy="1980172"/>
            <a:chOff x="6309221" y="788029"/>
            <a:chExt cx="2825105" cy="2822453"/>
          </a:xfrm>
        </p:grpSpPr>
        <p:sp>
          <p:nvSpPr>
            <p:cNvPr id="5" name="椭圆 4">
              <a:extLst>
                <a:ext uri="{FF2B5EF4-FFF2-40B4-BE49-F238E27FC236}">
                  <a16:creationId xmlns:a16="http://schemas.microsoft.com/office/drawing/2014/main" id="{6141B165-BD60-F64C-8848-7ED576B82590}"/>
                </a:ext>
              </a:extLst>
            </p:cNvPr>
            <p:cNvSpPr/>
            <p:nvPr/>
          </p:nvSpPr>
          <p:spPr>
            <a:xfrm>
              <a:off x="6461555" y="939037"/>
              <a:ext cx="2520437" cy="2520437"/>
            </a:xfrm>
            <a:prstGeom prst="ellipse">
              <a:avLst/>
            </a:prstGeom>
            <a:solidFill>
              <a:srgbClr val="292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grpSp>
          <p:nvGrpSpPr>
            <p:cNvPr id="6" name="组合 5">
              <a:extLst>
                <a:ext uri="{FF2B5EF4-FFF2-40B4-BE49-F238E27FC236}">
                  <a16:creationId xmlns:a16="http://schemas.microsoft.com/office/drawing/2014/main" id="{5C3CDDCA-7AFC-D74F-A2BB-EF81B2DA91BD}"/>
                </a:ext>
              </a:extLst>
            </p:cNvPr>
            <p:cNvGrpSpPr/>
            <p:nvPr/>
          </p:nvGrpSpPr>
          <p:grpSpPr>
            <a:xfrm>
              <a:off x="6309221" y="788029"/>
              <a:ext cx="2825105" cy="2822453"/>
              <a:chOff x="2433048" y="1083945"/>
              <a:chExt cx="5333787" cy="5328780"/>
            </a:xfrm>
          </p:grpSpPr>
          <p:sp>
            <p:nvSpPr>
              <p:cNvPr id="7" name="十六角星 6">
                <a:extLst>
                  <a:ext uri="{FF2B5EF4-FFF2-40B4-BE49-F238E27FC236}">
                    <a16:creationId xmlns:a16="http://schemas.microsoft.com/office/drawing/2014/main" id="{2C49EB38-E1DC-0448-82A7-067F90294E48}"/>
                  </a:ext>
                </a:extLst>
              </p:cNvPr>
              <p:cNvSpPr/>
              <p:nvPr/>
            </p:nvSpPr>
            <p:spPr>
              <a:xfrm>
                <a:off x="2470676" y="1127265"/>
                <a:ext cx="5254344" cy="5254344"/>
              </a:xfrm>
              <a:prstGeom prst="star16">
                <a:avLst>
                  <a:gd name="adj" fmla="val 49459"/>
                </a:avLst>
              </a:prstGeom>
              <a:noFill/>
              <a:ln w="6350">
                <a:solidFill>
                  <a:srgbClr val="9D8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grpSp>
            <p:nvGrpSpPr>
              <p:cNvPr id="8" name="组合 7">
                <a:extLst>
                  <a:ext uri="{FF2B5EF4-FFF2-40B4-BE49-F238E27FC236}">
                    <a16:creationId xmlns:a16="http://schemas.microsoft.com/office/drawing/2014/main" id="{0A7BD364-2030-2441-81FE-87EBBA071117}"/>
                  </a:ext>
                </a:extLst>
              </p:cNvPr>
              <p:cNvGrpSpPr/>
              <p:nvPr/>
            </p:nvGrpSpPr>
            <p:grpSpPr>
              <a:xfrm>
                <a:off x="2433048" y="1083945"/>
                <a:ext cx="5333787" cy="5328780"/>
                <a:chOff x="2280648" y="931545"/>
                <a:chExt cx="5333787" cy="5328780"/>
              </a:xfrm>
            </p:grpSpPr>
            <p:sp>
              <p:nvSpPr>
                <p:cNvPr id="45" name="椭圆 44">
                  <a:extLst>
                    <a:ext uri="{FF2B5EF4-FFF2-40B4-BE49-F238E27FC236}">
                      <a16:creationId xmlns:a16="http://schemas.microsoft.com/office/drawing/2014/main" id="{3CBA0B5F-CDFC-354E-821C-49D6E5814739}"/>
                    </a:ext>
                  </a:extLst>
                </p:cNvPr>
                <p:cNvSpPr/>
                <p:nvPr/>
              </p:nvSpPr>
              <p:spPr>
                <a:xfrm>
                  <a:off x="3903037" y="113166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46" name="椭圆 45">
                  <a:extLst>
                    <a:ext uri="{FF2B5EF4-FFF2-40B4-BE49-F238E27FC236}">
                      <a16:creationId xmlns:a16="http://schemas.microsoft.com/office/drawing/2014/main" id="{177B55AF-F3B5-2046-B066-8031BC30BB76}"/>
                    </a:ext>
                  </a:extLst>
                </p:cNvPr>
                <p:cNvSpPr/>
                <p:nvPr/>
              </p:nvSpPr>
              <p:spPr>
                <a:xfrm>
                  <a:off x="4916848" y="93154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47" name="椭圆 46">
                  <a:extLst>
                    <a:ext uri="{FF2B5EF4-FFF2-40B4-BE49-F238E27FC236}">
                      <a16:creationId xmlns:a16="http://schemas.microsoft.com/office/drawing/2014/main" id="{1B8614C4-B72E-CC45-A02B-E231114FE030}"/>
                    </a:ext>
                  </a:extLst>
                </p:cNvPr>
                <p:cNvSpPr/>
                <p:nvPr/>
              </p:nvSpPr>
              <p:spPr>
                <a:xfrm>
                  <a:off x="5937928" y="113116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48" name="椭圆 47">
                  <a:extLst>
                    <a:ext uri="{FF2B5EF4-FFF2-40B4-BE49-F238E27FC236}">
                      <a16:creationId xmlns:a16="http://schemas.microsoft.com/office/drawing/2014/main" id="{BF75B9B4-4A8E-8241-811D-717583991B5B}"/>
                    </a:ext>
                  </a:extLst>
                </p:cNvPr>
                <p:cNvSpPr/>
                <p:nvPr/>
              </p:nvSpPr>
              <p:spPr>
                <a:xfrm>
                  <a:off x="6763087" y="170149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49" name="椭圆 48">
                  <a:extLst>
                    <a:ext uri="{FF2B5EF4-FFF2-40B4-BE49-F238E27FC236}">
                      <a16:creationId xmlns:a16="http://schemas.microsoft.com/office/drawing/2014/main" id="{311DCD55-9502-0046-BE36-9E9B8369F8F8}"/>
                    </a:ext>
                  </a:extLst>
                </p:cNvPr>
                <p:cNvSpPr/>
                <p:nvPr/>
              </p:nvSpPr>
              <p:spPr>
                <a:xfrm>
                  <a:off x="3057568" y="169725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50" name="椭圆 49">
                  <a:extLst>
                    <a:ext uri="{FF2B5EF4-FFF2-40B4-BE49-F238E27FC236}">
                      <a16:creationId xmlns:a16="http://schemas.microsoft.com/office/drawing/2014/main" id="{C8FD291B-6BE2-5F46-BCCC-E5E8B76D871F}"/>
                    </a:ext>
                  </a:extLst>
                </p:cNvPr>
                <p:cNvSpPr/>
                <p:nvPr/>
              </p:nvSpPr>
              <p:spPr>
                <a:xfrm>
                  <a:off x="2481128"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51" name="椭圆 50">
                  <a:extLst>
                    <a:ext uri="{FF2B5EF4-FFF2-40B4-BE49-F238E27FC236}">
                      <a16:creationId xmlns:a16="http://schemas.microsoft.com/office/drawing/2014/main" id="{70CA0141-0973-9B4E-B942-5B67CFB6D3EB}"/>
                    </a:ext>
                  </a:extLst>
                </p:cNvPr>
                <p:cNvSpPr/>
                <p:nvPr/>
              </p:nvSpPr>
              <p:spPr>
                <a:xfrm>
                  <a:off x="7344374"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52" name="椭圆 51">
                  <a:extLst>
                    <a:ext uri="{FF2B5EF4-FFF2-40B4-BE49-F238E27FC236}">
                      <a16:creationId xmlns:a16="http://schemas.microsoft.com/office/drawing/2014/main" id="{B12A0D33-AF87-5648-BFC3-A0E6A8164AE2}"/>
                    </a:ext>
                  </a:extLst>
                </p:cNvPr>
                <p:cNvSpPr/>
                <p:nvPr/>
              </p:nvSpPr>
              <p:spPr>
                <a:xfrm>
                  <a:off x="7542435"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53" name="椭圆 52">
                  <a:extLst>
                    <a:ext uri="{FF2B5EF4-FFF2-40B4-BE49-F238E27FC236}">
                      <a16:creationId xmlns:a16="http://schemas.microsoft.com/office/drawing/2014/main" id="{04C1028D-F7B2-CD49-BC82-E73B0EE932F1}"/>
                    </a:ext>
                  </a:extLst>
                </p:cNvPr>
                <p:cNvSpPr/>
                <p:nvPr/>
              </p:nvSpPr>
              <p:spPr>
                <a:xfrm>
                  <a:off x="2280648"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54" name="椭圆 53">
                  <a:extLst>
                    <a:ext uri="{FF2B5EF4-FFF2-40B4-BE49-F238E27FC236}">
                      <a16:creationId xmlns:a16="http://schemas.microsoft.com/office/drawing/2014/main" id="{56CB2B01-88CD-6843-A74B-79EB8E03DEB7}"/>
                    </a:ext>
                  </a:extLst>
                </p:cNvPr>
                <p:cNvSpPr/>
                <p:nvPr/>
              </p:nvSpPr>
              <p:spPr>
                <a:xfrm>
                  <a:off x="2499116" y="461641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55" name="椭圆 54">
                  <a:extLst>
                    <a:ext uri="{FF2B5EF4-FFF2-40B4-BE49-F238E27FC236}">
                      <a16:creationId xmlns:a16="http://schemas.microsoft.com/office/drawing/2014/main" id="{54F88A46-2802-F64F-9486-DA3D66A74DF3}"/>
                    </a:ext>
                  </a:extLst>
                </p:cNvPr>
                <p:cNvSpPr/>
                <p:nvPr/>
              </p:nvSpPr>
              <p:spPr>
                <a:xfrm>
                  <a:off x="7321514" y="458973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56" name="椭圆 55">
                  <a:extLst>
                    <a:ext uri="{FF2B5EF4-FFF2-40B4-BE49-F238E27FC236}">
                      <a16:creationId xmlns:a16="http://schemas.microsoft.com/office/drawing/2014/main" id="{C876ED7A-641C-CF4F-87CD-42E4B194CE1F}"/>
                    </a:ext>
                  </a:extLst>
                </p:cNvPr>
                <p:cNvSpPr/>
                <p:nvPr/>
              </p:nvSpPr>
              <p:spPr>
                <a:xfrm>
                  <a:off x="6772514" y="542670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57" name="椭圆 56">
                  <a:extLst>
                    <a:ext uri="{FF2B5EF4-FFF2-40B4-BE49-F238E27FC236}">
                      <a16:creationId xmlns:a16="http://schemas.microsoft.com/office/drawing/2014/main" id="{0E0CF291-B3A6-7F41-8E9E-99075E4348D5}"/>
                    </a:ext>
                  </a:extLst>
                </p:cNvPr>
                <p:cNvSpPr/>
                <p:nvPr/>
              </p:nvSpPr>
              <p:spPr>
                <a:xfrm>
                  <a:off x="3057568" y="542246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58" name="椭圆 57">
                  <a:extLst>
                    <a:ext uri="{FF2B5EF4-FFF2-40B4-BE49-F238E27FC236}">
                      <a16:creationId xmlns:a16="http://schemas.microsoft.com/office/drawing/2014/main" id="{CA1C5663-558A-CE4E-AB20-52EB48C54F54}"/>
                    </a:ext>
                  </a:extLst>
                </p:cNvPr>
                <p:cNvSpPr/>
                <p:nvPr/>
              </p:nvSpPr>
              <p:spPr>
                <a:xfrm>
                  <a:off x="3903037" y="5981184"/>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59" name="椭圆 58">
                  <a:extLst>
                    <a:ext uri="{FF2B5EF4-FFF2-40B4-BE49-F238E27FC236}">
                      <a16:creationId xmlns:a16="http://schemas.microsoft.com/office/drawing/2014/main" id="{004EF841-2755-E749-A97C-EF4EA8B2A00A}"/>
                    </a:ext>
                  </a:extLst>
                </p:cNvPr>
                <p:cNvSpPr/>
                <p:nvPr/>
              </p:nvSpPr>
              <p:spPr>
                <a:xfrm>
                  <a:off x="5937928" y="598068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60" name="椭圆 59">
                  <a:extLst>
                    <a:ext uri="{FF2B5EF4-FFF2-40B4-BE49-F238E27FC236}">
                      <a16:creationId xmlns:a16="http://schemas.microsoft.com/office/drawing/2014/main" id="{9601BE88-0E8F-7E43-BCDB-BC9663C18E1F}"/>
                    </a:ext>
                  </a:extLst>
                </p:cNvPr>
                <p:cNvSpPr/>
                <p:nvPr/>
              </p:nvSpPr>
              <p:spPr>
                <a:xfrm>
                  <a:off x="4916848" y="618832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61" name="椭圆 60">
                  <a:extLst>
                    <a:ext uri="{FF2B5EF4-FFF2-40B4-BE49-F238E27FC236}">
                      <a16:creationId xmlns:a16="http://schemas.microsoft.com/office/drawing/2014/main" id="{918BF6E8-2A2C-E241-A607-1621B83F013F}"/>
                    </a:ext>
                  </a:extLst>
                </p:cNvPr>
                <p:cNvSpPr/>
                <p:nvPr/>
              </p:nvSpPr>
              <p:spPr>
                <a:xfrm>
                  <a:off x="4488353" y="265727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62" name="椭圆 61">
                  <a:extLst>
                    <a:ext uri="{FF2B5EF4-FFF2-40B4-BE49-F238E27FC236}">
                      <a16:creationId xmlns:a16="http://schemas.microsoft.com/office/drawing/2014/main" id="{384B5F2F-91E8-2F48-BC50-B2809DD2AEEA}"/>
                    </a:ext>
                  </a:extLst>
                </p:cNvPr>
                <p:cNvSpPr/>
                <p:nvPr/>
              </p:nvSpPr>
              <p:spPr>
                <a:xfrm>
                  <a:off x="3129568" y="2357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63" name="椭圆 62">
                  <a:extLst>
                    <a:ext uri="{FF2B5EF4-FFF2-40B4-BE49-F238E27FC236}">
                      <a16:creationId xmlns:a16="http://schemas.microsoft.com/office/drawing/2014/main" id="{FE5ADB4A-D2FC-AE40-B20C-2AFB6BB851D9}"/>
                    </a:ext>
                  </a:extLst>
                </p:cNvPr>
                <p:cNvSpPr/>
                <p:nvPr/>
              </p:nvSpPr>
              <p:spPr>
                <a:xfrm>
                  <a:off x="6107323" y="2572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64" name="椭圆 63">
                  <a:extLst>
                    <a:ext uri="{FF2B5EF4-FFF2-40B4-BE49-F238E27FC236}">
                      <a16:creationId xmlns:a16="http://schemas.microsoft.com/office/drawing/2014/main" id="{BF5F9CF2-7F0B-7944-A6F8-CADC2522C601}"/>
                    </a:ext>
                  </a:extLst>
                </p:cNvPr>
                <p:cNvSpPr/>
                <p:nvPr/>
              </p:nvSpPr>
              <p:spPr>
                <a:xfrm>
                  <a:off x="5431118" y="154482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65" name="椭圆 64">
                  <a:extLst>
                    <a:ext uri="{FF2B5EF4-FFF2-40B4-BE49-F238E27FC236}">
                      <a16:creationId xmlns:a16="http://schemas.microsoft.com/office/drawing/2014/main" id="{6E914D40-3D5D-9643-A80D-2D3D3A8A067D}"/>
                    </a:ext>
                  </a:extLst>
                </p:cNvPr>
                <p:cNvSpPr/>
                <p:nvPr/>
              </p:nvSpPr>
              <p:spPr>
                <a:xfrm>
                  <a:off x="3338442" y="486097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66" name="椭圆 65">
                  <a:extLst>
                    <a:ext uri="{FF2B5EF4-FFF2-40B4-BE49-F238E27FC236}">
                      <a16:creationId xmlns:a16="http://schemas.microsoft.com/office/drawing/2014/main" id="{F42F2B96-7847-F64C-8CF7-E55F35076294}"/>
                    </a:ext>
                  </a:extLst>
                </p:cNvPr>
                <p:cNvSpPr/>
                <p:nvPr/>
              </p:nvSpPr>
              <p:spPr>
                <a:xfrm>
                  <a:off x="4080450" y="349361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67" name="椭圆 66">
                  <a:extLst>
                    <a:ext uri="{FF2B5EF4-FFF2-40B4-BE49-F238E27FC236}">
                      <a16:creationId xmlns:a16="http://schemas.microsoft.com/office/drawing/2014/main" id="{BFF42309-4875-3F41-9B57-AAF3E0A526DA}"/>
                    </a:ext>
                  </a:extLst>
                </p:cNvPr>
                <p:cNvSpPr/>
                <p:nvPr/>
              </p:nvSpPr>
              <p:spPr>
                <a:xfrm>
                  <a:off x="5359118" y="568536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68" name="椭圆 67">
                  <a:extLst>
                    <a:ext uri="{FF2B5EF4-FFF2-40B4-BE49-F238E27FC236}">
                      <a16:creationId xmlns:a16="http://schemas.microsoft.com/office/drawing/2014/main" id="{BF3F768A-6362-CA44-AA6C-162BBC5B7076}"/>
                    </a:ext>
                  </a:extLst>
                </p:cNvPr>
                <p:cNvSpPr/>
                <p:nvPr/>
              </p:nvSpPr>
              <p:spPr>
                <a:xfrm>
                  <a:off x="6857155" y="346476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grpSp>
          <p:cxnSp>
            <p:nvCxnSpPr>
              <p:cNvPr id="9" name="直接连接符 8">
                <a:extLst>
                  <a:ext uri="{FF2B5EF4-FFF2-40B4-BE49-F238E27FC236}">
                    <a16:creationId xmlns:a16="http://schemas.microsoft.com/office/drawing/2014/main" id="{DACB7118-9AE8-0949-96FA-7830A7ECE922}"/>
                  </a:ext>
                </a:extLst>
              </p:cNvPr>
              <p:cNvCxnSpPr>
                <a:stCxn id="46" idx="4"/>
                <a:endCxn id="64" idx="0"/>
              </p:cNvCxnSpPr>
              <p:nvPr/>
            </p:nvCxnSpPr>
            <p:spPr>
              <a:xfrm>
                <a:off x="5105248" y="1155945"/>
                <a:ext cx="514270" cy="5412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2CA1B652-E383-7746-94C3-733EF471D6A0}"/>
                  </a:ext>
                </a:extLst>
              </p:cNvPr>
              <p:cNvCxnSpPr>
                <a:stCxn id="45" idx="5"/>
                <a:endCxn id="64" idx="2"/>
              </p:cNvCxnSpPr>
              <p:nvPr/>
            </p:nvCxnSpPr>
            <p:spPr>
              <a:xfrm>
                <a:off x="4116893" y="1345521"/>
                <a:ext cx="1466625" cy="38770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3FE450F4-4441-3A46-A0E2-46F41BCC5B5C}"/>
                  </a:ext>
                </a:extLst>
              </p:cNvPr>
              <p:cNvCxnSpPr>
                <a:stCxn id="62" idx="0"/>
                <a:endCxn id="45" idx="4"/>
              </p:cNvCxnSpPr>
              <p:nvPr/>
            </p:nvCxnSpPr>
            <p:spPr>
              <a:xfrm flipV="1">
                <a:off x="3317968" y="1356065"/>
                <a:ext cx="773469" cy="1153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039F17DD-03C3-2341-BD56-117B62FFD795}"/>
                  </a:ext>
                </a:extLst>
              </p:cNvPr>
              <p:cNvCxnSpPr>
                <a:stCxn id="67" idx="3"/>
                <a:endCxn id="60" idx="0"/>
              </p:cNvCxnSpPr>
              <p:nvPr/>
            </p:nvCxnSpPr>
            <p:spPr>
              <a:xfrm flipH="1">
                <a:off x="5105248" y="5899217"/>
                <a:ext cx="416814" cy="44150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4F7833C9-CE79-2B42-BE9B-8AD750FBFB8F}"/>
                  </a:ext>
                </a:extLst>
              </p:cNvPr>
              <p:cNvCxnSpPr>
                <a:stCxn id="50" idx="6"/>
              </p:cNvCxnSpPr>
              <p:nvPr/>
            </p:nvCxnSpPr>
            <p:spPr>
              <a:xfrm flipV="1">
                <a:off x="2705528" y="2545627"/>
                <a:ext cx="576440" cy="19911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E9726730-6105-734B-AA2E-E6E3AD407916}"/>
                  </a:ext>
                </a:extLst>
              </p:cNvPr>
              <p:cNvCxnSpPr>
                <a:stCxn id="62" idx="6"/>
                <a:endCxn id="61" idx="2"/>
              </p:cNvCxnSpPr>
              <p:nvPr/>
            </p:nvCxnSpPr>
            <p:spPr>
              <a:xfrm>
                <a:off x="3353968" y="2545627"/>
                <a:ext cx="1286785" cy="300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78098733-C3D4-7F49-9D32-B41A8AC2DAF7}"/>
                  </a:ext>
                </a:extLst>
              </p:cNvPr>
              <p:cNvCxnSpPr>
                <a:stCxn id="61" idx="0"/>
                <a:endCxn id="64" idx="4"/>
              </p:cNvCxnSpPr>
              <p:nvPr/>
            </p:nvCxnSpPr>
            <p:spPr>
              <a:xfrm flipV="1">
                <a:off x="4676753" y="1769223"/>
                <a:ext cx="942765" cy="104045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E222E364-4B08-FD41-83F2-535FD3991020}"/>
                  </a:ext>
                </a:extLst>
              </p:cNvPr>
              <p:cNvCxnSpPr>
                <a:stCxn id="53" idx="7"/>
                <a:endCxn id="62" idx="3"/>
              </p:cNvCxnSpPr>
              <p:nvPr/>
            </p:nvCxnSpPr>
            <p:spPr>
              <a:xfrm flipV="1">
                <a:off x="2494504" y="2571083"/>
                <a:ext cx="798008" cy="113989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74A716AF-CF74-7944-B7F4-85CB043886D4}"/>
                  </a:ext>
                </a:extLst>
              </p:cNvPr>
              <p:cNvCxnSpPr>
                <a:stCxn id="62" idx="5"/>
                <a:endCxn id="66" idx="1"/>
              </p:cNvCxnSpPr>
              <p:nvPr/>
            </p:nvCxnSpPr>
            <p:spPr>
              <a:xfrm>
                <a:off x="3343424" y="2571083"/>
                <a:ext cx="899970" cy="10854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EE0D2F11-5537-8C43-94DF-23E007988551}"/>
                  </a:ext>
                </a:extLst>
              </p:cNvPr>
              <p:cNvCxnSpPr>
                <a:stCxn id="64" idx="7"/>
                <a:endCxn id="47" idx="3"/>
              </p:cNvCxnSpPr>
              <p:nvPr/>
            </p:nvCxnSpPr>
            <p:spPr>
              <a:xfrm flipV="1">
                <a:off x="5644974" y="1345025"/>
                <a:ext cx="455898" cy="36274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18C46683-474A-7640-AE80-E39AEF32CB36}"/>
                  </a:ext>
                </a:extLst>
              </p:cNvPr>
              <p:cNvCxnSpPr>
                <a:stCxn id="64" idx="6"/>
                <a:endCxn id="48" idx="2"/>
              </p:cNvCxnSpPr>
              <p:nvPr/>
            </p:nvCxnSpPr>
            <p:spPr>
              <a:xfrm>
                <a:off x="5655518" y="1733223"/>
                <a:ext cx="1259969" cy="1566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56D7006D-3ECC-AF47-BFFE-40C5535991D2}"/>
                  </a:ext>
                </a:extLst>
              </p:cNvPr>
              <p:cNvCxnSpPr>
                <a:stCxn id="62" idx="7"/>
                <a:endCxn id="64" idx="3"/>
              </p:cNvCxnSpPr>
              <p:nvPr/>
            </p:nvCxnSpPr>
            <p:spPr>
              <a:xfrm flipV="1">
                <a:off x="3343424" y="1758679"/>
                <a:ext cx="2250638" cy="761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5AFC8AF1-068D-1142-994E-09BB243E0F64}"/>
                  </a:ext>
                </a:extLst>
              </p:cNvPr>
              <p:cNvCxnSpPr>
                <a:stCxn id="64" idx="5"/>
                <a:endCxn id="63" idx="1"/>
              </p:cNvCxnSpPr>
              <p:nvPr/>
            </p:nvCxnSpPr>
            <p:spPr>
              <a:xfrm>
                <a:off x="5644974" y="1758679"/>
                <a:ext cx="625293" cy="976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1B694974-8F3D-FB4B-AB3A-D0415A6600F9}"/>
                  </a:ext>
                </a:extLst>
              </p:cNvPr>
              <p:cNvCxnSpPr>
                <a:stCxn id="61" idx="6"/>
                <a:endCxn id="63" idx="2"/>
              </p:cNvCxnSpPr>
              <p:nvPr/>
            </p:nvCxnSpPr>
            <p:spPr>
              <a:xfrm flipV="1">
                <a:off x="4712753" y="2760627"/>
                <a:ext cx="1546970" cy="85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24D06B92-D241-3345-8388-709BE0592A99}"/>
                  </a:ext>
                </a:extLst>
              </p:cNvPr>
              <p:cNvCxnSpPr>
                <a:stCxn id="63" idx="3"/>
                <a:endCxn id="67" idx="0"/>
              </p:cNvCxnSpPr>
              <p:nvPr/>
            </p:nvCxnSpPr>
            <p:spPr>
              <a:xfrm flipH="1">
                <a:off x="5547518" y="2786083"/>
                <a:ext cx="722749" cy="30516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FB658BE4-E180-9C42-ADDC-B0EFF655F650}"/>
                  </a:ext>
                </a:extLst>
              </p:cNvPr>
              <p:cNvCxnSpPr>
                <a:stCxn id="63" idx="0"/>
                <a:endCxn id="48" idx="3"/>
              </p:cNvCxnSpPr>
              <p:nvPr/>
            </p:nvCxnSpPr>
            <p:spPr>
              <a:xfrm flipV="1">
                <a:off x="6295723" y="1915353"/>
                <a:ext cx="630308" cy="8092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F965EC8F-1002-FE4E-B40D-146ECC4EA003}"/>
                  </a:ext>
                </a:extLst>
              </p:cNvPr>
              <p:cNvCxnSpPr>
                <a:stCxn id="63" idx="5"/>
                <a:endCxn id="68" idx="1"/>
              </p:cNvCxnSpPr>
              <p:nvPr/>
            </p:nvCxnSpPr>
            <p:spPr>
              <a:xfrm>
                <a:off x="6321179" y="2786083"/>
                <a:ext cx="698920" cy="84162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47E6DDF5-60C2-8845-851E-9799083EA399}"/>
                  </a:ext>
                </a:extLst>
              </p:cNvPr>
              <p:cNvCxnSpPr>
                <a:stCxn id="68" idx="0"/>
                <a:endCxn id="48" idx="4"/>
              </p:cNvCxnSpPr>
              <p:nvPr/>
            </p:nvCxnSpPr>
            <p:spPr>
              <a:xfrm flipH="1" flipV="1">
                <a:off x="6951487" y="1925897"/>
                <a:ext cx="94068" cy="169127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05228556-71C3-3C40-913F-A87B0B042069}"/>
                  </a:ext>
                </a:extLst>
              </p:cNvPr>
              <p:cNvCxnSpPr>
                <a:stCxn id="68" idx="7"/>
                <a:endCxn id="51" idx="3"/>
              </p:cNvCxnSpPr>
              <p:nvPr/>
            </p:nvCxnSpPr>
            <p:spPr>
              <a:xfrm flipV="1">
                <a:off x="7071011" y="2770197"/>
                <a:ext cx="436307" cy="8575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7D6414BE-CE16-0649-8214-4F156336A5F6}"/>
                  </a:ext>
                </a:extLst>
              </p:cNvPr>
              <p:cNvCxnSpPr>
                <a:stCxn id="55" idx="1"/>
                <a:endCxn id="68" idx="5"/>
              </p:cNvCxnSpPr>
              <p:nvPr/>
            </p:nvCxnSpPr>
            <p:spPr>
              <a:xfrm flipH="1" flipV="1">
                <a:off x="7071011" y="3678624"/>
                <a:ext cx="413447" cy="107405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427604BC-66D7-1B49-A8D2-39B8827C4CC5}"/>
                  </a:ext>
                </a:extLst>
              </p:cNvPr>
              <p:cNvCxnSpPr>
                <a:stCxn id="61" idx="4"/>
                <a:endCxn id="67" idx="1"/>
              </p:cNvCxnSpPr>
              <p:nvPr/>
            </p:nvCxnSpPr>
            <p:spPr>
              <a:xfrm>
                <a:off x="4676753" y="2881677"/>
                <a:ext cx="845309" cy="296662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C7BD5738-BCCD-CC47-97CE-27B9EC40860D}"/>
                  </a:ext>
                </a:extLst>
              </p:cNvPr>
              <p:cNvCxnSpPr>
                <a:stCxn id="66" idx="5"/>
                <a:endCxn id="67" idx="1"/>
              </p:cNvCxnSpPr>
              <p:nvPr/>
            </p:nvCxnSpPr>
            <p:spPr>
              <a:xfrm>
                <a:off x="4294306" y="3707469"/>
                <a:ext cx="1227756" cy="214083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C4D59170-058D-7941-9BAD-8477D8B9C652}"/>
                  </a:ext>
                </a:extLst>
              </p:cNvPr>
              <p:cNvCxnSpPr>
                <a:stCxn id="53" idx="5"/>
                <a:endCxn id="65" idx="1"/>
              </p:cNvCxnSpPr>
              <p:nvPr/>
            </p:nvCxnSpPr>
            <p:spPr>
              <a:xfrm>
                <a:off x="2494504" y="3761893"/>
                <a:ext cx="1006882" cy="126202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2C0AB7DC-373A-904D-9731-E5D86A6E7CF1}"/>
                  </a:ext>
                </a:extLst>
              </p:cNvPr>
              <p:cNvCxnSpPr>
                <a:stCxn id="65" idx="7"/>
                <a:endCxn id="66" idx="2"/>
              </p:cNvCxnSpPr>
              <p:nvPr/>
            </p:nvCxnSpPr>
            <p:spPr>
              <a:xfrm flipV="1">
                <a:off x="3552298" y="3682013"/>
                <a:ext cx="680552" cy="134190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6FE736BC-6313-5546-ABFF-B87C5298A0A8}"/>
                  </a:ext>
                </a:extLst>
              </p:cNvPr>
              <p:cNvCxnSpPr>
                <a:stCxn id="65" idx="0"/>
                <a:endCxn id="62" idx="4"/>
              </p:cNvCxnSpPr>
              <p:nvPr/>
            </p:nvCxnSpPr>
            <p:spPr>
              <a:xfrm flipH="1" flipV="1">
                <a:off x="3317968" y="2581627"/>
                <a:ext cx="208874" cy="243174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8CE117A2-83F6-6345-93EA-653A9B083E6A}"/>
                  </a:ext>
                </a:extLst>
              </p:cNvPr>
              <p:cNvCxnSpPr>
                <a:stCxn id="62" idx="1"/>
                <a:endCxn id="49" idx="4"/>
              </p:cNvCxnSpPr>
              <p:nvPr/>
            </p:nvCxnSpPr>
            <p:spPr>
              <a:xfrm flipH="1" flipV="1">
                <a:off x="3245968" y="1921650"/>
                <a:ext cx="46544" cy="59852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42D13B7C-75E8-6C4A-B303-1F060A380115}"/>
                  </a:ext>
                </a:extLst>
              </p:cNvPr>
              <p:cNvCxnSpPr>
                <a:stCxn id="56" idx="0"/>
                <a:endCxn id="68" idx="4"/>
              </p:cNvCxnSpPr>
              <p:nvPr/>
            </p:nvCxnSpPr>
            <p:spPr>
              <a:xfrm flipV="1">
                <a:off x="6960914" y="3689168"/>
                <a:ext cx="84641" cy="188994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0021B4B3-84D4-3540-8EA9-5E37784FC1A0}"/>
                  </a:ext>
                </a:extLst>
              </p:cNvPr>
              <p:cNvCxnSpPr>
                <a:stCxn id="68" idx="3"/>
                <a:endCxn id="67" idx="7"/>
              </p:cNvCxnSpPr>
              <p:nvPr/>
            </p:nvCxnSpPr>
            <p:spPr>
              <a:xfrm flipH="1">
                <a:off x="5572974" y="3678624"/>
                <a:ext cx="1447125" cy="216968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25D5A989-1419-7D42-91AF-7EBD637EF91F}"/>
                  </a:ext>
                </a:extLst>
              </p:cNvPr>
              <p:cNvCxnSpPr>
                <a:stCxn id="67" idx="6"/>
                <a:endCxn id="56" idx="2"/>
              </p:cNvCxnSpPr>
              <p:nvPr/>
            </p:nvCxnSpPr>
            <p:spPr>
              <a:xfrm flipV="1">
                <a:off x="5583518" y="5615109"/>
                <a:ext cx="1341396" cy="25865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B0D2DB8C-1DF1-9B46-8497-D0F3A37BC271}"/>
                  </a:ext>
                </a:extLst>
              </p:cNvPr>
              <p:cNvCxnSpPr>
                <a:stCxn id="67" idx="5"/>
                <a:endCxn id="59" idx="1"/>
              </p:cNvCxnSpPr>
              <p:nvPr/>
            </p:nvCxnSpPr>
            <p:spPr>
              <a:xfrm>
                <a:off x="5572974" y="5899217"/>
                <a:ext cx="527898" cy="2444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FD715797-A588-6B4F-927E-EF3FE1ECFA06}"/>
                  </a:ext>
                </a:extLst>
              </p:cNvPr>
              <p:cNvCxnSpPr>
                <a:stCxn id="66" idx="0"/>
                <a:endCxn id="61" idx="3"/>
              </p:cNvCxnSpPr>
              <p:nvPr/>
            </p:nvCxnSpPr>
            <p:spPr>
              <a:xfrm flipV="1">
                <a:off x="4268850" y="2871133"/>
                <a:ext cx="382447" cy="77488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id="{88816453-F5C6-074B-A487-E20983A088CC}"/>
                  </a:ext>
                </a:extLst>
              </p:cNvPr>
              <p:cNvCxnSpPr>
                <a:stCxn id="65" idx="6"/>
                <a:endCxn id="67" idx="2"/>
              </p:cNvCxnSpPr>
              <p:nvPr/>
            </p:nvCxnSpPr>
            <p:spPr>
              <a:xfrm>
                <a:off x="3562842" y="5049372"/>
                <a:ext cx="1948676" cy="82438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8D6DC59F-14D8-D246-AA0A-D1E5E511DE07}"/>
                  </a:ext>
                </a:extLst>
              </p:cNvPr>
              <p:cNvCxnSpPr>
                <a:stCxn id="54" idx="6"/>
                <a:endCxn id="65" idx="2"/>
              </p:cNvCxnSpPr>
              <p:nvPr/>
            </p:nvCxnSpPr>
            <p:spPr>
              <a:xfrm>
                <a:off x="2723516" y="4804810"/>
                <a:ext cx="767326" cy="244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95987A10-21B2-BB46-81AC-6C9BDAA94A7D}"/>
                  </a:ext>
                </a:extLst>
              </p:cNvPr>
              <p:cNvCxnSpPr>
                <a:stCxn id="57" idx="7"/>
                <a:endCxn id="65" idx="3"/>
              </p:cNvCxnSpPr>
              <p:nvPr/>
            </p:nvCxnSpPr>
            <p:spPr>
              <a:xfrm flipV="1">
                <a:off x="3271424" y="5074828"/>
                <a:ext cx="229962" cy="5105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D925C679-010E-8648-A41B-E611705BE9B5}"/>
                  </a:ext>
                </a:extLst>
              </p:cNvPr>
              <p:cNvCxnSpPr>
                <a:stCxn id="58" idx="0"/>
                <a:endCxn id="65" idx="5"/>
              </p:cNvCxnSpPr>
              <p:nvPr/>
            </p:nvCxnSpPr>
            <p:spPr>
              <a:xfrm flipH="1" flipV="1">
                <a:off x="3552298" y="5074828"/>
                <a:ext cx="539139" cy="105875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AC2B67B2-DDF3-D84A-94CB-3683C71AED84}"/>
                  </a:ext>
                </a:extLst>
              </p:cNvPr>
              <p:cNvCxnSpPr>
                <a:stCxn id="58" idx="7"/>
                <a:endCxn id="67" idx="2"/>
              </p:cNvCxnSpPr>
              <p:nvPr/>
            </p:nvCxnSpPr>
            <p:spPr>
              <a:xfrm flipV="1">
                <a:off x="4116893" y="5873761"/>
                <a:ext cx="1394625" cy="270367"/>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grpSp>
      </p:grpSp>
      <p:grpSp>
        <p:nvGrpSpPr>
          <p:cNvPr id="69" name="组合 68">
            <a:extLst>
              <a:ext uri="{FF2B5EF4-FFF2-40B4-BE49-F238E27FC236}">
                <a16:creationId xmlns:a16="http://schemas.microsoft.com/office/drawing/2014/main" id="{8C34B415-5FAB-0C46-B260-C0A778868DB5}"/>
              </a:ext>
            </a:extLst>
          </p:cNvPr>
          <p:cNvGrpSpPr/>
          <p:nvPr/>
        </p:nvGrpSpPr>
        <p:grpSpPr>
          <a:xfrm>
            <a:off x="764958" y="1394360"/>
            <a:ext cx="4078595" cy="4074765"/>
            <a:chOff x="1308745" y="2394284"/>
            <a:chExt cx="2326780" cy="2324596"/>
          </a:xfrm>
        </p:grpSpPr>
        <p:pic>
          <p:nvPicPr>
            <p:cNvPr id="70" name="图片 69">
              <a:extLst>
                <a:ext uri="{FF2B5EF4-FFF2-40B4-BE49-F238E27FC236}">
                  <a16:creationId xmlns:a16="http://schemas.microsoft.com/office/drawing/2014/main" id="{7F6CDFEB-6C60-B24C-80AA-0B621DFEF5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0162" y="2491188"/>
              <a:ext cx="2143001" cy="2140801"/>
            </a:xfrm>
            <a:prstGeom prst="rect">
              <a:avLst/>
            </a:prstGeom>
          </p:spPr>
        </p:pic>
        <p:grpSp>
          <p:nvGrpSpPr>
            <p:cNvPr id="71" name="组合 70">
              <a:extLst>
                <a:ext uri="{FF2B5EF4-FFF2-40B4-BE49-F238E27FC236}">
                  <a16:creationId xmlns:a16="http://schemas.microsoft.com/office/drawing/2014/main" id="{636C7139-16FC-6E43-95EC-628E9D03510D}"/>
                </a:ext>
              </a:extLst>
            </p:cNvPr>
            <p:cNvGrpSpPr/>
            <p:nvPr/>
          </p:nvGrpSpPr>
          <p:grpSpPr>
            <a:xfrm>
              <a:off x="1308745" y="2394284"/>
              <a:ext cx="2326780" cy="2324596"/>
              <a:chOff x="2433048" y="1083945"/>
              <a:chExt cx="5333787" cy="5328780"/>
            </a:xfrm>
          </p:grpSpPr>
          <p:sp>
            <p:nvSpPr>
              <p:cNvPr id="72" name="十六角星 71">
                <a:extLst>
                  <a:ext uri="{FF2B5EF4-FFF2-40B4-BE49-F238E27FC236}">
                    <a16:creationId xmlns:a16="http://schemas.microsoft.com/office/drawing/2014/main" id="{96A1D3BD-F277-0F44-A234-D9FBFC3E08C8}"/>
                  </a:ext>
                </a:extLst>
              </p:cNvPr>
              <p:cNvSpPr/>
              <p:nvPr/>
            </p:nvSpPr>
            <p:spPr>
              <a:xfrm>
                <a:off x="2470676" y="1127265"/>
                <a:ext cx="5254344" cy="5254344"/>
              </a:xfrm>
              <a:prstGeom prst="star16">
                <a:avLst>
                  <a:gd name="adj" fmla="val 49459"/>
                </a:avLst>
              </a:prstGeom>
              <a:noFill/>
              <a:ln w="6350">
                <a:solidFill>
                  <a:srgbClr val="9D8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grpSp>
            <p:nvGrpSpPr>
              <p:cNvPr id="73" name="组合 72">
                <a:extLst>
                  <a:ext uri="{FF2B5EF4-FFF2-40B4-BE49-F238E27FC236}">
                    <a16:creationId xmlns:a16="http://schemas.microsoft.com/office/drawing/2014/main" id="{D89F4511-A015-F14A-98D4-DBAE04BD60E0}"/>
                  </a:ext>
                </a:extLst>
              </p:cNvPr>
              <p:cNvGrpSpPr/>
              <p:nvPr/>
            </p:nvGrpSpPr>
            <p:grpSpPr>
              <a:xfrm>
                <a:off x="2433048" y="1083945"/>
                <a:ext cx="5333787" cy="5328780"/>
                <a:chOff x="2280648" y="931545"/>
                <a:chExt cx="5333787" cy="5328780"/>
              </a:xfrm>
            </p:grpSpPr>
            <p:sp>
              <p:nvSpPr>
                <p:cNvPr id="110" name="椭圆 109">
                  <a:extLst>
                    <a:ext uri="{FF2B5EF4-FFF2-40B4-BE49-F238E27FC236}">
                      <a16:creationId xmlns:a16="http://schemas.microsoft.com/office/drawing/2014/main" id="{D953CE80-0C0B-C14D-8064-3014DD390C89}"/>
                    </a:ext>
                  </a:extLst>
                </p:cNvPr>
                <p:cNvSpPr/>
                <p:nvPr/>
              </p:nvSpPr>
              <p:spPr>
                <a:xfrm>
                  <a:off x="3903037" y="113166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11" name="椭圆 110">
                  <a:extLst>
                    <a:ext uri="{FF2B5EF4-FFF2-40B4-BE49-F238E27FC236}">
                      <a16:creationId xmlns:a16="http://schemas.microsoft.com/office/drawing/2014/main" id="{2AAADFFB-1000-584F-A0CF-39502B3B01BA}"/>
                    </a:ext>
                  </a:extLst>
                </p:cNvPr>
                <p:cNvSpPr/>
                <p:nvPr/>
              </p:nvSpPr>
              <p:spPr>
                <a:xfrm>
                  <a:off x="4916848" y="93154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12" name="椭圆 111">
                  <a:extLst>
                    <a:ext uri="{FF2B5EF4-FFF2-40B4-BE49-F238E27FC236}">
                      <a16:creationId xmlns:a16="http://schemas.microsoft.com/office/drawing/2014/main" id="{2449DC6E-80D6-FD45-9712-9317754D077B}"/>
                    </a:ext>
                  </a:extLst>
                </p:cNvPr>
                <p:cNvSpPr/>
                <p:nvPr/>
              </p:nvSpPr>
              <p:spPr>
                <a:xfrm>
                  <a:off x="5937928" y="113116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13" name="椭圆 112">
                  <a:extLst>
                    <a:ext uri="{FF2B5EF4-FFF2-40B4-BE49-F238E27FC236}">
                      <a16:creationId xmlns:a16="http://schemas.microsoft.com/office/drawing/2014/main" id="{87A626F0-BF55-614B-BB67-082B47AAE38C}"/>
                    </a:ext>
                  </a:extLst>
                </p:cNvPr>
                <p:cNvSpPr/>
                <p:nvPr/>
              </p:nvSpPr>
              <p:spPr>
                <a:xfrm>
                  <a:off x="6763087" y="170149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14" name="椭圆 113">
                  <a:extLst>
                    <a:ext uri="{FF2B5EF4-FFF2-40B4-BE49-F238E27FC236}">
                      <a16:creationId xmlns:a16="http://schemas.microsoft.com/office/drawing/2014/main" id="{1E786167-D08F-F948-AB83-539FBDA04C6F}"/>
                    </a:ext>
                  </a:extLst>
                </p:cNvPr>
                <p:cNvSpPr/>
                <p:nvPr/>
              </p:nvSpPr>
              <p:spPr>
                <a:xfrm>
                  <a:off x="3057568" y="169725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15" name="椭圆 114">
                  <a:extLst>
                    <a:ext uri="{FF2B5EF4-FFF2-40B4-BE49-F238E27FC236}">
                      <a16:creationId xmlns:a16="http://schemas.microsoft.com/office/drawing/2014/main" id="{BB79F62A-956A-A34B-B4F1-9BF1F1481316}"/>
                    </a:ext>
                  </a:extLst>
                </p:cNvPr>
                <p:cNvSpPr/>
                <p:nvPr/>
              </p:nvSpPr>
              <p:spPr>
                <a:xfrm>
                  <a:off x="2481128"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16" name="椭圆 115">
                  <a:extLst>
                    <a:ext uri="{FF2B5EF4-FFF2-40B4-BE49-F238E27FC236}">
                      <a16:creationId xmlns:a16="http://schemas.microsoft.com/office/drawing/2014/main" id="{0F6F7E1F-1245-C041-8D40-DA6269E1826D}"/>
                    </a:ext>
                  </a:extLst>
                </p:cNvPr>
                <p:cNvSpPr/>
                <p:nvPr/>
              </p:nvSpPr>
              <p:spPr>
                <a:xfrm>
                  <a:off x="7344374"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17" name="椭圆 116">
                  <a:extLst>
                    <a:ext uri="{FF2B5EF4-FFF2-40B4-BE49-F238E27FC236}">
                      <a16:creationId xmlns:a16="http://schemas.microsoft.com/office/drawing/2014/main" id="{BBEF982C-469C-0843-A663-81AE9BBD0F15}"/>
                    </a:ext>
                  </a:extLst>
                </p:cNvPr>
                <p:cNvSpPr/>
                <p:nvPr/>
              </p:nvSpPr>
              <p:spPr>
                <a:xfrm>
                  <a:off x="7542435"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18" name="椭圆 117">
                  <a:extLst>
                    <a:ext uri="{FF2B5EF4-FFF2-40B4-BE49-F238E27FC236}">
                      <a16:creationId xmlns:a16="http://schemas.microsoft.com/office/drawing/2014/main" id="{0779FA39-28A8-1E4B-834F-FA186D49BBD6}"/>
                    </a:ext>
                  </a:extLst>
                </p:cNvPr>
                <p:cNvSpPr/>
                <p:nvPr/>
              </p:nvSpPr>
              <p:spPr>
                <a:xfrm>
                  <a:off x="2280648"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19" name="椭圆 118">
                  <a:extLst>
                    <a:ext uri="{FF2B5EF4-FFF2-40B4-BE49-F238E27FC236}">
                      <a16:creationId xmlns:a16="http://schemas.microsoft.com/office/drawing/2014/main" id="{D76FD42D-DFE2-C849-A9EE-9128FDDB16D8}"/>
                    </a:ext>
                  </a:extLst>
                </p:cNvPr>
                <p:cNvSpPr/>
                <p:nvPr/>
              </p:nvSpPr>
              <p:spPr>
                <a:xfrm>
                  <a:off x="2499116" y="461641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20" name="椭圆 119">
                  <a:extLst>
                    <a:ext uri="{FF2B5EF4-FFF2-40B4-BE49-F238E27FC236}">
                      <a16:creationId xmlns:a16="http://schemas.microsoft.com/office/drawing/2014/main" id="{EB01C9DF-7B1F-3A4D-93CB-0B390AC9E1B1}"/>
                    </a:ext>
                  </a:extLst>
                </p:cNvPr>
                <p:cNvSpPr/>
                <p:nvPr/>
              </p:nvSpPr>
              <p:spPr>
                <a:xfrm>
                  <a:off x="7321514" y="458973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21" name="椭圆 120">
                  <a:extLst>
                    <a:ext uri="{FF2B5EF4-FFF2-40B4-BE49-F238E27FC236}">
                      <a16:creationId xmlns:a16="http://schemas.microsoft.com/office/drawing/2014/main" id="{00260397-A6EE-444F-A57E-4FC19DD329BD}"/>
                    </a:ext>
                  </a:extLst>
                </p:cNvPr>
                <p:cNvSpPr/>
                <p:nvPr/>
              </p:nvSpPr>
              <p:spPr>
                <a:xfrm>
                  <a:off x="6772514" y="542670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22" name="椭圆 121">
                  <a:extLst>
                    <a:ext uri="{FF2B5EF4-FFF2-40B4-BE49-F238E27FC236}">
                      <a16:creationId xmlns:a16="http://schemas.microsoft.com/office/drawing/2014/main" id="{E7D5C80E-FFBE-5246-A3DC-95B010F7A0CF}"/>
                    </a:ext>
                  </a:extLst>
                </p:cNvPr>
                <p:cNvSpPr/>
                <p:nvPr/>
              </p:nvSpPr>
              <p:spPr>
                <a:xfrm>
                  <a:off x="3057568" y="542246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23" name="椭圆 122">
                  <a:extLst>
                    <a:ext uri="{FF2B5EF4-FFF2-40B4-BE49-F238E27FC236}">
                      <a16:creationId xmlns:a16="http://schemas.microsoft.com/office/drawing/2014/main" id="{114E5987-6C6F-1F49-A0EA-5E884818EB6C}"/>
                    </a:ext>
                  </a:extLst>
                </p:cNvPr>
                <p:cNvSpPr/>
                <p:nvPr/>
              </p:nvSpPr>
              <p:spPr>
                <a:xfrm>
                  <a:off x="3903037" y="5981184"/>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24" name="椭圆 123">
                  <a:extLst>
                    <a:ext uri="{FF2B5EF4-FFF2-40B4-BE49-F238E27FC236}">
                      <a16:creationId xmlns:a16="http://schemas.microsoft.com/office/drawing/2014/main" id="{8147F424-1B7B-B04C-9698-CF47B1996D33}"/>
                    </a:ext>
                  </a:extLst>
                </p:cNvPr>
                <p:cNvSpPr/>
                <p:nvPr/>
              </p:nvSpPr>
              <p:spPr>
                <a:xfrm>
                  <a:off x="5937928" y="598068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25" name="椭圆 124">
                  <a:extLst>
                    <a:ext uri="{FF2B5EF4-FFF2-40B4-BE49-F238E27FC236}">
                      <a16:creationId xmlns:a16="http://schemas.microsoft.com/office/drawing/2014/main" id="{D7BE641F-2858-5042-A4FE-EC7849A09BB5}"/>
                    </a:ext>
                  </a:extLst>
                </p:cNvPr>
                <p:cNvSpPr/>
                <p:nvPr/>
              </p:nvSpPr>
              <p:spPr>
                <a:xfrm>
                  <a:off x="4916848" y="618832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26" name="椭圆 125">
                  <a:extLst>
                    <a:ext uri="{FF2B5EF4-FFF2-40B4-BE49-F238E27FC236}">
                      <a16:creationId xmlns:a16="http://schemas.microsoft.com/office/drawing/2014/main" id="{95F530F9-F7FC-0B41-8F78-CFE24C75FBC4}"/>
                    </a:ext>
                  </a:extLst>
                </p:cNvPr>
                <p:cNvSpPr/>
                <p:nvPr/>
              </p:nvSpPr>
              <p:spPr>
                <a:xfrm>
                  <a:off x="4488353" y="265727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27" name="椭圆 126">
                  <a:extLst>
                    <a:ext uri="{FF2B5EF4-FFF2-40B4-BE49-F238E27FC236}">
                      <a16:creationId xmlns:a16="http://schemas.microsoft.com/office/drawing/2014/main" id="{D7E779A6-061F-A240-B3F8-B0A73E463E13}"/>
                    </a:ext>
                  </a:extLst>
                </p:cNvPr>
                <p:cNvSpPr/>
                <p:nvPr/>
              </p:nvSpPr>
              <p:spPr>
                <a:xfrm>
                  <a:off x="3129568" y="2357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28" name="椭圆 127">
                  <a:extLst>
                    <a:ext uri="{FF2B5EF4-FFF2-40B4-BE49-F238E27FC236}">
                      <a16:creationId xmlns:a16="http://schemas.microsoft.com/office/drawing/2014/main" id="{65BB9073-1CFC-E541-A603-F01FC9B9C6B6}"/>
                    </a:ext>
                  </a:extLst>
                </p:cNvPr>
                <p:cNvSpPr/>
                <p:nvPr/>
              </p:nvSpPr>
              <p:spPr>
                <a:xfrm>
                  <a:off x="6107323" y="2572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29" name="椭圆 128">
                  <a:extLst>
                    <a:ext uri="{FF2B5EF4-FFF2-40B4-BE49-F238E27FC236}">
                      <a16:creationId xmlns:a16="http://schemas.microsoft.com/office/drawing/2014/main" id="{02B5A86A-000E-4E4B-8375-57F456656A4F}"/>
                    </a:ext>
                  </a:extLst>
                </p:cNvPr>
                <p:cNvSpPr/>
                <p:nvPr/>
              </p:nvSpPr>
              <p:spPr>
                <a:xfrm>
                  <a:off x="5431118" y="154482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30" name="椭圆 129">
                  <a:extLst>
                    <a:ext uri="{FF2B5EF4-FFF2-40B4-BE49-F238E27FC236}">
                      <a16:creationId xmlns:a16="http://schemas.microsoft.com/office/drawing/2014/main" id="{E5A0C520-DC1B-D142-B193-20D1F7571141}"/>
                    </a:ext>
                  </a:extLst>
                </p:cNvPr>
                <p:cNvSpPr/>
                <p:nvPr/>
              </p:nvSpPr>
              <p:spPr>
                <a:xfrm>
                  <a:off x="3338442" y="486097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31" name="椭圆 130">
                  <a:extLst>
                    <a:ext uri="{FF2B5EF4-FFF2-40B4-BE49-F238E27FC236}">
                      <a16:creationId xmlns:a16="http://schemas.microsoft.com/office/drawing/2014/main" id="{D1460A9A-FE42-F845-87DC-35757F20E524}"/>
                    </a:ext>
                  </a:extLst>
                </p:cNvPr>
                <p:cNvSpPr/>
                <p:nvPr/>
              </p:nvSpPr>
              <p:spPr>
                <a:xfrm>
                  <a:off x="4080450" y="349361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32" name="椭圆 131">
                  <a:extLst>
                    <a:ext uri="{FF2B5EF4-FFF2-40B4-BE49-F238E27FC236}">
                      <a16:creationId xmlns:a16="http://schemas.microsoft.com/office/drawing/2014/main" id="{A4C7F57C-C6ED-FC47-9A4E-B2B1150A6CFD}"/>
                    </a:ext>
                  </a:extLst>
                </p:cNvPr>
                <p:cNvSpPr/>
                <p:nvPr/>
              </p:nvSpPr>
              <p:spPr>
                <a:xfrm>
                  <a:off x="5359118" y="568536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33" name="椭圆 132">
                  <a:extLst>
                    <a:ext uri="{FF2B5EF4-FFF2-40B4-BE49-F238E27FC236}">
                      <a16:creationId xmlns:a16="http://schemas.microsoft.com/office/drawing/2014/main" id="{7D9E84CD-F8AB-4540-BE79-04C6664745BF}"/>
                    </a:ext>
                  </a:extLst>
                </p:cNvPr>
                <p:cNvSpPr/>
                <p:nvPr/>
              </p:nvSpPr>
              <p:spPr>
                <a:xfrm>
                  <a:off x="6857155" y="346476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grpSp>
          <p:cxnSp>
            <p:nvCxnSpPr>
              <p:cNvPr id="74" name="直接连接符 73">
                <a:extLst>
                  <a:ext uri="{FF2B5EF4-FFF2-40B4-BE49-F238E27FC236}">
                    <a16:creationId xmlns:a16="http://schemas.microsoft.com/office/drawing/2014/main" id="{76555EC8-FD69-364D-86CB-B57B90318EC7}"/>
                  </a:ext>
                </a:extLst>
              </p:cNvPr>
              <p:cNvCxnSpPr>
                <a:stCxn id="111" idx="4"/>
                <a:endCxn id="129" idx="0"/>
              </p:cNvCxnSpPr>
              <p:nvPr/>
            </p:nvCxnSpPr>
            <p:spPr>
              <a:xfrm>
                <a:off x="5105248" y="1155945"/>
                <a:ext cx="514270" cy="5412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75" name="直接连接符 74">
                <a:extLst>
                  <a:ext uri="{FF2B5EF4-FFF2-40B4-BE49-F238E27FC236}">
                    <a16:creationId xmlns:a16="http://schemas.microsoft.com/office/drawing/2014/main" id="{FEF00B1C-8606-9B47-BB56-6F0621BE5D16}"/>
                  </a:ext>
                </a:extLst>
              </p:cNvPr>
              <p:cNvCxnSpPr>
                <a:stCxn id="110" idx="5"/>
                <a:endCxn id="129" idx="2"/>
              </p:cNvCxnSpPr>
              <p:nvPr/>
            </p:nvCxnSpPr>
            <p:spPr>
              <a:xfrm>
                <a:off x="4116893" y="1345521"/>
                <a:ext cx="1466625" cy="38770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76" name="直接连接符 75">
                <a:extLst>
                  <a:ext uri="{FF2B5EF4-FFF2-40B4-BE49-F238E27FC236}">
                    <a16:creationId xmlns:a16="http://schemas.microsoft.com/office/drawing/2014/main" id="{23A141A7-D2F3-C144-B54B-47F7875D76BE}"/>
                  </a:ext>
                </a:extLst>
              </p:cNvPr>
              <p:cNvCxnSpPr>
                <a:stCxn id="127" idx="0"/>
                <a:endCxn id="110" idx="4"/>
              </p:cNvCxnSpPr>
              <p:nvPr/>
            </p:nvCxnSpPr>
            <p:spPr>
              <a:xfrm flipV="1">
                <a:off x="3317968" y="1356065"/>
                <a:ext cx="773469" cy="1153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a16="http://schemas.microsoft.com/office/drawing/2014/main" id="{A2444749-3D68-FA40-A1B4-A74248FD48DC}"/>
                  </a:ext>
                </a:extLst>
              </p:cNvPr>
              <p:cNvCxnSpPr>
                <a:stCxn id="132" idx="3"/>
                <a:endCxn id="125" idx="0"/>
              </p:cNvCxnSpPr>
              <p:nvPr/>
            </p:nvCxnSpPr>
            <p:spPr>
              <a:xfrm flipH="1">
                <a:off x="5105248" y="5899217"/>
                <a:ext cx="416814" cy="44150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78" name="直接连接符 77">
                <a:extLst>
                  <a:ext uri="{FF2B5EF4-FFF2-40B4-BE49-F238E27FC236}">
                    <a16:creationId xmlns:a16="http://schemas.microsoft.com/office/drawing/2014/main" id="{89C441EC-707B-F84F-BECD-16D3F1775732}"/>
                  </a:ext>
                </a:extLst>
              </p:cNvPr>
              <p:cNvCxnSpPr>
                <a:stCxn id="115" idx="6"/>
              </p:cNvCxnSpPr>
              <p:nvPr/>
            </p:nvCxnSpPr>
            <p:spPr>
              <a:xfrm flipV="1">
                <a:off x="2705528" y="2545627"/>
                <a:ext cx="576440" cy="19911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id="{9058B242-92F5-C74C-A831-6066BF54B55B}"/>
                  </a:ext>
                </a:extLst>
              </p:cNvPr>
              <p:cNvCxnSpPr>
                <a:stCxn id="127" idx="6"/>
                <a:endCxn id="126" idx="2"/>
              </p:cNvCxnSpPr>
              <p:nvPr/>
            </p:nvCxnSpPr>
            <p:spPr>
              <a:xfrm>
                <a:off x="3353968" y="2545627"/>
                <a:ext cx="1286785" cy="300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0" name="直接连接符 79">
                <a:extLst>
                  <a:ext uri="{FF2B5EF4-FFF2-40B4-BE49-F238E27FC236}">
                    <a16:creationId xmlns:a16="http://schemas.microsoft.com/office/drawing/2014/main" id="{E9230E16-19A4-6749-B6B4-BF6AA82BDCE2}"/>
                  </a:ext>
                </a:extLst>
              </p:cNvPr>
              <p:cNvCxnSpPr>
                <a:stCxn id="126" idx="0"/>
                <a:endCxn id="129" idx="4"/>
              </p:cNvCxnSpPr>
              <p:nvPr/>
            </p:nvCxnSpPr>
            <p:spPr>
              <a:xfrm flipV="1">
                <a:off x="4676753" y="1769223"/>
                <a:ext cx="942765" cy="104045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1" name="直接连接符 80">
                <a:extLst>
                  <a:ext uri="{FF2B5EF4-FFF2-40B4-BE49-F238E27FC236}">
                    <a16:creationId xmlns:a16="http://schemas.microsoft.com/office/drawing/2014/main" id="{7E55DE02-238A-F540-9E03-DD7F87A11927}"/>
                  </a:ext>
                </a:extLst>
              </p:cNvPr>
              <p:cNvCxnSpPr>
                <a:stCxn id="118" idx="7"/>
                <a:endCxn id="127" idx="3"/>
              </p:cNvCxnSpPr>
              <p:nvPr/>
            </p:nvCxnSpPr>
            <p:spPr>
              <a:xfrm flipV="1">
                <a:off x="2494504" y="2571083"/>
                <a:ext cx="798008" cy="113989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2" name="直接连接符 81">
                <a:extLst>
                  <a:ext uri="{FF2B5EF4-FFF2-40B4-BE49-F238E27FC236}">
                    <a16:creationId xmlns:a16="http://schemas.microsoft.com/office/drawing/2014/main" id="{AB9D360A-8E9B-8841-9109-210E4E74A09B}"/>
                  </a:ext>
                </a:extLst>
              </p:cNvPr>
              <p:cNvCxnSpPr>
                <a:stCxn id="127" idx="5"/>
                <a:endCxn id="131" idx="1"/>
              </p:cNvCxnSpPr>
              <p:nvPr/>
            </p:nvCxnSpPr>
            <p:spPr>
              <a:xfrm>
                <a:off x="3343424" y="2571083"/>
                <a:ext cx="899970" cy="10854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3" name="直接连接符 82">
                <a:extLst>
                  <a:ext uri="{FF2B5EF4-FFF2-40B4-BE49-F238E27FC236}">
                    <a16:creationId xmlns:a16="http://schemas.microsoft.com/office/drawing/2014/main" id="{50C791A2-26D5-AC4C-A66A-73FCE4D5506C}"/>
                  </a:ext>
                </a:extLst>
              </p:cNvPr>
              <p:cNvCxnSpPr>
                <a:stCxn id="129" idx="7"/>
                <a:endCxn id="112" idx="3"/>
              </p:cNvCxnSpPr>
              <p:nvPr/>
            </p:nvCxnSpPr>
            <p:spPr>
              <a:xfrm flipV="1">
                <a:off x="5644974" y="1345025"/>
                <a:ext cx="455898" cy="36274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4" name="直接连接符 83">
                <a:extLst>
                  <a:ext uri="{FF2B5EF4-FFF2-40B4-BE49-F238E27FC236}">
                    <a16:creationId xmlns:a16="http://schemas.microsoft.com/office/drawing/2014/main" id="{A884FFA4-7216-6043-92B2-190AEC900E84}"/>
                  </a:ext>
                </a:extLst>
              </p:cNvPr>
              <p:cNvCxnSpPr>
                <a:stCxn id="129" idx="6"/>
                <a:endCxn id="113" idx="2"/>
              </p:cNvCxnSpPr>
              <p:nvPr/>
            </p:nvCxnSpPr>
            <p:spPr>
              <a:xfrm>
                <a:off x="5655518" y="1733223"/>
                <a:ext cx="1259969" cy="1566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5" name="直接连接符 84">
                <a:extLst>
                  <a:ext uri="{FF2B5EF4-FFF2-40B4-BE49-F238E27FC236}">
                    <a16:creationId xmlns:a16="http://schemas.microsoft.com/office/drawing/2014/main" id="{074EAF05-9B7C-3344-9BC9-24D4D60A74B9}"/>
                  </a:ext>
                </a:extLst>
              </p:cNvPr>
              <p:cNvCxnSpPr>
                <a:stCxn id="127" idx="7"/>
                <a:endCxn id="129" idx="3"/>
              </p:cNvCxnSpPr>
              <p:nvPr/>
            </p:nvCxnSpPr>
            <p:spPr>
              <a:xfrm flipV="1">
                <a:off x="3343424" y="1758679"/>
                <a:ext cx="2250638" cy="761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6" name="直接连接符 85">
                <a:extLst>
                  <a:ext uri="{FF2B5EF4-FFF2-40B4-BE49-F238E27FC236}">
                    <a16:creationId xmlns:a16="http://schemas.microsoft.com/office/drawing/2014/main" id="{26530E79-FCE5-774F-A777-A87DB27E974D}"/>
                  </a:ext>
                </a:extLst>
              </p:cNvPr>
              <p:cNvCxnSpPr>
                <a:stCxn id="129" idx="5"/>
                <a:endCxn id="128" idx="1"/>
              </p:cNvCxnSpPr>
              <p:nvPr/>
            </p:nvCxnSpPr>
            <p:spPr>
              <a:xfrm>
                <a:off x="5644974" y="1758679"/>
                <a:ext cx="625293" cy="976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7" name="直接连接符 86">
                <a:extLst>
                  <a:ext uri="{FF2B5EF4-FFF2-40B4-BE49-F238E27FC236}">
                    <a16:creationId xmlns:a16="http://schemas.microsoft.com/office/drawing/2014/main" id="{9D49BA3F-0332-C646-AC8D-63A5361636DF}"/>
                  </a:ext>
                </a:extLst>
              </p:cNvPr>
              <p:cNvCxnSpPr>
                <a:stCxn id="126" idx="6"/>
                <a:endCxn id="128" idx="2"/>
              </p:cNvCxnSpPr>
              <p:nvPr/>
            </p:nvCxnSpPr>
            <p:spPr>
              <a:xfrm flipV="1">
                <a:off x="4712753" y="2760627"/>
                <a:ext cx="1546970" cy="85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8" name="直接连接符 87">
                <a:extLst>
                  <a:ext uri="{FF2B5EF4-FFF2-40B4-BE49-F238E27FC236}">
                    <a16:creationId xmlns:a16="http://schemas.microsoft.com/office/drawing/2014/main" id="{920954FC-D05D-D148-B4FA-A3504D42EBBD}"/>
                  </a:ext>
                </a:extLst>
              </p:cNvPr>
              <p:cNvCxnSpPr>
                <a:stCxn id="128" idx="3"/>
                <a:endCxn id="132" idx="0"/>
              </p:cNvCxnSpPr>
              <p:nvPr/>
            </p:nvCxnSpPr>
            <p:spPr>
              <a:xfrm flipH="1">
                <a:off x="5547518" y="2786083"/>
                <a:ext cx="722749" cy="30516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9" name="直接连接符 88">
                <a:extLst>
                  <a:ext uri="{FF2B5EF4-FFF2-40B4-BE49-F238E27FC236}">
                    <a16:creationId xmlns:a16="http://schemas.microsoft.com/office/drawing/2014/main" id="{EB5D8AAE-0A17-3B42-80FB-B78F9F7F0C41}"/>
                  </a:ext>
                </a:extLst>
              </p:cNvPr>
              <p:cNvCxnSpPr>
                <a:stCxn id="128" idx="0"/>
                <a:endCxn id="113" idx="3"/>
              </p:cNvCxnSpPr>
              <p:nvPr/>
            </p:nvCxnSpPr>
            <p:spPr>
              <a:xfrm flipV="1">
                <a:off x="6295723" y="1915353"/>
                <a:ext cx="630308" cy="8092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0" name="直接连接符 89">
                <a:extLst>
                  <a:ext uri="{FF2B5EF4-FFF2-40B4-BE49-F238E27FC236}">
                    <a16:creationId xmlns:a16="http://schemas.microsoft.com/office/drawing/2014/main" id="{8DDF7977-A1FE-CC46-9A4F-01879848A9F4}"/>
                  </a:ext>
                </a:extLst>
              </p:cNvPr>
              <p:cNvCxnSpPr>
                <a:stCxn id="128" idx="5"/>
                <a:endCxn id="133" idx="1"/>
              </p:cNvCxnSpPr>
              <p:nvPr/>
            </p:nvCxnSpPr>
            <p:spPr>
              <a:xfrm>
                <a:off x="6321179" y="2786083"/>
                <a:ext cx="698920" cy="84162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1" name="直接连接符 90">
                <a:extLst>
                  <a:ext uri="{FF2B5EF4-FFF2-40B4-BE49-F238E27FC236}">
                    <a16:creationId xmlns:a16="http://schemas.microsoft.com/office/drawing/2014/main" id="{D0833DE3-774D-5B47-80FC-ECDD1721D5A0}"/>
                  </a:ext>
                </a:extLst>
              </p:cNvPr>
              <p:cNvCxnSpPr>
                <a:stCxn id="133" idx="0"/>
                <a:endCxn id="113" idx="4"/>
              </p:cNvCxnSpPr>
              <p:nvPr/>
            </p:nvCxnSpPr>
            <p:spPr>
              <a:xfrm flipH="1" flipV="1">
                <a:off x="6951487" y="1925897"/>
                <a:ext cx="94068" cy="169127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2" name="直接连接符 91">
                <a:extLst>
                  <a:ext uri="{FF2B5EF4-FFF2-40B4-BE49-F238E27FC236}">
                    <a16:creationId xmlns:a16="http://schemas.microsoft.com/office/drawing/2014/main" id="{8E965B54-19EB-9F48-916F-B1C242336CF9}"/>
                  </a:ext>
                </a:extLst>
              </p:cNvPr>
              <p:cNvCxnSpPr>
                <a:stCxn id="133" idx="7"/>
                <a:endCxn id="116" idx="3"/>
              </p:cNvCxnSpPr>
              <p:nvPr/>
            </p:nvCxnSpPr>
            <p:spPr>
              <a:xfrm flipV="1">
                <a:off x="7071011" y="2770197"/>
                <a:ext cx="436307" cy="8575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3" name="直接连接符 92">
                <a:extLst>
                  <a:ext uri="{FF2B5EF4-FFF2-40B4-BE49-F238E27FC236}">
                    <a16:creationId xmlns:a16="http://schemas.microsoft.com/office/drawing/2014/main" id="{5CF65CDD-3D56-4041-8E80-B713BC97A244}"/>
                  </a:ext>
                </a:extLst>
              </p:cNvPr>
              <p:cNvCxnSpPr>
                <a:stCxn id="120" idx="1"/>
                <a:endCxn id="133" idx="5"/>
              </p:cNvCxnSpPr>
              <p:nvPr/>
            </p:nvCxnSpPr>
            <p:spPr>
              <a:xfrm flipH="1" flipV="1">
                <a:off x="7071011" y="3678624"/>
                <a:ext cx="413447" cy="107405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4" name="直接连接符 93">
                <a:extLst>
                  <a:ext uri="{FF2B5EF4-FFF2-40B4-BE49-F238E27FC236}">
                    <a16:creationId xmlns:a16="http://schemas.microsoft.com/office/drawing/2014/main" id="{9C3C332A-1056-2F49-89F2-FCCD89778AA9}"/>
                  </a:ext>
                </a:extLst>
              </p:cNvPr>
              <p:cNvCxnSpPr>
                <a:stCxn id="126" idx="4"/>
                <a:endCxn id="132" idx="1"/>
              </p:cNvCxnSpPr>
              <p:nvPr/>
            </p:nvCxnSpPr>
            <p:spPr>
              <a:xfrm>
                <a:off x="4676753" y="2881677"/>
                <a:ext cx="845309" cy="296662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5" name="直接连接符 94">
                <a:extLst>
                  <a:ext uri="{FF2B5EF4-FFF2-40B4-BE49-F238E27FC236}">
                    <a16:creationId xmlns:a16="http://schemas.microsoft.com/office/drawing/2014/main" id="{847A6CB4-FF3B-0E4E-9545-37C9326E1E37}"/>
                  </a:ext>
                </a:extLst>
              </p:cNvPr>
              <p:cNvCxnSpPr>
                <a:stCxn id="131" idx="5"/>
                <a:endCxn id="132" idx="1"/>
              </p:cNvCxnSpPr>
              <p:nvPr/>
            </p:nvCxnSpPr>
            <p:spPr>
              <a:xfrm>
                <a:off x="4294306" y="3707469"/>
                <a:ext cx="1227756" cy="214083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6" name="直接连接符 95">
                <a:extLst>
                  <a:ext uri="{FF2B5EF4-FFF2-40B4-BE49-F238E27FC236}">
                    <a16:creationId xmlns:a16="http://schemas.microsoft.com/office/drawing/2014/main" id="{8009BFEB-D64C-7B4D-A2BA-4627FADBF4BD}"/>
                  </a:ext>
                </a:extLst>
              </p:cNvPr>
              <p:cNvCxnSpPr>
                <a:stCxn id="118" idx="5"/>
                <a:endCxn id="130" idx="1"/>
              </p:cNvCxnSpPr>
              <p:nvPr/>
            </p:nvCxnSpPr>
            <p:spPr>
              <a:xfrm>
                <a:off x="2494504" y="3761893"/>
                <a:ext cx="1006882" cy="126202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7" name="直接连接符 96">
                <a:extLst>
                  <a:ext uri="{FF2B5EF4-FFF2-40B4-BE49-F238E27FC236}">
                    <a16:creationId xmlns:a16="http://schemas.microsoft.com/office/drawing/2014/main" id="{19306C24-C839-4B40-A35D-8B92081BAB3E}"/>
                  </a:ext>
                </a:extLst>
              </p:cNvPr>
              <p:cNvCxnSpPr>
                <a:stCxn id="130" idx="7"/>
                <a:endCxn id="131" idx="2"/>
              </p:cNvCxnSpPr>
              <p:nvPr/>
            </p:nvCxnSpPr>
            <p:spPr>
              <a:xfrm flipV="1">
                <a:off x="3552298" y="3682013"/>
                <a:ext cx="680552" cy="134190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8" name="直接连接符 97">
                <a:extLst>
                  <a:ext uri="{FF2B5EF4-FFF2-40B4-BE49-F238E27FC236}">
                    <a16:creationId xmlns:a16="http://schemas.microsoft.com/office/drawing/2014/main" id="{E9145CA1-BC6C-6443-A060-556A71AE5749}"/>
                  </a:ext>
                </a:extLst>
              </p:cNvPr>
              <p:cNvCxnSpPr>
                <a:stCxn id="130" idx="0"/>
                <a:endCxn id="127" idx="4"/>
              </p:cNvCxnSpPr>
              <p:nvPr/>
            </p:nvCxnSpPr>
            <p:spPr>
              <a:xfrm flipH="1" flipV="1">
                <a:off x="3317968" y="2581627"/>
                <a:ext cx="208874" cy="243174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9" name="直接连接符 98">
                <a:extLst>
                  <a:ext uri="{FF2B5EF4-FFF2-40B4-BE49-F238E27FC236}">
                    <a16:creationId xmlns:a16="http://schemas.microsoft.com/office/drawing/2014/main" id="{26C48BE8-D3C9-5549-BC1C-BB5EB9491A34}"/>
                  </a:ext>
                </a:extLst>
              </p:cNvPr>
              <p:cNvCxnSpPr>
                <a:stCxn id="127" idx="1"/>
                <a:endCxn id="114" idx="4"/>
              </p:cNvCxnSpPr>
              <p:nvPr/>
            </p:nvCxnSpPr>
            <p:spPr>
              <a:xfrm flipH="1" flipV="1">
                <a:off x="3245968" y="1921650"/>
                <a:ext cx="46544" cy="59852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0" name="直接连接符 99">
                <a:extLst>
                  <a:ext uri="{FF2B5EF4-FFF2-40B4-BE49-F238E27FC236}">
                    <a16:creationId xmlns:a16="http://schemas.microsoft.com/office/drawing/2014/main" id="{542DE921-B80B-E948-BE07-776998A1F48A}"/>
                  </a:ext>
                </a:extLst>
              </p:cNvPr>
              <p:cNvCxnSpPr>
                <a:stCxn id="121" idx="0"/>
                <a:endCxn id="133" idx="4"/>
              </p:cNvCxnSpPr>
              <p:nvPr/>
            </p:nvCxnSpPr>
            <p:spPr>
              <a:xfrm flipV="1">
                <a:off x="6960914" y="3689168"/>
                <a:ext cx="84641" cy="188994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1" name="直接连接符 100">
                <a:extLst>
                  <a:ext uri="{FF2B5EF4-FFF2-40B4-BE49-F238E27FC236}">
                    <a16:creationId xmlns:a16="http://schemas.microsoft.com/office/drawing/2014/main" id="{2D26BF5C-143F-8544-BB2E-04F6819B6D9C}"/>
                  </a:ext>
                </a:extLst>
              </p:cNvPr>
              <p:cNvCxnSpPr>
                <a:stCxn id="133" idx="3"/>
                <a:endCxn id="132" idx="7"/>
              </p:cNvCxnSpPr>
              <p:nvPr/>
            </p:nvCxnSpPr>
            <p:spPr>
              <a:xfrm flipH="1">
                <a:off x="5572974" y="3678624"/>
                <a:ext cx="1447125" cy="216968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2" name="直接连接符 101">
                <a:extLst>
                  <a:ext uri="{FF2B5EF4-FFF2-40B4-BE49-F238E27FC236}">
                    <a16:creationId xmlns:a16="http://schemas.microsoft.com/office/drawing/2014/main" id="{5BE364FD-45E2-7841-974F-F1406395D28C}"/>
                  </a:ext>
                </a:extLst>
              </p:cNvPr>
              <p:cNvCxnSpPr>
                <a:stCxn id="132" idx="6"/>
                <a:endCxn id="121" idx="2"/>
              </p:cNvCxnSpPr>
              <p:nvPr/>
            </p:nvCxnSpPr>
            <p:spPr>
              <a:xfrm flipV="1">
                <a:off x="5583518" y="5615109"/>
                <a:ext cx="1341396" cy="25865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3" name="直接连接符 102">
                <a:extLst>
                  <a:ext uri="{FF2B5EF4-FFF2-40B4-BE49-F238E27FC236}">
                    <a16:creationId xmlns:a16="http://schemas.microsoft.com/office/drawing/2014/main" id="{4302B6D1-F991-4041-B962-310EA2D0E042}"/>
                  </a:ext>
                </a:extLst>
              </p:cNvPr>
              <p:cNvCxnSpPr>
                <a:stCxn id="132" idx="5"/>
                <a:endCxn id="124" idx="1"/>
              </p:cNvCxnSpPr>
              <p:nvPr/>
            </p:nvCxnSpPr>
            <p:spPr>
              <a:xfrm>
                <a:off x="5572974" y="5899217"/>
                <a:ext cx="527898" cy="2444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4" name="直接连接符 103">
                <a:extLst>
                  <a:ext uri="{FF2B5EF4-FFF2-40B4-BE49-F238E27FC236}">
                    <a16:creationId xmlns:a16="http://schemas.microsoft.com/office/drawing/2014/main" id="{19FECB26-2071-C142-9AA3-FA5E883943B4}"/>
                  </a:ext>
                </a:extLst>
              </p:cNvPr>
              <p:cNvCxnSpPr>
                <a:stCxn id="131" idx="0"/>
                <a:endCxn id="126" idx="3"/>
              </p:cNvCxnSpPr>
              <p:nvPr/>
            </p:nvCxnSpPr>
            <p:spPr>
              <a:xfrm flipV="1">
                <a:off x="4268850" y="2871133"/>
                <a:ext cx="382447" cy="77488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5" name="直接连接符 104">
                <a:extLst>
                  <a:ext uri="{FF2B5EF4-FFF2-40B4-BE49-F238E27FC236}">
                    <a16:creationId xmlns:a16="http://schemas.microsoft.com/office/drawing/2014/main" id="{0B81587A-A159-0F44-A362-0F4F1413A733}"/>
                  </a:ext>
                </a:extLst>
              </p:cNvPr>
              <p:cNvCxnSpPr>
                <a:stCxn id="130" idx="6"/>
                <a:endCxn id="132" idx="2"/>
              </p:cNvCxnSpPr>
              <p:nvPr/>
            </p:nvCxnSpPr>
            <p:spPr>
              <a:xfrm>
                <a:off x="3562842" y="5049372"/>
                <a:ext cx="1948676" cy="82438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6" name="直接连接符 105">
                <a:extLst>
                  <a:ext uri="{FF2B5EF4-FFF2-40B4-BE49-F238E27FC236}">
                    <a16:creationId xmlns:a16="http://schemas.microsoft.com/office/drawing/2014/main" id="{035B4571-0601-8E4D-B10C-ABA4387ED293}"/>
                  </a:ext>
                </a:extLst>
              </p:cNvPr>
              <p:cNvCxnSpPr>
                <a:stCxn id="119" idx="6"/>
                <a:endCxn id="130" idx="2"/>
              </p:cNvCxnSpPr>
              <p:nvPr/>
            </p:nvCxnSpPr>
            <p:spPr>
              <a:xfrm>
                <a:off x="2723516" y="4804810"/>
                <a:ext cx="767326" cy="244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7" name="直接连接符 106">
                <a:extLst>
                  <a:ext uri="{FF2B5EF4-FFF2-40B4-BE49-F238E27FC236}">
                    <a16:creationId xmlns:a16="http://schemas.microsoft.com/office/drawing/2014/main" id="{00B9FCDD-533D-6148-B168-BCF740ED0D35}"/>
                  </a:ext>
                </a:extLst>
              </p:cNvPr>
              <p:cNvCxnSpPr>
                <a:stCxn id="122" idx="7"/>
                <a:endCxn id="130" idx="3"/>
              </p:cNvCxnSpPr>
              <p:nvPr/>
            </p:nvCxnSpPr>
            <p:spPr>
              <a:xfrm flipV="1">
                <a:off x="3271424" y="5074828"/>
                <a:ext cx="229962" cy="5105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8" name="直接连接符 107">
                <a:extLst>
                  <a:ext uri="{FF2B5EF4-FFF2-40B4-BE49-F238E27FC236}">
                    <a16:creationId xmlns:a16="http://schemas.microsoft.com/office/drawing/2014/main" id="{AC14A3C1-CA5D-3E4C-874F-0F7B066C6675}"/>
                  </a:ext>
                </a:extLst>
              </p:cNvPr>
              <p:cNvCxnSpPr>
                <a:stCxn id="123" idx="0"/>
                <a:endCxn id="130" idx="5"/>
              </p:cNvCxnSpPr>
              <p:nvPr/>
            </p:nvCxnSpPr>
            <p:spPr>
              <a:xfrm flipH="1" flipV="1">
                <a:off x="3552298" y="5074828"/>
                <a:ext cx="539139" cy="105875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9" name="直接连接符 108">
                <a:extLst>
                  <a:ext uri="{FF2B5EF4-FFF2-40B4-BE49-F238E27FC236}">
                    <a16:creationId xmlns:a16="http://schemas.microsoft.com/office/drawing/2014/main" id="{8EE12121-8728-1041-A65C-C7DE9B94653D}"/>
                  </a:ext>
                </a:extLst>
              </p:cNvPr>
              <p:cNvCxnSpPr>
                <a:stCxn id="123" idx="7"/>
                <a:endCxn id="132" idx="2"/>
              </p:cNvCxnSpPr>
              <p:nvPr/>
            </p:nvCxnSpPr>
            <p:spPr>
              <a:xfrm flipV="1">
                <a:off x="4116893" y="5873761"/>
                <a:ext cx="1394625" cy="270367"/>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grpSp>
      </p:grpSp>
      <p:sp>
        <p:nvSpPr>
          <p:cNvPr id="134" name="文本框 266">
            <a:extLst>
              <a:ext uri="{FF2B5EF4-FFF2-40B4-BE49-F238E27FC236}">
                <a16:creationId xmlns:a16="http://schemas.microsoft.com/office/drawing/2014/main" id="{79817772-FD9E-4248-BD43-72FD4267A5CA}"/>
              </a:ext>
            </a:extLst>
          </p:cNvPr>
          <p:cNvSpPr txBox="1"/>
          <p:nvPr/>
        </p:nvSpPr>
        <p:spPr>
          <a:xfrm>
            <a:off x="1108409" y="3249919"/>
            <a:ext cx="3586690" cy="523220"/>
          </a:xfrm>
          <a:prstGeom prst="rect">
            <a:avLst/>
          </a:prstGeom>
          <a:noFill/>
        </p:spPr>
        <p:txBody>
          <a:bodyPr wrap="square" rtlCol="0">
            <a:spAutoFit/>
          </a:bodyPr>
          <a:lstStyle/>
          <a:p>
            <a:pPr algn="ctr"/>
            <a:r>
              <a:rPr lang="vi-VN" altLang="zh-CN" sz="2800" b="1" dirty="0">
                <a:solidFill>
                  <a:schemeClr val="bg1"/>
                </a:solidFill>
                <a:latin typeface="Calibri Light" panose="020F0302020204030204" pitchFamily="34" charset="0"/>
                <a:ea typeface="微软雅黑" panose="020B0503020204020204" pitchFamily="34" charset="-122"/>
                <a:cs typeface="Calibri Light" panose="020F0302020204030204" pitchFamily="34" charset="0"/>
              </a:rPr>
              <a:t>TÔN TRỌNG SỰ THẬT</a:t>
            </a:r>
            <a:endParaRPr lang="en-US" altLang="zh-CN" sz="1050" b="1" dirty="0">
              <a:solidFill>
                <a:schemeClr val="bg1"/>
              </a:solidFill>
              <a:latin typeface="Calibri Light" panose="020F0302020204030204" pitchFamily="34" charset="0"/>
              <a:ea typeface="微软雅黑" panose="020B0503020204020204" pitchFamily="34" charset="-122"/>
              <a:cs typeface="Calibri Light" panose="020F0302020204030204" pitchFamily="34" charset="0"/>
            </a:endParaRPr>
          </a:p>
        </p:txBody>
      </p:sp>
      <p:sp>
        <p:nvSpPr>
          <p:cNvPr id="136" name="弧形 270">
            <a:extLst>
              <a:ext uri="{FF2B5EF4-FFF2-40B4-BE49-F238E27FC236}">
                <a16:creationId xmlns:a16="http://schemas.microsoft.com/office/drawing/2014/main" id="{796062F5-73AE-6B41-B0EF-AB6E422E433D}"/>
              </a:ext>
            </a:extLst>
          </p:cNvPr>
          <p:cNvSpPr/>
          <p:nvPr/>
        </p:nvSpPr>
        <p:spPr>
          <a:xfrm rot="20705087">
            <a:off x="5896823" y="1413989"/>
            <a:ext cx="2542304" cy="475743"/>
          </a:xfrm>
          <a:prstGeom prst="arc">
            <a:avLst>
              <a:gd name="adj1" fmla="val 20946925"/>
              <a:gd name="adj2" fmla="val 11464655"/>
            </a:avLst>
          </a:prstGeom>
          <a:ln w="19050">
            <a:solidFill>
              <a:srgbClr val="9D81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1"/>
          </a:p>
        </p:txBody>
      </p:sp>
      <p:sp>
        <p:nvSpPr>
          <p:cNvPr id="137" name="文本框 475">
            <a:extLst>
              <a:ext uri="{FF2B5EF4-FFF2-40B4-BE49-F238E27FC236}">
                <a16:creationId xmlns:a16="http://schemas.microsoft.com/office/drawing/2014/main" id="{CA713ACD-2BB1-6443-A87A-EEB8621A1AA0}"/>
              </a:ext>
            </a:extLst>
          </p:cNvPr>
          <p:cNvSpPr txBox="1"/>
          <p:nvPr/>
        </p:nvSpPr>
        <p:spPr>
          <a:xfrm>
            <a:off x="5500574" y="3864068"/>
            <a:ext cx="6103327" cy="1891287"/>
          </a:xfrm>
          <a:custGeom>
            <a:avLst/>
            <a:gdLst>
              <a:gd name="connsiteX0" fmla="*/ 0 w 6103327"/>
              <a:gd name="connsiteY0" fmla="*/ 0 h 1891287"/>
              <a:gd name="connsiteX1" fmla="*/ 493815 w 6103327"/>
              <a:gd name="connsiteY1" fmla="*/ 0 h 1891287"/>
              <a:gd name="connsiteX2" fmla="*/ 1048663 w 6103327"/>
              <a:gd name="connsiteY2" fmla="*/ 0 h 1891287"/>
              <a:gd name="connsiteX3" fmla="*/ 1542477 w 6103327"/>
              <a:gd name="connsiteY3" fmla="*/ 0 h 1891287"/>
              <a:gd name="connsiteX4" fmla="*/ 1975259 w 6103327"/>
              <a:gd name="connsiteY4" fmla="*/ 0 h 1891287"/>
              <a:gd name="connsiteX5" fmla="*/ 2591140 w 6103327"/>
              <a:gd name="connsiteY5" fmla="*/ 0 h 1891287"/>
              <a:gd name="connsiteX6" fmla="*/ 3268054 w 6103327"/>
              <a:gd name="connsiteY6" fmla="*/ 0 h 1891287"/>
              <a:gd name="connsiteX7" fmla="*/ 3944969 w 6103327"/>
              <a:gd name="connsiteY7" fmla="*/ 0 h 1891287"/>
              <a:gd name="connsiteX8" fmla="*/ 4316717 w 6103327"/>
              <a:gd name="connsiteY8" fmla="*/ 0 h 1891287"/>
              <a:gd name="connsiteX9" fmla="*/ 4871565 w 6103327"/>
              <a:gd name="connsiteY9" fmla="*/ 0 h 1891287"/>
              <a:gd name="connsiteX10" fmla="*/ 5304346 w 6103327"/>
              <a:gd name="connsiteY10" fmla="*/ 0 h 1891287"/>
              <a:gd name="connsiteX11" fmla="*/ 6103327 w 6103327"/>
              <a:gd name="connsiteY11" fmla="*/ 0 h 1891287"/>
              <a:gd name="connsiteX12" fmla="*/ 6103327 w 6103327"/>
              <a:gd name="connsiteY12" fmla="*/ 472822 h 1891287"/>
              <a:gd name="connsiteX13" fmla="*/ 6103327 w 6103327"/>
              <a:gd name="connsiteY13" fmla="*/ 907818 h 1891287"/>
              <a:gd name="connsiteX14" fmla="*/ 6103327 w 6103327"/>
              <a:gd name="connsiteY14" fmla="*/ 1399552 h 1891287"/>
              <a:gd name="connsiteX15" fmla="*/ 6103327 w 6103327"/>
              <a:gd name="connsiteY15" fmla="*/ 1891287 h 1891287"/>
              <a:gd name="connsiteX16" fmla="*/ 5670546 w 6103327"/>
              <a:gd name="connsiteY16" fmla="*/ 1891287 h 1891287"/>
              <a:gd name="connsiteX17" fmla="*/ 5115698 w 6103327"/>
              <a:gd name="connsiteY17" fmla="*/ 1891287 h 1891287"/>
              <a:gd name="connsiteX18" fmla="*/ 4621883 w 6103327"/>
              <a:gd name="connsiteY18" fmla="*/ 1891287 h 1891287"/>
              <a:gd name="connsiteX19" fmla="*/ 4189102 w 6103327"/>
              <a:gd name="connsiteY19" fmla="*/ 1891287 h 1891287"/>
              <a:gd name="connsiteX20" fmla="*/ 3634254 w 6103327"/>
              <a:gd name="connsiteY20" fmla="*/ 1891287 h 1891287"/>
              <a:gd name="connsiteX21" fmla="*/ 3018373 w 6103327"/>
              <a:gd name="connsiteY21" fmla="*/ 1891287 h 1891287"/>
              <a:gd name="connsiteX22" fmla="*/ 2402491 w 6103327"/>
              <a:gd name="connsiteY22" fmla="*/ 1891287 h 1891287"/>
              <a:gd name="connsiteX23" fmla="*/ 1908677 w 6103327"/>
              <a:gd name="connsiteY23" fmla="*/ 1891287 h 1891287"/>
              <a:gd name="connsiteX24" fmla="*/ 1353829 w 6103327"/>
              <a:gd name="connsiteY24" fmla="*/ 1891287 h 1891287"/>
              <a:gd name="connsiteX25" fmla="*/ 676914 w 6103327"/>
              <a:gd name="connsiteY25" fmla="*/ 1891287 h 1891287"/>
              <a:gd name="connsiteX26" fmla="*/ 0 w 6103327"/>
              <a:gd name="connsiteY26" fmla="*/ 1891287 h 1891287"/>
              <a:gd name="connsiteX27" fmla="*/ 0 w 6103327"/>
              <a:gd name="connsiteY27" fmla="*/ 1380640 h 1891287"/>
              <a:gd name="connsiteX28" fmla="*/ 0 w 6103327"/>
              <a:gd name="connsiteY28" fmla="*/ 907818 h 1891287"/>
              <a:gd name="connsiteX29" fmla="*/ 0 w 6103327"/>
              <a:gd name="connsiteY29" fmla="*/ 0 h 189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3327" h="1891287" extrusionOk="0">
                <a:moveTo>
                  <a:pt x="0" y="0"/>
                </a:moveTo>
                <a:cubicBezTo>
                  <a:pt x="199602" y="-45347"/>
                  <a:pt x="368108" y="29860"/>
                  <a:pt x="493815" y="0"/>
                </a:cubicBezTo>
                <a:cubicBezTo>
                  <a:pt x="619522" y="-29860"/>
                  <a:pt x="779668" y="30711"/>
                  <a:pt x="1048663" y="0"/>
                </a:cubicBezTo>
                <a:cubicBezTo>
                  <a:pt x="1317658" y="-30711"/>
                  <a:pt x="1342491" y="56435"/>
                  <a:pt x="1542477" y="0"/>
                </a:cubicBezTo>
                <a:cubicBezTo>
                  <a:pt x="1742463" y="-56435"/>
                  <a:pt x="1761416" y="3836"/>
                  <a:pt x="1975259" y="0"/>
                </a:cubicBezTo>
                <a:cubicBezTo>
                  <a:pt x="2189102" y="-3836"/>
                  <a:pt x="2440682" y="5427"/>
                  <a:pt x="2591140" y="0"/>
                </a:cubicBezTo>
                <a:cubicBezTo>
                  <a:pt x="2741598" y="-5427"/>
                  <a:pt x="2976127" y="10651"/>
                  <a:pt x="3268054" y="0"/>
                </a:cubicBezTo>
                <a:cubicBezTo>
                  <a:pt x="3559981" y="-10651"/>
                  <a:pt x="3619952" y="24630"/>
                  <a:pt x="3944969" y="0"/>
                </a:cubicBezTo>
                <a:cubicBezTo>
                  <a:pt x="4269987" y="-24630"/>
                  <a:pt x="4203068" y="11726"/>
                  <a:pt x="4316717" y="0"/>
                </a:cubicBezTo>
                <a:cubicBezTo>
                  <a:pt x="4430366" y="-11726"/>
                  <a:pt x="4646206" y="6740"/>
                  <a:pt x="4871565" y="0"/>
                </a:cubicBezTo>
                <a:cubicBezTo>
                  <a:pt x="5096924" y="-6740"/>
                  <a:pt x="5185155" y="24754"/>
                  <a:pt x="5304346" y="0"/>
                </a:cubicBezTo>
                <a:cubicBezTo>
                  <a:pt x="5423537" y="-24754"/>
                  <a:pt x="5904968" y="54953"/>
                  <a:pt x="6103327" y="0"/>
                </a:cubicBezTo>
                <a:cubicBezTo>
                  <a:pt x="6117841" y="230006"/>
                  <a:pt x="6068394" y="335879"/>
                  <a:pt x="6103327" y="472822"/>
                </a:cubicBezTo>
                <a:cubicBezTo>
                  <a:pt x="6138260" y="609765"/>
                  <a:pt x="6096408" y="703375"/>
                  <a:pt x="6103327" y="907818"/>
                </a:cubicBezTo>
                <a:cubicBezTo>
                  <a:pt x="6110246" y="1112261"/>
                  <a:pt x="6093522" y="1271787"/>
                  <a:pt x="6103327" y="1399552"/>
                </a:cubicBezTo>
                <a:cubicBezTo>
                  <a:pt x="6113132" y="1527317"/>
                  <a:pt x="6096599" y="1767372"/>
                  <a:pt x="6103327" y="1891287"/>
                </a:cubicBezTo>
                <a:cubicBezTo>
                  <a:pt x="5968190" y="1899649"/>
                  <a:pt x="5818895" y="1864685"/>
                  <a:pt x="5670546" y="1891287"/>
                </a:cubicBezTo>
                <a:cubicBezTo>
                  <a:pt x="5522197" y="1917889"/>
                  <a:pt x="5234014" y="1832710"/>
                  <a:pt x="5115698" y="1891287"/>
                </a:cubicBezTo>
                <a:cubicBezTo>
                  <a:pt x="4997382" y="1949864"/>
                  <a:pt x="4781250" y="1869595"/>
                  <a:pt x="4621883" y="1891287"/>
                </a:cubicBezTo>
                <a:cubicBezTo>
                  <a:pt x="4462517" y="1912979"/>
                  <a:pt x="4367926" y="1887815"/>
                  <a:pt x="4189102" y="1891287"/>
                </a:cubicBezTo>
                <a:cubicBezTo>
                  <a:pt x="4010278" y="1894759"/>
                  <a:pt x="3880865" y="1832827"/>
                  <a:pt x="3634254" y="1891287"/>
                </a:cubicBezTo>
                <a:cubicBezTo>
                  <a:pt x="3387643" y="1949747"/>
                  <a:pt x="3263697" y="1819709"/>
                  <a:pt x="3018373" y="1891287"/>
                </a:cubicBezTo>
                <a:cubicBezTo>
                  <a:pt x="2773049" y="1962865"/>
                  <a:pt x="2540120" y="1847464"/>
                  <a:pt x="2402491" y="1891287"/>
                </a:cubicBezTo>
                <a:cubicBezTo>
                  <a:pt x="2264862" y="1935110"/>
                  <a:pt x="2046475" y="1885634"/>
                  <a:pt x="1908677" y="1891287"/>
                </a:cubicBezTo>
                <a:cubicBezTo>
                  <a:pt x="1770879" y="1896940"/>
                  <a:pt x="1587885" y="1890824"/>
                  <a:pt x="1353829" y="1891287"/>
                </a:cubicBezTo>
                <a:cubicBezTo>
                  <a:pt x="1119773" y="1891750"/>
                  <a:pt x="833269" y="1835319"/>
                  <a:pt x="676914" y="1891287"/>
                </a:cubicBezTo>
                <a:cubicBezTo>
                  <a:pt x="520560" y="1947255"/>
                  <a:pt x="331651" y="1883958"/>
                  <a:pt x="0" y="1891287"/>
                </a:cubicBezTo>
                <a:cubicBezTo>
                  <a:pt x="-57742" y="1665619"/>
                  <a:pt x="55538" y="1586364"/>
                  <a:pt x="0" y="1380640"/>
                </a:cubicBezTo>
                <a:cubicBezTo>
                  <a:pt x="-55538" y="1174916"/>
                  <a:pt x="36605" y="1025497"/>
                  <a:pt x="0" y="907818"/>
                </a:cubicBezTo>
                <a:cubicBezTo>
                  <a:pt x="-36605" y="790139"/>
                  <a:pt x="80126" y="316731"/>
                  <a:pt x="0" y="0"/>
                </a:cubicBezTo>
                <a:close/>
              </a:path>
            </a:pathLst>
          </a:custGeom>
          <a:noFill/>
          <a:ln w="28575">
            <a:solidFill>
              <a:schemeClr val="accent6">
                <a:lumMod val="50000"/>
              </a:schemeClr>
            </a:solidFill>
            <a:extLst>
              <a:ext uri="{C807C97D-BFC1-408E-A445-0C87EB9F89A2}">
                <ask:lineSketchStyleProps xmlns:ask="http://schemas.microsoft.com/office/drawing/2018/sketchyshapes" sd="2327878316">
                  <a:prstGeom prst="rect">
                    <a:avLst/>
                  </a:prstGeom>
                  <ask:type>
                    <ask:lineSketchScribble/>
                  </ask:type>
                </ask:lineSketchStyleProps>
              </a:ext>
            </a:extLst>
          </a:ln>
        </p:spPr>
        <p:txBody>
          <a:bodyPr wrap="square" rtlCol="0">
            <a:spAutoFit/>
          </a:bodyPr>
          <a:lstStyle/>
          <a:p>
            <a:pPr algn="just">
              <a:lnSpc>
                <a:spcPct val="150000"/>
              </a:lnSpc>
            </a:pPr>
            <a:r>
              <a:rPr lang="vi-VN" altLang="zh-CN" sz="2000" b="1" dirty="0">
                <a:solidFill>
                  <a:schemeClr val="accent6">
                    <a:lumMod val="50000"/>
                  </a:schemeClr>
                </a:solidFill>
                <a:latin typeface="Calibri" panose="020F0502020204030204" pitchFamily="34" charset="0"/>
                <a:ea typeface="微软雅黑" panose="020B0503020204020204" pitchFamily="34" charset="-122"/>
                <a:cs typeface="Calibri" panose="020F0502020204030204" pitchFamily="34" charset="0"/>
              </a:rPr>
              <a:t>- SỰ THẬT MÀ GA-LI-LÊ BV LÀ TRÁI ĐẤT QUAY QUANH MẶT TRỜI CHỨ KHÔNG PHẢI MT QUAY QUANH TĐ.</a:t>
            </a:r>
          </a:p>
          <a:p>
            <a:pPr algn="just">
              <a:lnSpc>
                <a:spcPct val="150000"/>
              </a:lnSpc>
            </a:pPr>
            <a:r>
              <a:rPr lang="vi-VN" altLang="zh-CN" sz="2000" b="1" dirty="0">
                <a:solidFill>
                  <a:schemeClr val="accent6">
                    <a:lumMod val="50000"/>
                  </a:schemeClr>
                </a:solidFill>
                <a:latin typeface="Calibri" panose="020F0502020204030204" pitchFamily="34" charset="0"/>
                <a:ea typeface="微软雅黑" panose="020B0503020204020204" pitchFamily="34" charset="-122"/>
                <a:cs typeface="Calibri" panose="020F0502020204030204" pitchFamily="34" charset="0"/>
              </a:rPr>
              <a:t>- GA-LI-LÊ ĐÃ TÔN TRỌNG SỰ THẬT BẰNG CÁCH TUYÊN BỐ: DÙ SAO TRÁI ĐẤT VẪN QUAY!</a:t>
            </a:r>
            <a:endParaRPr lang="en-US" altLang="zh-CN" sz="1200" b="1" dirty="0">
              <a:solidFill>
                <a:schemeClr val="accent6">
                  <a:lumMod val="50000"/>
                </a:schemeClr>
              </a:solidFill>
              <a:latin typeface="Calibri" panose="020F0502020204030204" pitchFamily="34" charset="0"/>
              <a:ea typeface="微软雅黑" panose="020B0503020204020204" pitchFamily="34" charset="-122"/>
              <a:cs typeface="Calibri" panose="020F0502020204030204" pitchFamily="34" charset="0"/>
            </a:endParaRPr>
          </a:p>
        </p:txBody>
      </p:sp>
      <p:sp>
        <p:nvSpPr>
          <p:cNvPr id="138" name="弧形 473">
            <a:extLst>
              <a:ext uri="{FF2B5EF4-FFF2-40B4-BE49-F238E27FC236}">
                <a16:creationId xmlns:a16="http://schemas.microsoft.com/office/drawing/2014/main" id="{62EAAC59-1995-1F4E-8240-D558E5564702}"/>
              </a:ext>
            </a:extLst>
          </p:cNvPr>
          <p:cNvSpPr/>
          <p:nvPr/>
        </p:nvSpPr>
        <p:spPr>
          <a:xfrm rot="20632431" flipV="1">
            <a:off x="-102604" y="3690876"/>
            <a:ext cx="6215079" cy="966886"/>
          </a:xfrm>
          <a:prstGeom prst="arc">
            <a:avLst>
              <a:gd name="adj1" fmla="val 10167527"/>
              <a:gd name="adj2" fmla="val 685371"/>
            </a:avLst>
          </a:prstGeom>
          <a:ln w="38100">
            <a:solidFill>
              <a:srgbClr val="9D81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1"/>
          </a:p>
        </p:txBody>
      </p:sp>
    </p:spTree>
    <p:extLst>
      <p:ext uri="{BB962C8B-B14F-4D97-AF65-F5344CB8AC3E}">
        <p14:creationId xmlns:p14="http://schemas.microsoft.com/office/powerpoint/2010/main" val="3607910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3000" fill="hold"/>
                                        <p:tgtEl>
                                          <p:spTgt spid="69"/>
                                        </p:tgtEl>
                                        <p:attrNameLst>
                                          <p:attrName>ppt_w</p:attrName>
                                        </p:attrNameLst>
                                      </p:cBhvr>
                                      <p:tavLst>
                                        <p:tav tm="0">
                                          <p:val>
                                            <p:fltVal val="0"/>
                                          </p:val>
                                        </p:tav>
                                        <p:tav tm="100000">
                                          <p:val>
                                            <p:strVal val="#ppt_w"/>
                                          </p:val>
                                        </p:tav>
                                      </p:tavLst>
                                    </p:anim>
                                    <p:anim calcmode="lin" valueType="num">
                                      <p:cBhvr>
                                        <p:cTn id="8" dur="3000" fill="hold"/>
                                        <p:tgtEl>
                                          <p:spTgt spid="69"/>
                                        </p:tgtEl>
                                        <p:attrNameLst>
                                          <p:attrName>ppt_h</p:attrName>
                                        </p:attrNameLst>
                                      </p:cBhvr>
                                      <p:tavLst>
                                        <p:tav tm="0">
                                          <p:val>
                                            <p:fltVal val="0"/>
                                          </p:val>
                                        </p:tav>
                                        <p:tav tm="100000">
                                          <p:val>
                                            <p:strVal val="#ppt_h"/>
                                          </p:val>
                                        </p:tav>
                                      </p:tavLst>
                                    </p:anim>
                                    <p:animEffect transition="in" filter="fade">
                                      <p:cBhvr>
                                        <p:cTn id="9" dur="3000"/>
                                        <p:tgtEl>
                                          <p:spTgt spid="69"/>
                                        </p:tgtEl>
                                      </p:cBhvr>
                                    </p:animEffect>
                                  </p:childTnLst>
                                </p:cTn>
                              </p:par>
                              <p:par>
                                <p:cTn id="10" presetID="8" presetClass="emph" presetSubtype="0" repeatCount="5000" fill="hold" nodeType="withEffect">
                                  <p:stCondLst>
                                    <p:cond delay="0"/>
                                  </p:stCondLst>
                                  <p:childTnLst>
                                    <p:animRot by="-21600000">
                                      <p:cBhvr>
                                        <p:cTn id="11" dur="3300" fill="hold"/>
                                        <p:tgtEl>
                                          <p:spTgt spid="69"/>
                                        </p:tgtEl>
                                        <p:attrNameLst>
                                          <p:attrName>r</p:attrName>
                                        </p:attrNameLst>
                                      </p:cBhvr>
                                    </p:animRot>
                                  </p:childTnLst>
                                </p:cTn>
                              </p:par>
                              <p:par>
                                <p:cTn id="12" presetID="53" presetClass="entr" presetSubtype="16" fill="hold" nodeType="withEffect">
                                  <p:stCondLst>
                                    <p:cond delay="4000"/>
                                  </p:stCondLst>
                                  <p:childTnLst>
                                    <p:set>
                                      <p:cBhvr>
                                        <p:cTn id="13" dur="1" fill="hold">
                                          <p:stCondLst>
                                            <p:cond delay="0"/>
                                          </p:stCondLst>
                                        </p:cTn>
                                        <p:tgtEl>
                                          <p:spTgt spid="4"/>
                                        </p:tgtEl>
                                        <p:attrNameLst>
                                          <p:attrName>style.visibility</p:attrName>
                                        </p:attrNameLst>
                                      </p:cBhvr>
                                      <p:to>
                                        <p:strVal val="visible"/>
                                      </p:to>
                                    </p:set>
                                    <p:anim calcmode="lin" valueType="num">
                                      <p:cBhvr>
                                        <p:cTn id="14" dur="3000" fill="hold"/>
                                        <p:tgtEl>
                                          <p:spTgt spid="4"/>
                                        </p:tgtEl>
                                        <p:attrNameLst>
                                          <p:attrName>ppt_w</p:attrName>
                                        </p:attrNameLst>
                                      </p:cBhvr>
                                      <p:tavLst>
                                        <p:tav tm="0">
                                          <p:val>
                                            <p:fltVal val="0"/>
                                          </p:val>
                                        </p:tav>
                                        <p:tav tm="100000">
                                          <p:val>
                                            <p:strVal val="#ppt_w"/>
                                          </p:val>
                                        </p:tav>
                                      </p:tavLst>
                                    </p:anim>
                                    <p:anim calcmode="lin" valueType="num">
                                      <p:cBhvr>
                                        <p:cTn id="15" dur="3000" fill="hold"/>
                                        <p:tgtEl>
                                          <p:spTgt spid="4"/>
                                        </p:tgtEl>
                                        <p:attrNameLst>
                                          <p:attrName>ppt_h</p:attrName>
                                        </p:attrNameLst>
                                      </p:cBhvr>
                                      <p:tavLst>
                                        <p:tav tm="0">
                                          <p:val>
                                            <p:fltVal val="0"/>
                                          </p:val>
                                        </p:tav>
                                        <p:tav tm="100000">
                                          <p:val>
                                            <p:strVal val="#ppt_h"/>
                                          </p:val>
                                        </p:tav>
                                      </p:tavLst>
                                    </p:anim>
                                    <p:animEffect transition="in" filter="fade">
                                      <p:cBhvr>
                                        <p:cTn id="16" dur="3000"/>
                                        <p:tgtEl>
                                          <p:spTgt spid="4"/>
                                        </p:tgtEl>
                                      </p:cBhvr>
                                    </p:animEffect>
                                  </p:childTnLst>
                                </p:cTn>
                              </p:par>
                              <p:par>
                                <p:cTn id="17" presetID="8" presetClass="emph" presetSubtype="0" repeatCount="4000" fill="hold" nodeType="withEffect">
                                  <p:stCondLst>
                                    <p:cond delay="4500"/>
                                  </p:stCondLst>
                                  <p:childTnLst>
                                    <p:animRot by="-21600000">
                                      <p:cBhvr>
                                        <p:cTn id="18" dur="3000" fill="hold"/>
                                        <p:tgtEl>
                                          <p:spTgt spid="4"/>
                                        </p:tgtEl>
                                        <p:attrNameLst>
                                          <p:attrName>r</p:attrName>
                                        </p:attrNameLst>
                                      </p:cBhvr>
                                    </p:animRot>
                                  </p:childTnLst>
                                </p:cTn>
                              </p:par>
                              <p:par>
                                <p:cTn id="19" presetID="16" presetClass="entr" presetSubtype="37" fill="hold" grpId="0" nodeType="withEffect">
                                  <p:stCondLst>
                                    <p:cond delay="2500"/>
                                  </p:stCondLst>
                                  <p:childTnLst>
                                    <p:set>
                                      <p:cBhvr>
                                        <p:cTn id="20" dur="1" fill="hold">
                                          <p:stCondLst>
                                            <p:cond delay="0"/>
                                          </p:stCondLst>
                                        </p:cTn>
                                        <p:tgtEl>
                                          <p:spTgt spid="134">
                                            <p:txEl>
                                              <p:pRg st="0" end="0"/>
                                            </p:txEl>
                                          </p:spTgt>
                                        </p:tgtEl>
                                        <p:attrNameLst>
                                          <p:attrName>style.visibility</p:attrName>
                                        </p:attrNameLst>
                                      </p:cBhvr>
                                      <p:to>
                                        <p:strVal val="visible"/>
                                      </p:to>
                                    </p:set>
                                    <p:animEffect transition="in" filter="barn(outVertical)">
                                      <p:cBhvr>
                                        <p:cTn id="21" dur="500"/>
                                        <p:tgtEl>
                                          <p:spTgt spid="134">
                                            <p:txEl>
                                              <p:pRg st="0" end="0"/>
                                            </p:txEl>
                                          </p:spTgt>
                                        </p:tgtEl>
                                      </p:cBhvr>
                                    </p:animEffect>
                                  </p:childTnLst>
                                </p:cTn>
                              </p:par>
                              <p:par>
                                <p:cTn id="22" presetID="22" presetClass="entr" presetSubtype="2" fill="hold" grpId="0" nodeType="withEffect">
                                  <p:stCondLst>
                                    <p:cond delay="6000"/>
                                  </p:stCondLst>
                                  <p:childTnLst>
                                    <p:set>
                                      <p:cBhvr>
                                        <p:cTn id="23" dur="1" fill="hold">
                                          <p:stCondLst>
                                            <p:cond delay="0"/>
                                          </p:stCondLst>
                                        </p:cTn>
                                        <p:tgtEl>
                                          <p:spTgt spid="136"/>
                                        </p:tgtEl>
                                        <p:attrNameLst>
                                          <p:attrName>style.visibility</p:attrName>
                                        </p:attrNameLst>
                                      </p:cBhvr>
                                      <p:to>
                                        <p:strVal val="visible"/>
                                      </p:to>
                                    </p:set>
                                    <p:animEffect transition="in" filter="wipe(right)">
                                      <p:cBhvr>
                                        <p:cTn id="24" dur="500"/>
                                        <p:tgtEl>
                                          <p:spTgt spid="136"/>
                                        </p:tgtEl>
                                      </p:cBhvr>
                                    </p:animEffect>
                                  </p:childTnLst>
                                </p:cTn>
                              </p:par>
                              <p:par>
                                <p:cTn id="25" presetID="6" presetClass="entr" presetSubtype="16" fill="hold" grpId="0" nodeType="withEffect">
                                  <p:stCondLst>
                                    <p:cond delay="6000"/>
                                  </p:stCondLst>
                                  <p:childTnLst>
                                    <p:set>
                                      <p:cBhvr>
                                        <p:cTn id="26" dur="1" fill="hold">
                                          <p:stCondLst>
                                            <p:cond delay="0"/>
                                          </p:stCondLst>
                                        </p:cTn>
                                        <p:tgtEl>
                                          <p:spTgt spid="138"/>
                                        </p:tgtEl>
                                        <p:attrNameLst>
                                          <p:attrName>style.visibility</p:attrName>
                                        </p:attrNameLst>
                                      </p:cBhvr>
                                      <p:to>
                                        <p:strVal val="visible"/>
                                      </p:to>
                                    </p:set>
                                    <p:animEffect transition="in" filter="circle(in)">
                                      <p:cBhvr>
                                        <p:cTn id="27" dur="2000"/>
                                        <p:tgtEl>
                                          <p:spTgt spid="138"/>
                                        </p:tgtEl>
                                      </p:cBhvr>
                                    </p:animEffect>
                                  </p:childTnLst>
                                </p:cTn>
                              </p:par>
                            </p:childTnLst>
                          </p:cTn>
                        </p:par>
                        <p:par>
                          <p:cTn id="28" fill="hold">
                            <p:stCondLst>
                              <p:cond delay="16500"/>
                            </p:stCondLst>
                            <p:childTnLst>
                              <p:par>
                                <p:cTn id="29" presetID="22" presetClass="entr" presetSubtype="4" fill="hold" grpId="0" nodeType="afterEffect">
                                  <p:stCondLst>
                                    <p:cond delay="0"/>
                                  </p:stCondLst>
                                  <p:iterate type="lt">
                                    <p:tmPct val="10000"/>
                                  </p:iterate>
                                  <p:childTnLst>
                                    <p:set>
                                      <p:cBhvr>
                                        <p:cTn id="30" dur="1" fill="hold">
                                          <p:stCondLst>
                                            <p:cond delay="0"/>
                                          </p:stCondLst>
                                        </p:cTn>
                                        <p:tgtEl>
                                          <p:spTgt spid="137"/>
                                        </p:tgtEl>
                                        <p:attrNameLst>
                                          <p:attrName>style.visibility</p:attrName>
                                        </p:attrNameLst>
                                      </p:cBhvr>
                                      <p:to>
                                        <p:strVal val="visible"/>
                                      </p:to>
                                    </p:set>
                                    <p:animEffect transition="in" filter="wipe(down)">
                                      <p:cBhvr>
                                        <p:cTn id="31"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build="p"/>
      <p:bldP spid="136" grpId="0" animBg="1"/>
      <p:bldP spid="137" grpId="0" animBg="1"/>
      <p:bldP spid="13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演示文稿13-1.pptx"/>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583</Words>
  <Application>Microsoft Office PowerPoint</Application>
  <PresentationFormat>Widescreen</PresentationFormat>
  <Paragraphs>107</Paragraphs>
  <Slides>23</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微软雅黑</vt:lpstr>
      <vt:lpstr>微软雅黑 Light</vt:lpstr>
      <vt:lpstr>Arial</vt:lpstr>
      <vt:lpstr>Calibri</vt:lpstr>
      <vt:lpstr>Calibri Light</vt:lpstr>
      <vt:lpstr>Impact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 HÃY  TÌM HIỂU BIỂU HIỆN CỦA  TÔN TRỌNG SỰ THẬT TRONG CÁC HÌNH ẢNH BÊN?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http:/www.ypppt.com</cp:keywords>
  <cp:lastModifiedBy/>
  <cp:revision>1</cp:revision>
  <dcterms:created xsi:type="dcterms:W3CDTF">2017-03-23T13:39:08Z</dcterms:created>
  <dcterms:modified xsi:type="dcterms:W3CDTF">2021-08-25T01:49:25Z</dcterms:modified>
</cp:coreProperties>
</file>