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7" r:id="rId5"/>
    <p:sldId id="258" r:id="rId6"/>
    <p:sldId id="275" r:id="rId7"/>
    <p:sldId id="269" r:id="rId8"/>
    <p:sldId id="276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E2AAA-2CC7-4F9C-A8C6-8B9F2A3E9EF0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AD62A-9EE1-43E3-A7E5-D268F71DF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7ADBA-1AC7-4CD6-8AFF-4E8087BA5487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4C2EF-8A97-4DAF-B099-E56788364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524" y="1"/>
            <a:ext cx="1218895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8458200" cy="1828800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reeform 5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4937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Freeform 5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18" descr="An empty placeholder to add an image. Click on the placeholder and select the image that you wish to add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4937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580" y="5305424"/>
            <a:ext cx="8104083" cy="579921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reeform 5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8" name="Freeform 5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Picture Placeholder 18" descr="An empty placeholder to add an image. Click on the placeholder and select the image that you wish to add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Picture Placeholder 12" descr="An empty placeholder to add an image. Click on the placeholder and select the image that you wish to add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v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Picture Placeholder 8" descr="An empty placeholder to add an image. Click on the placeholder and select the image that you wish to add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5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Picture Placeholder 10" descr="An empty placeholder to add an image. Click on the placeholder and select the image that you wish to add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Picture Placeholder 12" descr="An empty placeholder to add an image. Click on the placeholder and select the image that you wish to add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4" name="Freeform 5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0" name="Freeform 5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Picture Placeholder 20" descr="An empty placeholder to add an image. Click on the placeholder and select the image that you wish to add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65125"/>
            <a:ext cx="1828799" cy="4940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18288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Picture Placeholder 11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7FC8593D-7C47-471E-A8DF-97AC4FFD13F5}" type="datetimeFigureOut">
              <a:rPr lang="en-US" smtClean="0"/>
              <a:pPr/>
              <a:t>10/9/2021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289D71E3-7D81-4C24-B9D8-6B108755C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-609600"/>
            <a:ext cx="11582400" cy="1828800"/>
          </a:xfrm>
        </p:spPr>
        <p:txBody>
          <a:bodyPr>
            <a:normAutofit/>
          </a:bodyPr>
          <a:lstStyle/>
          <a:p>
            <a:r>
              <a:rPr lang="nl-NL" sz="4000" b="1" dirty="0">
                <a:solidFill>
                  <a:srgbClr val="FF0000"/>
                </a:solidFill>
              </a:rPr>
              <a:t>LUYỆN TẬP CÁCH LÀM VĂN BẢN BIỂU CẢM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438400"/>
            <a:ext cx="7086600" cy="914400"/>
          </a:xfrm>
        </p:spPr>
        <p:txBody>
          <a:bodyPr>
            <a:noAutofit/>
          </a:bodyPr>
          <a:lstStyle/>
          <a:p>
            <a:r>
              <a:rPr lang="en-US" sz="4000" b="1" i="1" dirty="0" err="1" smtClean="0"/>
              <a:t>Tiết</a:t>
            </a:r>
            <a:r>
              <a:rPr lang="en-US" sz="4000" b="1" i="1" dirty="0" smtClean="0"/>
              <a:t> 30</a:t>
            </a:r>
          </a:p>
          <a:p>
            <a:pPr algn="r"/>
            <a:endParaRPr lang="en-US" sz="4000" b="1" i="1" dirty="0" smtClean="0"/>
          </a:p>
          <a:p>
            <a:pPr algn="r"/>
            <a:r>
              <a:rPr lang="en-US" sz="4000" b="1" i="1" dirty="0" smtClean="0"/>
              <a:t>NGỮ VĂN 7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304800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I. </a:t>
            </a:r>
            <a:r>
              <a:rPr lang="en-US" b="1" u="sng" dirty="0" err="1"/>
              <a:t>Luyện</a:t>
            </a:r>
            <a:r>
              <a:rPr lang="en-US" b="1" u="sng" dirty="0"/>
              <a:t> </a:t>
            </a:r>
            <a:r>
              <a:rPr lang="en-US" b="1" u="sng" dirty="0" err="1"/>
              <a:t>tập</a:t>
            </a:r>
            <a:r>
              <a:rPr lang="en-US" b="1" u="sng" dirty="0"/>
              <a:t> </a:t>
            </a:r>
            <a:r>
              <a:rPr lang="en-US" b="1" u="sng" dirty="0" err="1"/>
              <a:t>tìm</a:t>
            </a:r>
            <a:r>
              <a:rPr lang="en-US" b="1" u="sng" dirty="0"/>
              <a:t> </a:t>
            </a:r>
            <a:r>
              <a:rPr lang="en-US" b="1" u="sng" dirty="0" err="1"/>
              <a:t>hiểu</a:t>
            </a:r>
            <a:r>
              <a:rPr lang="en-US" b="1" u="sng" dirty="0"/>
              <a:t> </a:t>
            </a:r>
            <a:r>
              <a:rPr lang="en-US" b="1" u="sng" dirty="0" err="1"/>
              <a:t>đề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200" y="1371600"/>
            <a:ext cx="7696200" cy="434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i="1" dirty="0" smtClean="0"/>
              <a:t> Cho </a:t>
            </a:r>
            <a:r>
              <a:rPr lang="en-US" sz="3600" i="1" dirty="0" err="1" smtClean="0"/>
              <a:t>đề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bài</a:t>
            </a:r>
            <a:r>
              <a:rPr lang="en-US" sz="3600" i="1" dirty="0" smtClean="0"/>
              <a:t>: </a:t>
            </a:r>
            <a:r>
              <a:rPr lang="en-US" sz="3600" b="1" i="1" dirty="0" err="1" smtClean="0"/>
              <a:t>Loài</a:t>
            </a:r>
            <a:r>
              <a:rPr lang="en-US" sz="3600" b="1" i="1" dirty="0" smtClean="0"/>
              <a:t> </a:t>
            </a:r>
            <a:r>
              <a:rPr lang="en-US" sz="3600" b="1" i="1" dirty="0" err="1"/>
              <a:t>cây</a:t>
            </a:r>
            <a:r>
              <a:rPr lang="en-US" sz="3600" b="1" i="1" dirty="0"/>
              <a:t> </a:t>
            </a:r>
            <a:r>
              <a:rPr lang="en-US" sz="3600" b="1" i="1" dirty="0" err="1"/>
              <a:t>em</a:t>
            </a:r>
            <a:r>
              <a:rPr lang="en-US" sz="3600" b="1" i="1" dirty="0"/>
              <a:t> </a:t>
            </a:r>
            <a:r>
              <a:rPr lang="en-US" sz="3600" b="1" i="1" dirty="0" err="1" smtClean="0"/>
              <a:t>yêu</a:t>
            </a:r>
            <a:endParaRPr lang="en-US" sz="3600" b="1" i="1" dirty="0" smtClean="0"/>
          </a:p>
          <a:p>
            <a:endParaRPr lang="en-US" sz="3600" b="1" i="1" dirty="0"/>
          </a:p>
          <a:p>
            <a:endParaRPr lang="en-US" sz="3600" b="1" dirty="0"/>
          </a:p>
          <a:p>
            <a:r>
              <a:rPr lang="en-US" sz="3600" i="1" dirty="0" err="1"/>
              <a:t>Đề</a:t>
            </a:r>
            <a:r>
              <a:rPr lang="en-US" sz="3600" i="1" dirty="0"/>
              <a:t> </a:t>
            </a:r>
            <a:r>
              <a:rPr lang="en-US" sz="3600" i="1" dirty="0" err="1"/>
              <a:t>bài</a:t>
            </a:r>
            <a:r>
              <a:rPr lang="en-US" sz="3600" i="1" dirty="0"/>
              <a:t> </a:t>
            </a:r>
            <a:r>
              <a:rPr lang="en-US" sz="3600" i="1" dirty="0" err="1"/>
              <a:t>yêu</a:t>
            </a:r>
            <a:r>
              <a:rPr lang="en-US" sz="3600" i="1" dirty="0"/>
              <a:t> </a:t>
            </a:r>
            <a:r>
              <a:rPr lang="en-US" sz="3600" i="1" dirty="0" err="1"/>
              <a:t>cầu</a:t>
            </a:r>
            <a:r>
              <a:rPr lang="en-US" sz="3600" i="1" dirty="0"/>
              <a:t> </a:t>
            </a:r>
            <a:r>
              <a:rPr lang="en-US" sz="3600" i="1" dirty="0" err="1"/>
              <a:t>chúng</a:t>
            </a:r>
            <a:r>
              <a:rPr lang="en-US" sz="3600" i="1" dirty="0"/>
              <a:t> ta </a:t>
            </a:r>
            <a:r>
              <a:rPr lang="en-US" sz="3600" i="1" dirty="0" err="1"/>
              <a:t>viết</a:t>
            </a:r>
            <a:r>
              <a:rPr lang="en-US" sz="3600" i="1" dirty="0"/>
              <a:t> </a:t>
            </a:r>
            <a:r>
              <a:rPr lang="en-US" sz="3600" i="1" dirty="0" err="1"/>
              <a:t>về</a:t>
            </a:r>
            <a:r>
              <a:rPr lang="en-US" sz="3600" i="1" dirty="0"/>
              <a:t> </a:t>
            </a:r>
            <a:r>
              <a:rPr lang="en-US" sz="3600" i="1" dirty="0" err="1"/>
              <a:t>điều</a:t>
            </a:r>
            <a:r>
              <a:rPr lang="en-US" sz="3600" i="1" dirty="0"/>
              <a:t> </a:t>
            </a:r>
            <a:r>
              <a:rPr lang="en-US" sz="3600" i="1" dirty="0" err="1"/>
              <a:t>gì</a:t>
            </a:r>
            <a:r>
              <a:rPr lang="en-US" sz="3600" i="1" dirty="0"/>
              <a:t>?</a:t>
            </a:r>
            <a:endParaRPr lang="en-US" sz="3600" dirty="0"/>
          </a:p>
          <a:p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638800" y="1981200"/>
            <a:ext cx="13716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239000" y="1981200"/>
            <a:ext cx="6096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8077200" y="1981200"/>
            <a:ext cx="533400" cy="0"/>
          </a:xfrm>
          <a:prstGeom prst="line">
            <a:avLst/>
          </a:prstGeom>
          <a:ln w="381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3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304800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I. </a:t>
            </a:r>
            <a:r>
              <a:rPr lang="en-US" b="1" u="sng" dirty="0" err="1"/>
              <a:t>Luyện</a:t>
            </a:r>
            <a:r>
              <a:rPr lang="en-US" b="1" u="sng" dirty="0"/>
              <a:t> </a:t>
            </a:r>
            <a:r>
              <a:rPr lang="en-US" b="1" u="sng" dirty="0" err="1"/>
              <a:t>tập</a:t>
            </a:r>
            <a:r>
              <a:rPr lang="en-US" b="1" u="sng" dirty="0"/>
              <a:t> </a:t>
            </a:r>
            <a:r>
              <a:rPr lang="en-US" b="1" u="sng" dirty="0" err="1"/>
              <a:t>tìm</a:t>
            </a:r>
            <a:r>
              <a:rPr lang="en-US" b="1" u="sng" dirty="0"/>
              <a:t> </a:t>
            </a:r>
            <a:r>
              <a:rPr lang="en-US" b="1" u="sng" dirty="0" err="1"/>
              <a:t>hiểu</a:t>
            </a:r>
            <a:r>
              <a:rPr lang="en-US" b="1" u="sng" dirty="0"/>
              <a:t> </a:t>
            </a:r>
            <a:r>
              <a:rPr lang="en-US" b="1" u="sng" dirty="0" err="1"/>
              <a:t>đề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200" y="1371600"/>
            <a:ext cx="9067800" cy="4343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71500" indent="-571500">
              <a:buFontTx/>
              <a:buChar char="-"/>
            </a:pPr>
            <a:r>
              <a:rPr lang="en-US" sz="3600" dirty="0" err="1" smtClean="0"/>
              <a:t>Nội</a:t>
            </a:r>
            <a:r>
              <a:rPr lang="en-US" sz="3600" dirty="0" smtClean="0"/>
              <a:t> dung: </a:t>
            </a:r>
            <a:r>
              <a:rPr lang="en-US" sz="3600" dirty="0" err="1" smtClean="0"/>
              <a:t>Viết</a:t>
            </a:r>
            <a:r>
              <a:rPr lang="en-US" sz="3600" dirty="0" smtClean="0"/>
              <a:t> </a:t>
            </a:r>
            <a:r>
              <a:rPr lang="en-US" sz="3600" dirty="0" err="1" smtClean="0"/>
              <a:t>về</a:t>
            </a:r>
            <a:r>
              <a:rPr lang="en-US" sz="3600" dirty="0" smtClean="0"/>
              <a:t> </a:t>
            </a:r>
            <a:r>
              <a:rPr lang="en-US" sz="3600" dirty="0" err="1" smtClean="0"/>
              <a:t>loài</a:t>
            </a:r>
            <a:r>
              <a:rPr lang="en-US" sz="3600" dirty="0" smtClean="0"/>
              <a:t> </a:t>
            </a:r>
            <a:r>
              <a:rPr lang="en-US" sz="3600" dirty="0" err="1" smtClean="0"/>
              <a:t>cây</a:t>
            </a:r>
            <a:r>
              <a:rPr lang="en-US" sz="3600" dirty="0" smtClean="0"/>
              <a:t> </a:t>
            </a:r>
            <a:r>
              <a:rPr lang="en-US" sz="3600" dirty="0" err="1" smtClean="0"/>
              <a:t>em</a:t>
            </a:r>
            <a:r>
              <a:rPr lang="en-US" sz="3600" dirty="0" smtClean="0"/>
              <a:t> </a:t>
            </a:r>
            <a:r>
              <a:rPr lang="en-US" sz="3600" dirty="0" err="1" smtClean="0"/>
              <a:t>yêu</a:t>
            </a:r>
            <a:endParaRPr lang="en-US" sz="3600" dirty="0" smtClean="0"/>
          </a:p>
          <a:p>
            <a:pPr marL="571500" indent="-571500">
              <a:buFontTx/>
              <a:buChar char="-"/>
            </a:pPr>
            <a:endParaRPr lang="en-US" sz="3600" dirty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Đối</a:t>
            </a:r>
            <a:r>
              <a:rPr lang="en-US" sz="3600" dirty="0" smtClean="0"/>
              <a:t> </a:t>
            </a:r>
            <a:r>
              <a:rPr lang="en-US" sz="3600" dirty="0" err="1" smtClean="0"/>
              <a:t>tượng</a:t>
            </a:r>
            <a:r>
              <a:rPr lang="en-US" sz="3600" dirty="0" smtClean="0"/>
              <a:t>: </a:t>
            </a:r>
            <a:r>
              <a:rPr lang="en-US" sz="3600" dirty="0" err="1" smtClean="0"/>
              <a:t>Cây</a:t>
            </a:r>
            <a:r>
              <a:rPr lang="en-US" sz="3600" dirty="0" smtClean="0"/>
              <a:t> </a:t>
            </a:r>
            <a:r>
              <a:rPr lang="en-US" sz="3600" dirty="0" err="1" smtClean="0"/>
              <a:t>tre</a:t>
            </a:r>
            <a:r>
              <a:rPr lang="en-US" sz="3600" dirty="0" smtClean="0"/>
              <a:t>, </a:t>
            </a:r>
            <a:r>
              <a:rPr lang="en-US" sz="3600" dirty="0" err="1" smtClean="0"/>
              <a:t>cây</a:t>
            </a:r>
            <a:r>
              <a:rPr lang="en-US" sz="3600" dirty="0" smtClean="0"/>
              <a:t> </a:t>
            </a:r>
            <a:r>
              <a:rPr lang="en-US" sz="3600" dirty="0" err="1" smtClean="0"/>
              <a:t>mít</a:t>
            </a:r>
            <a:r>
              <a:rPr lang="en-US" sz="3600" dirty="0" smtClean="0"/>
              <a:t>, </a:t>
            </a:r>
            <a:r>
              <a:rPr lang="en-US" sz="3600" dirty="0" err="1" smtClean="0"/>
              <a:t>cây</a:t>
            </a:r>
            <a:r>
              <a:rPr lang="en-US" sz="3600" dirty="0" smtClean="0"/>
              <a:t> </a:t>
            </a:r>
            <a:r>
              <a:rPr lang="en-US" sz="3600" dirty="0" err="1" smtClean="0"/>
              <a:t>phượng</a:t>
            </a:r>
            <a:r>
              <a:rPr lang="en-US" sz="3600" dirty="0" smtClean="0"/>
              <a:t>, </a:t>
            </a:r>
            <a:r>
              <a:rPr lang="en-US" sz="3600" dirty="0" err="1" smtClean="0"/>
              <a:t>cây</a:t>
            </a:r>
            <a:r>
              <a:rPr lang="en-US" sz="3600" dirty="0" smtClean="0"/>
              <a:t> </a:t>
            </a:r>
            <a:r>
              <a:rPr lang="en-US" sz="3600" dirty="0" err="1" smtClean="0"/>
              <a:t>bàng</a:t>
            </a:r>
            <a:r>
              <a:rPr lang="en-US" sz="3600" dirty="0" smtClean="0"/>
              <a:t>,….</a:t>
            </a:r>
          </a:p>
          <a:p>
            <a:pPr marL="571500" indent="-571500">
              <a:buFontTx/>
              <a:buChar char="-"/>
            </a:pPr>
            <a:endParaRPr lang="en-US" sz="3600" dirty="0"/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Mục</a:t>
            </a:r>
            <a:r>
              <a:rPr lang="en-US" sz="3600" dirty="0" smtClean="0"/>
              <a:t> </a:t>
            </a:r>
            <a:r>
              <a:rPr lang="en-US" sz="3600" dirty="0" err="1" smtClean="0"/>
              <a:t>đích</a:t>
            </a:r>
            <a:r>
              <a:rPr lang="en-US" sz="3600" dirty="0" smtClean="0"/>
              <a:t>: </a:t>
            </a:r>
            <a:r>
              <a:rPr lang="en-US" sz="3600" dirty="0" err="1" smtClean="0"/>
              <a:t>Bày</a:t>
            </a:r>
            <a:r>
              <a:rPr lang="en-US" sz="3600" dirty="0" smtClean="0"/>
              <a:t> </a:t>
            </a:r>
            <a:r>
              <a:rPr lang="en-US" sz="3600" dirty="0" err="1" smtClean="0"/>
              <a:t>tỏ</a:t>
            </a:r>
            <a:r>
              <a:rPr lang="en-US" sz="3600" dirty="0" smtClean="0"/>
              <a:t> </a:t>
            </a:r>
            <a:r>
              <a:rPr lang="en-US" sz="3600" dirty="0" err="1" smtClean="0"/>
              <a:t>thái</a:t>
            </a:r>
            <a:r>
              <a:rPr lang="en-US" sz="3600" dirty="0" smtClean="0"/>
              <a:t> </a:t>
            </a:r>
            <a:r>
              <a:rPr lang="en-US" sz="3600" dirty="0" err="1" smtClean="0"/>
              <a:t>độ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tình</a:t>
            </a:r>
            <a:r>
              <a:rPr lang="en-US" sz="3600" dirty="0" smtClean="0"/>
              <a:t> </a:t>
            </a:r>
            <a:r>
              <a:rPr lang="en-US" sz="3600" dirty="0" err="1" smtClean="0"/>
              <a:t>cảm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em</a:t>
            </a:r>
            <a:r>
              <a:rPr lang="en-US" sz="3600" dirty="0" smtClean="0"/>
              <a:t> </a:t>
            </a:r>
            <a:r>
              <a:rPr lang="en-US" sz="3600" dirty="0" err="1" smtClean="0"/>
              <a:t>với</a:t>
            </a:r>
            <a:r>
              <a:rPr lang="en-US" sz="3600" dirty="0" smtClean="0"/>
              <a:t> </a:t>
            </a:r>
            <a:r>
              <a:rPr lang="en-US" sz="3600" dirty="0" err="1" smtClean="0"/>
              <a:t>loài</a:t>
            </a:r>
            <a:r>
              <a:rPr lang="en-US" sz="3600" dirty="0" smtClean="0"/>
              <a:t> </a:t>
            </a:r>
            <a:r>
              <a:rPr lang="en-US" sz="3600" dirty="0" err="1" smtClean="0"/>
              <a:t>cây</a:t>
            </a:r>
            <a:r>
              <a:rPr lang="en-US" sz="3600" dirty="0" smtClean="0"/>
              <a:t> </a:t>
            </a:r>
            <a:r>
              <a:rPr lang="en-US" sz="3600" dirty="0" err="1" smtClean="0"/>
              <a:t>kể</a:t>
            </a:r>
            <a:r>
              <a:rPr lang="en-US" sz="3600" dirty="0" smtClean="0"/>
              <a:t> </a:t>
            </a:r>
            <a:r>
              <a:rPr lang="en-US" sz="3600" dirty="0" err="1" smtClean="0"/>
              <a:t>trên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8280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9"/>
            <a:ext cx="9829800" cy="1066800"/>
          </a:xfrm>
        </p:spPr>
        <p:txBody>
          <a:bodyPr>
            <a:normAutofit/>
          </a:bodyPr>
          <a:lstStyle/>
          <a:p>
            <a:r>
              <a:rPr lang="en-US" sz="5400" b="1" u="sng" dirty="0" smtClean="0"/>
              <a:t>II. </a:t>
            </a:r>
            <a:r>
              <a:rPr lang="en-US" sz="5400" b="1" u="sng" dirty="0" err="1" smtClean="0"/>
              <a:t>Luyện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tập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lập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dàn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bài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828800"/>
            <a:ext cx="91440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u="sng" dirty="0" err="1" smtClean="0">
                <a:latin typeface="+mj-lt"/>
              </a:rPr>
              <a:t>Dàn</a:t>
            </a:r>
            <a:r>
              <a:rPr lang="en-US" sz="6000" u="sng" dirty="0" smtClean="0">
                <a:latin typeface="+mj-lt"/>
              </a:rPr>
              <a:t> </a:t>
            </a:r>
            <a:r>
              <a:rPr lang="en-US" sz="6000" u="sng" dirty="0" err="1" smtClean="0">
                <a:latin typeface="+mj-lt"/>
              </a:rPr>
              <a:t>bài</a:t>
            </a:r>
            <a:r>
              <a:rPr lang="en-US" sz="6000" u="sng" dirty="0" smtClean="0">
                <a:latin typeface="+mj-lt"/>
              </a:rPr>
              <a:t> </a:t>
            </a:r>
            <a:r>
              <a:rPr lang="en-US" sz="6000" u="sng" dirty="0" err="1" smtClean="0">
                <a:latin typeface="+mj-lt"/>
              </a:rPr>
              <a:t>gợi</a:t>
            </a:r>
            <a:r>
              <a:rPr lang="en-US" sz="6000" u="sng" dirty="0" smtClean="0">
                <a:latin typeface="+mj-lt"/>
              </a:rPr>
              <a:t> ý:</a:t>
            </a:r>
          </a:p>
          <a:p>
            <a:pPr marL="0" indent="0">
              <a:buNone/>
            </a:pPr>
            <a:r>
              <a:rPr lang="en-US" sz="5400" i="1" dirty="0" smtClean="0">
                <a:latin typeface="+mj-lt"/>
              </a:rPr>
              <a:t>a. </a:t>
            </a:r>
            <a:r>
              <a:rPr lang="en-US" sz="5400" i="1" dirty="0" err="1">
                <a:latin typeface="+mj-lt"/>
              </a:rPr>
              <a:t>Mở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bài</a:t>
            </a:r>
            <a:r>
              <a:rPr lang="en-US" sz="5400" i="1" dirty="0">
                <a:latin typeface="+mj-lt"/>
              </a:rPr>
              <a:t>: </a:t>
            </a:r>
            <a:endParaRPr lang="en-US" sz="5400" dirty="0">
              <a:latin typeface="+mj-lt"/>
            </a:endParaRPr>
          </a:p>
          <a:p>
            <a:pPr marL="0" indent="0">
              <a:buNone/>
            </a:pPr>
            <a:r>
              <a:rPr lang="en-US" sz="5400" i="1" dirty="0" smtClean="0">
                <a:latin typeface="+mj-lt"/>
              </a:rPr>
              <a:t>- </a:t>
            </a:r>
            <a:r>
              <a:rPr lang="en-US" sz="5400" i="1" dirty="0" err="1" smtClean="0">
                <a:latin typeface="+mj-lt"/>
              </a:rPr>
              <a:t>Em</a:t>
            </a:r>
            <a:r>
              <a:rPr lang="en-US" sz="5400" i="1" dirty="0" smtClean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yêu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thích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loài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cây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nào</a:t>
            </a:r>
            <a:r>
              <a:rPr lang="en-US" sz="5400" i="1" dirty="0">
                <a:latin typeface="+mj-lt"/>
              </a:rPr>
              <a:t>? </a:t>
            </a:r>
            <a:endParaRPr lang="en-US" sz="5400" i="1" dirty="0" smtClean="0">
              <a:latin typeface="+mj-lt"/>
            </a:endParaRPr>
          </a:p>
          <a:p>
            <a:pPr marL="0" indent="0">
              <a:buNone/>
            </a:pPr>
            <a:r>
              <a:rPr lang="en-US" sz="5400" i="1" dirty="0" smtClean="0">
                <a:latin typeface="+mj-lt"/>
              </a:rPr>
              <a:t>- </a:t>
            </a:r>
            <a:r>
              <a:rPr lang="en-US" sz="5400" i="1" dirty="0" err="1" smtClean="0">
                <a:latin typeface="+mj-lt"/>
              </a:rPr>
              <a:t>Nêu</a:t>
            </a:r>
            <a:r>
              <a:rPr lang="en-US" sz="5400" i="1" dirty="0" smtClean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lý</a:t>
            </a:r>
            <a:r>
              <a:rPr lang="en-US" sz="5400" i="1" dirty="0">
                <a:latin typeface="+mj-lt"/>
              </a:rPr>
              <a:t> do </a:t>
            </a:r>
            <a:r>
              <a:rPr lang="en-US" sz="5400" i="1" dirty="0" err="1">
                <a:latin typeface="+mj-lt"/>
              </a:rPr>
              <a:t>mà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em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yêu</a:t>
            </a:r>
            <a:r>
              <a:rPr lang="en-US" sz="5400" i="1" dirty="0">
                <a:latin typeface="+mj-lt"/>
              </a:rPr>
              <a:t> </a:t>
            </a:r>
            <a:r>
              <a:rPr lang="en-US" sz="5400" i="1" dirty="0" err="1">
                <a:latin typeface="+mj-lt"/>
              </a:rPr>
              <a:t>thích</a:t>
            </a:r>
            <a:r>
              <a:rPr lang="en-US" sz="5400" i="1" dirty="0">
                <a:latin typeface="+mj-lt"/>
              </a:rPr>
              <a:t>?</a:t>
            </a:r>
            <a:endParaRPr lang="en-US" sz="5400" dirty="0">
              <a:latin typeface="+mj-lt"/>
            </a:endParaRP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033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9"/>
            <a:ext cx="9829800" cy="1066800"/>
          </a:xfrm>
        </p:spPr>
        <p:txBody>
          <a:bodyPr>
            <a:normAutofit/>
          </a:bodyPr>
          <a:lstStyle/>
          <a:p>
            <a:r>
              <a:rPr lang="en-US" sz="5400" b="1" u="sng" dirty="0" smtClean="0"/>
              <a:t>II. </a:t>
            </a:r>
            <a:r>
              <a:rPr lang="en-US" sz="5400" b="1" u="sng" dirty="0" err="1" smtClean="0"/>
              <a:t>Luyện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tập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lập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dàn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bài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295400"/>
            <a:ext cx="10287000" cy="5257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i="1" dirty="0" smtClean="0">
                <a:latin typeface="+mj-lt"/>
              </a:rPr>
              <a:t>b. </a:t>
            </a:r>
            <a:r>
              <a:rPr lang="en-US" sz="2800" i="1" dirty="0" err="1" smtClean="0">
                <a:latin typeface="+mj-lt"/>
              </a:rPr>
              <a:t>Thân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bài</a:t>
            </a:r>
            <a:r>
              <a:rPr lang="en-US" sz="2800" i="1" dirty="0">
                <a:latin typeface="+mj-lt"/>
              </a:rPr>
              <a:t>: </a:t>
            </a:r>
            <a:endParaRPr lang="en-US" sz="2800" dirty="0">
              <a:latin typeface="+mj-lt"/>
            </a:endParaRPr>
          </a:p>
          <a:p>
            <a:r>
              <a:rPr lang="en-US" sz="2800" i="1" dirty="0" err="1">
                <a:latin typeface="+mj-lt"/>
              </a:rPr>
              <a:t>Giới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thiệu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loài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cây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em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yêu</a:t>
            </a:r>
            <a:r>
              <a:rPr lang="en-US" sz="2800" i="1" dirty="0" smtClean="0">
                <a:latin typeface="+mj-lt"/>
              </a:rPr>
              <a:t>.</a:t>
            </a:r>
          </a:p>
          <a:p>
            <a:endParaRPr lang="en-US" sz="1200" dirty="0">
              <a:latin typeface="+mj-lt"/>
            </a:endParaRPr>
          </a:p>
          <a:p>
            <a:r>
              <a:rPr lang="en-US" sz="2800" i="1" dirty="0" err="1">
                <a:latin typeface="+mj-lt"/>
              </a:rPr>
              <a:t>Đặc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điểm</a:t>
            </a:r>
            <a:r>
              <a:rPr lang="en-US" sz="2800" i="1" dirty="0">
                <a:latin typeface="+mj-lt"/>
              </a:rPr>
              <a:t>, </a:t>
            </a:r>
            <a:r>
              <a:rPr lang="en-US" sz="2800" i="1" dirty="0" err="1">
                <a:latin typeface="+mj-lt"/>
              </a:rPr>
              <a:t>phẩm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chất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của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cây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 smtClean="0">
                <a:latin typeface="+mj-lt"/>
              </a:rPr>
              <a:t>là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gì</a:t>
            </a:r>
            <a:r>
              <a:rPr lang="en-US" sz="2800" i="1" dirty="0">
                <a:latin typeface="+mj-lt"/>
              </a:rPr>
              <a:t>?</a:t>
            </a:r>
            <a:r>
              <a:rPr lang="en-US" sz="2800" dirty="0">
                <a:latin typeface="+mj-lt"/>
              </a:rPr>
              <a:t> </a:t>
            </a:r>
            <a:endParaRPr lang="en-US" sz="2800" dirty="0" smtClean="0">
              <a:latin typeface="+mj-lt"/>
            </a:endParaRPr>
          </a:p>
          <a:p>
            <a:endParaRPr lang="en-US" sz="2400" dirty="0" smtClean="0">
              <a:latin typeface="+mj-lt"/>
            </a:endParaRPr>
          </a:p>
          <a:p>
            <a:r>
              <a:rPr lang="en-US" sz="2800" i="1" dirty="0" err="1" smtClean="0">
                <a:latin typeface="+mj-lt"/>
              </a:rPr>
              <a:t>Những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đặc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điểm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và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phẩm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chất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ấy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đã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góp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phần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cho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cuộc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sống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của</a:t>
            </a:r>
            <a:r>
              <a:rPr lang="en-US" sz="2800" i="1" dirty="0">
                <a:latin typeface="+mj-lt"/>
              </a:rPr>
              <a:t> con </a:t>
            </a:r>
            <a:r>
              <a:rPr lang="en-US" sz="2800" i="1" dirty="0" err="1">
                <a:latin typeface="+mj-lt"/>
              </a:rPr>
              <a:t>người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như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thế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nào</a:t>
            </a:r>
            <a:r>
              <a:rPr lang="en-US" sz="2800" i="1" dirty="0" smtClean="0">
                <a:latin typeface="+mj-lt"/>
              </a:rPr>
              <a:t>?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800" i="1" dirty="0" err="1" smtClean="0">
                <a:latin typeface="+mj-lt"/>
              </a:rPr>
              <a:t>Nó</a:t>
            </a:r>
            <a:r>
              <a:rPr lang="en-US" sz="2800" i="1" dirty="0" smtClean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đã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tác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động</a:t>
            </a:r>
            <a:r>
              <a:rPr lang="en-US" sz="2800" i="1" dirty="0">
                <a:latin typeface="+mj-lt"/>
              </a:rPr>
              <a:t>, </a:t>
            </a:r>
            <a:r>
              <a:rPr lang="en-US" sz="2800" i="1" dirty="0" err="1">
                <a:latin typeface="+mj-lt"/>
              </a:rPr>
              <a:t>gơi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nhớ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đến</a:t>
            </a:r>
            <a:r>
              <a:rPr lang="en-US" sz="2800" i="1" dirty="0">
                <a:latin typeface="+mj-lt"/>
              </a:rPr>
              <a:t>  </a:t>
            </a:r>
            <a:r>
              <a:rPr lang="en-US" sz="2800" i="1" dirty="0" err="1">
                <a:latin typeface="+mj-lt"/>
              </a:rPr>
              <a:t>điều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gì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trong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cuộc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sống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của</a:t>
            </a:r>
            <a:r>
              <a:rPr lang="en-US" sz="2800" i="1" dirty="0">
                <a:latin typeface="+mj-lt"/>
              </a:rPr>
              <a:t> </a:t>
            </a:r>
            <a:r>
              <a:rPr lang="en-US" sz="2800" i="1" dirty="0" err="1">
                <a:latin typeface="+mj-lt"/>
              </a:rPr>
              <a:t>em</a:t>
            </a:r>
            <a:r>
              <a:rPr lang="en-US" sz="2800" i="1" dirty="0" smtClean="0">
                <a:latin typeface="+mj-lt"/>
              </a:rPr>
              <a:t>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4735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9"/>
            <a:ext cx="9829800" cy="1066800"/>
          </a:xfrm>
        </p:spPr>
        <p:txBody>
          <a:bodyPr>
            <a:normAutofit/>
          </a:bodyPr>
          <a:lstStyle/>
          <a:p>
            <a:r>
              <a:rPr lang="en-US" sz="5400" b="1" u="sng" dirty="0" smtClean="0"/>
              <a:t>II. </a:t>
            </a:r>
            <a:r>
              <a:rPr lang="en-US" sz="5400" b="1" u="sng" dirty="0" err="1" smtClean="0"/>
              <a:t>Luyện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tập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lập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dàn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bài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2514600"/>
            <a:ext cx="6400800" cy="243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i="1" dirty="0">
                <a:latin typeface="+mj-lt"/>
              </a:rPr>
              <a:t>c</a:t>
            </a:r>
            <a:r>
              <a:rPr lang="en-US" sz="4000" i="1" dirty="0" smtClean="0">
                <a:latin typeface="+mj-lt"/>
              </a:rPr>
              <a:t>. </a:t>
            </a:r>
            <a:r>
              <a:rPr lang="en-US" sz="4000" i="1" dirty="0" err="1" smtClean="0">
                <a:latin typeface="+mj-lt"/>
              </a:rPr>
              <a:t>Kết</a:t>
            </a:r>
            <a:r>
              <a:rPr lang="en-US" sz="4000" i="1" dirty="0" smtClean="0">
                <a:latin typeface="+mj-lt"/>
              </a:rPr>
              <a:t> </a:t>
            </a:r>
            <a:r>
              <a:rPr lang="en-US" sz="4000" i="1" dirty="0" err="1">
                <a:latin typeface="+mj-lt"/>
              </a:rPr>
              <a:t>bài</a:t>
            </a:r>
            <a:r>
              <a:rPr lang="en-US" sz="4000" i="1" dirty="0">
                <a:latin typeface="+mj-lt"/>
              </a:rPr>
              <a:t>: </a:t>
            </a:r>
            <a:endParaRPr lang="en-US" sz="4000" i="1" dirty="0" smtClean="0">
              <a:latin typeface="+mj-lt"/>
            </a:endParaRPr>
          </a:p>
          <a:p>
            <a:pPr marL="0" indent="0">
              <a:buNone/>
            </a:pPr>
            <a:endParaRPr lang="en-US" sz="4000" dirty="0">
              <a:latin typeface="+mj-lt"/>
            </a:endParaRPr>
          </a:p>
          <a:p>
            <a:r>
              <a:rPr lang="en-US" sz="4000" dirty="0" err="1" smtClean="0">
                <a:latin typeface="+mj-lt"/>
              </a:rPr>
              <a:t>Tình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>
                <a:latin typeface="+mj-lt"/>
              </a:rPr>
              <a:t>cảm</a:t>
            </a:r>
            <a:r>
              <a:rPr lang="en-US" sz="4000" dirty="0">
                <a:latin typeface="+mj-lt"/>
              </a:rPr>
              <a:t> </a:t>
            </a:r>
            <a:r>
              <a:rPr lang="en-US" sz="4000" dirty="0" err="1">
                <a:latin typeface="+mj-lt"/>
              </a:rPr>
              <a:t>của</a:t>
            </a:r>
            <a:r>
              <a:rPr lang="en-US" sz="4000" dirty="0">
                <a:latin typeface="+mj-lt"/>
              </a:rPr>
              <a:t> </a:t>
            </a:r>
            <a:r>
              <a:rPr lang="en-US" sz="4000" dirty="0" err="1">
                <a:latin typeface="+mj-lt"/>
              </a:rPr>
              <a:t>em</a:t>
            </a:r>
            <a:r>
              <a:rPr lang="en-US" sz="4000" dirty="0">
                <a:latin typeface="+mj-lt"/>
              </a:rPr>
              <a:t> </a:t>
            </a:r>
            <a:r>
              <a:rPr lang="en-US" sz="4000" dirty="0" err="1">
                <a:latin typeface="+mj-lt"/>
              </a:rPr>
              <a:t>với</a:t>
            </a:r>
            <a:r>
              <a:rPr lang="en-US" sz="4000" dirty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cây</a:t>
            </a:r>
            <a:endParaRPr lang="en-US" sz="4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451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9"/>
            <a:ext cx="9829800" cy="1066800"/>
          </a:xfrm>
        </p:spPr>
        <p:txBody>
          <a:bodyPr>
            <a:normAutofit fontScale="90000"/>
          </a:bodyPr>
          <a:lstStyle/>
          <a:p>
            <a:r>
              <a:rPr lang="en-US" sz="5400" b="1" u="sng" dirty="0" smtClean="0"/>
              <a:t>III. </a:t>
            </a:r>
            <a:r>
              <a:rPr lang="en-US" sz="5400" b="1" u="sng" dirty="0" err="1" smtClean="0"/>
              <a:t>Thực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hành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làm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văn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biểu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cảm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11049000" cy="5257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i="1" dirty="0" err="1" smtClean="0">
                <a:latin typeface="+mj-lt"/>
              </a:rPr>
              <a:t>Đề</a:t>
            </a:r>
            <a:r>
              <a:rPr lang="en-US" sz="4000" i="1" dirty="0" smtClean="0">
                <a:latin typeface="+mj-lt"/>
              </a:rPr>
              <a:t> </a:t>
            </a:r>
            <a:r>
              <a:rPr lang="en-US" sz="4000" i="1" dirty="0" err="1" smtClean="0">
                <a:latin typeface="+mj-lt"/>
              </a:rPr>
              <a:t>tham</a:t>
            </a:r>
            <a:r>
              <a:rPr lang="en-US" sz="4000" i="1" dirty="0" smtClean="0">
                <a:latin typeface="+mj-lt"/>
              </a:rPr>
              <a:t> </a:t>
            </a:r>
            <a:r>
              <a:rPr lang="en-US" sz="4000" i="1" dirty="0" err="1" smtClean="0">
                <a:latin typeface="+mj-lt"/>
              </a:rPr>
              <a:t>khảo</a:t>
            </a:r>
            <a:r>
              <a:rPr lang="en-US" sz="4000" i="1" dirty="0" smtClean="0">
                <a:latin typeface="+mj-lt"/>
              </a:rPr>
              <a:t>: </a:t>
            </a:r>
            <a:r>
              <a:rPr lang="en-US" sz="4000" b="1" i="1" dirty="0" err="1" smtClean="0">
                <a:latin typeface="+mj-lt"/>
              </a:rPr>
              <a:t>Cây</a:t>
            </a:r>
            <a:r>
              <a:rPr lang="en-US" sz="4000" b="1" i="1" dirty="0" smtClean="0">
                <a:latin typeface="+mj-lt"/>
              </a:rPr>
              <a:t> </a:t>
            </a:r>
            <a:r>
              <a:rPr lang="en-US" sz="4000" b="1" i="1" dirty="0" err="1" smtClean="0">
                <a:latin typeface="+mj-lt"/>
              </a:rPr>
              <a:t>sấu</a:t>
            </a:r>
            <a:r>
              <a:rPr lang="en-US" sz="4000" b="1" i="1" dirty="0" smtClean="0">
                <a:latin typeface="+mj-lt"/>
              </a:rPr>
              <a:t> </a:t>
            </a:r>
            <a:r>
              <a:rPr lang="en-US" sz="4000" b="1" i="1" dirty="0" err="1" smtClean="0">
                <a:latin typeface="+mj-lt"/>
              </a:rPr>
              <a:t>Hà</a:t>
            </a:r>
            <a:r>
              <a:rPr lang="en-US" sz="4000" b="1" i="1" dirty="0" smtClean="0">
                <a:latin typeface="+mj-lt"/>
              </a:rPr>
              <a:t> </a:t>
            </a:r>
            <a:r>
              <a:rPr lang="en-US" sz="4000" b="1" i="1" dirty="0" err="1" smtClean="0">
                <a:latin typeface="+mj-lt"/>
              </a:rPr>
              <a:t>Nội</a:t>
            </a:r>
            <a:endParaRPr lang="en-US" sz="4000" b="1" i="1" dirty="0" smtClean="0">
              <a:latin typeface="+mj-lt"/>
            </a:endParaRPr>
          </a:p>
          <a:p>
            <a:pPr marL="0" indent="0">
              <a:buNone/>
            </a:pPr>
            <a:endParaRPr lang="en-US" sz="4000" b="1" i="1" dirty="0" smtClean="0">
              <a:latin typeface="+mj-lt"/>
            </a:endParaRPr>
          </a:p>
          <a:p>
            <a:pPr marL="0" indent="0">
              <a:buNone/>
            </a:pPr>
            <a:r>
              <a:rPr lang="en-US" sz="4000" dirty="0" err="1" smtClean="0">
                <a:latin typeface="+mj-lt"/>
              </a:rPr>
              <a:t>Nhiệm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vụ</a:t>
            </a:r>
            <a:r>
              <a:rPr lang="en-US" sz="4000" dirty="0" smtClean="0">
                <a:latin typeface="+mj-lt"/>
              </a:rPr>
              <a:t>: </a:t>
            </a:r>
            <a:r>
              <a:rPr lang="en-US" sz="4000" dirty="0" err="1" smtClean="0">
                <a:latin typeface="+mj-lt"/>
              </a:rPr>
              <a:t>Thảo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luận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theo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nhóm</a:t>
            </a:r>
            <a:r>
              <a:rPr lang="en-US" sz="4000" dirty="0" smtClean="0">
                <a:latin typeface="+mj-lt"/>
              </a:rPr>
              <a:t> 4-6 </a:t>
            </a:r>
            <a:r>
              <a:rPr lang="en-US" sz="4000" dirty="0" err="1" smtClean="0">
                <a:latin typeface="+mj-lt"/>
              </a:rPr>
              <a:t>người</a:t>
            </a:r>
            <a:r>
              <a:rPr lang="en-US" sz="4000" dirty="0" smtClean="0">
                <a:latin typeface="+mj-lt"/>
              </a:rPr>
              <a:t>, </a:t>
            </a:r>
            <a:r>
              <a:rPr lang="en-US" sz="4000" dirty="0" err="1" smtClean="0">
                <a:latin typeface="+mj-lt"/>
              </a:rPr>
              <a:t>thời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gian</a:t>
            </a:r>
            <a:r>
              <a:rPr lang="en-US" sz="4000" dirty="0" smtClean="0">
                <a:latin typeface="+mj-lt"/>
              </a:rPr>
              <a:t> 3 </a:t>
            </a:r>
            <a:r>
              <a:rPr lang="en-US" sz="4000" dirty="0" err="1" smtClean="0">
                <a:latin typeface="+mj-lt"/>
              </a:rPr>
              <a:t>phút</a:t>
            </a:r>
            <a:r>
              <a:rPr lang="en-US" sz="40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4000" dirty="0" smtClean="0">
              <a:latin typeface="+mj-lt"/>
            </a:endParaRPr>
          </a:p>
          <a:p>
            <a:pPr marL="0" indent="0">
              <a:buNone/>
            </a:pPr>
            <a:r>
              <a:rPr lang="en-US" sz="4000" dirty="0" smtClean="0">
                <a:latin typeface="+mj-lt"/>
              </a:rPr>
              <a:t>Sau </a:t>
            </a:r>
            <a:r>
              <a:rPr lang="en-US" sz="4000" dirty="0" err="1" smtClean="0">
                <a:latin typeface="+mj-lt"/>
              </a:rPr>
              <a:t>thảo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luận</a:t>
            </a:r>
            <a:r>
              <a:rPr lang="en-US" sz="4000" dirty="0" smtClean="0">
                <a:latin typeface="+mj-lt"/>
              </a:rPr>
              <a:t>, </a:t>
            </a:r>
            <a:r>
              <a:rPr lang="en-US" sz="4000" dirty="0" err="1" smtClean="0">
                <a:latin typeface="+mj-lt"/>
              </a:rPr>
              <a:t>hoàn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thành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phiếu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học</a:t>
            </a:r>
            <a:r>
              <a:rPr lang="en-US" sz="4000" dirty="0" smtClean="0">
                <a:latin typeface="+mj-lt"/>
              </a:rPr>
              <a:t> </a:t>
            </a:r>
            <a:r>
              <a:rPr lang="en-US" sz="4000" dirty="0" err="1" smtClean="0">
                <a:latin typeface="+mj-lt"/>
              </a:rPr>
              <a:t>tập</a:t>
            </a:r>
            <a:r>
              <a:rPr lang="en-US" sz="4000" dirty="0" smtClean="0">
                <a:latin typeface="+mj-lt"/>
              </a:rPr>
              <a:t>.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907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169"/>
            <a:ext cx="9829800" cy="1066800"/>
          </a:xfrm>
        </p:spPr>
        <p:txBody>
          <a:bodyPr>
            <a:normAutofit fontScale="90000"/>
          </a:bodyPr>
          <a:lstStyle/>
          <a:p>
            <a:r>
              <a:rPr lang="en-US" sz="5400" b="1" u="sng" dirty="0" smtClean="0"/>
              <a:t>III. </a:t>
            </a:r>
            <a:r>
              <a:rPr lang="en-US" sz="5400" b="1" u="sng" dirty="0" err="1" smtClean="0"/>
              <a:t>Thực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hành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làm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văn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biểu</a:t>
            </a:r>
            <a:r>
              <a:rPr lang="en-US" sz="5400" b="1" u="sng" dirty="0" smtClean="0"/>
              <a:t> </a:t>
            </a:r>
            <a:r>
              <a:rPr lang="en-US" sz="5400" b="1" u="sng" dirty="0" err="1" smtClean="0"/>
              <a:t>cảm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11049000" cy="5257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Tx/>
              <a:buChar char="-"/>
            </a:pPr>
            <a:endParaRPr lang="pt-BR" sz="4000" dirty="0" smtClean="0">
              <a:latin typeface="+mj-lt"/>
            </a:endParaRPr>
          </a:p>
          <a:p>
            <a:pPr>
              <a:buFontTx/>
              <a:buChar char="-"/>
            </a:pPr>
            <a:r>
              <a:rPr lang="pt-BR" sz="4000" dirty="0" smtClean="0">
                <a:latin typeface="+mj-lt"/>
              </a:rPr>
              <a:t>Bố </a:t>
            </a:r>
            <a:r>
              <a:rPr lang="pt-BR" sz="4000" dirty="0">
                <a:latin typeface="+mj-lt"/>
              </a:rPr>
              <a:t>cục 3 phần: MB, TB, </a:t>
            </a:r>
            <a:r>
              <a:rPr lang="pt-BR" sz="4000" dirty="0" smtClean="0">
                <a:latin typeface="+mj-lt"/>
              </a:rPr>
              <a:t>KB</a:t>
            </a:r>
            <a:endParaRPr lang="en-US" sz="4000" dirty="0">
              <a:latin typeface="+mj-lt"/>
            </a:endParaRPr>
          </a:p>
          <a:p>
            <a:pPr>
              <a:buFontTx/>
              <a:buChar char="-"/>
            </a:pPr>
            <a:endParaRPr lang="en-US" sz="4000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 smtClean="0">
                <a:latin typeface="+mj-lt"/>
                <a:sym typeface="Wingdings" panose="05000000000000000000" pitchFamily="2" charset="2"/>
              </a:rPr>
              <a:t></a:t>
            </a:r>
            <a:r>
              <a:rPr lang="pt-BR" sz="4000" dirty="0" smtClean="0">
                <a:latin typeface="+mj-lt"/>
              </a:rPr>
              <a:t> </a:t>
            </a:r>
            <a:r>
              <a:rPr lang="pt-BR" sz="4000" dirty="0">
                <a:latin typeface="+mj-lt"/>
              </a:rPr>
              <a:t>MB từ “Hằng năm…thơm thơm</a:t>
            </a:r>
            <a:r>
              <a:rPr lang="pt-BR" sz="4000" dirty="0" smtClean="0">
                <a:latin typeface="+mj-lt"/>
              </a:rPr>
              <a:t>”</a:t>
            </a:r>
            <a:endParaRPr lang="en-US" sz="4000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 smtClean="0">
                <a:latin typeface="+mj-lt"/>
                <a:sym typeface="Wingdings" panose="05000000000000000000" pitchFamily="2" charset="2"/>
              </a:rPr>
              <a:t> </a:t>
            </a:r>
            <a:r>
              <a:rPr lang="pt-BR" sz="4000" dirty="0" smtClean="0">
                <a:latin typeface="+mj-lt"/>
              </a:rPr>
              <a:t> </a:t>
            </a:r>
            <a:r>
              <a:rPr lang="pt-BR" sz="4000" dirty="0">
                <a:latin typeface="+mj-lt"/>
              </a:rPr>
              <a:t>TB từ “Hương lá…chiều khách</a:t>
            </a:r>
            <a:r>
              <a:rPr lang="pt-BR" sz="4000" dirty="0" smtClean="0">
                <a:latin typeface="+mj-lt"/>
              </a:rPr>
              <a:t>”</a:t>
            </a:r>
            <a:endParaRPr lang="en-US" sz="4000" dirty="0" smtClean="0">
              <a:latin typeface="+mj-lt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 smtClean="0">
                <a:latin typeface="+mj-lt"/>
                <a:sym typeface="Wingdings" panose="05000000000000000000" pitchFamily="2" charset="2"/>
              </a:rPr>
              <a:t> </a:t>
            </a:r>
            <a:r>
              <a:rPr lang="pt-BR" sz="4000" dirty="0" smtClean="0">
                <a:latin typeface="+mj-lt"/>
              </a:rPr>
              <a:t> </a:t>
            </a:r>
            <a:r>
              <a:rPr lang="pt-BR" sz="4000" dirty="0">
                <a:latin typeface="+mj-lt"/>
              </a:rPr>
              <a:t>KB từ “ Từ qua thời…Hà Nội</a:t>
            </a:r>
            <a:r>
              <a:rPr lang="pt-BR" sz="4000" dirty="0" smtClean="0">
                <a:latin typeface="+mj-lt"/>
              </a:rPr>
              <a:t>”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457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theme1.xml><?xml version="1.0" encoding="utf-8"?>
<a:theme xmlns:a="http://schemas.openxmlformats.org/drawingml/2006/main" name="Children Friends 16x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yard kids education presentation, album (widescreen).potx" id="{B61009BD-7448-452D-9EB3-A92629EDAAF7}" vid="{D5A61431-CA5A-45CA-9A81-30AAFC8F1B2C}"/>
    </a:ext>
  </a:extLst>
</a:theme>
</file>

<file path=ppt/theme/theme2.xml><?xml version="1.0" encoding="utf-8"?>
<a:theme xmlns:a="http://schemas.openxmlformats.org/drawingml/2006/main" name="Office Them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A15C6C-6BB6-4DB6-B7D6-7F14EAB2CC5C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Schoolyard kids education presentation, album (widescreen)</Template>
  <TotalTime>67</TotalTime>
  <Words>292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Children Friends 16x9</vt:lpstr>
      <vt:lpstr>LUYỆN TẬP CÁCH LÀM VĂN BẢN BIỂU CẢM</vt:lpstr>
      <vt:lpstr>I. Luyện tập tìm hiểu đề</vt:lpstr>
      <vt:lpstr>I. Luyện tập tìm hiểu đề</vt:lpstr>
      <vt:lpstr>II. Luyện tập lập dàn bài</vt:lpstr>
      <vt:lpstr>II. Luyện tập lập dàn bài</vt:lpstr>
      <vt:lpstr>II. Luyện tập lập dàn bài</vt:lpstr>
      <vt:lpstr>III. Thực hành làm văn biểu cảm</vt:lpstr>
      <vt:lpstr>III. Thực hành làm văn biểu cảm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CÁCH LÀM VĂN BẢN BIỂU CẢM</dc:title>
  <dc:creator>Microsoft account</dc:creator>
  <cp:keywords/>
  <cp:lastModifiedBy>Thanh Bình</cp:lastModifiedBy>
  <cp:revision>8</cp:revision>
  <dcterms:created xsi:type="dcterms:W3CDTF">2020-10-24T03:16:04Z</dcterms:created>
  <dcterms:modified xsi:type="dcterms:W3CDTF">2021-10-09T14:27:54Z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