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333" r:id="rId3"/>
    <p:sldId id="334" r:id="rId4"/>
    <p:sldId id="308" r:id="rId5"/>
    <p:sldId id="336" r:id="rId6"/>
    <p:sldId id="337" r:id="rId7"/>
    <p:sldId id="338" r:id="rId8"/>
    <p:sldId id="262" r:id="rId9"/>
    <p:sldId id="281" r:id="rId10"/>
    <p:sldId id="258" r:id="rId11"/>
    <p:sldId id="265" r:id="rId12"/>
    <p:sldId id="340" r:id="rId13"/>
    <p:sldId id="260" r:id="rId14"/>
    <p:sldId id="280" r:id="rId15"/>
    <p:sldId id="346" r:id="rId16"/>
    <p:sldId id="263" r:id="rId17"/>
    <p:sldId id="259" r:id="rId18"/>
    <p:sldId id="347" r:id="rId19"/>
    <p:sldId id="261" r:id="rId20"/>
    <p:sldId id="264" r:id="rId21"/>
    <p:sldId id="267" r:id="rId22"/>
    <p:sldId id="343" r:id="rId23"/>
    <p:sldId id="342" r:id="rId24"/>
    <p:sldId id="348" r:id="rId25"/>
    <p:sldId id="349" r:id="rId26"/>
    <p:sldId id="266" r:id="rId27"/>
    <p:sldId id="344" r:id="rId28"/>
    <p:sldId id="285" r:id="rId29"/>
    <p:sldId id="277" r:id="rId30"/>
    <p:sldId id="345" r:id="rId31"/>
    <p:sldId id="270" r:id="rId32"/>
    <p:sldId id="274" r:id="rId33"/>
    <p:sldId id="279" r:id="rId34"/>
  </p:sldIdLst>
  <p:sldSz cx="9144000" cy="5143500" type="screen16x9"/>
  <p:notesSz cx="6858000" cy="9144000"/>
  <p:embeddedFontLst>
    <p:embeddedFont>
      <p:font typeface="Fira Sans Extra Condensed" charset="0"/>
      <p:regular r:id="rId36"/>
      <p:bold r:id="rId37"/>
      <p:italic r:id="rId38"/>
      <p:boldItalic r:id="rId39"/>
    </p:embeddedFont>
    <p:embeddedFont>
      <p:font typeface="PT Sans" charset="0"/>
      <p:regular r:id="rId40"/>
      <p:bold r:id="rId41"/>
      <p:italic r:id="rId42"/>
      <p:boldItalic r:id="rId43"/>
    </p:embeddedFont>
    <p:embeddedFont>
      <p:font typeface="#9Slide05 SVNShintia Script" charset="0"/>
      <p:regular r:id="rId44"/>
    </p:embeddedFont>
    <p:embeddedFont>
      <p:font typeface="Fira Sans Condensed" charset="0"/>
      <p:regular r:id="rId45"/>
      <p:bold r:id="rId46"/>
      <p:italic r:id="rId47"/>
      <p:boldItalic r:id="rId48"/>
    </p:embeddedFont>
    <p:embeddedFont>
      <p:font typeface="Bebas Neue" charset="0"/>
      <p:regular r:id="rId49"/>
    </p:embeddedFont>
    <p:embeddedFont>
      <p:font typeface="Fredoka One" charset="0"/>
      <p:regular r:id="rId50"/>
    </p:embeddedFont>
    <p:embeddedFont>
      <p:font typeface="Hind" charset="0"/>
      <p:regular r:id="rId51"/>
      <p:bold r:id="rId52"/>
    </p:embeddedFont>
    <p:embeddedFont>
      <p:font typeface="Calibri" pitchFamily="34" charset="0"/>
      <p:regular r:id="rId53"/>
      <p:bold r:id="rId54"/>
      <p:italic r:id="rId55"/>
      <p:boldItalic r:id="rId56"/>
    </p:embeddedFont>
    <p:embeddedFont>
      <p:font typeface="Open Sans" charset="0"/>
      <p:regular r:id="rId57"/>
      <p:bold r:id="rId58"/>
      <p:italic r:id="rId59"/>
      <p:boldItalic r:id="rId60"/>
    </p:embeddedFont>
    <p:embeddedFont>
      <p:font typeface="Anaheim"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2"/>
    <p:restoredTop sz="94650"/>
  </p:normalViewPr>
  <p:slideViewPr>
    <p:cSldViewPr snapToGrid="0" snapToObjects="1">
      <p:cViewPr>
        <p:scale>
          <a:sx n="125" d="100"/>
          <a:sy n="125" d="100"/>
        </p:scale>
        <p:origin x="-264"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48621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083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09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30416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690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3863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Chào</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mừng</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quý</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thầy</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cô</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giáo</a:t>
            </a:r>
            <a:endParaRPr b="1" dirty="0">
              <a:latin typeface="Times New Roman" panose="02020603050405020304" pitchFamily="18" charset="0"/>
              <a:cs typeface="Times New Roman" panose="02020603050405020304" pitchFamily="18" charset="0"/>
            </a:endParaRPr>
          </a:p>
        </p:txBody>
      </p:sp>
      <p:sp>
        <p:nvSpPr>
          <p:cNvPr id="701" name="Google Shape;701;p36"/>
          <p:cNvSpPr txBox="1">
            <a:spLocks noGrp="1"/>
          </p:cNvSpPr>
          <p:nvPr>
            <p:ph type="subTitle" idx="2"/>
          </p:nvPr>
        </p:nvSpPr>
        <p:spPr>
          <a:xfrm>
            <a:off x="2070300" y="2734936"/>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v</a:t>
            </a:r>
            <a:r>
              <a:rPr lang="en" b="1" dirty="0" err="1">
                <a:latin typeface="Times New Roman" panose="02020603050405020304" pitchFamily="18" charset="0"/>
                <a:cs typeface="Times New Roman" panose="02020603050405020304" pitchFamily="18" charset="0"/>
              </a:rPr>
              <a:t>à</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các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em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học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sinh</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smtClean="0">
                <a:latin typeface="Times New Roman" panose="02020603050405020304" pitchFamily="18" charset="0"/>
                <a:cs typeface="Times New Roman" panose="02020603050405020304" pitchFamily="18" charset="0"/>
              </a:rPr>
              <a:t>Tác giả:</a:t>
            </a:r>
            <a:endParaRPr sz="3600" dirty="0">
              <a:latin typeface="Times New Roman" panose="02020603050405020304" pitchFamily="18" charset="0"/>
              <a:cs typeface="Times New Roman" panose="02020603050405020304" pitchFamily="18" charset="0"/>
            </a:endParaRPr>
          </a:p>
        </p:txBody>
      </p:sp>
      <p:pic>
        <p:nvPicPr>
          <p:cNvPr id="1026" name="Picture 2" descr="Về Tạ Duy Anh, đôi nét tác giả - tác phẩm - Điểm sách, Book review">
            <a:extLst>
              <a:ext uri="{FF2B5EF4-FFF2-40B4-BE49-F238E27FC236}">
                <a16:creationId xmlns:a16="http://schemas.microsoft.com/office/drawing/2014/main" xmlns=""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xmlns=""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xmlns=""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xmlns=""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dirty="0">
                <a:solidFill>
                  <a:schemeClr val="bg2">
                    <a:lumMod val="50000"/>
                  </a:schemeClr>
                </a:solidFill>
                <a:latin typeface="Times New Roman" panose="02020603050405020304" pitchFamily="18" charset="0"/>
                <a:cs typeface="Times New Roman" panose="02020603050405020304" pitchFamily="18" charset="0"/>
              </a:rPr>
              <a:t>“</a:t>
            </a:r>
            <a:r>
              <a:rPr lang="en" sz="6600" b="1" dirty="0" err="1">
                <a:solidFill>
                  <a:schemeClr val="bg2">
                    <a:lumMod val="50000"/>
                  </a:schemeClr>
                </a:solidFill>
                <a:latin typeface="Times New Roman" panose="02020603050405020304" pitchFamily="18" charset="0"/>
                <a:cs typeface="Times New Roman" panose="02020603050405020304" pitchFamily="18" charset="0"/>
              </a:rPr>
              <a:t>Hái</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hoa</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dân</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chủ</a:t>
            </a:r>
            <a:r>
              <a:rPr lang="en" sz="6600" b="1" dirty="0">
                <a:solidFill>
                  <a:schemeClr val="bg2">
                    <a:lumMod val="50000"/>
                  </a:schemeClr>
                </a:solidFill>
                <a:latin typeface="Times New Roman" panose="02020603050405020304" pitchFamily="18" charset="0"/>
                <a:cs typeface="Times New Roman" panose="02020603050405020304" pitchFamily="18" charset="0"/>
              </a:rPr>
              <a:t>”</a:t>
            </a:r>
            <a:endParaRPr sz="66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xmlns=""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xmlns=""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xmlns=""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xmlns=""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xmlns=""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xmlns=""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solidFill>
                  <a:srgbClr val="FF0000"/>
                </a:solidFill>
                <a:latin typeface="Times New Roman" panose="02020603050405020304" pitchFamily="18" charset="0"/>
                <a:cs typeface="Times New Roman" panose="02020603050405020304" pitchFamily="18" charset="0"/>
              </a:rPr>
              <a:t>KHÁM PHÁ VĂN BẢN</a:t>
            </a:r>
            <a:endParaRPr sz="4500" b="1" dirty="0">
              <a:solidFill>
                <a:srgbClr val="FF0000"/>
              </a:solidFill>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dirty="0">
                <a:solidFill>
                  <a:schemeClr val="dk1"/>
                </a:solidFill>
                <a:latin typeface="Times New Roman" panose="02020603050405020304" pitchFamily="18" charset="0"/>
                <a:cs typeface="Times New Roman" panose="02020603050405020304" pitchFamily="18" charset="0"/>
              </a:rPr>
              <a:t>1. </a:t>
            </a:r>
            <a:r>
              <a:rPr lang="en" sz="4500" b="1" dirty="0" err="1">
                <a:solidFill>
                  <a:schemeClr val="dk1"/>
                </a:solidFill>
                <a:latin typeface="Times New Roman" panose="02020603050405020304" pitchFamily="18" charset="0"/>
                <a:cs typeface="Times New Roman" panose="02020603050405020304" pitchFamily="18" charset="0"/>
              </a:rPr>
              <a:t>Ngôi</a:t>
            </a:r>
            <a:r>
              <a:rPr lang="en" sz="4500" b="1" dirty="0">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kể</a:t>
            </a:r>
            <a:endParaRPr sz="4500" b="1" dirty="0">
              <a:solidFill>
                <a:schemeClr val="dk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xmlns=""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xmlns=""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xmlns=""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xmlns=""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pic>
        <p:nvPicPr>
          <p:cNvPr id="11" name="Picture 2" descr="Tay Cầm Bút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313411" y="343863"/>
            <a:ext cx="976119" cy="976120"/>
          </a:xfrm>
          <a:prstGeom prst="rect">
            <a:avLst/>
          </a:prstGeom>
          <a:solidFill>
            <a:srgbClr val="FFFF00"/>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x-none" dirty="0"/>
          </a:p>
        </p:txBody>
      </p:sp>
      <p:sp>
        <p:nvSpPr>
          <p:cNvPr id="11" name="Google Shape;751;p42">
            <a:extLst>
              <a:ext uri="{FF2B5EF4-FFF2-40B4-BE49-F238E27FC236}">
                <a16:creationId xmlns:a16="http://schemas.microsoft.com/office/drawing/2014/main" xmlns=""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xmlns=""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pic>
        <p:nvPicPr>
          <p:cNvPr id="10" name="Picture 2" descr="Tay Cầm Bút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4171734" y="743617"/>
            <a:ext cx="976119" cy="976120"/>
          </a:xfrm>
          <a:prstGeom prst="rect">
            <a:avLst/>
          </a:prstGeom>
          <a:solidFill>
            <a:srgbClr val="FFFF00"/>
          </a:solidFill>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xmlns=""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xmlns=""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xmlns=""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xmlns=""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xmlns=""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54" name="Rectangle 53">
            <a:extLst>
              <a:ext uri="{FF2B5EF4-FFF2-40B4-BE49-F238E27FC236}">
                <a16:creationId xmlns:a16="http://schemas.microsoft.com/office/drawing/2014/main" xmlns=""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pic>
        <p:nvPicPr>
          <p:cNvPr id="8" name="Picture 2" descr="Tay Cầm Bút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5450405" y="115388"/>
            <a:ext cx="976119" cy="976120"/>
          </a:xfrm>
          <a:prstGeom prst="rect">
            <a:avLst/>
          </a:prstGeom>
          <a:solidFill>
            <a:srgbClr val="FFFF00"/>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xmlns=""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xmlns="" id="{25DB4217-2250-3F4F-B87B-6B26ED7C2A2A}"/>
              </a:ext>
            </a:extLst>
          </p:cNvPr>
          <p:cNvPicPr>
            <a:picLocks noChangeAspect="1"/>
          </p:cNvPicPr>
          <p:nvPr/>
        </p:nvPicPr>
        <p:blipFill>
          <a:blip r:embed="rId3"/>
          <a:stretch>
            <a:fillRect/>
          </a:stretch>
        </p:blipFill>
        <p:spPr>
          <a:xfrm>
            <a:off x="-1009711" y="342260"/>
            <a:ext cx="5787803" cy="5143500"/>
          </a:xfrm>
          <a:prstGeom prst="rect">
            <a:avLst/>
          </a:prstGeom>
        </p:spPr>
      </p:pic>
      <p:pic>
        <p:nvPicPr>
          <p:cNvPr id="4" name="Picture 2" descr="Tay Cầm Bút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3480356" y="1453882"/>
            <a:ext cx="976119" cy="976120"/>
          </a:xfrm>
          <a:prstGeom prst="rect">
            <a:avLst/>
          </a:prstGeom>
          <a:solidFill>
            <a:srgbClr val="FFFF00"/>
          </a:solidFill>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FB853538-3870-184D-8BC3-8EF1DA8738F6}"/>
              </a:ext>
            </a:extLst>
          </p:cNvPr>
          <p:cNvPicPr>
            <a:picLocks noChangeAspect="1"/>
          </p:cNvPicPr>
          <p:nvPr/>
        </p:nvPicPr>
        <p:blipFill>
          <a:blip r:embed="rId3"/>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i="1" dirty="0" err="1">
                <a:solidFill>
                  <a:schemeClr val="dk1"/>
                </a:solidFill>
                <a:latin typeface="Times New Roman" panose="02020603050405020304" pitchFamily="18" charset="0"/>
                <a:cs typeface="Times New Roman" panose="02020603050405020304" pitchFamily="18" charset="0"/>
              </a:rPr>
              <a:t>Kĩ</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thuật</a:t>
            </a:r>
            <a:r>
              <a:rPr lang="en" sz="4500" b="1" i="1" dirty="0">
                <a:solidFill>
                  <a:schemeClr val="dk1"/>
                </a:solidFill>
                <a:latin typeface="Times New Roman" panose="02020603050405020304" pitchFamily="18" charset="0"/>
                <a:cs typeface="Times New Roman" panose="02020603050405020304" pitchFamily="18" charset="0"/>
              </a:rPr>
              <a:t/>
            </a:r>
            <a:br>
              <a:rPr lang="en" sz="4500" b="1" i="1" dirty="0">
                <a:solidFill>
                  <a:schemeClr val="dk1"/>
                </a:solidFill>
                <a:latin typeface="Times New Roman" panose="02020603050405020304" pitchFamily="18" charset="0"/>
                <a:cs typeface="Times New Roman" panose="02020603050405020304" pitchFamily="18" charset="0"/>
              </a:rPr>
            </a:br>
            <a:r>
              <a:rPr lang="en" sz="4500" b="1" i="1" dirty="0" err="1">
                <a:solidFill>
                  <a:schemeClr val="dk1"/>
                </a:solidFill>
                <a:latin typeface="Times New Roman" panose="02020603050405020304" pitchFamily="18" charset="0"/>
                <a:cs typeface="Times New Roman" panose="02020603050405020304" pitchFamily="18" charset="0"/>
              </a:rPr>
              <a:t>Khăn</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trải</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bàn</a:t>
            </a:r>
            <a:endParaRPr sz="4500" b="1" i="1" dirty="0">
              <a:solidFill>
                <a:schemeClr val="dk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Kể</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chuyện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viết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về</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sự</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thuẫn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giữa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anh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chị</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mà</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biết</a:t>
            </a:r>
            <a:endParaRPr lang="en-US" sz="2600" i="1" dirty="0">
              <a:latin typeface="Times New Roman" pitchFamily="18" charset="0"/>
              <a:cs typeface="Times New Roman" pitchFamily="18" charset="0"/>
            </a:endParaRPr>
          </a:p>
        </p:txBody>
      </p:sp>
      <p:pic>
        <p:nvPicPr>
          <p:cNvPr id="7" name="Picture 6" descr="A picture containing doll&#10;&#10;Description automatically generated">
            <a:extLst>
              <a:ext uri="{FF2B5EF4-FFF2-40B4-BE49-F238E27FC236}">
                <a16:creationId xmlns:a16="http://schemas.microsoft.com/office/drawing/2014/main" xmlns="" id="{0252941C-737D-D244-9DCB-A353E96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34" y="1217897"/>
            <a:ext cx="3545302" cy="4067249"/>
          </a:xfrm>
          <a:prstGeom prst="rect">
            <a:avLst/>
          </a:prstGeom>
        </p:spPr>
      </p:pic>
    </p:spTree>
    <p:extLst>
      <p:ext uri="{BB962C8B-B14F-4D97-AF65-F5344CB8AC3E}">
        <p14:creationId xmlns:p14="http://schemas.microsoft.com/office/powerpoint/2010/main" val="22446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xmlns=""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xmlns=""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xmlns=""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xmlns=""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56" name="Rectangle 55">
            <a:extLst>
              <a:ext uri="{FF2B5EF4-FFF2-40B4-BE49-F238E27FC236}">
                <a16:creationId xmlns:a16="http://schemas.microsoft.com/office/drawing/2014/main" xmlns=""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xmlns=""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pic>
        <p:nvPicPr>
          <p:cNvPr id="28" name="Picture 2" descr="Tay Cầm Bút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1690407" y="4060843"/>
            <a:ext cx="976119" cy="976120"/>
          </a:xfrm>
          <a:prstGeom prst="rect">
            <a:avLst/>
          </a:prstGeom>
          <a:solidFill>
            <a:srgbClr val="FFFF00"/>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xmlns="" id="{EE326E8F-A3B3-5048-B725-DA831724A2C3}"/>
              </a:ext>
            </a:extLst>
          </p:cNvPr>
          <p:cNvSpPr txBox="1">
            <a:spLocks noGrp="1"/>
          </p:cNvSpPr>
          <p:nvPr>
            <p:ph type="title"/>
          </p:nvPr>
        </p:nvSpPr>
        <p:spPr>
          <a:xfrm>
            <a:off x="2542619" y="332622"/>
            <a:ext cx="4118351" cy="9859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xmlns=""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xmlns=""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xmlns=""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xmlns="" id="{EE326E8F-A3B3-5048-B725-DA831724A2C3}"/>
              </a:ext>
            </a:extLst>
          </p:cNvPr>
          <p:cNvSpPr txBox="1">
            <a:spLocks noGrp="1"/>
          </p:cNvSpPr>
          <p:nvPr>
            <p:ph type="title"/>
          </p:nvPr>
        </p:nvSpPr>
        <p:spPr>
          <a:xfrm>
            <a:off x="2489712" y="315395"/>
            <a:ext cx="4158449" cy="7946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xmlns=""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xmlns=""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xmlns=""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xmlns=""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xmlns=""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pic>
        <p:nvPicPr>
          <p:cNvPr id="18" name="Picture 2" descr="Tay Cầm Bút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1219813" y="1349813"/>
            <a:ext cx="976119" cy="976120"/>
          </a:xfrm>
          <a:prstGeom prst="rect">
            <a:avLst/>
          </a:prstGeom>
          <a:solidFill>
            <a:srgbClr val="FFFF00"/>
          </a:solidFill>
          <a:extLst/>
        </p:spPr>
      </p:pic>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xmlns=""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xmlns=""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xmlns=""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xmlns=""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xmlns=""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xmlns=""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xmlns=""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2" descr="Tay Cầm Bút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3688515" y="1155703"/>
            <a:ext cx="976119" cy="976120"/>
          </a:xfrm>
          <a:prstGeom prst="rect">
            <a:avLst/>
          </a:prstGeom>
          <a:solidFill>
            <a:srgbClr val="FFFF00"/>
          </a:solidFill>
          <a:extLst/>
        </p:spPr>
      </p:pic>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xmlns="" id="{E23C4847-CEF7-7D48-8618-E66B88768014}"/>
              </a:ext>
            </a:extLst>
          </p:cNvPr>
          <p:cNvPicPr>
            <a:picLocks noChangeAspect="1"/>
          </p:cNvPicPr>
          <p:nvPr/>
        </p:nvPicPr>
        <p:blipFill>
          <a:blip r:embed="rId3"/>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xmlns=""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xmlns=""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xmlns=""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xmlns=""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xmlns=""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xmlns=""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smtClean="0">
                <a:solidFill>
                  <a:schemeClr val="bg1">
                    <a:lumMod val="25000"/>
                  </a:schemeClr>
                </a:solidFill>
                <a:latin typeface="Times New Roman" panose="02020603050405020304" pitchFamily="18" charset="0"/>
                <a:cs typeface="Times New Roman" panose="02020603050405020304" pitchFamily="18" charset="0"/>
              </a:rPr>
              <a:t>Xấu</a:t>
            </a:r>
            <a:r>
              <a:rPr lang="en-US" sz="2700" b="1" dirty="0" smtClean="0">
                <a:solidFill>
                  <a:schemeClr val="bg1">
                    <a:lumMod val="25000"/>
                  </a:schemeClr>
                </a:solidFill>
                <a:latin typeface="Times New Roman" panose="02020603050405020304" pitchFamily="18" charset="0"/>
                <a:cs typeface="Times New Roman" panose="02020603050405020304" pitchFamily="18" charset="0"/>
              </a:rPr>
              <a:t> </a:t>
            </a:r>
            <a:r>
              <a:rPr lang="en-US" sz="2700" b="1" dirty="0" err="1" smtClean="0">
                <a:solidFill>
                  <a:schemeClr val="bg1">
                    <a:lumMod val="25000"/>
                  </a:schemeClr>
                </a:solidFill>
                <a:latin typeface="Times New Roman" panose="02020603050405020304" pitchFamily="18" charset="0"/>
                <a:cs typeface="Times New Roman" panose="02020603050405020304" pitchFamily="18" charset="0"/>
              </a:rPr>
              <a:t>hổ</a:t>
            </a:r>
            <a:endParaRPr lang="x-none" sz="2700" b="1"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31" name="Triangle 30">
            <a:extLst>
              <a:ext uri="{FF2B5EF4-FFF2-40B4-BE49-F238E27FC236}">
                <a16:creationId xmlns:a16="http://schemas.microsoft.com/office/drawing/2014/main" xmlns=""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9" name="Triangle 98">
            <a:extLst>
              <a:ext uri="{FF2B5EF4-FFF2-40B4-BE49-F238E27FC236}">
                <a16:creationId xmlns:a16="http://schemas.microsoft.com/office/drawing/2014/main" xmlns=""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0" name="Picture 99">
            <a:extLst>
              <a:ext uri="{FF2B5EF4-FFF2-40B4-BE49-F238E27FC236}">
                <a16:creationId xmlns:a16="http://schemas.microsoft.com/office/drawing/2014/main" xmlns=""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xmlns=""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pic>
        <p:nvPicPr>
          <p:cNvPr id="12" name="Picture 2" descr="Tay Cầm Bút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240431">
            <a:off x="157803" y="1928323"/>
            <a:ext cx="803453" cy="803454"/>
          </a:xfrm>
          <a:prstGeom prst="rect">
            <a:avLst/>
          </a:prstGeom>
          <a:solidFill>
            <a:srgbClr val="FFFF00"/>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LUYỆN TẬP</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874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xmlns=""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3499686"/>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6646888"/>
                  </a:ext>
                </a:extLst>
              </a:tr>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834759967"/>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4920867"/>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2815813"/>
                  </a:ext>
                </a:extLst>
              </a:tr>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12183001"/>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099992521"/>
                  </a:ext>
                </a:extLst>
              </a:tr>
            </a:tbl>
          </a:graphicData>
        </a:graphic>
      </p:graphicFrame>
      <p:graphicFrame>
        <p:nvGraphicFramePr>
          <p:cNvPr id="18" name="hàng 7">
            <a:extLst>
              <a:ext uri="{FF2B5EF4-FFF2-40B4-BE49-F238E27FC236}">
                <a16:creationId xmlns:a16="http://schemas.microsoft.com/office/drawing/2014/main" xmlns=""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4099992521"/>
                  </a:ext>
                </a:extLst>
              </a:tr>
            </a:tbl>
          </a:graphicData>
        </a:graphic>
      </p:graphicFrame>
      <p:graphicFrame>
        <p:nvGraphicFramePr>
          <p:cNvPr id="19" name="hàng 1">
            <a:extLst>
              <a:ext uri="{FF2B5EF4-FFF2-40B4-BE49-F238E27FC236}">
                <a16:creationId xmlns:a16="http://schemas.microsoft.com/office/drawing/2014/main" xmlns=""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3499686"/>
                  </a:ext>
                </a:extLst>
              </a:tr>
            </a:tbl>
          </a:graphicData>
        </a:graphic>
      </p:graphicFrame>
      <p:graphicFrame>
        <p:nvGraphicFramePr>
          <p:cNvPr id="20" name="hàng 2">
            <a:extLst>
              <a:ext uri="{FF2B5EF4-FFF2-40B4-BE49-F238E27FC236}">
                <a16:creationId xmlns:a16="http://schemas.microsoft.com/office/drawing/2014/main" xmlns=""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6646888"/>
                  </a:ext>
                </a:extLst>
              </a:tr>
            </a:tbl>
          </a:graphicData>
        </a:graphic>
      </p:graphicFrame>
      <p:graphicFrame>
        <p:nvGraphicFramePr>
          <p:cNvPr id="21" name="hàng 3">
            <a:extLst>
              <a:ext uri="{FF2B5EF4-FFF2-40B4-BE49-F238E27FC236}">
                <a16:creationId xmlns:a16="http://schemas.microsoft.com/office/drawing/2014/main" xmlns=""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834759967"/>
                  </a:ext>
                </a:extLst>
              </a:tr>
            </a:tbl>
          </a:graphicData>
        </a:graphic>
      </p:graphicFrame>
      <p:graphicFrame>
        <p:nvGraphicFramePr>
          <p:cNvPr id="22" name="hàng 4">
            <a:extLst>
              <a:ext uri="{FF2B5EF4-FFF2-40B4-BE49-F238E27FC236}">
                <a16:creationId xmlns:a16="http://schemas.microsoft.com/office/drawing/2014/main" xmlns=""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4920867"/>
                  </a:ext>
                </a:extLst>
              </a:tr>
            </a:tbl>
          </a:graphicData>
        </a:graphic>
      </p:graphicFrame>
      <p:graphicFrame>
        <p:nvGraphicFramePr>
          <p:cNvPr id="23" name="hàng 5">
            <a:extLst>
              <a:ext uri="{FF2B5EF4-FFF2-40B4-BE49-F238E27FC236}">
                <a16:creationId xmlns:a16="http://schemas.microsoft.com/office/drawing/2014/main" xmlns=""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2815813"/>
                  </a:ext>
                </a:extLst>
              </a:tr>
            </a:tbl>
          </a:graphicData>
        </a:graphic>
      </p:graphicFrame>
      <p:graphicFrame>
        <p:nvGraphicFramePr>
          <p:cNvPr id="24" name="hàng 6">
            <a:extLst>
              <a:ext uri="{FF2B5EF4-FFF2-40B4-BE49-F238E27FC236}">
                <a16:creationId xmlns:a16="http://schemas.microsoft.com/office/drawing/2014/main" xmlns=""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12183001"/>
                  </a:ext>
                </a:extLst>
              </a:tr>
            </a:tbl>
          </a:graphicData>
        </a:graphic>
      </p:graphicFrame>
      <p:grpSp>
        <p:nvGrpSpPr>
          <p:cNvPr id="14" name="ô 1">
            <a:extLst>
              <a:ext uri="{FF2B5EF4-FFF2-40B4-BE49-F238E27FC236}">
                <a16:creationId xmlns:a16="http://schemas.microsoft.com/office/drawing/2014/main" xmlns=""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xmlns=""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xmlns="" id="{89EAE23E-0F5C-EA42-AF22-80F26EDB4CA2}"/>
                </a:ext>
              </a:extLst>
            </p:cNvPr>
            <p:cNvSpPr txBox="1"/>
            <p:nvPr/>
          </p:nvSpPr>
          <p:spPr>
            <a:xfrm>
              <a:off x="881799" y="212498"/>
              <a:ext cx="393362" cy="400110"/>
            </a:xfrm>
            <a:prstGeom prst="rect">
              <a:avLst/>
            </a:prstGeom>
            <a:noFill/>
          </p:spPr>
          <p:txBody>
            <a:bodyPr wrap="square" rtlCol="0">
              <a:spAutoFit/>
            </a:bodyPr>
            <a:lstStyle/>
            <a:p>
              <a:r>
                <a:rPr lang="x-none" sz="2000" b="1" dirty="0"/>
                <a:t>1</a:t>
              </a:r>
            </a:p>
          </p:txBody>
        </p:sp>
      </p:grpSp>
      <p:grpSp>
        <p:nvGrpSpPr>
          <p:cNvPr id="28" name="ô 2">
            <a:extLst>
              <a:ext uri="{FF2B5EF4-FFF2-40B4-BE49-F238E27FC236}">
                <a16:creationId xmlns:a16="http://schemas.microsoft.com/office/drawing/2014/main" xmlns=""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xmlns=""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xmlns="" id="{0A5BF571-1E91-5342-9DCB-DD6614A8E455}"/>
                </a:ext>
              </a:extLst>
            </p:cNvPr>
            <p:cNvSpPr txBox="1"/>
            <p:nvPr/>
          </p:nvSpPr>
          <p:spPr>
            <a:xfrm>
              <a:off x="881799" y="212498"/>
              <a:ext cx="393362" cy="400110"/>
            </a:xfrm>
            <a:prstGeom prst="rect">
              <a:avLst/>
            </a:prstGeom>
            <a:noFill/>
          </p:spPr>
          <p:txBody>
            <a:bodyPr wrap="square" rtlCol="0">
              <a:spAutoFit/>
            </a:bodyPr>
            <a:lstStyle/>
            <a:p>
              <a:r>
                <a:rPr lang="x-none" sz="2000" b="1" dirty="0"/>
                <a:t>2</a:t>
              </a:r>
            </a:p>
          </p:txBody>
        </p:sp>
      </p:grpSp>
      <p:grpSp>
        <p:nvGrpSpPr>
          <p:cNvPr id="31" name="ô 3">
            <a:extLst>
              <a:ext uri="{FF2B5EF4-FFF2-40B4-BE49-F238E27FC236}">
                <a16:creationId xmlns:a16="http://schemas.microsoft.com/office/drawing/2014/main" xmlns=""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xmlns=""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xmlns="" id="{7EB0ED57-4626-BB4A-B360-7350891DDFDF}"/>
                </a:ext>
              </a:extLst>
            </p:cNvPr>
            <p:cNvSpPr txBox="1"/>
            <p:nvPr/>
          </p:nvSpPr>
          <p:spPr>
            <a:xfrm>
              <a:off x="881799" y="212498"/>
              <a:ext cx="393362" cy="400110"/>
            </a:xfrm>
            <a:prstGeom prst="rect">
              <a:avLst/>
            </a:prstGeom>
            <a:noFill/>
          </p:spPr>
          <p:txBody>
            <a:bodyPr wrap="square" rtlCol="0">
              <a:spAutoFit/>
            </a:bodyPr>
            <a:lstStyle/>
            <a:p>
              <a:r>
                <a:rPr lang="x-none" sz="2000" b="1" dirty="0"/>
                <a:t>3</a:t>
              </a:r>
            </a:p>
          </p:txBody>
        </p:sp>
      </p:grpSp>
      <p:grpSp>
        <p:nvGrpSpPr>
          <p:cNvPr id="34" name="ô 4">
            <a:extLst>
              <a:ext uri="{FF2B5EF4-FFF2-40B4-BE49-F238E27FC236}">
                <a16:creationId xmlns:a16="http://schemas.microsoft.com/office/drawing/2014/main" xmlns=""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xmlns=""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xmlns="" id="{09209FAD-E033-4B4C-A8A4-1063131F219E}"/>
                </a:ext>
              </a:extLst>
            </p:cNvPr>
            <p:cNvSpPr txBox="1"/>
            <p:nvPr/>
          </p:nvSpPr>
          <p:spPr>
            <a:xfrm>
              <a:off x="881799" y="212498"/>
              <a:ext cx="393362" cy="400110"/>
            </a:xfrm>
            <a:prstGeom prst="rect">
              <a:avLst/>
            </a:prstGeom>
            <a:noFill/>
          </p:spPr>
          <p:txBody>
            <a:bodyPr wrap="square" rtlCol="0">
              <a:spAutoFit/>
            </a:bodyPr>
            <a:lstStyle/>
            <a:p>
              <a:r>
                <a:rPr lang="x-none" sz="2000" b="1" dirty="0"/>
                <a:t>4</a:t>
              </a:r>
            </a:p>
          </p:txBody>
        </p:sp>
      </p:grpSp>
      <p:grpSp>
        <p:nvGrpSpPr>
          <p:cNvPr id="37" name="ô 5">
            <a:extLst>
              <a:ext uri="{FF2B5EF4-FFF2-40B4-BE49-F238E27FC236}">
                <a16:creationId xmlns:a16="http://schemas.microsoft.com/office/drawing/2014/main" xmlns=""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xmlns=""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xmlns="" id="{25B8EE97-73E0-F643-8D7B-C2A6B1DBC5FB}"/>
                </a:ext>
              </a:extLst>
            </p:cNvPr>
            <p:cNvSpPr txBox="1"/>
            <p:nvPr/>
          </p:nvSpPr>
          <p:spPr>
            <a:xfrm>
              <a:off x="881799" y="212498"/>
              <a:ext cx="393362" cy="400110"/>
            </a:xfrm>
            <a:prstGeom prst="rect">
              <a:avLst/>
            </a:prstGeom>
            <a:noFill/>
          </p:spPr>
          <p:txBody>
            <a:bodyPr wrap="square" rtlCol="0">
              <a:spAutoFit/>
            </a:bodyPr>
            <a:lstStyle/>
            <a:p>
              <a:r>
                <a:rPr lang="x-none" sz="2000" b="1" dirty="0"/>
                <a:t>5</a:t>
              </a:r>
            </a:p>
          </p:txBody>
        </p:sp>
      </p:grpSp>
      <p:grpSp>
        <p:nvGrpSpPr>
          <p:cNvPr id="40" name="ô 6">
            <a:extLst>
              <a:ext uri="{FF2B5EF4-FFF2-40B4-BE49-F238E27FC236}">
                <a16:creationId xmlns:a16="http://schemas.microsoft.com/office/drawing/2014/main" xmlns=""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xmlns=""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xmlns="" id="{99092F7D-9077-A649-90FA-EB92B0414CCA}"/>
                </a:ext>
              </a:extLst>
            </p:cNvPr>
            <p:cNvSpPr txBox="1"/>
            <p:nvPr/>
          </p:nvSpPr>
          <p:spPr>
            <a:xfrm>
              <a:off x="881799" y="212498"/>
              <a:ext cx="393362" cy="400110"/>
            </a:xfrm>
            <a:prstGeom prst="rect">
              <a:avLst/>
            </a:prstGeom>
            <a:noFill/>
          </p:spPr>
          <p:txBody>
            <a:bodyPr wrap="square" rtlCol="0">
              <a:spAutoFit/>
            </a:bodyPr>
            <a:lstStyle/>
            <a:p>
              <a:r>
                <a:rPr lang="x-none" sz="2000" b="1" dirty="0"/>
                <a:t>6</a:t>
              </a:r>
            </a:p>
          </p:txBody>
        </p:sp>
      </p:grpSp>
      <p:grpSp>
        <p:nvGrpSpPr>
          <p:cNvPr id="43" name="ô 7">
            <a:extLst>
              <a:ext uri="{FF2B5EF4-FFF2-40B4-BE49-F238E27FC236}">
                <a16:creationId xmlns:a16="http://schemas.microsoft.com/office/drawing/2014/main" xmlns=""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xmlns=""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xmlns="" id="{9E8DEC8C-21F0-E34E-A7A5-AD2C96FC1E66}"/>
                </a:ext>
              </a:extLst>
            </p:cNvPr>
            <p:cNvSpPr txBox="1"/>
            <p:nvPr/>
          </p:nvSpPr>
          <p:spPr>
            <a:xfrm>
              <a:off x="881799" y="212498"/>
              <a:ext cx="393362" cy="400110"/>
            </a:xfrm>
            <a:prstGeom prst="rect">
              <a:avLst/>
            </a:prstGeom>
            <a:noFill/>
          </p:spPr>
          <p:txBody>
            <a:bodyPr wrap="square" rtlCol="0">
              <a:spAutoFit/>
            </a:bodyPr>
            <a:lstStyle/>
            <a:p>
              <a:r>
                <a:rPr lang="x-none" sz="2000" b="1" dirty="0"/>
                <a:t>7</a:t>
              </a:r>
            </a:p>
          </p:txBody>
        </p:sp>
      </p:grpSp>
      <p:sp>
        <p:nvSpPr>
          <p:cNvPr id="46" name="Rounded Rectangle 45">
            <a:extLst>
              <a:ext uri="{FF2B5EF4-FFF2-40B4-BE49-F238E27FC236}">
                <a16:creationId xmlns:a16="http://schemas.microsoft.com/office/drawing/2014/main" xmlns=""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xmlns=""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xmlns=""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x-none"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x-none"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xmlns=""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x-none"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x-none"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xmlns=""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x-none"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x-none"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xmlns=""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xmlns=""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xmlns=""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xmlns=""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xmlns=""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xmlns=""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xmlns=""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xmlns=""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xmlns=""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xmlns="" id="{2E107669-5244-294B-8FCA-1456818E5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VẬN DỤNG</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242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4" y="1193351"/>
            <a:ext cx="4835333"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i="1" dirty="0" err="1">
                <a:solidFill>
                  <a:schemeClr val="bg2">
                    <a:lumMod val="25000"/>
                  </a:schemeClr>
                </a:solidFill>
                <a:latin typeface="Times New Roman" panose="02020603050405020304" pitchFamily="18" charset="0"/>
                <a:cs typeface="Times New Roman" panose="02020603050405020304" pitchFamily="18" charset="0"/>
              </a:rPr>
              <a:t>Từ</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văn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bản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Chuyện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cổ</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tích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về</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loài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người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Mây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và</a:t>
            </a:r>
            <a:r>
              <a:rPr lang="en" sz="2800" i="1" dirty="0">
                <a:solidFill>
                  <a:schemeClr val="bg2">
                    <a:lumMod val="25000"/>
                  </a:schemeClr>
                </a:solidFill>
                <a:latin typeface="Times New Roman" panose="02020603050405020304" pitchFamily="18" charset="0"/>
                <a:cs typeface="Times New Roman" panose="02020603050405020304" pitchFamily="18" charset="0"/>
              </a:rPr>
              <a:t> s</a:t>
            </a:r>
            <a:r>
              <a:rPr lang="en-US" sz="2800" i="1" dirty="0" err="1">
                <a:solidFill>
                  <a:schemeClr val="bg2">
                    <a:lumMod val="25000"/>
                  </a:schemeClr>
                </a:solidFill>
                <a:latin typeface="Times New Roman" panose="02020603050405020304" pitchFamily="18" charset="0"/>
                <a:cs typeface="Times New Roman" panose="02020603050405020304" pitchFamily="18" charset="0"/>
              </a:rPr>
              <a:t>ó</a:t>
            </a:r>
            <a:r>
              <a:rPr lang="en" sz="2800" i="1" dirty="0">
                <a:solidFill>
                  <a:schemeClr val="bg2">
                    <a:lumMod val="25000"/>
                  </a:schemeClr>
                </a:solidFill>
                <a:latin typeface="Times New Roman" panose="02020603050405020304" pitchFamily="18" charset="0"/>
                <a:cs typeface="Times New Roman" panose="02020603050405020304" pitchFamily="18" charset="0"/>
              </a:rPr>
              <a:t>ng”,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Bức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tranh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của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gái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tôi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nhận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thấy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điều</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quan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trọng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nhất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có</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thể</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gắn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kết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thành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viên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trong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gia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đình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là</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gì</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endParaRPr sz="2800" i="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xmlns=""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142894" y="555172"/>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xmlns="" id="{D7FEE9CF-A65C-AA49-A41D-DA434E53C9FB}"/>
              </a:ext>
            </a:extLst>
          </p:cNvPr>
          <p:cNvSpPr txBox="1">
            <a:spLocks noGrp="1"/>
          </p:cNvSpPr>
          <p:nvPr>
            <p:ph type="subTitle" idx="1"/>
          </p:nvPr>
        </p:nvSpPr>
        <p:spPr>
          <a:xfrm>
            <a:off x="1392257" y="49282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x-none" sz="2800" b="1" dirty="0">
                <a:solidFill>
                  <a:schemeClr val="accent4">
                    <a:lumMod val="50000"/>
                  </a:schemeClr>
                </a:solidFill>
                <a:latin typeface="Times New Roman" panose="02020603050405020304" pitchFamily="18" charset="0"/>
                <a:cs typeface="Times New Roman" panose="02020603050405020304" pitchFamily="18" charset="0"/>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xmlns=""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xmlns=""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xmlns=""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xmlns=""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xmlns=""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xmlns="" id="{3D21C312-7999-E74E-AC4F-A299CB4EB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578652"/>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592288" y="1755417"/>
            <a:ext cx="4196111" cy="2308324"/>
          </a:xfrm>
          <a:prstGeom prst="rect">
            <a:avLst/>
          </a:prstGeom>
          <a:noFill/>
        </p:spPr>
        <p:txBody>
          <a:bodyPr wrap="square" rtlCol="0">
            <a:spAutoFit/>
          </a:bodyPr>
          <a:lstStyle/>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Tiết</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25:</a:t>
            </a:r>
          </a:p>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Anh -</a:t>
            </a:r>
            <a:endParaRPr lang="zh-CN" altLang="en-US"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solidFill>
                  <a:srgbClr val="FF0000"/>
                </a:solidFill>
                <a:latin typeface="Times New Roman" panose="02020603050405020304" pitchFamily="18" charset="0"/>
                <a:cs typeface="Times New Roman" panose="02020603050405020304" pitchFamily="18" charset="0"/>
              </a:rPr>
              <a:t>ĐỌC VĂN BẢN</a:t>
            </a:r>
            <a:endParaRPr sz="4500" b="1" dirty="0">
              <a:solidFill>
                <a:srgbClr val="FF0000"/>
              </a:solidFill>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xmlns=""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x-none"/>
          </a:p>
        </p:txBody>
      </p:sp>
      <p:sp>
        <p:nvSpPr>
          <p:cNvPr id="13" name="Google Shape;750;p42">
            <a:extLst>
              <a:ext uri="{FF2B5EF4-FFF2-40B4-BE49-F238E27FC236}">
                <a16:creationId xmlns:a16="http://schemas.microsoft.com/office/drawing/2014/main" xmlns=""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b="1" dirty="0">
                <a:latin typeface="Times New Roman" panose="02020603050405020304" pitchFamily="18" charset="0"/>
                <a:cs typeface="Times New Roman" panose="02020603050405020304" pitchFamily="18" charset="0"/>
              </a:rPr>
              <a:t>1. </a:t>
            </a:r>
          </a:p>
          <a:p>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p>
          <a:p>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endParaRPr lang="en-US" sz="3200" b="1" dirty="0">
              <a:latin typeface="Times New Roman" panose="020206030504050203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xmlns=""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998</Words>
  <Application>Microsoft Office PowerPoint</Application>
  <PresentationFormat>On-screen Show (16:9)</PresentationFormat>
  <Paragraphs>156</Paragraphs>
  <Slides>33</Slides>
  <Notes>28</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Arial</vt:lpstr>
      <vt:lpstr>方正胖娃简体</vt:lpstr>
      <vt:lpstr>Times New Roman</vt:lpstr>
      <vt:lpstr>Fira Sans Extra Condensed</vt:lpstr>
      <vt:lpstr>PT Sans</vt:lpstr>
      <vt:lpstr>#9Slide05 SVNShintia Script</vt:lpstr>
      <vt:lpstr>Fira Sans Condensed</vt:lpstr>
      <vt:lpstr>Bebas Neue</vt:lpstr>
      <vt:lpstr>Fredoka One</vt:lpstr>
      <vt:lpstr>Wingdings</vt:lpstr>
      <vt:lpstr>华文琥珀</vt:lpstr>
      <vt:lpstr>Hind</vt:lpstr>
      <vt:lpstr>Calibri</vt:lpstr>
      <vt:lpstr>Open Sans</vt:lpstr>
      <vt:lpstr>方正粗圆_GBK</vt:lpstr>
      <vt:lpstr>Anaheim</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2. Tác giả:</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dc:creator>Techsi.vn</dc:creator>
  <cp:lastModifiedBy>Nhung-KT</cp:lastModifiedBy>
  <cp:revision>36</cp:revision>
  <dcterms:modified xsi:type="dcterms:W3CDTF">2021-10-26T09:10:02Z</dcterms:modified>
</cp:coreProperties>
</file>