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theme/theme4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5.xml" ContentType="application/vnd.openxmlformats-officedocument.theme+xml"/>
  <Override PartName="/ppt/slideLayouts/slideLayout15.xml" ContentType="application/vnd.openxmlformats-officedocument.presentationml.slideLayout+xml"/>
  <Override PartName="/ppt/theme/theme6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7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1.xml" ContentType="application/vnd.openxmlformats-officedocument.presentationml.tags+xml"/>
  <Override PartName="/ppt/notesSlides/notesSlide10.xml" ContentType="application/vnd.openxmlformats-officedocument.presentationml.notesSlide+xml"/>
  <Override PartName="/ppt/tags/tag2.xml" ContentType="application/vnd.openxmlformats-officedocument.presentationml.tags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12" r:id="rId1"/>
    <p:sldMasterId id="2147484018" r:id="rId2"/>
    <p:sldMasterId id="2147484020" r:id="rId3"/>
    <p:sldMasterId id="2147484023" r:id="rId4"/>
    <p:sldMasterId id="2147484025" r:id="rId5"/>
    <p:sldMasterId id="2147484031" r:id="rId6"/>
    <p:sldMasterId id="2147484033" r:id="rId7"/>
    <p:sldMasterId id="2147484037" r:id="rId8"/>
  </p:sldMasterIdLst>
  <p:notesMasterIdLst>
    <p:notesMasterId r:id="rId24"/>
  </p:notesMasterIdLst>
  <p:sldIdLst>
    <p:sldId id="341" r:id="rId9"/>
    <p:sldId id="340" r:id="rId10"/>
    <p:sldId id="336" r:id="rId11"/>
    <p:sldId id="337" r:id="rId12"/>
    <p:sldId id="305" r:id="rId13"/>
    <p:sldId id="306" r:id="rId14"/>
    <p:sldId id="307" r:id="rId15"/>
    <p:sldId id="317" r:id="rId16"/>
    <p:sldId id="309" r:id="rId17"/>
    <p:sldId id="311" r:id="rId18"/>
    <p:sldId id="344" r:id="rId19"/>
    <p:sldId id="312" r:id="rId20"/>
    <p:sldId id="330" r:id="rId21"/>
    <p:sldId id="342" r:id="rId22"/>
    <p:sldId id="343" r:id="rId2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0066"/>
    <a:srgbClr val="CCFFFF"/>
    <a:srgbClr val="FF0000"/>
    <a:srgbClr val="6600CC"/>
    <a:srgbClr val="000000"/>
    <a:srgbClr val="FF9933"/>
    <a:srgbClr val="FF33CC"/>
    <a:srgbClr val="41AD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762" autoAdjust="0"/>
    <p:restoredTop sz="98285" autoAdjust="0"/>
  </p:normalViewPr>
  <p:slideViewPr>
    <p:cSldViewPr snapToGrid="0">
      <p:cViewPr varScale="1">
        <p:scale>
          <a:sx n="88" d="100"/>
          <a:sy n="88" d="100"/>
        </p:scale>
        <p:origin x="394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7CFF1E8B-5BF1-4A7D-B93E-2123AA1ECD94}" type="datetimeFigureOut">
              <a:rPr lang="vi-VN"/>
              <a:pPr>
                <a:defRPr/>
              </a:pPr>
              <a:t>17/10/2021</a:t>
            </a:fld>
            <a:endParaRPr lang="vi-VN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2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noProof="0" smtClean="0"/>
              <a:t>Click to edit Master text styles</a:t>
            </a:r>
          </a:p>
          <a:p>
            <a:pPr lvl="1"/>
            <a:r>
              <a:rPr lang="vi-VN" noProof="0" smtClean="0"/>
              <a:t>Second level</a:t>
            </a:r>
          </a:p>
          <a:p>
            <a:pPr lvl="2"/>
            <a:r>
              <a:rPr lang="vi-VN" noProof="0" smtClean="0"/>
              <a:t>Third level</a:t>
            </a:r>
          </a:p>
          <a:p>
            <a:pPr lvl="3"/>
            <a:r>
              <a:rPr lang="vi-VN" noProof="0" smtClean="0"/>
              <a:t>Fourth level</a:t>
            </a:r>
          </a:p>
          <a:p>
            <a:pPr lvl="4"/>
            <a:r>
              <a:rPr lang="vi-VN" noProof="0" smtClean="0"/>
              <a:t>Fifth level</a:t>
            </a:r>
          </a:p>
        </p:txBody>
      </p:sp>
      <p:sp>
        <p:nvSpPr>
          <p:cNvPr id="142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142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07CCEB0-6944-4876-897F-C398F945CE4B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41712026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4787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FEED51C-513D-4356-B50E-A35A371FA060}" type="slidenum">
              <a:rPr lang="en-US" altLang="en-US" smtClean="0">
                <a:latin typeface="Times New Roman" pitchFamily="18" charset="0"/>
              </a:rPr>
              <a:pPr eaLnBrk="1" hangingPunct="1"/>
              <a:t>14</a:t>
            </a:fld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7ECAA61-D533-4A8D-93D4-B24708925906}" type="slidenum">
              <a:rPr lang="en-US" altLang="en-US" smtClean="0">
                <a:latin typeface="Times New Roman" pitchFamily="18" charset="0"/>
              </a:rPr>
              <a:pPr eaLnBrk="1" hangingPunct="1"/>
              <a:t>15</a:t>
            </a:fld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50631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en-US" smtClean="0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en-US" smtClean="0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en-US" smtClean="0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en-US" smtClean="0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en-US" smtClean="0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en-US" smtClean="0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en-US" smtClean="0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Võ Nhật Trường</a:t>
            </a:r>
          </a:p>
        </p:txBody>
      </p:sp>
    </p:spTree>
    <p:extLst>
      <p:ext uri="{BB962C8B-B14F-4D97-AF65-F5344CB8AC3E}">
        <p14:creationId xmlns:p14="http://schemas.microsoft.com/office/powerpoint/2010/main" val="4225697445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4979261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3364297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4A6AF1-A7A6-4E46-9456-0E06E29C68CC}" type="datetimeFigureOut">
              <a:rPr lang="fr-FR" altLang="en-US"/>
              <a:pPr>
                <a:defRPr/>
              </a:pPr>
              <a:t>17/10/2021</a:t>
            </a:fld>
            <a:endParaRPr lang="en-US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2395EC-6074-495B-A5E3-C8FEE5C6BFC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GV: VÕ NHẬT TRƯỜNG</a:t>
            </a:r>
          </a:p>
        </p:txBody>
      </p:sp>
    </p:spTree>
    <p:extLst>
      <p:ext uri="{BB962C8B-B14F-4D97-AF65-F5344CB8AC3E}">
        <p14:creationId xmlns:p14="http://schemas.microsoft.com/office/powerpoint/2010/main" val="2982006244"/>
      </p:ext>
    </p:extLst>
  </p:cSld>
  <p:clrMapOvr>
    <a:masterClrMapping/>
  </p:clrMapOvr>
  <p:transition>
    <p:split orient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3E6735-A79B-4879-89A3-C46D5934CAF0}" type="datetimeFigureOut">
              <a:rPr lang="fr-FR" altLang="en-US"/>
              <a:pPr>
                <a:defRPr/>
              </a:pPr>
              <a:t>17/10/2021</a:t>
            </a:fld>
            <a:endParaRPr lang="en-US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327B2D-F23A-4619-BCEA-EBB6805ECD5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GV: VÕ NHẬT TRƯỜNG</a:t>
            </a:r>
          </a:p>
        </p:txBody>
      </p:sp>
    </p:spTree>
    <p:extLst>
      <p:ext uri="{BB962C8B-B14F-4D97-AF65-F5344CB8AC3E}">
        <p14:creationId xmlns:p14="http://schemas.microsoft.com/office/powerpoint/2010/main" val="3973208096"/>
      </p:ext>
    </p:extLst>
  </p:cSld>
  <p:clrMapOvr>
    <a:masterClrMapping/>
  </p:clrMapOvr>
  <p:transition>
    <p:split orient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Võ Nhật Trường</a:t>
            </a:r>
          </a:p>
        </p:txBody>
      </p:sp>
    </p:spTree>
    <p:extLst>
      <p:ext uri="{BB962C8B-B14F-4D97-AF65-F5344CB8AC3E}">
        <p14:creationId xmlns:p14="http://schemas.microsoft.com/office/powerpoint/2010/main" val="500285492"/>
      </p:ext>
    </p:extLst>
  </p:cSld>
  <p:clrMapOvr>
    <a:masterClrMapping/>
  </p:clrMapOvr>
  <p:transition>
    <p:split orient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7BB42D7-1CBF-4633-86A9-9FEE4A49BF8A}" type="datetimeFigureOut">
              <a:rPr lang="vi-VN" altLang="en-US"/>
              <a:pPr/>
              <a:t>17/10/2021</a:t>
            </a:fld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1C27ADB-96DE-4570-A694-FE50DF697530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4988396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7007477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Võ Nhật Trường</a:t>
            </a:r>
          </a:p>
        </p:txBody>
      </p:sp>
    </p:spTree>
    <p:extLst>
      <p:ext uri="{BB962C8B-B14F-4D97-AF65-F5344CB8AC3E}">
        <p14:creationId xmlns:p14="http://schemas.microsoft.com/office/powerpoint/2010/main" val="488193853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Võ Nhật Trường</a:t>
            </a:r>
          </a:p>
        </p:txBody>
      </p:sp>
    </p:spTree>
    <p:extLst>
      <p:ext uri="{BB962C8B-B14F-4D97-AF65-F5344CB8AC3E}">
        <p14:creationId xmlns:p14="http://schemas.microsoft.com/office/powerpoint/2010/main" val="1321077745"/>
      </p:ext>
    </p:extLst>
  </p:cSld>
  <p:clrMapOvr>
    <a:masterClrMapping/>
  </p:clrMapOvr>
  <p:transition>
    <p:split orient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4A6AF1-A7A6-4E46-9456-0E06E29C68CC}" type="datetimeFigureOut">
              <a:rPr lang="fr-FR" altLang="en-US"/>
              <a:pPr>
                <a:defRPr/>
              </a:pPr>
              <a:t>17/10/2021</a:t>
            </a:fld>
            <a:endParaRPr lang="en-US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2395EC-6074-495B-A5E3-C8FEE5C6BFC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7315080" y="6583273"/>
            <a:ext cx="1828800" cy="27463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GV: VÕ NHẬT TRƯỜNG</a:t>
            </a:r>
          </a:p>
        </p:txBody>
      </p:sp>
    </p:spTree>
    <p:extLst>
      <p:ext uri="{BB962C8B-B14F-4D97-AF65-F5344CB8AC3E}">
        <p14:creationId xmlns:p14="http://schemas.microsoft.com/office/powerpoint/2010/main" val="3533631792"/>
      </p:ext>
    </p:extLst>
  </p:cSld>
  <p:clrMapOvr>
    <a:masterClrMapping/>
  </p:clrMapOvr>
  <p:transition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Võ Nhật Trường</a:t>
            </a:r>
          </a:p>
        </p:txBody>
      </p:sp>
    </p:spTree>
    <p:extLst>
      <p:ext uri="{BB962C8B-B14F-4D97-AF65-F5344CB8AC3E}">
        <p14:creationId xmlns:p14="http://schemas.microsoft.com/office/powerpoint/2010/main" val="4189528468"/>
      </p:ext>
    </p:extLst>
  </p:cSld>
  <p:clrMapOvr>
    <a:masterClrMapping/>
  </p:clrMapOvr>
  <p:transition>
    <p:split orient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algn="ctr"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7AD4DD17-AE08-49FF-A6DE-071FEA4C4817}" type="datetimeFigureOut">
              <a:rPr lang="en-US"/>
              <a:pPr>
                <a:defRPr/>
              </a:pPr>
              <a:t>10/17/2021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 algn="ctr"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59E35DF7-3AB0-4729-9E3B-2753601063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994807"/>
      </p:ext>
    </p:extLst>
  </p:cSld>
  <p:clrMapOvr>
    <a:masterClrMapping/>
  </p:clrMapOvr>
  <p:transition>
    <p:split orient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333E91-0E5F-4649-9757-9123ED8BD0C1}" type="datetimeFigureOut">
              <a:rPr lang="fr-FR" altLang="en-US"/>
              <a:pPr>
                <a:defRPr/>
              </a:pPr>
              <a:t>17/10/2021</a:t>
            </a:fld>
            <a:endParaRPr lang="en-US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689D3B-6301-4F67-9497-28768AEEE1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GV: VÕ NHẬT TRƯỜNG</a:t>
            </a:r>
          </a:p>
        </p:txBody>
      </p:sp>
    </p:spTree>
    <p:extLst>
      <p:ext uri="{BB962C8B-B14F-4D97-AF65-F5344CB8AC3E}">
        <p14:creationId xmlns:p14="http://schemas.microsoft.com/office/powerpoint/2010/main" val="927444395"/>
      </p:ext>
    </p:extLst>
  </p:cSld>
  <p:clrMapOvr>
    <a:masterClrMapping/>
  </p:clrMapOvr>
  <p:transition>
    <p:split orient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Võ Nhật Trường</a:t>
            </a:r>
          </a:p>
        </p:txBody>
      </p:sp>
    </p:spTree>
    <p:extLst>
      <p:ext uri="{BB962C8B-B14F-4D97-AF65-F5344CB8AC3E}">
        <p14:creationId xmlns:p14="http://schemas.microsoft.com/office/powerpoint/2010/main" val="2327969676"/>
      </p:ext>
    </p:extLst>
  </p:cSld>
  <p:clrMapOvr>
    <a:masterClrMapping/>
  </p:clrMapOvr>
  <p:transition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7162800" y="6507163"/>
            <a:ext cx="1828800" cy="274637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Võ Nhật Trường</a:t>
            </a:r>
          </a:p>
        </p:txBody>
      </p:sp>
    </p:spTree>
    <p:extLst>
      <p:ext uri="{BB962C8B-B14F-4D97-AF65-F5344CB8AC3E}">
        <p14:creationId xmlns:p14="http://schemas.microsoft.com/office/powerpoint/2010/main" val="5407371"/>
      </p:ext>
    </p:extLst>
  </p:cSld>
  <p:clrMapOvr>
    <a:masterClrMapping/>
  </p:clrMapOvr>
  <p:transition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333E91-0E5F-4649-9757-9123ED8BD0C1}" type="datetimeFigureOut">
              <a:rPr lang="fr-FR" altLang="en-US"/>
              <a:pPr>
                <a:defRPr/>
              </a:pPr>
              <a:t>17/10/2021</a:t>
            </a:fld>
            <a:endParaRPr lang="en-US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689D3B-6301-4F67-9497-28768AEEE1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GV: VÕ NHẬT TRƯỜNG</a:t>
            </a:r>
          </a:p>
        </p:txBody>
      </p:sp>
    </p:spTree>
    <p:extLst>
      <p:ext uri="{BB962C8B-B14F-4D97-AF65-F5344CB8AC3E}">
        <p14:creationId xmlns:p14="http://schemas.microsoft.com/office/powerpoint/2010/main" val="3943635876"/>
      </p:ext>
    </p:extLst>
  </p:cSld>
  <p:clrMapOvr>
    <a:masterClrMapping/>
  </p:clrMapOvr>
  <p:transition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4A6AF1-A7A6-4E46-9456-0E06E29C68CC}" type="datetimeFigureOut">
              <a:rPr lang="fr-FR" altLang="en-US"/>
              <a:pPr>
                <a:defRPr/>
              </a:pPr>
              <a:t>17/10/2021</a:t>
            </a:fld>
            <a:endParaRPr lang="en-US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2395EC-6074-495B-A5E3-C8FEE5C6BFC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GV: VÕ NHẬT TRƯỜNG</a:t>
            </a:r>
          </a:p>
        </p:txBody>
      </p:sp>
    </p:spTree>
    <p:extLst>
      <p:ext uri="{BB962C8B-B14F-4D97-AF65-F5344CB8AC3E}">
        <p14:creationId xmlns:p14="http://schemas.microsoft.com/office/powerpoint/2010/main" val="3533631792"/>
      </p:ext>
    </p:extLst>
  </p:cSld>
  <p:clrMapOvr>
    <a:masterClrMapping/>
  </p:clrMapOvr>
  <p:transition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6393959"/>
      </p:ext>
    </p:extLst>
  </p:cSld>
  <p:clrMapOvr>
    <a:masterClrMapping/>
  </p:clrMapOvr>
  <p:transition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8513571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6605315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4318683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9.xml"/></Relationships>
</file>

<file path=ppt/slideMasters/_rels/slideMaster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Relationship Id="rId9" Type="http://schemas.openxmlformats.org/officeDocument/2006/relationships/image" Target="../media/image13.gif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14.gif"/><Relationship Id="rId7" Type="http://schemas.openxmlformats.org/officeDocument/2006/relationships/image" Target="../media/image18.gif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7.gif"/><Relationship Id="rId5" Type="http://schemas.openxmlformats.org/officeDocument/2006/relationships/image" Target="../media/image16.png"/><Relationship Id="rId10" Type="http://schemas.openxmlformats.org/officeDocument/2006/relationships/image" Target="../media/image3.png"/><Relationship Id="rId4" Type="http://schemas.openxmlformats.org/officeDocument/2006/relationships/image" Target="../media/image15.png"/><Relationship Id="rId9" Type="http://schemas.openxmlformats.org/officeDocument/2006/relationships/image" Target="../media/image2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5" Type="http://schemas.openxmlformats.org/officeDocument/2006/relationships/theme" Target="../theme/theme7.xml"/><Relationship Id="rId4" Type="http://schemas.openxmlformats.org/officeDocument/2006/relationships/slideLayout" Target="../slideLayouts/slideLayout1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22.xml"/><Relationship Id="rId7" Type="http://schemas.openxmlformats.org/officeDocument/2006/relationships/image" Target="../media/image20.wmf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hyperlink" Target="../User/My%20Documents/132%20-%20Bong%20dien%20dien%20-%20Phi%20Nhung.mp3" TargetMode="External"/><Relationship Id="rId5" Type="http://schemas.openxmlformats.org/officeDocument/2006/relationships/image" Target="../media/image19.jpeg"/><Relationship Id="rId10" Type="http://schemas.openxmlformats.org/officeDocument/2006/relationships/image" Target="../media/image3.png"/><Relationship Id="rId4" Type="http://schemas.openxmlformats.org/officeDocument/2006/relationships/theme" Target="../theme/theme8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08" name="Rectangle 1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315080" y="6583273"/>
            <a:ext cx="1828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4000" tIns="45720" rIns="54000" bIns="4572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200">
                <a:solidFill>
                  <a:srgbClr val="FFABAB"/>
                </a:solidFill>
                <a:latin typeface="Times New Roman" panose="02020603050405020304" pitchFamily="18" charset="0"/>
                <a:ea typeface="Arial Unicode MS" pitchFamily="34" charset="-128"/>
              </a:defRPr>
            </a:lvl1pPr>
          </a:lstStyle>
          <a:p>
            <a:r>
              <a:rPr lang="en-US" altLang="en-US"/>
              <a:t>Võ Nhật Trường</a:t>
            </a:r>
          </a:p>
        </p:txBody>
      </p:sp>
      <p:grpSp>
        <p:nvGrpSpPr>
          <p:cNvPr id="3" name="Group 2"/>
          <p:cNvGrpSpPr/>
          <p:nvPr userDrawn="1"/>
        </p:nvGrpSpPr>
        <p:grpSpPr>
          <a:xfrm>
            <a:off x="0" y="0"/>
            <a:ext cx="9144000" cy="990600"/>
            <a:chOff x="0" y="0"/>
            <a:chExt cx="9144000" cy="990600"/>
          </a:xfrm>
        </p:grpSpPr>
        <p:grpSp>
          <p:nvGrpSpPr>
            <p:cNvPr id="84994" name="Group 2"/>
            <p:cNvGrpSpPr>
              <a:grpSpLocks/>
            </p:cNvGrpSpPr>
            <p:nvPr userDrawn="1"/>
          </p:nvGrpSpPr>
          <p:grpSpPr bwMode="auto">
            <a:xfrm>
              <a:off x="0" y="0"/>
              <a:ext cx="9144000" cy="990600"/>
              <a:chOff x="0" y="0"/>
              <a:chExt cx="5760" cy="624"/>
            </a:xfrm>
          </p:grpSpPr>
          <p:grpSp>
            <p:nvGrpSpPr>
              <p:cNvPr id="84995" name="Group 3"/>
              <p:cNvGrpSpPr>
                <a:grpSpLocks/>
              </p:cNvGrpSpPr>
              <p:nvPr userDrawn="1"/>
            </p:nvGrpSpPr>
            <p:grpSpPr bwMode="auto">
              <a:xfrm>
                <a:off x="0" y="0"/>
                <a:ext cx="5760" cy="624"/>
                <a:chOff x="0" y="0"/>
                <a:chExt cx="5760" cy="624"/>
              </a:xfrm>
            </p:grpSpPr>
            <p:pic>
              <p:nvPicPr>
                <p:cNvPr id="84996" name="Picture 4" descr="3"/>
                <p:cNvPicPr>
                  <a:picLocks noChangeAspect="1" noChangeArrowheads="1"/>
                </p:cNvPicPr>
                <p:nvPr userDrawn="1"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5760" cy="62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84997" name="Text Box 5"/>
                <p:cNvSpPr txBox="1">
                  <a:spLocks noChangeArrowheads="1"/>
                </p:cNvSpPr>
                <p:nvPr userDrawn="1"/>
              </p:nvSpPr>
              <p:spPr bwMode="auto">
                <a:xfrm>
                  <a:off x="5115" y="0"/>
                  <a:ext cx="597" cy="27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00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square" lIns="36000" tIns="36000" rIns="36000" bIns="36000"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altLang="en-US" sz="2400" b="1" dirty="0" smtClean="0">
                      <a:solidFill>
                        <a:schemeClr val="accent3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  <a:sym typeface="Wingdings" panose="05000000000000000000" pitchFamily="2" charset="2"/>
                    </a:rPr>
                    <a:t></a:t>
                  </a:r>
                  <a:r>
                    <a:rPr lang="en-US" altLang="en-US" sz="2400" b="1" dirty="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  <a:sym typeface="Wingdings" panose="05000000000000000000" pitchFamily="2" charset="2"/>
                    </a:rPr>
                    <a:t> </a:t>
                  </a:r>
                  <a:r>
                    <a:rPr lang="en-US" altLang="en-US" sz="1800" b="1" dirty="0" smtClean="0">
                      <a:solidFill>
                        <a:srgbClr val="FFFFFF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  <a:sym typeface="Wingdings" panose="05000000000000000000" pitchFamily="2" charset="2"/>
                    </a:rPr>
                    <a:t>Tin 7</a:t>
                  </a:r>
                  <a:endParaRPr lang="en-US" altLang="en-US" sz="1800" b="1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  <a:sym typeface="Wingdings" panose="05000000000000000000" pitchFamily="2" charset="2"/>
                  </a:endParaRPr>
                </a:p>
              </p:txBody>
            </p:sp>
          </p:grpSp>
          <p:grpSp>
            <p:nvGrpSpPr>
              <p:cNvPr id="84998" name="Group 6"/>
              <p:cNvGrpSpPr>
                <a:grpSpLocks/>
              </p:cNvGrpSpPr>
              <p:nvPr userDrawn="1"/>
            </p:nvGrpSpPr>
            <p:grpSpPr bwMode="auto">
              <a:xfrm>
                <a:off x="0" y="48"/>
                <a:ext cx="802" cy="554"/>
                <a:chOff x="0" y="48"/>
                <a:chExt cx="816" cy="528"/>
              </a:xfrm>
            </p:grpSpPr>
            <p:sp>
              <p:nvSpPr>
                <p:cNvPr id="84999" name="Rectangle 7" descr="Horizontal brick"/>
                <p:cNvSpPr>
                  <a:spLocks noChangeArrowheads="1"/>
                </p:cNvSpPr>
                <p:nvPr userDrawn="1"/>
              </p:nvSpPr>
              <p:spPr bwMode="auto">
                <a:xfrm>
                  <a:off x="0" y="356"/>
                  <a:ext cx="816" cy="220"/>
                </a:xfrm>
                <a:prstGeom prst="rect">
                  <a:avLst/>
                </a:prstGeom>
                <a:pattFill prst="horzBrick">
                  <a:fgClr>
                    <a:srgbClr val="FCA2C4"/>
                  </a:fgClr>
                  <a:bgClr>
                    <a:schemeClr val="bg1"/>
                  </a:bgClr>
                </a:patt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grpSp>
              <p:nvGrpSpPr>
                <p:cNvPr id="85000" name="Group 8"/>
                <p:cNvGrpSpPr>
                  <a:grpSpLocks/>
                </p:cNvGrpSpPr>
                <p:nvPr userDrawn="1"/>
              </p:nvGrpSpPr>
              <p:grpSpPr bwMode="auto">
                <a:xfrm>
                  <a:off x="55" y="48"/>
                  <a:ext cx="714" cy="528"/>
                  <a:chOff x="55" y="48"/>
                  <a:chExt cx="714" cy="528"/>
                </a:xfrm>
              </p:grpSpPr>
              <p:pic>
                <p:nvPicPr>
                  <p:cNvPr id="85001" name="Picture 9" descr="Untitled-4 copy"/>
                  <p:cNvPicPr>
                    <a:picLocks noChangeAspect="1" noChangeArrowheads="1"/>
                  </p:cNvPicPr>
                  <p:nvPr userDrawn="1"/>
                </p:nvPicPr>
                <p:blipFill>
                  <a:blip r:embed="rId8" cstate="print">
                    <a:lum bright="20000" contrast="20000"/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5" y="48"/>
                    <a:ext cx="663" cy="5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grpSp>
                <p:nvGrpSpPr>
                  <p:cNvPr id="85002" name="Group 10"/>
                  <p:cNvGrpSpPr>
                    <a:grpSpLocks/>
                  </p:cNvGrpSpPr>
                  <p:nvPr userDrawn="1"/>
                </p:nvGrpSpPr>
                <p:grpSpPr bwMode="auto">
                  <a:xfrm>
                    <a:off x="55" y="48"/>
                    <a:ext cx="714" cy="528"/>
                    <a:chOff x="55" y="48"/>
                    <a:chExt cx="714" cy="528"/>
                  </a:xfrm>
                </p:grpSpPr>
                <p:sp>
                  <p:nvSpPr>
                    <p:cNvPr id="85003" name="WordArt 11"/>
                    <p:cNvSpPr>
                      <a:spLocks noChangeArrowheads="1" noChangeShapeType="1" noTextEdit="1"/>
                    </p:cNvSpPr>
                    <p:nvPr userDrawn="1"/>
                  </p:nvSpPr>
                  <p:spPr bwMode="auto">
                    <a:xfrm>
                      <a:off x="63" y="48"/>
                      <a:ext cx="706" cy="528"/>
                    </a:xfrm>
                    <a:prstGeom prst="rect">
                      <a:avLst/>
                    </a:prstGeom>
                    <a:extLst>
                      <a:ext uri="{AF507438-7753-43E0-B8FC-AC1667EBCBE1}">
                        <a14:hiddenEffects xmlns:a14="http://schemas.microsoft.com/office/drawing/2010/main">
                          <a:effectLst/>
                        </a14:hiddenEffects>
                      </a:ext>
                    </a:extLst>
                  </p:spPr>
                  <p:txBody>
                    <a:bodyPr spcFirstLastPara="1" wrap="none" fromWordArt="1">
                      <a:prstTxWarp prst="textArchUp">
                        <a:avLst>
                          <a:gd name="adj" fmla="val 11010877"/>
                        </a:avLst>
                      </a:prstTxWarp>
                    </a:bodyPr>
                    <a:lstStyle/>
                    <a:p>
                      <a:pPr algn="ctr"/>
                      <a:r>
                        <a:rPr lang="en-US" sz="3600" b="1" kern="10">
                          <a:ln w="9525">
                            <a:solidFill>
                              <a:srgbClr val="FF6600"/>
                            </a:solidFill>
                            <a:round/>
                            <a:headEnd/>
                            <a:tailEnd/>
                          </a:ln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THCS TAM QUAN BẮC</a:t>
                      </a:r>
                    </a:p>
                  </p:txBody>
                </p:sp>
                <p:sp>
                  <p:nvSpPr>
                    <p:cNvPr id="85004" name="WordArt 12"/>
                    <p:cNvSpPr>
                      <a:spLocks noChangeArrowheads="1" noChangeShapeType="1" noTextEdit="1"/>
                    </p:cNvSpPr>
                    <p:nvPr userDrawn="1"/>
                  </p:nvSpPr>
                  <p:spPr bwMode="auto">
                    <a:xfrm>
                      <a:off x="55" y="400"/>
                      <a:ext cx="706" cy="176"/>
                    </a:xfrm>
                    <a:prstGeom prst="rect">
                      <a:avLst/>
                    </a:prstGeom>
                    <a:extLst>
                      <a:ext uri="{AF507438-7753-43E0-B8FC-AC1667EBCBE1}">
                        <a14:hiddenEffects xmlns:a14="http://schemas.microsoft.com/office/drawing/2010/main">
                          <a:effectLst/>
                        </a14:hiddenEffects>
                      </a:ext>
                    </a:extLst>
                  </p:spPr>
                  <p:txBody>
                    <a:bodyPr wrap="none" fromWordArt="1">
                      <a:prstTxWarp prst="textCanDown">
                        <a:avLst>
                          <a:gd name="adj" fmla="val 33333"/>
                        </a:avLst>
                      </a:prstTxWarp>
                    </a:bodyPr>
                    <a:lstStyle/>
                    <a:p>
                      <a:pPr algn="ctr"/>
                      <a:r>
                        <a:rPr lang="en-US" sz="3600" b="1" kern="10">
                          <a:ln w="6350">
                            <a:solidFill>
                              <a:srgbClr val="FF6600"/>
                            </a:solidFill>
                            <a:round/>
                            <a:headEnd/>
                            <a:tailEnd/>
                          </a:ln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DẠY TỐT - HỌC TỐT</a:t>
                      </a:r>
                    </a:p>
                  </p:txBody>
                </p:sp>
              </p:grpSp>
            </p:grpSp>
          </p:grpSp>
        </p:grpSp>
        <p:sp>
          <p:nvSpPr>
            <p:cNvPr id="85009" name="Text Box 17"/>
            <p:cNvSpPr txBox="1">
              <a:spLocks noChangeArrowheads="1"/>
            </p:cNvSpPr>
            <p:nvPr userDrawn="1"/>
          </p:nvSpPr>
          <p:spPr bwMode="auto">
            <a:xfrm>
              <a:off x="1447800" y="76200"/>
              <a:ext cx="6705600" cy="838200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spcBef>
                  <a:spcPct val="50000"/>
                </a:spcBef>
              </a:pPr>
              <a:endParaRPr lang="en-US" altLang="en-US" sz="3200" b="1">
                <a:cs typeface="Arial" panose="020B0604020202020204" pitchFamily="34" charset="0"/>
              </a:endParaRPr>
            </a:p>
          </p:txBody>
        </p:sp>
        <p:grpSp>
          <p:nvGrpSpPr>
            <p:cNvPr id="85011" name="Group 19"/>
            <p:cNvGrpSpPr>
              <a:grpSpLocks/>
            </p:cNvGrpSpPr>
            <p:nvPr userDrawn="1"/>
          </p:nvGrpSpPr>
          <p:grpSpPr bwMode="auto">
            <a:xfrm>
              <a:off x="1438275" y="79375"/>
              <a:ext cx="1152525" cy="760413"/>
              <a:chOff x="839" y="194"/>
              <a:chExt cx="726" cy="390"/>
            </a:xfrm>
          </p:grpSpPr>
          <p:pic>
            <p:nvPicPr>
              <p:cNvPr id="85012" name="Picture 7" descr="014"/>
              <p:cNvPicPr>
                <a:picLocks noChangeAspect="1" noChangeArrowheads="1"/>
              </p:cNvPicPr>
              <p:nvPr userDrawn="1"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200003">
                <a:off x="868" y="277"/>
                <a:ext cx="697" cy="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5013" name="Text Box 9"/>
              <p:cNvSpPr txBox="1">
                <a:spLocks noChangeArrowheads="1"/>
              </p:cNvSpPr>
              <p:nvPr userDrawn="1"/>
            </p:nvSpPr>
            <p:spPr bwMode="auto">
              <a:xfrm rot="-1898365">
                <a:off x="839" y="301"/>
                <a:ext cx="350" cy="1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400" b="1">
                    <a:solidFill>
                      <a:srgbClr val="FF0000"/>
                    </a:solidFill>
                    <a:cs typeface="Arial" panose="020B0604020202020204" pitchFamily="34" charset="0"/>
                  </a:rPr>
                  <a:t>Bài</a:t>
                </a:r>
                <a:endParaRPr lang="en-US" altLang="en-US" sz="1400">
                  <a:solidFill>
                    <a:srgbClr val="FF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5014" name="Text Box 10"/>
              <p:cNvSpPr txBox="1">
                <a:spLocks noChangeArrowheads="1"/>
              </p:cNvSpPr>
              <p:nvPr userDrawn="1"/>
            </p:nvSpPr>
            <p:spPr bwMode="auto">
              <a:xfrm rot="-1852108">
                <a:off x="1143" y="194"/>
                <a:ext cx="349" cy="2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20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rPr>
                  <a:t>3</a:t>
                </a:r>
                <a:endParaRPr lang="en-US" alt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85010" name="WordArt 18"/>
          <p:cNvSpPr>
            <a:spLocks noChangeArrowheads="1" noChangeShapeType="1" noTextEdit="1"/>
          </p:cNvSpPr>
          <p:nvPr userDrawn="1"/>
        </p:nvSpPr>
        <p:spPr bwMode="auto">
          <a:xfrm>
            <a:off x="2422617" y="16123"/>
            <a:ext cx="5673441" cy="914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Deflate">
              <a:avLst>
                <a:gd name="adj" fmla="val 15106"/>
              </a:avLst>
            </a:prstTxWarp>
          </a:bodyPr>
          <a:lstStyle/>
          <a:p>
            <a:pPr algn="ctr"/>
            <a:r>
              <a:rPr lang="en-US" kern="10" dirty="0" smtClean="0">
                <a:solidFill>
                  <a:srgbClr val="FF00FF"/>
                </a:solidFill>
                <a:latin typeface="+mn-lt"/>
                <a:cs typeface="Times New Roman" panose="02020603050405020304" pitchFamily="18" charset="0"/>
              </a:rPr>
              <a:t>THỰC</a:t>
            </a:r>
            <a:r>
              <a:rPr lang="en-US" kern="10" baseline="0" dirty="0" smtClean="0">
                <a:solidFill>
                  <a:srgbClr val="FF00FF"/>
                </a:solidFill>
                <a:latin typeface="+mn-lt"/>
                <a:cs typeface="Times New Roman" panose="02020603050405020304" pitchFamily="18" charset="0"/>
              </a:rPr>
              <a:t> HIỆN TÍNH TOÁN TRÊN TRANG TÍNH</a:t>
            </a:r>
            <a:endParaRPr lang="en-US" kern="10" dirty="0">
              <a:solidFill>
                <a:srgbClr val="FF00FF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7958806" y="514290"/>
            <a:ext cx="121879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n-lt"/>
              </a:rPr>
              <a:t>Tiết</a:t>
            </a:r>
            <a:r>
              <a:rPr lang="en-US" sz="2000" b="1" cap="none" spc="0" baseline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n-lt"/>
              </a:rPr>
              <a:t> 9-10</a:t>
            </a:r>
            <a:endParaRPr lang="en-US" sz="2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89771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3" r:id="rId1"/>
    <p:sldLayoutId id="2147484014" r:id="rId2"/>
    <p:sldLayoutId id="2147484015" r:id="rId3"/>
    <p:sldLayoutId id="2147484016" r:id="rId4"/>
    <p:sldLayoutId id="2147484017" r:id="rId5"/>
  </p:sldLayoutIdLst>
  <p:transition>
    <p:split orient="vert"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 descr="h5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608638"/>
            <a:ext cx="990600" cy="71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019" name="Picture 3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900846"/>
            <a:ext cx="914400" cy="747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020" name="Picture 4" descr="h2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0"/>
            <a:ext cx="19812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021" name="WordArt 5"/>
          <p:cNvSpPr>
            <a:spLocks noChangeArrowheads="1" noChangeShapeType="1" noTextEdit="1"/>
          </p:cNvSpPr>
          <p:nvPr userDrawn="1"/>
        </p:nvSpPr>
        <p:spPr bwMode="auto">
          <a:xfrm>
            <a:off x="457200" y="2057400"/>
            <a:ext cx="990600" cy="457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FF"/>
                </a:solidFill>
                <a:cs typeface="Arial" panose="020B0604020202020204" pitchFamily="34" charset="0"/>
              </a:rPr>
              <a:t>Nhóm 1</a:t>
            </a:r>
          </a:p>
        </p:txBody>
      </p:sp>
      <p:sp>
        <p:nvSpPr>
          <p:cNvPr id="86022" name="AutoShape 6"/>
          <p:cNvSpPr>
            <a:spLocks noChangeArrowheads="1"/>
          </p:cNvSpPr>
          <p:nvPr userDrawn="1"/>
        </p:nvSpPr>
        <p:spPr bwMode="auto">
          <a:xfrm>
            <a:off x="2152650" y="1752600"/>
            <a:ext cx="6070600" cy="901700"/>
          </a:xfrm>
          <a:prstGeom prst="roundRect">
            <a:avLst>
              <a:gd name="adj" fmla="val 16667"/>
            </a:avLst>
          </a:prstGeom>
          <a:solidFill>
            <a:srgbClr val="FFCC99">
              <a:alpha val="64999"/>
            </a:srgbClr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23" name="AutoShape 7"/>
          <p:cNvSpPr>
            <a:spLocks noChangeArrowheads="1"/>
          </p:cNvSpPr>
          <p:nvPr userDrawn="1"/>
        </p:nvSpPr>
        <p:spPr bwMode="auto">
          <a:xfrm>
            <a:off x="2152650" y="2743200"/>
            <a:ext cx="6070600" cy="901700"/>
          </a:xfrm>
          <a:prstGeom prst="roundRect">
            <a:avLst>
              <a:gd name="adj" fmla="val 16667"/>
            </a:avLst>
          </a:prstGeom>
          <a:solidFill>
            <a:srgbClr val="FFCC99">
              <a:alpha val="64999"/>
            </a:srgbClr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24" name="AutoShape 8"/>
          <p:cNvSpPr>
            <a:spLocks noChangeArrowheads="1"/>
          </p:cNvSpPr>
          <p:nvPr userDrawn="1"/>
        </p:nvSpPr>
        <p:spPr bwMode="auto">
          <a:xfrm>
            <a:off x="2139950" y="3746500"/>
            <a:ext cx="6070600" cy="901700"/>
          </a:xfrm>
          <a:prstGeom prst="roundRect">
            <a:avLst>
              <a:gd name="adj" fmla="val 16667"/>
            </a:avLst>
          </a:prstGeom>
          <a:solidFill>
            <a:srgbClr val="FFCC99">
              <a:alpha val="64999"/>
            </a:srgbClr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25" name="AutoShape 9"/>
          <p:cNvSpPr>
            <a:spLocks noChangeArrowheads="1"/>
          </p:cNvSpPr>
          <p:nvPr userDrawn="1"/>
        </p:nvSpPr>
        <p:spPr bwMode="auto">
          <a:xfrm>
            <a:off x="2127250" y="4737100"/>
            <a:ext cx="6070600" cy="901700"/>
          </a:xfrm>
          <a:prstGeom prst="roundRect">
            <a:avLst>
              <a:gd name="adj" fmla="val 16667"/>
            </a:avLst>
          </a:prstGeom>
          <a:solidFill>
            <a:srgbClr val="FFCC99">
              <a:alpha val="64999"/>
            </a:srgbClr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26" name="Rectangle 10"/>
          <p:cNvSpPr>
            <a:spLocks noChangeArrowheads="1"/>
          </p:cNvSpPr>
          <p:nvPr userDrawn="1"/>
        </p:nvSpPr>
        <p:spPr bwMode="auto">
          <a:xfrm>
            <a:off x="1600200" y="685800"/>
            <a:ext cx="6629400" cy="990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27" name="WordArt 11"/>
          <p:cNvSpPr>
            <a:spLocks noChangeArrowheads="1" noChangeShapeType="1" noTextEdit="1"/>
          </p:cNvSpPr>
          <p:nvPr userDrawn="1"/>
        </p:nvSpPr>
        <p:spPr bwMode="auto">
          <a:xfrm>
            <a:off x="228600" y="76200"/>
            <a:ext cx="33528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FF33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>
                        <a:alpha val="67999"/>
                      </a:srgbClr>
                    </a:gs>
                    <a:gs pos="21001">
                      <a:srgbClr val="0819FB">
                        <a:alpha val="71990"/>
                      </a:srgbClr>
                    </a:gs>
                    <a:gs pos="35001">
                      <a:srgbClr val="1A8D48">
                        <a:alpha val="74650"/>
                      </a:srgbClr>
                    </a:gs>
                    <a:gs pos="52000">
                      <a:srgbClr val="FFFF00">
                        <a:alpha val="77879"/>
                      </a:srgbClr>
                    </a:gs>
                    <a:gs pos="73000">
                      <a:srgbClr val="EE3F17">
                        <a:alpha val="81869"/>
                      </a:srgbClr>
                    </a:gs>
                    <a:gs pos="88000">
                      <a:srgbClr val="E81766">
                        <a:alpha val="84719"/>
                      </a:srgbClr>
                    </a:gs>
                    <a:gs pos="100000">
                      <a:srgbClr val="A603AB">
                        <a:alpha val="87000"/>
                      </a:srgbClr>
                    </a:gs>
                  </a:gsLst>
                  <a:lin ang="270000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cs typeface="Arial" panose="020B0604020202020204" pitchFamily="34" charset="0"/>
              </a:rPr>
              <a:t>Thảo luận nhóm</a:t>
            </a:r>
          </a:p>
        </p:txBody>
      </p:sp>
      <p:sp>
        <p:nvSpPr>
          <p:cNvPr id="86028" name="AutoShape 12"/>
          <p:cNvSpPr>
            <a:spLocks noChangeArrowheads="1"/>
          </p:cNvSpPr>
          <p:nvPr userDrawn="1"/>
        </p:nvSpPr>
        <p:spPr bwMode="auto">
          <a:xfrm>
            <a:off x="2133600" y="5727700"/>
            <a:ext cx="6070600" cy="901700"/>
          </a:xfrm>
          <a:prstGeom prst="roundRect">
            <a:avLst>
              <a:gd name="adj" fmla="val 16667"/>
            </a:avLst>
          </a:prstGeom>
          <a:solidFill>
            <a:srgbClr val="FFCC99">
              <a:alpha val="64999"/>
            </a:srgbClr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29" name="WordArt 13"/>
          <p:cNvSpPr>
            <a:spLocks noChangeArrowheads="1" noChangeShapeType="1" noTextEdit="1"/>
          </p:cNvSpPr>
          <p:nvPr userDrawn="1"/>
        </p:nvSpPr>
        <p:spPr bwMode="auto">
          <a:xfrm>
            <a:off x="457200" y="2971800"/>
            <a:ext cx="990600" cy="457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Arial" panose="020B0604020202020204" pitchFamily="34" charset="0"/>
              </a:rPr>
              <a:t>Nhóm 2</a:t>
            </a:r>
          </a:p>
        </p:txBody>
      </p:sp>
      <p:sp>
        <p:nvSpPr>
          <p:cNvPr id="86030" name="WordArt 14"/>
          <p:cNvSpPr>
            <a:spLocks noChangeArrowheads="1" noChangeShapeType="1" noTextEdit="1"/>
          </p:cNvSpPr>
          <p:nvPr userDrawn="1"/>
        </p:nvSpPr>
        <p:spPr bwMode="auto">
          <a:xfrm>
            <a:off x="457200" y="4038600"/>
            <a:ext cx="990600" cy="457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cs typeface="Arial" panose="020B0604020202020204" pitchFamily="34" charset="0"/>
              </a:rPr>
              <a:t>Nhóm 3</a:t>
            </a:r>
          </a:p>
        </p:txBody>
      </p:sp>
      <p:sp>
        <p:nvSpPr>
          <p:cNvPr id="86031" name="WordArt 15"/>
          <p:cNvSpPr>
            <a:spLocks noChangeArrowheads="1" noChangeShapeType="1" noTextEdit="1"/>
          </p:cNvSpPr>
          <p:nvPr userDrawn="1"/>
        </p:nvSpPr>
        <p:spPr bwMode="auto">
          <a:xfrm>
            <a:off x="457200" y="4953000"/>
            <a:ext cx="990600" cy="457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CC0099"/>
                </a:solidFill>
                <a:cs typeface="Arial" panose="020B0604020202020204" pitchFamily="34" charset="0"/>
              </a:rPr>
              <a:t>Nhóm 4</a:t>
            </a:r>
          </a:p>
        </p:txBody>
      </p:sp>
      <p:sp>
        <p:nvSpPr>
          <p:cNvPr id="86032" name="WordArt 16"/>
          <p:cNvSpPr>
            <a:spLocks noChangeArrowheads="1" noChangeShapeType="1" noTextEdit="1"/>
          </p:cNvSpPr>
          <p:nvPr userDrawn="1"/>
        </p:nvSpPr>
        <p:spPr bwMode="auto">
          <a:xfrm>
            <a:off x="457200" y="5867400"/>
            <a:ext cx="990600" cy="457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339966"/>
                  </a:solidFill>
                  <a:round/>
                  <a:headEnd/>
                  <a:tailEnd/>
                </a:ln>
                <a:solidFill>
                  <a:srgbClr val="800000"/>
                </a:solidFill>
                <a:cs typeface="Arial" panose="020B0604020202020204" pitchFamily="34" charset="0"/>
              </a:rPr>
              <a:t>Nhóm 5</a:t>
            </a:r>
          </a:p>
        </p:txBody>
      </p:sp>
      <p:pic>
        <p:nvPicPr>
          <p:cNvPr id="86033" name="Picture 17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1876425"/>
            <a:ext cx="800100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034" name="Picture 18" descr="h1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1524000" cy="113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035" name="Picture 19" descr="h3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2971800"/>
            <a:ext cx="914400" cy="74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036" name="Picture 20" descr="h4"/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4133850"/>
            <a:ext cx="9144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2849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9" r:id="rId1"/>
  </p:sldLayoutIdLst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9167 -1.32948E-6 C 0.49167 0.00023 -0.00711 0.00347 -0.00764 0.00717 C -0.00764 0.01087 0.49167 -1.32948E-6 0.49167 0.00023 Z " pathEditMode="relative" rAng="0" ptsTypes="aaa">
                                      <p:cBhvr>
                                        <p:cTn id="6" dur="5000" fill="hold"/>
                                        <p:tgtEl>
                                          <p:spTgt spid="86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965" y="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AutoShape 2"/>
          <p:cNvSpPr>
            <a:spLocks noChangeArrowheads="1"/>
          </p:cNvSpPr>
          <p:nvPr userDrawn="1"/>
        </p:nvSpPr>
        <p:spPr bwMode="auto">
          <a:xfrm>
            <a:off x="755650" y="2484438"/>
            <a:ext cx="515938" cy="515937"/>
          </a:xfrm>
          <a:custGeom>
            <a:avLst/>
            <a:gdLst>
              <a:gd name="G0" fmla="+- 7776 0 0"/>
              <a:gd name="G1" fmla="+- 21600 0 7776"/>
              <a:gd name="G2" fmla="+- 21600 0 7776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7776" y="10800"/>
                </a:moveTo>
                <a:cubicBezTo>
                  <a:pt x="7776" y="12470"/>
                  <a:pt x="9130" y="13824"/>
                  <a:pt x="10800" y="13824"/>
                </a:cubicBezTo>
                <a:cubicBezTo>
                  <a:pt x="12470" y="13824"/>
                  <a:pt x="13824" y="12470"/>
                  <a:pt x="13824" y="10800"/>
                </a:cubicBezTo>
                <a:cubicBezTo>
                  <a:pt x="13824" y="9130"/>
                  <a:pt x="12470" y="7776"/>
                  <a:pt x="10800" y="7776"/>
                </a:cubicBezTo>
                <a:cubicBezTo>
                  <a:pt x="9130" y="7776"/>
                  <a:pt x="7776" y="9130"/>
                  <a:pt x="7776" y="10800"/>
                </a:cubicBezTo>
                <a:close/>
              </a:path>
            </a:pathLst>
          </a:custGeom>
          <a:gradFill rotWithShape="1">
            <a:gsLst>
              <a:gs pos="0">
                <a:srgbClr val="FFCC00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0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043" name="WordArt 3"/>
          <p:cNvSpPr>
            <a:spLocks noChangeArrowheads="1" noChangeShapeType="1" noTextEdit="1"/>
          </p:cNvSpPr>
          <p:nvPr userDrawn="1"/>
        </p:nvSpPr>
        <p:spPr bwMode="auto">
          <a:xfrm>
            <a:off x="1514545" y="2544763"/>
            <a:ext cx="379412" cy="3365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 panose="020B0A04020102020204" pitchFamily="34" charset="0"/>
              </a:rPr>
              <a:t>A</a:t>
            </a:r>
          </a:p>
        </p:txBody>
      </p:sp>
      <p:sp>
        <p:nvSpPr>
          <p:cNvPr id="87044" name="WordArt 4"/>
          <p:cNvSpPr>
            <a:spLocks noChangeArrowheads="1" noChangeShapeType="1" noTextEdit="1"/>
          </p:cNvSpPr>
          <p:nvPr userDrawn="1"/>
        </p:nvSpPr>
        <p:spPr bwMode="auto">
          <a:xfrm>
            <a:off x="1525657" y="3494088"/>
            <a:ext cx="379413" cy="3365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 panose="020B0A04020102020204" pitchFamily="34" charset="0"/>
              </a:rPr>
              <a:t>B</a:t>
            </a:r>
          </a:p>
        </p:txBody>
      </p:sp>
      <p:sp>
        <p:nvSpPr>
          <p:cNvPr id="87045" name="WordArt 5"/>
          <p:cNvSpPr>
            <a:spLocks noChangeArrowheads="1" noChangeShapeType="1" noTextEdit="1"/>
          </p:cNvSpPr>
          <p:nvPr userDrawn="1"/>
        </p:nvSpPr>
        <p:spPr bwMode="auto">
          <a:xfrm>
            <a:off x="1514545" y="4516438"/>
            <a:ext cx="379412" cy="3365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 panose="020B0A04020102020204" pitchFamily="34" charset="0"/>
              </a:rPr>
              <a:t>C</a:t>
            </a:r>
          </a:p>
        </p:txBody>
      </p:sp>
      <p:sp>
        <p:nvSpPr>
          <p:cNvPr id="87046" name="WordArt 6"/>
          <p:cNvSpPr>
            <a:spLocks noChangeArrowheads="1" noChangeShapeType="1" noTextEdit="1"/>
          </p:cNvSpPr>
          <p:nvPr userDrawn="1"/>
        </p:nvSpPr>
        <p:spPr bwMode="auto">
          <a:xfrm>
            <a:off x="1514545" y="5489575"/>
            <a:ext cx="379412" cy="3365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 panose="020B0A04020102020204" pitchFamily="34" charset="0"/>
              </a:rPr>
              <a:t>D</a:t>
            </a:r>
          </a:p>
        </p:txBody>
      </p:sp>
      <p:sp>
        <p:nvSpPr>
          <p:cNvPr id="87047" name="Oval 7"/>
          <p:cNvSpPr>
            <a:spLocks noChangeArrowheads="1"/>
          </p:cNvSpPr>
          <p:nvPr userDrawn="1"/>
        </p:nvSpPr>
        <p:spPr bwMode="auto">
          <a:xfrm>
            <a:off x="885825" y="2616200"/>
            <a:ext cx="254000" cy="2540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hlink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048" name="AutoShape 8"/>
          <p:cNvSpPr>
            <a:spLocks noChangeArrowheads="1"/>
          </p:cNvSpPr>
          <p:nvPr userDrawn="1"/>
        </p:nvSpPr>
        <p:spPr bwMode="auto">
          <a:xfrm>
            <a:off x="755650" y="3424238"/>
            <a:ext cx="515938" cy="515937"/>
          </a:xfrm>
          <a:custGeom>
            <a:avLst/>
            <a:gdLst>
              <a:gd name="G0" fmla="+- 8175 0 0"/>
              <a:gd name="G1" fmla="+- 21600 0 8175"/>
              <a:gd name="G2" fmla="+- 21600 0 8175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8175" y="10800"/>
                </a:moveTo>
                <a:cubicBezTo>
                  <a:pt x="8175" y="12250"/>
                  <a:pt x="9350" y="13425"/>
                  <a:pt x="10800" y="13425"/>
                </a:cubicBezTo>
                <a:cubicBezTo>
                  <a:pt x="12250" y="13425"/>
                  <a:pt x="13425" y="12250"/>
                  <a:pt x="13425" y="10800"/>
                </a:cubicBezTo>
                <a:cubicBezTo>
                  <a:pt x="13425" y="9350"/>
                  <a:pt x="12250" y="8175"/>
                  <a:pt x="10800" y="8175"/>
                </a:cubicBezTo>
                <a:cubicBezTo>
                  <a:pt x="9350" y="8175"/>
                  <a:pt x="8175" y="9350"/>
                  <a:pt x="8175" y="10800"/>
                </a:cubicBezTo>
                <a:close/>
              </a:path>
            </a:pathLst>
          </a:custGeom>
          <a:gradFill rotWithShape="1">
            <a:gsLst>
              <a:gs pos="0">
                <a:srgbClr val="FFCC00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0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049" name="Oval 9"/>
          <p:cNvSpPr>
            <a:spLocks noChangeArrowheads="1"/>
          </p:cNvSpPr>
          <p:nvPr userDrawn="1"/>
        </p:nvSpPr>
        <p:spPr bwMode="auto">
          <a:xfrm>
            <a:off x="885825" y="3554413"/>
            <a:ext cx="254000" cy="2540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hlink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050" name="AutoShape 10"/>
          <p:cNvSpPr>
            <a:spLocks noChangeArrowheads="1"/>
          </p:cNvSpPr>
          <p:nvPr userDrawn="1"/>
        </p:nvSpPr>
        <p:spPr bwMode="auto">
          <a:xfrm>
            <a:off x="755650" y="4405313"/>
            <a:ext cx="515938" cy="515937"/>
          </a:xfrm>
          <a:custGeom>
            <a:avLst/>
            <a:gdLst>
              <a:gd name="G0" fmla="+- 8175 0 0"/>
              <a:gd name="G1" fmla="+- 21600 0 8175"/>
              <a:gd name="G2" fmla="+- 21600 0 8175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8175" y="10800"/>
                </a:moveTo>
                <a:cubicBezTo>
                  <a:pt x="8175" y="12250"/>
                  <a:pt x="9350" y="13425"/>
                  <a:pt x="10800" y="13425"/>
                </a:cubicBezTo>
                <a:cubicBezTo>
                  <a:pt x="12250" y="13425"/>
                  <a:pt x="13425" y="12250"/>
                  <a:pt x="13425" y="10800"/>
                </a:cubicBezTo>
                <a:cubicBezTo>
                  <a:pt x="13425" y="9350"/>
                  <a:pt x="12250" y="8175"/>
                  <a:pt x="10800" y="8175"/>
                </a:cubicBezTo>
                <a:cubicBezTo>
                  <a:pt x="9350" y="8175"/>
                  <a:pt x="8175" y="9350"/>
                  <a:pt x="8175" y="10800"/>
                </a:cubicBezTo>
                <a:close/>
              </a:path>
            </a:pathLst>
          </a:custGeom>
          <a:gradFill rotWithShape="1">
            <a:gsLst>
              <a:gs pos="0">
                <a:srgbClr val="FFCC00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0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051" name="Oval 11"/>
          <p:cNvSpPr>
            <a:spLocks noChangeArrowheads="1"/>
          </p:cNvSpPr>
          <p:nvPr userDrawn="1"/>
        </p:nvSpPr>
        <p:spPr bwMode="auto">
          <a:xfrm>
            <a:off x="885825" y="4537075"/>
            <a:ext cx="254000" cy="2540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hlink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052" name="AutoShape 12"/>
          <p:cNvSpPr>
            <a:spLocks noChangeArrowheads="1"/>
          </p:cNvSpPr>
          <p:nvPr userDrawn="1"/>
        </p:nvSpPr>
        <p:spPr bwMode="auto">
          <a:xfrm>
            <a:off x="755650" y="5365750"/>
            <a:ext cx="515938" cy="515938"/>
          </a:xfrm>
          <a:custGeom>
            <a:avLst/>
            <a:gdLst>
              <a:gd name="G0" fmla="+- 8374 0 0"/>
              <a:gd name="G1" fmla="+- 21600 0 8374"/>
              <a:gd name="G2" fmla="+- 21600 0 8374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8374" y="10800"/>
                </a:moveTo>
                <a:cubicBezTo>
                  <a:pt x="8374" y="12140"/>
                  <a:pt x="9460" y="13226"/>
                  <a:pt x="10800" y="13226"/>
                </a:cubicBezTo>
                <a:cubicBezTo>
                  <a:pt x="12140" y="13226"/>
                  <a:pt x="13226" y="12140"/>
                  <a:pt x="13226" y="10800"/>
                </a:cubicBezTo>
                <a:cubicBezTo>
                  <a:pt x="13226" y="9460"/>
                  <a:pt x="12140" y="8374"/>
                  <a:pt x="10800" y="8374"/>
                </a:cubicBezTo>
                <a:cubicBezTo>
                  <a:pt x="9460" y="8374"/>
                  <a:pt x="8374" y="9460"/>
                  <a:pt x="8374" y="10800"/>
                </a:cubicBezTo>
                <a:close/>
              </a:path>
            </a:pathLst>
          </a:custGeom>
          <a:gradFill rotWithShape="1">
            <a:gsLst>
              <a:gs pos="0">
                <a:srgbClr val="FFCC00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0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053" name="Oval 13"/>
          <p:cNvSpPr>
            <a:spLocks noChangeArrowheads="1"/>
          </p:cNvSpPr>
          <p:nvPr userDrawn="1"/>
        </p:nvSpPr>
        <p:spPr bwMode="auto">
          <a:xfrm>
            <a:off x="885825" y="5497513"/>
            <a:ext cx="254000" cy="2540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hlink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054" name="AutoShape 14">
            <a:hlinkClick r:id="" action="ppaction://hlinkshowjump?jump=nextslide" highlightClick="1"/>
          </p:cNvPr>
          <p:cNvSpPr>
            <a:spLocks noChangeArrowheads="1"/>
          </p:cNvSpPr>
          <p:nvPr userDrawn="1"/>
        </p:nvSpPr>
        <p:spPr bwMode="auto">
          <a:xfrm>
            <a:off x="5105386" y="6248326"/>
            <a:ext cx="1398588" cy="46355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vi-VN" altLang="en-US" sz="1800" b="1">
                <a:cs typeface="Arial" panose="020B0604020202020204" pitchFamily="34" charset="0"/>
              </a:rPr>
              <a:t>Bài kế</a:t>
            </a:r>
          </a:p>
        </p:txBody>
      </p:sp>
      <p:sp>
        <p:nvSpPr>
          <p:cNvPr id="87055" name="AutoShape 15"/>
          <p:cNvSpPr>
            <a:spLocks noChangeArrowheads="1"/>
          </p:cNvSpPr>
          <p:nvPr userDrawn="1"/>
        </p:nvSpPr>
        <p:spPr bwMode="auto">
          <a:xfrm>
            <a:off x="2136914" y="2209800"/>
            <a:ext cx="6664186" cy="901700"/>
          </a:xfrm>
          <a:prstGeom prst="roundRect">
            <a:avLst>
              <a:gd name="adj" fmla="val 16667"/>
            </a:avLst>
          </a:prstGeom>
          <a:solidFill>
            <a:srgbClr val="FFCC99">
              <a:alpha val="64999"/>
            </a:srgbClr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056" name="AutoShape 16"/>
          <p:cNvSpPr>
            <a:spLocks noChangeArrowheads="1"/>
          </p:cNvSpPr>
          <p:nvPr userDrawn="1"/>
        </p:nvSpPr>
        <p:spPr bwMode="auto">
          <a:xfrm>
            <a:off x="2159139" y="3200400"/>
            <a:ext cx="6641961" cy="901700"/>
          </a:xfrm>
          <a:prstGeom prst="roundRect">
            <a:avLst>
              <a:gd name="adj" fmla="val 16667"/>
            </a:avLst>
          </a:prstGeom>
          <a:solidFill>
            <a:srgbClr val="FFCC99">
              <a:alpha val="64999"/>
            </a:srgbClr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057" name="AutoShape 17"/>
          <p:cNvSpPr>
            <a:spLocks noChangeArrowheads="1"/>
          </p:cNvSpPr>
          <p:nvPr userDrawn="1"/>
        </p:nvSpPr>
        <p:spPr bwMode="auto">
          <a:xfrm>
            <a:off x="2159139" y="4203700"/>
            <a:ext cx="6641961" cy="901700"/>
          </a:xfrm>
          <a:prstGeom prst="roundRect">
            <a:avLst>
              <a:gd name="adj" fmla="val 16667"/>
            </a:avLst>
          </a:prstGeom>
          <a:solidFill>
            <a:srgbClr val="FFCC99">
              <a:alpha val="64999"/>
            </a:srgbClr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058" name="AutoShape 18"/>
          <p:cNvSpPr>
            <a:spLocks noChangeArrowheads="1"/>
          </p:cNvSpPr>
          <p:nvPr userDrawn="1"/>
        </p:nvSpPr>
        <p:spPr bwMode="auto">
          <a:xfrm>
            <a:off x="2159139" y="5194300"/>
            <a:ext cx="6641961" cy="901700"/>
          </a:xfrm>
          <a:prstGeom prst="roundRect">
            <a:avLst>
              <a:gd name="adj" fmla="val 16667"/>
            </a:avLst>
          </a:prstGeom>
          <a:solidFill>
            <a:srgbClr val="FFCC99">
              <a:alpha val="64999"/>
            </a:srgbClr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059" name="Rectangle 19"/>
          <p:cNvSpPr>
            <a:spLocks noChangeArrowheads="1"/>
          </p:cNvSpPr>
          <p:nvPr userDrawn="1"/>
        </p:nvSpPr>
        <p:spPr bwMode="auto">
          <a:xfrm>
            <a:off x="1663700" y="685800"/>
            <a:ext cx="7137400" cy="14351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060" name="WordArt 20"/>
          <p:cNvSpPr>
            <a:spLocks noChangeArrowheads="1" noChangeShapeType="1" noTextEdit="1"/>
          </p:cNvSpPr>
          <p:nvPr userDrawn="1"/>
        </p:nvSpPr>
        <p:spPr bwMode="auto">
          <a:xfrm>
            <a:off x="201613" y="984250"/>
            <a:ext cx="132397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cs typeface="Arial" panose="020B0604020202020204" pitchFamily="34" charset="0"/>
              </a:rPr>
              <a:t>Câu hỏi</a:t>
            </a:r>
          </a:p>
        </p:txBody>
      </p:sp>
      <p:sp>
        <p:nvSpPr>
          <p:cNvPr id="87061" name="AutoShape 21">
            <a:hlinkClick r:id="" action="ppaction://hlinkshowjump?jump=endshow" highlightClick="1"/>
          </p:cNvPr>
          <p:cNvSpPr>
            <a:spLocks noChangeArrowheads="1"/>
          </p:cNvSpPr>
          <p:nvPr userDrawn="1"/>
        </p:nvSpPr>
        <p:spPr bwMode="auto">
          <a:xfrm>
            <a:off x="7802549" y="6299126"/>
            <a:ext cx="712787" cy="3683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vi-VN" altLang="en-US" sz="1800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Thoát</a:t>
            </a:r>
          </a:p>
        </p:txBody>
      </p:sp>
      <p:sp>
        <p:nvSpPr>
          <p:cNvPr id="87062" name="WordArt 22"/>
          <p:cNvSpPr>
            <a:spLocks noChangeArrowheads="1" noChangeShapeType="1" noTextEdit="1"/>
          </p:cNvSpPr>
          <p:nvPr userDrawn="1"/>
        </p:nvSpPr>
        <p:spPr bwMode="auto">
          <a:xfrm>
            <a:off x="228600" y="76200"/>
            <a:ext cx="33528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12700">
                  <a:solidFill>
                    <a:srgbClr val="FF33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>
                        <a:alpha val="67999"/>
                      </a:srgbClr>
                    </a:gs>
                    <a:gs pos="21001">
                      <a:srgbClr val="0819FB">
                        <a:alpha val="71990"/>
                      </a:srgbClr>
                    </a:gs>
                    <a:gs pos="35001">
                      <a:srgbClr val="1A8D48">
                        <a:alpha val="74650"/>
                      </a:srgbClr>
                    </a:gs>
                    <a:gs pos="52000">
                      <a:srgbClr val="FFFF00">
                        <a:alpha val="77879"/>
                      </a:srgbClr>
                    </a:gs>
                    <a:gs pos="73000">
                      <a:srgbClr val="EE3F17">
                        <a:alpha val="81869"/>
                      </a:srgbClr>
                    </a:gs>
                    <a:gs pos="88000">
                      <a:srgbClr val="E81766">
                        <a:alpha val="84719"/>
                      </a:srgbClr>
                    </a:gs>
                    <a:gs pos="100000">
                      <a:srgbClr val="A603AB">
                        <a:alpha val="87000"/>
                      </a:srgbClr>
                    </a:gs>
                  </a:gsLst>
                  <a:lin ang="270000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cs typeface="Arial" panose="020B0604020202020204" pitchFamily="34" charset="0"/>
              </a:rPr>
              <a:t>Bài</a:t>
            </a:r>
            <a:r>
              <a:rPr lang="en-US" sz="3600" kern="10" dirty="0">
                <a:ln w="12700">
                  <a:solidFill>
                    <a:srgbClr val="FF33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>
                        <a:alpha val="67999"/>
                      </a:srgbClr>
                    </a:gs>
                    <a:gs pos="21001">
                      <a:srgbClr val="0819FB">
                        <a:alpha val="71990"/>
                      </a:srgbClr>
                    </a:gs>
                    <a:gs pos="35001">
                      <a:srgbClr val="1A8D48">
                        <a:alpha val="74650"/>
                      </a:srgbClr>
                    </a:gs>
                    <a:gs pos="52000">
                      <a:srgbClr val="FFFF00">
                        <a:alpha val="77879"/>
                      </a:srgbClr>
                    </a:gs>
                    <a:gs pos="73000">
                      <a:srgbClr val="EE3F17">
                        <a:alpha val="81869"/>
                      </a:srgbClr>
                    </a:gs>
                    <a:gs pos="88000">
                      <a:srgbClr val="E81766">
                        <a:alpha val="84719"/>
                      </a:srgbClr>
                    </a:gs>
                    <a:gs pos="100000">
                      <a:srgbClr val="A603AB">
                        <a:alpha val="87000"/>
                      </a:srgbClr>
                    </a:gs>
                  </a:gsLst>
                  <a:lin ang="270000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sz="3600" kern="10" dirty="0" err="1">
                <a:ln w="12700">
                  <a:solidFill>
                    <a:srgbClr val="FF33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>
                        <a:alpha val="67999"/>
                      </a:srgbClr>
                    </a:gs>
                    <a:gs pos="21001">
                      <a:srgbClr val="0819FB">
                        <a:alpha val="71990"/>
                      </a:srgbClr>
                    </a:gs>
                    <a:gs pos="35001">
                      <a:srgbClr val="1A8D48">
                        <a:alpha val="74650"/>
                      </a:srgbClr>
                    </a:gs>
                    <a:gs pos="52000">
                      <a:srgbClr val="FFFF00">
                        <a:alpha val="77879"/>
                      </a:srgbClr>
                    </a:gs>
                    <a:gs pos="73000">
                      <a:srgbClr val="EE3F17">
                        <a:alpha val="81869"/>
                      </a:srgbClr>
                    </a:gs>
                    <a:gs pos="88000">
                      <a:srgbClr val="E81766">
                        <a:alpha val="84719"/>
                      </a:srgbClr>
                    </a:gs>
                    <a:gs pos="100000">
                      <a:srgbClr val="A603AB">
                        <a:alpha val="87000"/>
                      </a:srgbClr>
                    </a:gs>
                  </a:gsLst>
                  <a:lin ang="270000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cs typeface="Arial" panose="020B0604020202020204" pitchFamily="34" charset="0"/>
              </a:rPr>
              <a:t>tập</a:t>
            </a:r>
            <a:endParaRPr lang="en-US" sz="3600" kern="10" dirty="0">
              <a:ln w="12700">
                <a:solidFill>
                  <a:srgbClr val="FF33CC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>
                      <a:alpha val="67999"/>
                    </a:srgbClr>
                  </a:gs>
                  <a:gs pos="21001">
                    <a:srgbClr val="0819FB">
                      <a:alpha val="71990"/>
                    </a:srgbClr>
                  </a:gs>
                  <a:gs pos="35001">
                    <a:srgbClr val="1A8D48">
                      <a:alpha val="74650"/>
                    </a:srgbClr>
                  </a:gs>
                  <a:gs pos="52000">
                    <a:srgbClr val="FFFF00">
                      <a:alpha val="77879"/>
                    </a:srgbClr>
                  </a:gs>
                  <a:gs pos="73000">
                    <a:srgbClr val="EE3F17">
                      <a:alpha val="81869"/>
                    </a:srgbClr>
                  </a:gs>
                  <a:gs pos="88000">
                    <a:srgbClr val="E81766">
                      <a:alpha val="84719"/>
                    </a:srgbClr>
                  </a:gs>
                  <a:gs pos="100000">
                    <a:srgbClr val="A603AB">
                      <a:alpha val="87000"/>
                    </a:srgbClr>
                  </a:gs>
                </a:gsLst>
                <a:lin ang="270000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4384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</p:sldLayoutIdLst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9167 -1.32948E-6 C 0.49167 0.00023 -0.00711 0.00347 -0.00764 0.00717 C -0.00764 0.01087 0.49167 -1.32948E-6 0.49167 0.00023 Z " pathEditMode="relative" rAng="0" ptsTypes="aaa">
                                      <p:cBhvr>
                                        <p:cTn id="6" dur="5000" fill="hold"/>
                                        <p:tgtEl>
                                          <p:spTgt spid="870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965" y="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AutoShape 2"/>
          <p:cNvSpPr>
            <a:spLocks noChangeArrowheads="1"/>
          </p:cNvSpPr>
          <p:nvPr userDrawn="1"/>
        </p:nvSpPr>
        <p:spPr bwMode="auto">
          <a:xfrm>
            <a:off x="755650" y="2484438"/>
            <a:ext cx="515938" cy="515937"/>
          </a:xfrm>
          <a:custGeom>
            <a:avLst/>
            <a:gdLst>
              <a:gd name="G0" fmla="+- 7776 0 0"/>
              <a:gd name="G1" fmla="+- 21600 0 7776"/>
              <a:gd name="G2" fmla="+- 21600 0 7776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7776" y="10800"/>
                </a:moveTo>
                <a:cubicBezTo>
                  <a:pt x="7776" y="12470"/>
                  <a:pt x="9130" y="13824"/>
                  <a:pt x="10800" y="13824"/>
                </a:cubicBezTo>
                <a:cubicBezTo>
                  <a:pt x="12470" y="13824"/>
                  <a:pt x="13824" y="12470"/>
                  <a:pt x="13824" y="10800"/>
                </a:cubicBezTo>
                <a:cubicBezTo>
                  <a:pt x="13824" y="9130"/>
                  <a:pt x="12470" y="7776"/>
                  <a:pt x="10800" y="7776"/>
                </a:cubicBezTo>
                <a:cubicBezTo>
                  <a:pt x="9130" y="7776"/>
                  <a:pt x="7776" y="9130"/>
                  <a:pt x="7776" y="10800"/>
                </a:cubicBezTo>
                <a:close/>
              </a:path>
            </a:pathLst>
          </a:custGeom>
          <a:gradFill rotWithShape="1">
            <a:gsLst>
              <a:gs pos="0">
                <a:srgbClr val="FFCC00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0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067" name="WordArt 3"/>
          <p:cNvSpPr>
            <a:spLocks noChangeArrowheads="1" noChangeShapeType="1" noTextEdit="1"/>
          </p:cNvSpPr>
          <p:nvPr userDrawn="1"/>
        </p:nvSpPr>
        <p:spPr bwMode="auto">
          <a:xfrm>
            <a:off x="1725613" y="2544763"/>
            <a:ext cx="379412" cy="3365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 panose="020B0A04020102020204" pitchFamily="34" charset="0"/>
              </a:rPr>
              <a:t>A</a:t>
            </a:r>
          </a:p>
        </p:txBody>
      </p:sp>
      <p:sp>
        <p:nvSpPr>
          <p:cNvPr id="88068" name="WordArt 4"/>
          <p:cNvSpPr>
            <a:spLocks noChangeArrowheads="1" noChangeShapeType="1" noTextEdit="1"/>
          </p:cNvSpPr>
          <p:nvPr userDrawn="1"/>
        </p:nvSpPr>
        <p:spPr bwMode="auto">
          <a:xfrm>
            <a:off x="1736725" y="3494088"/>
            <a:ext cx="379413" cy="3365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 panose="020B0A04020102020204" pitchFamily="34" charset="0"/>
              </a:rPr>
              <a:t>B</a:t>
            </a:r>
          </a:p>
        </p:txBody>
      </p:sp>
      <p:sp>
        <p:nvSpPr>
          <p:cNvPr id="88069" name="WordArt 5"/>
          <p:cNvSpPr>
            <a:spLocks noChangeArrowheads="1" noChangeShapeType="1" noTextEdit="1"/>
          </p:cNvSpPr>
          <p:nvPr userDrawn="1"/>
        </p:nvSpPr>
        <p:spPr bwMode="auto">
          <a:xfrm>
            <a:off x="1725613" y="4516438"/>
            <a:ext cx="379412" cy="3365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 panose="020B0A04020102020204" pitchFamily="34" charset="0"/>
              </a:rPr>
              <a:t>C</a:t>
            </a:r>
          </a:p>
        </p:txBody>
      </p:sp>
      <p:sp>
        <p:nvSpPr>
          <p:cNvPr id="88070" name="WordArt 6"/>
          <p:cNvSpPr>
            <a:spLocks noChangeArrowheads="1" noChangeShapeType="1" noTextEdit="1"/>
          </p:cNvSpPr>
          <p:nvPr userDrawn="1"/>
        </p:nvSpPr>
        <p:spPr bwMode="auto">
          <a:xfrm>
            <a:off x="1725613" y="5489575"/>
            <a:ext cx="379412" cy="3365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 panose="020B0A04020102020204" pitchFamily="34" charset="0"/>
              </a:rPr>
              <a:t>D</a:t>
            </a:r>
          </a:p>
        </p:txBody>
      </p:sp>
      <p:sp>
        <p:nvSpPr>
          <p:cNvPr id="88071" name="Oval 7"/>
          <p:cNvSpPr>
            <a:spLocks noChangeArrowheads="1"/>
          </p:cNvSpPr>
          <p:nvPr userDrawn="1"/>
        </p:nvSpPr>
        <p:spPr bwMode="auto">
          <a:xfrm>
            <a:off x="885825" y="2616200"/>
            <a:ext cx="254000" cy="2540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hlink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072" name="AutoShape 8"/>
          <p:cNvSpPr>
            <a:spLocks noChangeArrowheads="1"/>
          </p:cNvSpPr>
          <p:nvPr userDrawn="1"/>
        </p:nvSpPr>
        <p:spPr bwMode="auto">
          <a:xfrm>
            <a:off x="755650" y="3424238"/>
            <a:ext cx="515938" cy="515937"/>
          </a:xfrm>
          <a:custGeom>
            <a:avLst/>
            <a:gdLst>
              <a:gd name="G0" fmla="+- 8175 0 0"/>
              <a:gd name="G1" fmla="+- 21600 0 8175"/>
              <a:gd name="G2" fmla="+- 21600 0 8175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8175" y="10800"/>
                </a:moveTo>
                <a:cubicBezTo>
                  <a:pt x="8175" y="12250"/>
                  <a:pt x="9350" y="13425"/>
                  <a:pt x="10800" y="13425"/>
                </a:cubicBezTo>
                <a:cubicBezTo>
                  <a:pt x="12250" y="13425"/>
                  <a:pt x="13425" y="12250"/>
                  <a:pt x="13425" y="10800"/>
                </a:cubicBezTo>
                <a:cubicBezTo>
                  <a:pt x="13425" y="9350"/>
                  <a:pt x="12250" y="8175"/>
                  <a:pt x="10800" y="8175"/>
                </a:cubicBezTo>
                <a:cubicBezTo>
                  <a:pt x="9350" y="8175"/>
                  <a:pt x="8175" y="9350"/>
                  <a:pt x="8175" y="10800"/>
                </a:cubicBezTo>
                <a:close/>
              </a:path>
            </a:pathLst>
          </a:custGeom>
          <a:gradFill rotWithShape="1">
            <a:gsLst>
              <a:gs pos="0">
                <a:srgbClr val="FFCC00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0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073" name="Oval 9"/>
          <p:cNvSpPr>
            <a:spLocks noChangeArrowheads="1"/>
          </p:cNvSpPr>
          <p:nvPr userDrawn="1"/>
        </p:nvSpPr>
        <p:spPr bwMode="auto">
          <a:xfrm>
            <a:off x="885825" y="3554413"/>
            <a:ext cx="254000" cy="2540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hlink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074" name="AutoShape 10"/>
          <p:cNvSpPr>
            <a:spLocks noChangeArrowheads="1"/>
          </p:cNvSpPr>
          <p:nvPr userDrawn="1"/>
        </p:nvSpPr>
        <p:spPr bwMode="auto">
          <a:xfrm>
            <a:off x="755650" y="4405313"/>
            <a:ext cx="515938" cy="515937"/>
          </a:xfrm>
          <a:custGeom>
            <a:avLst/>
            <a:gdLst>
              <a:gd name="G0" fmla="+- 8175 0 0"/>
              <a:gd name="G1" fmla="+- 21600 0 8175"/>
              <a:gd name="G2" fmla="+- 21600 0 8175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8175" y="10800"/>
                </a:moveTo>
                <a:cubicBezTo>
                  <a:pt x="8175" y="12250"/>
                  <a:pt x="9350" y="13425"/>
                  <a:pt x="10800" y="13425"/>
                </a:cubicBezTo>
                <a:cubicBezTo>
                  <a:pt x="12250" y="13425"/>
                  <a:pt x="13425" y="12250"/>
                  <a:pt x="13425" y="10800"/>
                </a:cubicBezTo>
                <a:cubicBezTo>
                  <a:pt x="13425" y="9350"/>
                  <a:pt x="12250" y="8175"/>
                  <a:pt x="10800" y="8175"/>
                </a:cubicBezTo>
                <a:cubicBezTo>
                  <a:pt x="9350" y="8175"/>
                  <a:pt x="8175" y="9350"/>
                  <a:pt x="8175" y="10800"/>
                </a:cubicBezTo>
                <a:close/>
              </a:path>
            </a:pathLst>
          </a:custGeom>
          <a:gradFill rotWithShape="1">
            <a:gsLst>
              <a:gs pos="0">
                <a:srgbClr val="FFCC00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0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075" name="Oval 11"/>
          <p:cNvSpPr>
            <a:spLocks noChangeArrowheads="1"/>
          </p:cNvSpPr>
          <p:nvPr userDrawn="1"/>
        </p:nvSpPr>
        <p:spPr bwMode="auto">
          <a:xfrm>
            <a:off x="885825" y="4537075"/>
            <a:ext cx="254000" cy="2540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hlink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076" name="AutoShape 12"/>
          <p:cNvSpPr>
            <a:spLocks noChangeArrowheads="1"/>
          </p:cNvSpPr>
          <p:nvPr userDrawn="1"/>
        </p:nvSpPr>
        <p:spPr bwMode="auto">
          <a:xfrm>
            <a:off x="755650" y="5365750"/>
            <a:ext cx="515938" cy="515938"/>
          </a:xfrm>
          <a:custGeom>
            <a:avLst/>
            <a:gdLst>
              <a:gd name="G0" fmla="+- 8374 0 0"/>
              <a:gd name="G1" fmla="+- 21600 0 8374"/>
              <a:gd name="G2" fmla="+- 21600 0 8374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8374" y="10800"/>
                </a:moveTo>
                <a:cubicBezTo>
                  <a:pt x="8374" y="12140"/>
                  <a:pt x="9460" y="13226"/>
                  <a:pt x="10800" y="13226"/>
                </a:cubicBezTo>
                <a:cubicBezTo>
                  <a:pt x="12140" y="13226"/>
                  <a:pt x="13226" y="12140"/>
                  <a:pt x="13226" y="10800"/>
                </a:cubicBezTo>
                <a:cubicBezTo>
                  <a:pt x="13226" y="9460"/>
                  <a:pt x="12140" y="8374"/>
                  <a:pt x="10800" y="8374"/>
                </a:cubicBezTo>
                <a:cubicBezTo>
                  <a:pt x="9460" y="8374"/>
                  <a:pt x="8374" y="9460"/>
                  <a:pt x="8374" y="10800"/>
                </a:cubicBezTo>
                <a:close/>
              </a:path>
            </a:pathLst>
          </a:custGeom>
          <a:gradFill rotWithShape="1">
            <a:gsLst>
              <a:gs pos="0">
                <a:srgbClr val="FFCC00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0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077" name="Oval 13"/>
          <p:cNvSpPr>
            <a:spLocks noChangeArrowheads="1"/>
          </p:cNvSpPr>
          <p:nvPr userDrawn="1"/>
        </p:nvSpPr>
        <p:spPr bwMode="auto">
          <a:xfrm>
            <a:off x="885825" y="5497513"/>
            <a:ext cx="254000" cy="2540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hlink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078" name="AutoShape 14">
            <a:hlinkClick r:id="" action="ppaction://hlinkshowjump?jump=nextslide" highlightClick="1"/>
          </p:cNvPr>
          <p:cNvSpPr>
            <a:spLocks noChangeArrowheads="1"/>
          </p:cNvSpPr>
          <p:nvPr userDrawn="1"/>
        </p:nvSpPr>
        <p:spPr bwMode="auto">
          <a:xfrm>
            <a:off x="5391150" y="6235700"/>
            <a:ext cx="1398588" cy="46355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vi-VN" altLang="en-US" sz="1800" b="1">
                <a:cs typeface="Arial" panose="020B0604020202020204" pitchFamily="34" charset="0"/>
              </a:rPr>
              <a:t>Bài kế</a:t>
            </a:r>
          </a:p>
        </p:txBody>
      </p:sp>
      <p:sp>
        <p:nvSpPr>
          <p:cNvPr id="88079" name="AutoShape 15"/>
          <p:cNvSpPr>
            <a:spLocks noChangeArrowheads="1"/>
          </p:cNvSpPr>
          <p:nvPr userDrawn="1"/>
        </p:nvSpPr>
        <p:spPr bwMode="auto">
          <a:xfrm>
            <a:off x="2527300" y="2209800"/>
            <a:ext cx="6070600" cy="901700"/>
          </a:xfrm>
          <a:prstGeom prst="roundRect">
            <a:avLst>
              <a:gd name="adj" fmla="val 16667"/>
            </a:avLst>
          </a:prstGeom>
          <a:solidFill>
            <a:srgbClr val="FFCC99">
              <a:alpha val="64999"/>
            </a:srgbClr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080" name="AutoShape 16"/>
          <p:cNvSpPr>
            <a:spLocks noChangeArrowheads="1"/>
          </p:cNvSpPr>
          <p:nvPr userDrawn="1"/>
        </p:nvSpPr>
        <p:spPr bwMode="auto">
          <a:xfrm>
            <a:off x="2527300" y="3200400"/>
            <a:ext cx="6070600" cy="901700"/>
          </a:xfrm>
          <a:prstGeom prst="roundRect">
            <a:avLst>
              <a:gd name="adj" fmla="val 16667"/>
            </a:avLst>
          </a:prstGeom>
          <a:solidFill>
            <a:srgbClr val="FFCC99">
              <a:alpha val="64999"/>
            </a:srgbClr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081" name="AutoShape 17"/>
          <p:cNvSpPr>
            <a:spLocks noChangeArrowheads="1"/>
          </p:cNvSpPr>
          <p:nvPr userDrawn="1"/>
        </p:nvSpPr>
        <p:spPr bwMode="auto">
          <a:xfrm>
            <a:off x="2514600" y="4203700"/>
            <a:ext cx="6070600" cy="901700"/>
          </a:xfrm>
          <a:prstGeom prst="roundRect">
            <a:avLst>
              <a:gd name="adj" fmla="val 16667"/>
            </a:avLst>
          </a:prstGeom>
          <a:solidFill>
            <a:srgbClr val="FFCC99">
              <a:alpha val="64999"/>
            </a:srgbClr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082" name="AutoShape 18"/>
          <p:cNvSpPr>
            <a:spLocks noChangeArrowheads="1"/>
          </p:cNvSpPr>
          <p:nvPr userDrawn="1"/>
        </p:nvSpPr>
        <p:spPr bwMode="auto">
          <a:xfrm>
            <a:off x="2501900" y="5194300"/>
            <a:ext cx="6070600" cy="901700"/>
          </a:xfrm>
          <a:prstGeom prst="roundRect">
            <a:avLst>
              <a:gd name="adj" fmla="val 16667"/>
            </a:avLst>
          </a:prstGeom>
          <a:solidFill>
            <a:srgbClr val="FFCC99">
              <a:alpha val="64999"/>
            </a:srgbClr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083" name="Rectangle 19"/>
          <p:cNvSpPr>
            <a:spLocks noChangeArrowheads="1"/>
          </p:cNvSpPr>
          <p:nvPr userDrawn="1"/>
        </p:nvSpPr>
        <p:spPr bwMode="auto">
          <a:xfrm>
            <a:off x="1663700" y="774700"/>
            <a:ext cx="6908800" cy="1270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084" name="WordArt 20"/>
          <p:cNvSpPr>
            <a:spLocks noChangeArrowheads="1" noChangeShapeType="1" noTextEdit="1"/>
          </p:cNvSpPr>
          <p:nvPr userDrawn="1"/>
        </p:nvSpPr>
        <p:spPr bwMode="auto">
          <a:xfrm>
            <a:off x="201613" y="984250"/>
            <a:ext cx="132397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cs typeface="Arial" panose="020B0604020202020204" pitchFamily="34" charset="0"/>
              </a:rPr>
              <a:t>Câu hỏi</a:t>
            </a:r>
          </a:p>
        </p:txBody>
      </p:sp>
      <p:sp>
        <p:nvSpPr>
          <p:cNvPr id="88085" name="AutoShape 21">
            <a:hlinkClick r:id="" action="ppaction://hlinkshowjump?jump=endshow" highlightClick="1"/>
          </p:cNvPr>
          <p:cNvSpPr>
            <a:spLocks noChangeArrowheads="1"/>
          </p:cNvSpPr>
          <p:nvPr userDrawn="1"/>
        </p:nvSpPr>
        <p:spPr bwMode="auto">
          <a:xfrm>
            <a:off x="8088313" y="6286500"/>
            <a:ext cx="712787" cy="3683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vi-VN" altLang="en-US" sz="1800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Thoát</a:t>
            </a:r>
          </a:p>
        </p:txBody>
      </p:sp>
      <p:sp>
        <p:nvSpPr>
          <p:cNvPr id="88086" name="WordArt 22"/>
          <p:cNvSpPr>
            <a:spLocks noChangeArrowheads="1" noChangeShapeType="1" noTextEdit="1"/>
          </p:cNvSpPr>
          <p:nvPr userDrawn="1"/>
        </p:nvSpPr>
        <p:spPr bwMode="auto">
          <a:xfrm>
            <a:off x="228600" y="76200"/>
            <a:ext cx="33528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12700">
                  <a:solidFill>
                    <a:srgbClr val="FF33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>
                        <a:alpha val="67999"/>
                      </a:srgbClr>
                    </a:gs>
                    <a:gs pos="21001">
                      <a:srgbClr val="0819FB">
                        <a:alpha val="71990"/>
                      </a:srgbClr>
                    </a:gs>
                    <a:gs pos="35001">
                      <a:srgbClr val="1A8D48">
                        <a:alpha val="74650"/>
                      </a:srgbClr>
                    </a:gs>
                    <a:gs pos="52000">
                      <a:srgbClr val="FFFF00">
                        <a:alpha val="77879"/>
                      </a:srgbClr>
                    </a:gs>
                    <a:gs pos="73000">
                      <a:srgbClr val="EE3F17">
                        <a:alpha val="81869"/>
                      </a:srgbClr>
                    </a:gs>
                    <a:gs pos="88000">
                      <a:srgbClr val="E81766">
                        <a:alpha val="84719"/>
                      </a:srgbClr>
                    </a:gs>
                    <a:gs pos="100000">
                      <a:srgbClr val="A603AB">
                        <a:alpha val="87000"/>
                      </a:srgbClr>
                    </a:gs>
                  </a:gsLst>
                  <a:lin ang="270000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cs typeface="Arial" panose="020B0604020202020204" pitchFamily="34" charset="0"/>
              </a:rPr>
              <a:t>Kiểm</a:t>
            </a:r>
            <a:r>
              <a:rPr lang="en-US" sz="3600" kern="10" dirty="0">
                <a:ln w="12700">
                  <a:solidFill>
                    <a:srgbClr val="FF33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>
                        <a:alpha val="67999"/>
                      </a:srgbClr>
                    </a:gs>
                    <a:gs pos="21001">
                      <a:srgbClr val="0819FB">
                        <a:alpha val="71990"/>
                      </a:srgbClr>
                    </a:gs>
                    <a:gs pos="35001">
                      <a:srgbClr val="1A8D48">
                        <a:alpha val="74650"/>
                      </a:srgbClr>
                    </a:gs>
                    <a:gs pos="52000">
                      <a:srgbClr val="FFFF00">
                        <a:alpha val="77879"/>
                      </a:srgbClr>
                    </a:gs>
                    <a:gs pos="73000">
                      <a:srgbClr val="EE3F17">
                        <a:alpha val="81869"/>
                      </a:srgbClr>
                    </a:gs>
                    <a:gs pos="88000">
                      <a:srgbClr val="E81766">
                        <a:alpha val="84719"/>
                      </a:srgbClr>
                    </a:gs>
                    <a:gs pos="100000">
                      <a:srgbClr val="A603AB">
                        <a:alpha val="87000"/>
                      </a:srgbClr>
                    </a:gs>
                  </a:gsLst>
                  <a:lin ang="270000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sz="3600" kern="10" dirty="0" err="1">
                <a:ln w="12700">
                  <a:solidFill>
                    <a:srgbClr val="FF33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>
                        <a:alpha val="67999"/>
                      </a:srgbClr>
                    </a:gs>
                    <a:gs pos="21001">
                      <a:srgbClr val="0819FB">
                        <a:alpha val="71990"/>
                      </a:srgbClr>
                    </a:gs>
                    <a:gs pos="35001">
                      <a:srgbClr val="1A8D48">
                        <a:alpha val="74650"/>
                      </a:srgbClr>
                    </a:gs>
                    <a:gs pos="52000">
                      <a:srgbClr val="FFFF00">
                        <a:alpha val="77879"/>
                      </a:srgbClr>
                    </a:gs>
                    <a:gs pos="73000">
                      <a:srgbClr val="EE3F17">
                        <a:alpha val="81869"/>
                      </a:srgbClr>
                    </a:gs>
                    <a:gs pos="88000">
                      <a:srgbClr val="E81766">
                        <a:alpha val="84719"/>
                      </a:srgbClr>
                    </a:gs>
                    <a:gs pos="100000">
                      <a:srgbClr val="A603AB">
                        <a:alpha val="87000"/>
                      </a:srgbClr>
                    </a:gs>
                  </a:gsLst>
                  <a:lin ang="270000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cs typeface="Arial" panose="020B0604020202020204" pitchFamily="34" charset="0"/>
              </a:rPr>
              <a:t>tra</a:t>
            </a:r>
            <a:r>
              <a:rPr lang="en-US" sz="3600" kern="10" dirty="0">
                <a:ln w="12700">
                  <a:solidFill>
                    <a:srgbClr val="FF33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>
                        <a:alpha val="67999"/>
                      </a:srgbClr>
                    </a:gs>
                    <a:gs pos="21001">
                      <a:srgbClr val="0819FB">
                        <a:alpha val="71990"/>
                      </a:srgbClr>
                    </a:gs>
                    <a:gs pos="35001">
                      <a:srgbClr val="1A8D48">
                        <a:alpha val="74650"/>
                      </a:srgbClr>
                    </a:gs>
                    <a:gs pos="52000">
                      <a:srgbClr val="FFFF00">
                        <a:alpha val="77879"/>
                      </a:srgbClr>
                    </a:gs>
                    <a:gs pos="73000">
                      <a:srgbClr val="EE3F17">
                        <a:alpha val="81869"/>
                      </a:srgbClr>
                    </a:gs>
                    <a:gs pos="88000">
                      <a:srgbClr val="E81766">
                        <a:alpha val="84719"/>
                      </a:srgbClr>
                    </a:gs>
                    <a:gs pos="100000">
                      <a:srgbClr val="A603AB">
                        <a:alpha val="87000"/>
                      </a:srgbClr>
                    </a:gs>
                  </a:gsLst>
                  <a:lin ang="270000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sz="3600" kern="10" dirty="0" err="1">
                <a:ln w="12700">
                  <a:solidFill>
                    <a:srgbClr val="FF33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>
                        <a:alpha val="67999"/>
                      </a:srgbClr>
                    </a:gs>
                    <a:gs pos="21001">
                      <a:srgbClr val="0819FB">
                        <a:alpha val="71990"/>
                      </a:srgbClr>
                    </a:gs>
                    <a:gs pos="35001">
                      <a:srgbClr val="1A8D48">
                        <a:alpha val="74650"/>
                      </a:srgbClr>
                    </a:gs>
                    <a:gs pos="52000">
                      <a:srgbClr val="FFFF00">
                        <a:alpha val="77879"/>
                      </a:srgbClr>
                    </a:gs>
                    <a:gs pos="73000">
                      <a:srgbClr val="EE3F17">
                        <a:alpha val="81869"/>
                      </a:srgbClr>
                    </a:gs>
                    <a:gs pos="88000">
                      <a:srgbClr val="E81766">
                        <a:alpha val="84719"/>
                      </a:srgbClr>
                    </a:gs>
                    <a:gs pos="100000">
                      <a:srgbClr val="A603AB">
                        <a:alpha val="87000"/>
                      </a:srgbClr>
                    </a:gs>
                  </a:gsLst>
                  <a:lin ang="270000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cs typeface="Arial" panose="020B0604020202020204" pitchFamily="34" charset="0"/>
              </a:rPr>
              <a:t>bài</a:t>
            </a:r>
            <a:endParaRPr lang="en-US" sz="3600" kern="10" dirty="0">
              <a:ln w="12700">
                <a:solidFill>
                  <a:srgbClr val="FF33CC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>
                      <a:alpha val="67999"/>
                    </a:srgbClr>
                  </a:gs>
                  <a:gs pos="21001">
                    <a:srgbClr val="0819FB">
                      <a:alpha val="71990"/>
                    </a:srgbClr>
                  </a:gs>
                  <a:gs pos="35001">
                    <a:srgbClr val="1A8D48">
                      <a:alpha val="74650"/>
                    </a:srgbClr>
                  </a:gs>
                  <a:gs pos="52000">
                    <a:srgbClr val="FFFF00">
                      <a:alpha val="77879"/>
                    </a:srgbClr>
                  </a:gs>
                  <a:gs pos="73000">
                    <a:srgbClr val="EE3F17">
                      <a:alpha val="81869"/>
                    </a:srgbClr>
                  </a:gs>
                  <a:gs pos="88000">
                    <a:srgbClr val="E81766">
                      <a:alpha val="84719"/>
                    </a:srgbClr>
                  </a:gs>
                  <a:gs pos="100000">
                    <a:srgbClr val="A603AB">
                      <a:alpha val="87000"/>
                    </a:srgbClr>
                  </a:gs>
                </a:gsLst>
                <a:lin ang="270000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765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4" r:id="rId1"/>
  </p:sldLayoutIdLst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9167 -1.32948E-6 C 0.49167 0.00023 -0.00711 0.00347 -0.00764 0.00717 C -0.00764 0.01087 0.49167 -1.32948E-6 0.49167 0.00023 Z " pathEditMode="relative" rAng="0" ptsTypes="aaa">
                                      <p:cBhvr>
                                        <p:cTn id="6" dur="5000" fill="hold"/>
                                        <p:tgtEl>
                                          <p:spTgt spid="880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965" y="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encilSketch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WordArt 2"/>
          <p:cNvSpPr>
            <a:spLocks noChangeArrowheads="1" noChangeShapeType="1" noTextEdit="1"/>
          </p:cNvSpPr>
          <p:nvPr userDrawn="1"/>
        </p:nvSpPr>
        <p:spPr bwMode="auto">
          <a:xfrm>
            <a:off x="228600" y="76200"/>
            <a:ext cx="33528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FF33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>
                        <a:alpha val="67999"/>
                      </a:srgbClr>
                    </a:gs>
                    <a:gs pos="21001">
                      <a:srgbClr val="0819FB">
                        <a:alpha val="71990"/>
                      </a:srgbClr>
                    </a:gs>
                    <a:gs pos="35001">
                      <a:srgbClr val="1A8D48">
                        <a:alpha val="74650"/>
                      </a:srgbClr>
                    </a:gs>
                    <a:gs pos="52000">
                      <a:srgbClr val="FFFF00">
                        <a:alpha val="77879"/>
                      </a:srgbClr>
                    </a:gs>
                    <a:gs pos="73000">
                      <a:srgbClr val="EE3F17">
                        <a:alpha val="81869"/>
                      </a:srgbClr>
                    </a:gs>
                    <a:gs pos="88000">
                      <a:srgbClr val="E81766">
                        <a:alpha val="84719"/>
                      </a:srgbClr>
                    </a:gs>
                    <a:gs pos="100000">
                      <a:srgbClr val="A603AB">
                        <a:alpha val="87000"/>
                      </a:srgbClr>
                    </a:gs>
                  </a:gsLst>
                  <a:lin ang="270000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cs typeface="Arial" panose="020B0604020202020204" pitchFamily="34" charset="0"/>
              </a:rPr>
              <a:t>Kiểm tra bài</a:t>
            </a:r>
          </a:p>
        </p:txBody>
      </p:sp>
      <p:pic>
        <p:nvPicPr>
          <p:cNvPr id="89091" name="Picture 2" descr="icon-bieutuong_31"/>
          <p:cNvPicPr>
            <a:picLocks noChangeAspect="1" noChangeArrowheads="1" noCrop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0"/>
            <a:ext cx="17526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7134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6" r:id="rId1"/>
    <p:sldLayoutId id="2147484027" r:id="rId2"/>
    <p:sldLayoutId id="2147484028" r:id="rId3"/>
    <p:sldLayoutId id="2147484029" r:id="rId4"/>
    <p:sldLayoutId id="2147484030" r:id="rId5"/>
  </p:sldLayoutIdLst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9167 -1.32948E-6 C 0.49167 0.00023 -0.00711 0.00347 -0.00764 0.00717 C -0.00764 0.01087 0.49167 -1.32948E-6 0.49167 0.00023 Z " pathEditMode="relative" rAng="0" ptsTypes="aaa">
                                      <p:cBhvr>
                                        <p:cTn id="6" dur="5000" fill="hold"/>
                                        <p:tgtEl>
                                          <p:spTgt spid="890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965" y="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152" name="Group 16"/>
          <p:cNvGrpSpPr>
            <a:grpSpLocks/>
          </p:cNvGrpSpPr>
          <p:nvPr userDrawn="1"/>
        </p:nvGrpSpPr>
        <p:grpSpPr bwMode="auto">
          <a:xfrm>
            <a:off x="0" y="990600"/>
            <a:ext cx="9144000" cy="5494338"/>
            <a:chOff x="0" y="625"/>
            <a:chExt cx="5760" cy="3461"/>
          </a:xfrm>
        </p:grpSpPr>
        <p:pic>
          <p:nvPicPr>
            <p:cNvPr id="91153" name="Picture 17" descr="Hinhdong003"/>
            <p:cNvPicPr>
              <a:picLocks noChangeAspect="1" noChangeArrowheads="1" noCrop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25"/>
              <a:ext cx="5760" cy="34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1154" name="Picture 18" descr="VoNhatTruong2013L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1" y="820"/>
              <a:ext cx="1188" cy="9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1155" name="Picture 19" descr="hinh_dep093"/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43564">
              <a:off x="2168" y="1393"/>
              <a:ext cx="1397" cy="6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1156" name="Picture 20" descr="Hinhdong002"/>
            <p:cNvPicPr>
              <a:picLocks noChangeAspect="1" noChangeArrowheads="1" noCrop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5" y="1547"/>
              <a:ext cx="810" cy="8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1157" name="Rectangle 2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28600" y="6477000"/>
            <a:ext cx="2133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Times New Roman" panose="02020603050405020304" pitchFamily="18" charset="0"/>
                <a:cs typeface="+mn-cs"/>
              </a:defRPr>
            </a:lvl1pPr>
          </a:lstStyle>
          <a:p>
            <a:fld id="{7C947F60-B4F8-4E70-B80E-176F1E6DBFEA}" type="datetimeFigureOut">
              <a:rPr lang="vi-VN" altLang="en-US"/>
              <a:pPr/>
              <a:t>17/10/2021</a:t>
            </a:fld>
            <a:endParaRPr lang="en-US" altLang="en-US"/>
          </a:p>
        </p:txBody>
      </p:sp>
      <p:sp>
        <p:nvSpPr>
          <p:cNvPr id="91158" name="Rectangle 2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477000"/>
            <a:ext cx="2133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800" b="1">
                <a:latin typeface="Times New Roman" panose="02020603050405020304" pitchFamily="18" charset="0"/>
                <a:cs typeface="+mn-cs"/>
              </a:defRPr>
            </a:lvl1pPr>
          </a:lstStyle>
          <a:p>
            <a:fld id="{2FF1B537-E48D-4B80-9757-A9029ADA1755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91159" name="Rectangle 2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00313" y="6477000"/>
            <a:ext cx="40068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800">
                <a:solidFill>
                  <a:srgbClr val="FFABAB"/>
                </a:solidFill>
                <a:latin typeface="Times New Roman" panose="02020603050405020304" pitchFamily="18" charset="0"/>
                <a:ea typeface="Arial Unicode MS" pitchFamily="34" charset="-128"/>
              </a:defRPr>
            </a:lvl1pPr>
          </a:lstStyle>
          <a:p>
            <a:endParaRPr lang="en-US" altLang="en-US"/>
          </a:p>
        </p:txBody>
      </p:sp>
      <p:pic>
        <p:nvPicPr>
          <p:cNvPr id="91160" name="Picture 24" descr="hinhdonghay"/>
          <p:cNvPicPr>
            <a:picLocks noChangeAspect="1" noChangeArrowheads="1" noCrop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050" y="6511925"/>
            <a:ext cx="2235200" cy="34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161" name="Picture 25" descr="hinhdonghay"/>
          <p:cNvPicPr>
            <a:picLocks noChangeAspect="1" noChangeArrowheads="1" noCrop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9263" y="6511925"/>
            <a:ext cx="3059112" cy="34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6" name="Group 45"/>
          <p:cNvGrpSpPr/>
          <p:nvPr userDrawn="1"/>
        </p:nvGrpSpPr>
        <p:grpSpPr>
          <a:xfrm>
            <a:off x="0" y="0"/>
            <a:ext cx="9144000" cy="990600"/>
            <a:chOff x="0" y="0"/>
            <a:chExt cx="9144000" cy="990600"/>
          </a:xfrm>
        </p:grpSpPr>
        <p:grpSp>
          <p:nvGrpSpPr>
            <p:cNvPr id="47" name="Group 2"/>
            <p:cNvGrpSpPr>
              <a:grpSpLocks/>
            </p:cNvGrpSpPr>
            <p:nvPr userDrawn="1"/>
          </p:nvGrpSpPr>
          <p:grpSpPr bwMode="auto">
            <a:xfrm>
              <a:off x="0" y="0"/>
              <a:ext cx="9144000" cy="990600"/>
              <a:chOff x="0" y="0"/>
              <a:chExt cx="5760" cy="624"/>
            </a:xfrm>
          </p:grpSpPr>
          <p:grpSp>
            <p:nvGrpSpPr>
              <p:cNvPr id="53" name="Group 3"/>
              <p:cNvGrpSpPr>
                <a:grpSpLocks/>
              </p:cNvGrpSpPr>
              <p:nvPr userDrawn="1"/>
            </p:nvGrpSpPr>
            <p:grpSpPr bwMode="auto">
              <a:xfrm>
                <a:off x="0" y="0"/>
                <a:ext cx="5760" cy="624"/>
                <a:chOff x="0" y="0"/>
                <a:chExt cx="5760" cy="624"/>
              </a:xfrm>
            </p:grpSpPr>
            <p:pic>
              <p:nvPicPr>
                <p:cNvPr id="61" name="Picture 4" descr="3"/>
                <p:cNvPicPr>
                  <a:picLocks noChangeAspect="1" noChangeArrowheads="1"/>
                </p:cNvPicPr>
                <p:nvPr userDrawn="1"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5760" cy="62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62" name="Text Box 5"/>
                <p:cNvSpPr txBox="1">
                  <a:spLocks noChangeArrowheads="1"/>
                </p:cNvSpPr>
                <p:nvPr userDrawn="1"/>
              </p:nvSpPr>
              <p:spPr bwMode="auto">
                <a:xfrm>
                  <a:off x="5115" y="0"/>
                  <a:ext cx="597" cy="27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00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square" lIns="36000" tIns="36000" rIns="36000" bIns="36000"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altLang="en-US" sz="2400" b="1" dirty="0" smtClean="0">
                      <a:solidFill>
                        <a:schemeClr val="accent3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  <a:sym typeface="Wingdings" panose="05000000000000000000" pitchFamily="2" charset="2"/>
                    </a:rPr>
                    <a:t></a:t>
                  </a:r>
                  <a:r>
                    <a:rPr lang="en-US" altLang="en-US" sz="2400" b="1" dirty="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  <a:sym typeface="Wingdings" panose="05000000000000000000" pitchFamily="2" charset="2"/>
                    </a:rPr>
                    <a:t> </a:t>
                  </a:r>
                  <a:r>
                    <a:rPr lang="en-US" altLang="en-US" sz="1800" b="1" dirty="0" smtClean="0">
                      <a:solidFill>
                        <a:srgbClr val="FFFFFF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  <a:sym typeface="Wingdings" panose="05000000000000000000" pitchFamily="2" charset="2"/>
                    </a:rPr>
                    <a:t>Tin 7</a:t>
                  </a:r>
                  <a:endParaRPr lang="en-US" altLang="en-US" sz="1800" b="1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  <a:sym typeface="Wingdings" panose="05000000000000000000" pitchFamily="2" charset="2"/>
                  </a:endParaRPr>
                </a:p>
              </p:txBody>
            </p:sp>
          </p:grpSp>
          <p:grpSp>
            <p:nvGrpSpPr>
              <p:cNvPr id="54" name="Group 6"/>
              <p:cNvGrpSpPr>
                <a:grpSpLocks/>
              </p:cNvGrpSpPr>
              <p:nvPr userDrawn="1"/>
            </p:nvGrpSpPr>
            <p:grpSpPr bwMode="auto">
              <a:xfrm>
                <a:off x="0" y="48"/>
                <a:ext cx="802" cy="554"/>
                <a:chOff x="0" y="48"/>
                <a:chExt cx="816" cy="528"/>
              </a:xfrm>
            </p:grpSpPr>
            <p:sp>
              <p:nvSpPr>
                <p:cNvPr id="55" name="Rectangle 7" descr="Horizontal brick"/>
                <p:cNvSpPr>
                  <a:spLocks noChangeArrowheads="1"/>
                </p:cNvSpPr>
                <p:nvPr userDrawn="1"/>
              </p:nvSpPr>
              <p:spPr bwMode="auto">
                <a:xfrm>
                  <a:off x="0" y="356"/>
                  <a:ext cx="816" cy="220"/>
                </a:xfrm>
                <a:prstGeom prst="rect">
                  <a:avLst/>
                </a:prstGeom>
                <a:pattFill prst="horzBrick">
                  <a:fgClr>
                    <a:srgbClr val="FCA2C4"/>
                  </a:fgClr>
                  <a:bgClr>
                    <a:schemeClr val="bg1"/>
                  </a:bgClr>
                </a:patt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grpSp>
              <p:nvGrpSpPr>
                <p:cNvPr id="56" name="Group 8"/>
                <p:cNvGrpSpPr>
                  <a:grpSpLocks/>
                </p:cNvGrpSpPr>
                <p:nvPr userDrawn="1"/>
              </p:nvGrpSpPr>
              <p:grpSpPr bwMode="auto">
                <a:xfrm>
                  <a:off x="55" y="48"/>
                  <a:ext cx="714" cy="528"/>
                  <a:chOff x="55" y="48"/>
                  <a:chExt cx="714" cy="528"/>
                </a:xfrm>
              </p:grpSpPr>
              <p:pic>
                <p:nvPicPr>
                  <p:cNvPr id="57" name="Picture 9" descr="Untitled-4 copy"/>
                  <p:cNvPicPr>
                    <a:picLocks noChangeAspect="1" noChangeArrowheads="1"/>
                  </p:cNvPicPr>
                  <p:nvPr userDrawn="1"/>
                </p:nvPicPr>
                <p:blipFill>
                  <a:blip r:embed="rId9" cstate="print">
                    <a:lum bright="20000" contrast="20000"/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5" y="48"/>
                    <a:ext cx="663" cy="5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grpSp>
                <p:nvGrpSpPr>
                  <p:cNvPr id="58" name="Group 10"/>
                  <p:cNvGrpSpPr>
                    <a:grpSpLocks/>
                  </p:cNvGrpSpPr>
                  <p:nvPr userDrawn="1"/>
                </p:nvGrpSpPr>
                <p:grpSpPr bwMode="auto">
                  <a:xfrm>
                    <a:off x="55" y="48"/>
                    <a:ext cx="714" cy="528"/>
                    <a:chOff x="55" y="48"/>
                    <a:chExt cx="714" cy="528"/>
                  </a:xfrm>
                </p:grpSpPr>
                <p:sp>
                  <p:nvSpPr>
                    <p:cNvPr id="59" name="WordArt 11"/>
                    <p:cNvSpPr>
                      <a:spLocks noChangeArrowheads="1" noChangeShapeType="1" noTextEdit="1"/>
                    </p:cNvSpPr>
                    <p:nvPr userDrawn="1"/>
                  </p:nvSpPr>
                  <p:spPr bwMode="auto">
                    <a:xfrm>
                      <a:off x="63" y="48"/>
                      <a:ext cx="706" cy="528"/>
                    </a:xfrm>
                    <a:prstGeom prst="rect">
                      <a:avLst/>
                    </a:prstGeom>
                    <a:extLst>
                      <a:ext uri="{AF507438-7753-43E0-B8FC-AC1667EBCBE1}">
                        <a14:hiddenEffects xmlns:a14="http://schemas.microsoft.com/office/drawing/2010/main">
                          <a:effectLst/>
                        </a14:hiddenEffects>
                      </a:ext>
                    </a:extLst>
                  </p:spPr>
                  <p:txBody>
                    <a:bodyPr spcFirstLastPara="1" wrap="none" fromWordArt="1">
                      <a:prstTxWarp prst="textArchUp">
                        <a:avLst>
                          <a:gd name="adj" fmla="val 11010877"/>
                        </a:avLst>
                      </a:prstTxWarp>
                    </a:bodyPr>
                    <a:lstStyle/>
                    <a:p>
                      <a:pPr algn="ctr"/>
                      <a:r>
                        <a:rPr lang="en-US" sz="3600" b="1" kern="10">
                          <a:ln w="9525">
                            <a:solidFill>
                              <a:srgbClr val="FF6600"/>
                            </a:solidFill>
                            <a:round/>
                            <a:headEnd/>
                            <a:tailEnd/>
                          </a:ln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THCS TAM QUAN BẮC</a:t>
                      </a:r>
                    </a:p>
                  </p:txBody>
                </p:sp>
                <p:sp>
                  <p:nvSpPr>
                    <p:cNvPr id="60" name="WordArt 12"/>
                    <p:cNvSpPr>
                      <a:spLocks noChangeArrowheads="1" noChangeShapeType="1" noTextEdit="1"/>
                    </p:cNvSpPr>
                    <p:nvPr userDrawn="1"/>
                  </p:nvSpPr>
                  <p:spPr bwMode="auto">
                    <a:xfrm>
                      <a:off x="55" y="400"/>
                      <a:ext cx="706" cy="176"/>
                    </a:xfrm>
                    <a:prstGeom prst="rect">
                      <a:avLst/>
                    </a:prstGeom>
                    <a:extLst>
                      <a:ext uri="{AF507438-7753-43E0-B8FC-AC1667EBCBE1}">
                        <a14:hiddenEffects xmlns:a14="http://schemas.microsoft.com/office/drawing/2010/main">
                          <a:effectLst/>
                        </a14:hiddenEffects>
                      </a:ext>
                    </a:extLst>
                  </p:spPr>
                  <p:txBody>
                    <a:bodyPr wrap="none" fromWordArt="1">
                      <a:prstTxWarp prst="textCanDown">
                        <a:avLst>
                          <a:gd name="adj" fmla="val 33333"/>
                        </a:avLst>
                      </a:prstTxWarp>
                    </a:bodyPr>
                    <a:lstStyle/>
                    <a:p>
                      <a:pPr algn="ctr"/>
                      <a:r>
                        <a:rPr lang="en-US" sz="3600" b="1" kern="10">
                          <a:ln w="6350">
                            <a:solidFill>
                              <a:srgbClr val="FF6600"/>
                            </a:solidFill>
                            <a:round/>
                            <a:headEnd/>
                            <a:tailEnd/>
                          </a:ln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DẠY TỐT - HỌC TỐT</a:t>
                      </a:r>
                    </a:p>
                  </p:txBody>
                </p:sp>
              </p:grpSp>
            </p:grpSp>
          </p:grpSp>
        </p:grpSp>
        <p:sp>
          <p:nvSpPr>
            <p:cNvPr id="48" name="Text Box 17"/>
            <p:cNvSpPr txBox="1">
              <a:spLocks noChangeArrowheads="1"/>
            </p:cNvSpPr>
            <p:nvPr userDrawn="1"/>
          </p:nvSpPr>
          <p:spPr bwMode="auto">
            <a:xfrm>
              <a:off x="1447800" y="76200"/>
              <a:ext cx="6705600" cy="838200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spcBef>
                  <a:spcPct val="50000"/>
                </a:spcBef>
              </a:pPr>
              <a:endParaRPr lang="en-US" altLang="en-US" sz="3200" b="1">
                <a:cs typeface="Arial" panose="020B0604020202020204" pitchFamily="34" charset="0"/>
              </a:endParaRPr>
            </a:p>
          </p:txBody>
        </p:sp>
        <p:grpSp>
          <p:nvGrpSpPr>
            <p:cNvPr id="49" name="Group 19"/>
            <p:cNvGrpSpPr>
              <a:grpSpLocks/>
            </p:cNvGrpSpPr>
            <p:nvPr userDrawn="1"/>
          </p:nvGrpSpPr>
          <p:grpSpPr bwMode="auto">
            <a:xfrm>
              <a:off x="1438275" y="79375"/>
              <a:ext cx="1152525" cy="760413"/>
              <a:chOff x="839" y="194"/>
              <a:chExt cx="726" cy="390"/>
            </a:xfrm>
          </p:grpSpPr>
          <p:pic>
            <p:nvPicPr>
              <p:cNvPr id="50" name="Picture 7" descr="014"/>
              <p:cNvPicPr>
                <a:picLocks noChangeAspect="1" noChangeArrowheads="1"/>
              </p:cNvPicPr>
              <p:nvPr userDrawn="1"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200003">
                <a:off x="868" y="277"/>
                <a:ext cx="697" cy="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1" name="Text Box 9"/>
              <p:cNvSpPr txBox="1">
                <a:spLocks noChangeArrowheads="1"/>
              </p:cNvSpPr>
              <p:nvPr userDrawn="1"/>
            </p:nvSpPr>
            <p:spPr bwMode="auto">
              <a:xfrm rot="-1898365">
                <a:off x="839" y="301"/>
                <a:ext cx="350" cy="1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400" b="1">
                    <a:solidFill>
                      <a:srgbClr val="FF0000"/>
                    </a:solidFill>
                    <a:cs typeface="Arial" panose="020B0604020202020204" pitchFamily="34" charset="0"/>
                  </a:rPr>
                  <a:t>Bài</a:t>
                </a:r>
                <a:endParaRPr lang="en-US" altLang="en-US" sz="1400">
                  <a:solidFill>
                    <a:srgbClr val="FF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2" name="Text Box 10"/>
              <p:cNvSpPr txBox="1">
                <a:spLocks noChangeArrowheads="1"/>
              </p:cNvSpPr>
              <p:nvPr userDrawn="1"/>
            </p:nvSpPr>
            <p:spPr bwMode="auto">
              <a:xfrm rot="-1852108">
                <a:off x="1143" y="194"/>
                <a:ext cx="349" cy="2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20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rPr>
                  <a:t>3</a:t>
                </a:r>
                <a:endParaRPr lang="en-US" alt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63" name="WordArt 18"/>
          <p:cNvSpPr>
            <a:spLocks noChangeArrowheads="1" noChangeShapeType="1" noTextEdit="1"/>
          </p:cNvSpPr>
          <p:nvPr userDrawn="1"/>
        </p:nvSpPr>
        <p:spPr bwMode="auto">
          <a:xfrm>
            <a:off x="2422617" y="16123"/>
            <a:ext cx="5673441" cy="914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Deflate">
              <a:avLst>
                <a:gd name="adj" fmla="val 15106"/>
              </a:avLst>
            </a:prstTxWarp>
          </a:bodyPr>
          <a:lstStyle/>
          <a:p>
            <a:pPr algn="ctr"/>
            <a:r>
              <a:rPr lang="en-US" kern="10" dirty="0" smtClean="0">
                <a:solidFill>
                  <a:srgbClr val="FF00FF"/>
                </a:solidFill>
                <a:latin typeface="+mn-lt"/>
                <a:cs typeface="Times New Roman" panose="02020603050405020304" pitchFamily="18" charset="0"/>
              </a:rPr>
              <a:t>THỰC</a:t>
            </a:r>
            <a:r>
              <a:rPr lang="en-US" kern="10" baseline="0" dirty="0" smtClean="0">
                <a:solidFill>
                  <a:srgbClr val="FF00FF"/>
                </a:solidFill>
                <a:latin typeface="+mn-lt"/>
                <a:cs typeface="Times New Roman" panose="02020603050405020304" pitchFamily="18" charset="0"/>
              </a:rPr>
              <a:t> HIỆN TÍNH TOÁN TRÊN TRANG TÍNH</a:t>
            </a:r>
            <a:endParaRPr lang="en-US" kern="10" dirty="0">
              <a:solidFill>
                <a:srgbClr val="FF00FF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64" name="Rectangle 63"/>
          <p:cNvSpPr/>
          <p:nvPr userDrawn="1"/>
        </p:nvSpPr>
        <p:spPr>
          <a:xfrm>
            <a:off x="7958806" y="514290"/>
            <a:ext cx="121879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n-lt"/>
              </a:rPr>
              <a:t>Tiết</a:t>
            </a:r>
            <a:r>
              <a:rPr lang="en-US" sz="2000" b="1" cap="none" spc="0" baseline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n-lt"/>
              </a:rPr>
              <a:t> 9-10</a:t>
            </a:r>
            <a:endParaRPr lang="en-US" sz="2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27263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2" r:id="rId1"/>
  </p:sldLayoutIdLst>
  <p:transition>
    <p:split orient="vert"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0723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4" r:id="rId1"/>
    <p:sldLayoutId id="2147484035" r:id="rId2"/>
    <p:sldLayoutId id="2147484036" r:id="rId3"/>
    <p:sldLayoutId id="2147484042" r:id="rId4"/>
  </p:sldLayoutIdLst>
  <p:transition>
    <p:split orient="vert"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6516688" y="6507163"/>
            <a:ext cx="2474912" cy="349250"/>
          </a:xfrm>
          <a:prstGeom prst="rect">
            <a:avLst/>
          </a:prstGeom>
        </p:spPr>
        <p:txBody>
          <a:bodyPr/>
          <a:lstStyle>
            <a:lvl1pPr algn="ctr" eaLnBrk="1" hangingPunct="1">
              <a:defRPr sz="2000">
                <a:cs typeface="+mn-cs"/>
              </a:defRPr>
            </a:lvl1pPr>
          </a:lstStyle>
          <a:p>
            <a:pPr>
              <a:defRPr/>
            </a:pPr>
            <a:r>
              <a:rPr lang="en-US" altLang="en-US" smtClean="0"/>
              <a:t>Võ Nhật Trường</a:t>
            </a:r>
            <a:endParaRPr lang="en-US" altLang="en-US" dirty="0"/>
          </a:p>
        </p:txBody>
      </p:sp>
      <p:sp>
        <p:nvSpPr>
          <p:cNvPr id="4099" name="WordArt 7"/>
          <p:cNvSpPr>
            <a:spLocks noChangeArrowheads="1" noChangeShapeType="1"/>
          </p:cNvSpPr>
          <p:nvPr userDrawn="1"/>
        </p:nvSpPr>
        <p:spPr bwMode="auto">
          <a:xfrm>
            <a:off x="762000" y="609600"/>
            <a:ext cx="7620000" cy="3276600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53125"/>
              </a:avLst>
            </a:prstTxWarp>
            <a:scene3d>
              <a:camera prst="legacyObliqueTopRight">
                <a:rot lat="20999978" lon="20999978" rev="0"/>
              </a:camera>
              <a:lightRig rig="legacyNormal3" dir="r"/>
            </a:scene3d>
            <a:sp3d extrusionH="430200" prstMaterial="legacyMatte">
              <a:extrusionClr>
                <a:srgbClr val="FF0000"/>
              </a:extrusionClr>
              <a:contourClr>
                <a:srgbClr val="FFFFCC"/>
              </a:contourClr>
            </a:sp3d>
          </a:bodyPr>
          <a:lstStyle/>
          <a:p>
            <a:pPr algn="ctr"/>
            <a:endParaRPr lang="pt-BR" sz="3600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FFCC"/>
                  </a:gs>
                  <a:gs pos="100000">
                    <a:srgbClr val="FF9999"/>
                  </a:gs>
                </a:gsLst>
                <a:lin ang="5400000" scaled="1"/>
              </a:gradFill>
              <a:cs typeface="Times New Roman" panose="02020603050405020304" pitchFamily="18" charset="0"/>
            </a:endParaRPr>
          </a:p>
          <a:p>
            <a:pPr algn="ctr"/>
            <a:r>
              <a:rPr lang="pt-BR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cs typeface="Times New Roman" panose="02020603050405020304" pitchFamily="18" charset="0"/>
              </a:rPr>
              <a:t>CHÚC CÁC EM HỌC TỐT</a:t>
            </a:r>
            <a:endParaRPr lang="en-US" sz="3600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FFCC"/>
                  </a:gs>
                  <a:gs pos="100000">
                    <a:srgbClr val="FF9999"/>
                  </a:gs>
                </a:gsLst>
                <a:lin ang="5400000" scaled="1"/>
              </a:gradFill>
              <a:cs typeface="Times New Roman" panose="02020603050405020304" pitchFamily="18" charset="0"/>
            </a:endParaRPr>
          </a:p>
        </p:txBody>
      </p:sp>
      <p:sp>
        <p:nvSpPr>
          <p:cNvPr id="9" name="Oval 8" descr="150409-163729"/>
          <p:cNvSpPr>
            <a:spLocks noChangeArrowheads="1"/>
          </p:cNvSpPr>
          <p:nvPr userDrawn="1"/>
        </p:nvSpPr>
        <p:spPr bwMode="auto">
          <a:xfrm>
            <a:off x="3124200" y="2819400"/>
            <a:ext cx="3048000" cy="2895600"/>
          </a:xfrm>
          <a:prstGeom prst="ellipse">
            <a:avLst/>
          </a:prstGeom>
          <a:blipFill dpi="0" rotWithShape="0">
            <a:blip r:embed="rId5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mtClean="0">
              <a:cs typeface="+mn-cs"/>
            </a:endParaRPr>
          </a:p>
        </p:txBody>
      </p:sp>
      <p:pic>
        <p:nvPicPr>
          <p:cNvPr id="4101" name="Picture 4" descr="SO00828_">
            <a:hlinkClick r:id="rId6"/>
          </p:cNvPr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2388" y="4419600"/>
            <a:ext cx="1852612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5" descr="SO00828_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335588"/>
            <a:ext cx="1089025" cy="152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6" descr="SO00828_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5715000"/>
            <a:ext cx="8175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7" descr="SO00828_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4114800"/>
            <a:ext cx="174307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8" descr="SO00828_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029200"/>
            <a:ext cx="1306513" cy="182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9" descr="SO00828_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938" y="5562600"/>
            <a:ext cx="923925" cy="129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2" name="Group 31"/>
          <p:cNvGrpSpPr/>
          <p:nvPr userDrawn="1"/>
        </p:nvGrpSpPr>
        <p:grpSpPr>
          <a:xfrm>
            <a:off x="0" y="0"/>
            <a:ext cx="9144000" cy="990600"/>
            <a:chOff x="0" y="0"/>
            <a:chExt cx="9144000" cy="990600"/>
          </a:xfrm>
        </p:grpSpPr>
        <p:grpSp>
          <p:nvGrpSpPr>
            <p:cNvPr id="33" name="Group 2"/>
            <p:cNvGrpSpPr>
              <a:grpSpLocks/>
            </p:cNvGrpSpPr>
            <p:nvPr userDrawn="1"/>
          </p:nvGrpSpPr>
          <p:grpSpPr bwMode="auto">
            <a:xfrm>
              <a:off x="0" y="0"/>
              <a:ext cx="9144000" cy="990600"/>
              <a:chOff x="0" y="0"/>
              <a:chExt cx="5760" cy="624"/>
            </a:xfrm>
          </p:grpSpPr>
          <p:grpSp>
            <p:nvGrpSpPr>
              <p:cNvPr id="55" name="Group 3"/>
              <p:cNvGrpSpPr>
                <a:grpSpLocks/>
              </p:cNvGrpSpPr>
              <p:nvPr userDrawn="1"/>
            </p:nvGrpSpPr>
            <p:grpSpPr bwMode="auto">
              <a:xfrm>
                <a:off x="0" y="0"/>
                <a:ext cx="5760" cy="624"/>
                <a:chOff x="0" y="0"/>
                <a:chExt cx="5760" cy="624"/>
              </a:xfrm>
            </p:grpSpPr>
            <p:pic>
              <p:nvPicPr>
                <p:cNvPr id="63" name="Picture 4" descr="3"/>
                <p:cNvPicPr>
                  <a:picLocks noChangeAspect="1" noChangeArrowheads="1"/>
                </p:cNvPicPr>
                <p:nvPr userDrawn="1"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5760" cy="62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64" name="Text Box 5"/>
                <p:cNvSpPr txBox="1">
                  <a:spLocks noChangeArrowheads="1"/>
                </p:cNvSpPr>
                <p:nvPr userDrawn="1"/>
              </p:nvSpPr>
              <p:spPr bwMode="auto">
                <a:xfrm>
                  <a:off x="5115" y="0"/>
                  <a:ext cx="597" cy="27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00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square" lIns="36000" tIns="36000" rIns="36000" bIns="36000"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altLang="en-US" sz="2400" b="1" dirty="0" smtClean="0">
                      <a:solidFill>
                        <a:schemeClr val="accent3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  <a:sym typeface="Wingdings" panose="05000000000000000000" pitchFamily="2" charset="2"/>
                    </a:rPr>
                    <a:t></a:t>
                  </a:r>
                  <a:r>
                    <a:rPr lang="en-US" altLang="en-US" sz="2400" b="1" dirty="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  <a:sym typeface="Wingdings" panose="05000000000000000000" pitchFamily="2" charset="2"/>
                    </a:rPr>
                    <a:t> </a:t>
                  </a:r>
                  <a:r>
                    <a:rPr lang="en-US" altLang="en-US" sz="1800" b="1" dirty="0" smtClean="0">
                      <a:solidFill>
                        <a:srgbClr val="FFFFFF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  <a:sym typeface="Wingdings" panose="05000000000000000000" pitchFamily="2" charset="2"/>
                    </a:rPr>
                    <a:t>Tin 7</a:t>
                  </a:r>
                  <a:endParaRPr lang="en-US" altLang="en-US" sz="1800" b="1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  <a:sym typeface="Wingdings" panose="05000000000000000000" pitchFamily="2" charset="2"/>
                  </a:endParaRPr>
                </a:p>
              </p:txBody>
            </p:sp>
          </p:grpSp>
          <p:grpSp>
            <p:nvGrpSpPr>
              <p:cNvPr id="56" name="Group 6"/>
              <p:cNvGrpSpPr>
                <a:grpSpLocks/>
              </p:cNvGrpSpPr>
              <p:nvPr userDrawn="1"/>
            </p:nvGrpSpPr>
            <p:grpSpPr bwMode="auto">
              <a:xfrm>
                <a:off x="0" y="48"/>
                <a:ext cx="802" cy="554"/>
                <a:chOff x="0" y="48"/>
                <a:chExt cx="816" cy="528"/>
              </a:xfrm>
            </p:grpSpPr>
            <p:sp>
              <p:nvSpPr>
                <p:cNvPr id="57" name="Rectangle 7" descr="Horizontal brick"/>
                <p:cNvSpPr>
                  <a:spLocks noChangeArrowheads="1"/>
                </p:cNvSpPr>
                <p:nvPr userDrawn="1"/>
              </p:nvSpPr>
              <p:spPr bwMode="auto">
                <a:xfrm>
                  <a:off x="0" y="356"/>
                  <a:ext cx="816" cy="220"/>
                </a:xfrm>
                <a:prstGeom prst="rect">
                  <a:avLst/>
                </a:prstGeom>
                <a:pattFill prst="horzBrick">
                  <a:fgClr>
                    <a:srgbClr val="FCA2C4"/>
                  </a:fgClr>
                  <a:bgClr>
                    <a:schemeClr val="bg1"/>
                  </a:bgClr>
                </a:patt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grpSp>
              <p:nvGrpSpPr>
                <p:cNvPr id="58" name="Group 8"/>
                <p:cNvGrpSpPr>
                  <a:grpSpLocks/>
                </p:cNvGrpSpPr>
                <p:nvPr userDrawn="1"/>
              </p:nvGrpSpPr>
              <p:grpSpPr bwMode="auto">
                <a:xfrm>
                  <a:off x="55" y="48"/>
                  <a:ext cx="714" cy="528"/>
                  <a:chOff x="55" y="48"/>
                  <a:chExt cx="714" cy="528"/>
                </a:xfrm>
              </p:grpSpPr>
              <p:pic>
                <p:nvPicPr>
                  <p:cNvPr id="59" name="Picture 9" descr="Untitled-4 copy"/>
                  <p:cNvPicPr>
                    <a:picLocks noChangeAspect="1" noChangeArrowheads="1"/>
                  </p:cNvPicPr>
                  <p:nvPr userDrawn="1"/>
                </p:nvPicPr>
                <p:blipFill>
                  <a:blip r:embed="rId9" cstate="print">
                    <a:lum bright="20000" contrast="20000"/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5" y="48"/>
                    <a:ext cx="663" cy="5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grpSp>
                <p:nvGrpSpPr>
                  <p:cNvPr id="60" name="Group 10"/>
                  <p:cNvGrpSpPr>
                    <a:grpSpLocks/>
                  </p:cNvGrpSpPr>
                  <p:nvPr userDrawn="1"/>
                </p:nvGrpSpPr>
                <p:grpSpPr bwMode="auto">
                  <a:xfrm>
                    <a:off x="55" y="48"/>
                    <a:ext cx="714" cy="528"/>
                    <a:chOff x="55" y="48"/>
                    <a:chExt cx="714" cy="528"/>
                  </a:xfrm>
                </p:grpSpPr>
                <p:sp>
                  <p:nvSpPr>
                    <p:cNvPr id="61" name="WordArt 11"/>
                    <p:cNvSpPr>
                      <a:spLocks noChangeArrowheads="1" noChangeShapeType="1" noTextEdit="1"/>
                    </p:cNvSpPr>
                    <p:nvPr userDrawn="1"/>
                  </p:nvSpPr>
                  <p:spPr bwMode="auto">
                    <a:xfrm>
                      <a:off x="63" y="48"/>
                      <a:ext cx="706" cy="528"/>
                    </a:xfrm>
                    <a:prstGeom prst="rect">
                      <a:avLst/>
                    </a:prstGeom>
                    <a:extLst>
                      <a:ext uri="{AF507438-7753-43E0-B8FC-AC1667EBCBE1}">
                        <a14:hiddenEffects xmlns:a14="http://schemas.microsoft.com/office/drawing/2010/main">
                          <a:effectLst/>
                        </a14:hiddenEffects>
                      </a:ext>
                    </a:extLst>
                  </p:spPr>
                  <p:txBody>
                    <a:bodyPr spcFirstLastPara="1" wrap="none" fromWordArt="1">
                      <a:prstTxWarp prst="textArchUp">
                        <a:avLst>
                          <a:gd name="adj" fmla="val 11010877"/>
                        </a:avLst>
                      </a:prstTxWarp>
                    </a:bodyPr>
                    <a:lstStyle/>
                    <a:p>
                      <a:pPr algn="ctr"/>
                      <a:r>
                        <a:rPr lang="en-US" sz="3600" b="1" kern="10">
                          <a:ln w="9525">
                            <a:solidFill>
                              <a:srgbClr val="FF6600"/>
                            </a:solidFill>
                            <a:round/>
                            <a:headEnd/>
                            <a:tailEnd/>
                          </a:ln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THCS TAM QUAN BẮC</a:t>
                      </a:r>
                    </a:p>
                  </p:txBody>
                </p:sp>
                <p:sp>
                  <p:nvSpPr>
                    <p:cNvPr id="62" name="WordArt 12"/>
                    <p:cNvSpPr>
                      <a:spLocks noChangeArrowheads="1" noChangeShapeType="1" noTextEdit="1"/>
                    </p:cNvSpPr>
                    <p:nvPr userDrawn="1"/>
                  </p:nvSpPr>
                  <p:spPr bwMode="auto">
                    <a:xfrm>
                      <a:off x="55" y="400"/>
                      <a:ext cx="706" cy="176"/>
                    </a:xfrm>
                    <a:prstGeom prst="rect">
                      <a:avLst/>
                    </a:prstGeom>
                    <a:extLst>
                      <a:ext uri="{AF507438-7753-43E0-B8FC-AC1667EBCBE1}">
                        <a14:hiddenEffects xmlns:a14="http://schemas.microsoft.com/office/drawing/2010/main">
                          <a:effectLst/>
                        </a14:hiddenEffects>
                      </a:ext>
                    </a:extLst>
                  </p:spPr>
                  <p:txBody>
                    <a:bodyPr wrap="none" fromWordArt="1">
                      <a:prstTxWarp prst="textCanDown">
                        <a:avLst>
                          <a:gd name="adj" fmla="val 33333"/>
                        </a:avLst>
                      </a:prstTxWarp>
                    </a:bodyPr>
                    <a:lstStyle/>
                    <a:p>
                      <a:pPr algn="ctr"/>
                      <a:r>
                        <a:rPr lang="en-US" sz="3600" b="1" kern="10">
                          <a:ln w="6350">
                            <a:solidFill>
                              <a:srgbClr val="FF6600"/>
                            </a:solidFill>
                            <a:round/>
                            <a:headEnd/>
                            <a:tailEnd/>
                          </a:ln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DẠY TỐT - HỌC TỐT</a:t>
                      </a:r>
                    </a:p>
                  </p:txBody>
                </p:sp>
              </p:grpSp>
            </p:grpSp>
          </p:grpSp>
        </p:grpSp>
        <p:sp>
          <p:nvSpPr>
            <p:cNvPr id="50" name="Text Box 17"/>
            <p:cNvSpPr txBox="1">
              <a:spLocks noChangeArrowheads="1"/>
            </p:cNvSpPr>
            <p:nvPr userDrawn="1"/>
          </p:nvSpPr>
          <p:spPr bwMode="auto">
            <a:xfrm>
              <a:off x="1447800" y="76200"/>
              <a:ext cx="6705600" cy="838200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spcBef>
                  <a:spcPct val="50000"/>
                </a:spcBef>
              </a:pPr>
              <a:endParaRPr lang="en-US" altLang="en-US" sz="3200" b="1">
                <a:cs typeface="Arial" panose="020B0604020202020204" pitchFamily="34" charset="0"/>
              </a:endParaRPr>
            </a:p>
          </p:txBody>
        </p:sp>
        <p:grpSp>
          <p:nvGrpSpPr>
            <p:cNvPr id="51" name="Group 19"/>
            <p:cNvGrpSpPr>
              <a:grpSpLocks/>
            </p:cNvGrpSpPr>
            <p:nvPr userDrawn="1"/>
          </p:nvGrpSpPr>
          <p:grpSpPr bwMode="auto">
            <a:xfrm>
              <a:off x="1438275" y="79375"/>
              <a:ext cx="1152525" cy="760413"/>
              <a:chOff x="839" y="194"/>
              <a:chExt cx="726" cy="390"/>
            </a:xfrm>
          </p:grpSpPr>
          <p:pic>
            <p:nvPicPr>
              <p:cNvPr id="52" name="Picture 7" descr="014"/>
              <p:cNvPicPr>
                <a:picLocks noChangeAspect="1" noChangeArrowheads="1"/>
              </p:cNvPicPr>
              <p:nvPr userDrawn="1"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200003">
                <a:off x="868" y="277"/>
                <a:ext cx="697" cy="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3" name="Text Box 9"/>
              <p:cNvSpPr txBox="1">
                <a:spLocks noChangeArrowheads="1"/>
              </p:cNvSpPr>
              <p:nvPr userDrawn="1"/>
            </p:nvSpPr>
            <p:spPr bwMode="auto">
              <a:xfrm rot="-1898365">
                <a:off x="839" y="301"/>
                <a:ext cx="350" cy="1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400" b="1">
                    <a:solidFill>
                      <a:srgbClr val="FF0000"/>
                    </a:solidFill>
                    <a:cs typeface="Arial" panose="020B0604020202020204" pitchFamily="34" charset="0"/>
                  </a:rPr>
                  <a:t>Bài</a:t>
                </a:r>
                <a:endParaRPr lang="en-US" altLang="en-US" sz="1400">
                  <a:solidFill>
                    <a:srgbClr val="FF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4" name="Text Box 10"/>
              <p:cNvSpPr txBox="1">
                <a:spLocks noChangeArrowheads="1"/>
              </p:cNvSpPr>
              <p:nvPr userDrawn="1"/>
            </p:nvSpPr>
            <p:spPr bwMode="auto">
              <a:xfrm rot="-1852108">
                <a:off x="1143" y="194"/>
                <a:ext cx="349" cy="2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20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rPr>
                  <a:t>3</a:t>
                </a:r>
                <a:endParaRPr lang="en-US" alt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65" name="WordArt 18"/>
          <p:cNvSpPr>
            <a:spLocks noChangeArrowheads="1" noChangeShapeType="1" noTextEdit="1"/>
          </p:cNvSpPr>
          <p:nvPr userDrawn="1"/>
        </p:nvSpPr>
        <p:spPr bwMode="auto">
          <a:xfrm>
            <a:off x="2422617" y="16123"/>
            <a:ext cx="5673441" cy="914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Deflate">
              <a:avLst>
                <a:gd name="adj" fmla="val 15106"/>
              </a:avLst>
            </a:prstTxWarp>
          </a:bodyPr>
          <a:lstStyle/>
          <a:p>
            <a:pPr algn="ctr"/>
            <a:r>
              <a:rPr lang="en-US" kern="10" dirty="0" smtClean="0">
                <a:solidFill>
                  <a:srgbClr val="FF00FF"/>
                </a:solidFill>
                <a:latin typeface="+mn-lt"/>
                <a:cs typeface="Times New Roman" panose="02020603050405020304" pitchFamily="18" charset="0"/>
              </a:rPr>
              <a:t>THỰC</a:t>
            </a:r>
            <a:r>
              <a:rPr lang="en-US" kern="10" baseline="0" dirty="0" smtClean="0">
                <a:solidFill>
                  <a:srgbClr val="FF00FF"/>
                </a:solidFill>
                <a:latin typeface="+mn-lt"/>
                <a:cs typeface="Times New Roman" panose="02020603050405020304" pitchFamily="18" charset="0"/>
              </a:rPr>
              <a:t> HIỆN TÍNH TOÁN TRÊN TRANG TÍNH</a:t>
            </a:r>
            <a:endParaRPr lang="en-US" kern="10" dirty="0">
              <a:solidFill>
                <a:srgbClr val="FF00FF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66" name="Rectangle 65"/>
          <p:cNvSpPr/>
          <p:nvPr userDrawn="1"/>
        </p:nvSpPr>
        <p:spPr>
          <a:xfrm>
            <a:off x="7958806" y="514290"/>
            <a:ext cx="121879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n-lt"/>
              </a:rPr>
              <a:t>Tiết</a:t>
            </a:r>
            <a:r>
              <a:rPr lang="en-US" sz="2000" b="1" cap="none" spc="0" baseline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n-lt"/>
              </a:rPr>
              <a:t> 9-10</a:t>
            </a:r>
            <a:endParaRPr lang="en-US" sz="2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49952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8" r:id="rId1"/>
    <p:sldLayoutId id="2147484039" r:id="rId2"/>
    <p:sldLayoutId id="2147484040" r:id="rId3"/>
  </p:sldLayoutIdLst>
  <p:transition>
    <p:split orient="vert"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0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0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1.xml"/><Relationship Id="rId4" Type="http://schemas.openxmlformats.org/officeDocument/2006/relationships/image" Target="../media/image3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.xml"/><Relationship Id="rId4" Type="http://schemas.openxmlformats.org/officeDocument/2006/relationships/image" Target="../media/image35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8258" y="1141898"/>
            <a:ext cx="8955742" cy="206210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Gungsuh" pitchFamily="18" charset="-127"/>
                <a:ea typeface="Gungsuh" pitchFamily="18" charset="-127"/>
              </a:rPr>
              <a:t>Tiết</a:t>
            </a:r>
            <a:r>
              <a:rPr lang="en-US" sz="3200" b="1" dirty="0" smtClean="0">
                <a:solidFill>
                  <a:srgbClr val="FF0000"/>
                </a:solidFill>
                <a:latin typeface="Gungsuh" pitchFamily="18" charset="-127"/>
                <a:ea typeface="Gungsuh" pitchFamily="18" charset="-127"/>
              </a:rPr>
              <a:t> 14-Bài </a:t>
            </a:r>
            <a:r>
              <a:rPr lang="en-US" sz="3200" b="1" dirty="0" smtClean="0">
                <a:solidFill>
                  <a:srgbClr val="FF0000"/>
                </a:solidFill>
                <a:latin typeface="Gungsuh" pitchFamily="18" charset="-127"/>
                <a:ea typeface="Gungsuh" pitchFamily="18" charset="-127"/>
              </a:rPr>
              <a:t>3</a:t>
            </a:r>
          </a:p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Gungsuh" pitchFamily="18" charset="-127"/>
                <a:ea typeface="Gungsuh" pitchFamily="18" charset="-127"/>
              </a:rPr>
              <a:t>THỰC HIỆN TÍNH TOÁN </a:t>
            </a:r>
          </a:p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Gungsuh" pitchFamily="18" charset="-127"/>
                <a:ea typeface="Gungsuh" pitchFamily="18" charset="-127"/>
              </a:rPr>
              <a:t>TRÊN TRANG TÍNH </a:t>
            </a:r>
          </a:p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Gungsuh" pitchFamily="18" charset="-127"/>
                <a:ea typeface="Gungsuh" pitchFamily="18" charset="-127"/>
              </a:rPr>
              <a:t>(</a:t>
            </a:r>
            <a:r>
              <a:rPr lang="en-US" sz="3200" b="1" dirty="0" err="1" smtClean="0">
                <a:solidFill>
                  <a:srgbClr val="FF0000"/>
                </a:solidFill>
                <a:latin typeface="Gungsuh" pitchFamily="18" charset="-127"/>
                <a:ea typeface="Gungsuh" pitchFamily="18" charset="-127"/>
              </a:rPr>
              <a:t>Tiếp</a:t>
            </a:r>
            <a:r>
              <a:rPr lang="en-US" sz="3200" b="1" dirty="0" smtClean="0">
                <a:solidFill>
                  <a:srgbClr val="FF0000"/>
                </a:solidFill>
                <a:latin typeface="Gungsuh" pitchFamily="18" charset="-127"/>
                <a:ea typeface="Gungsuh" pitchFamily="18" charset="-127"/>
              </a:rPr>
              <a:t>)</a:t>
            </a:r>
            <a:endParaRPr lang="en-US" sz="3200" b="1" dirty="0">
              <a:solidFill>
                <a:srgbClr val="FF0000"/>
              </a:solidFill>
              <a:latin typeface="Gungsuh" pitchFamily="18" charset="-127"/>
              <a:ea typeface="Gungsuh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0351071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4"/>
          <p:cNvSpPr>
            <a:spLocks noChangeArrowheads="1"/>
          </p:cNvSpPr>
          <p:nvPr/>
        </p:nvSpPr>
        <p:spPr bwMode="auto">
          <a:xfrm>
            <a:off x="0" y="-292100"/>
            <a:ext cx="1841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3200" smtClean="0">
              <a:latin typeface="+mn-lt"/>
            </a:endParaRPr>
          </a:p>
        </p:txBody>
      </p:sp>
      <p:sp>
        <p:nvSpPr>
          <p:cNvPr id="76804" name="Text Box 5"/>
          <p:cNvSpPr txBox="1">
            <a:spLocks noChangeArrowheads="1"/>
          </p:cNvSpPr>
          <p:nvPr/>
        </p:nvSpPr>
        <p:spPr bwMode="auto">
          <a:xfrm>
            <a:off x="679938" y="1001412"/>
            <a:ext cx="7444154" cy="1384300"/>
          </a:xfrm>
          <a:prstGeom prst="rect">
            <a:avLst/>
          </a:prstGeom>
          <a:solidFill>
            <a:srgbClr val="CCFFFF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defRPr/>
            </a:pPr>
            <a:r>
              <a:rPr lang="en-US" altLang="en-US" sz="2800" dirty="0" err="1" smtClean="0">
                <a:solidFill>
                  <a:srgbClr val="000000"/>
                </a:solidFill>
                <a:latin typeface="+mn-lt"/>
              </a:rPr>
              <a:t>Giả</a:t>
            </a:r>
            <a:r>
              <a:rPr lang="en-US" altLang="en-US" sz="28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latin typeface="+mn-lt"/>
              </a:rPr>
              <a:t>sử</a:t>
            </a:r>
            <a:r>
              <a:rPr lang="en-US" altLang="en-US" sz="2800" dirty="0" smtClean="0">
                <a:solidFill>
                  <a:srgbClr val="000000"/>
                </a:solidFill>
                <a:latin typeface="+mn-lt"/>
              </a:rPr>
              <a:t> ta </a:t>
            </a:r>
            <a:r>
              <a:rPr lang="en-US" altLang="en-US" sz="2800" dirty="0" err="1" smtClean="0">
                <a:solidFill>
                  <a:srgbClr val="000000"/>
                </a:solidFill>
                <a:latin typeface="+mn-lt"/>
              </a:rPr>
              <a:t>muốn</a:t>
            </a:r>
            <a:r>
              <a:rPr lang="en-US" altLang="en-US" sz="28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latin typeface="+mn-lt"/>
              </a:rPr>
              <a:t>tính</a:t>
            </a:r>
            <a:r>
              <a:rPr lang="en-US" altLang="en-US" sz="28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latin typeface="+mn-lt"/>
              </a:rPr>
              <a:t>giá</a:t>
            </a:r>
            <a:r>
              <a:rPr lang="en-US" altLang="en-US" sz="28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latin typeface="+mn-lt"/>
              </a:rPr>
              <a:t>trị</a:t>
            </a:r>
            <a:r>
              <a:rPr lang="en-US" altLang="en-US" sz="28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latin typeface="+mn-lt"/>
              </a:rPr>
              <a:t>trong</a:t>
            </a:r>
            <a:r>
              <a:rPr lang="en-US" altLang="en-US" sz="2800" dirty="0" smtClean="0">
                <a:solidFill>
                  <a:srgbClr val="000000"/>
                </a:solidFill>
                <a:latin typeface="+mn-lt"/>
              </a:rPr>
              <a:t> ô C2 </a:t>
            </a:r>
            <a:r>
              <a:rPr lang="en-US" altLang="en-US" sz="2800" dirty="0" err="1" smtClean="0">
                <a:solidFill>
                  <a:srgbClr val="000000"/>
                </a:solidFill>
                <a:latin typeface="+mn-lt"/>
              </a:rPr>
              <a:t>nhân</a:t>
            </a:r>
            <a:r>
              <a:rPr lang="en-US" altLang="en-US" sz="28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latin typeface="+mn-lt"/>
              </a:rPr>
              <a:t>với</a:t>
            </a:r>
            <a:r>
              <a:rPr lang="en-US" altLang="en-US" sz="28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latin typeface="+mn-lt"/>
              </a:rPr>
              <a:t>tổng</a:t>
            </a:r>
            <a:r>
              <a:rPr lang="en-US" altLang="en-US" sz="28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latin typeface="+mn-lt"/>
              </a:rPr>
              <a:t>giá</a:t>
            </a:r>
            <a:r>
              <a:rPr lang="en-US" altLang="en-US" sz="28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latin typeface="+mn-lt"/>
              </a:rPr>
              <a:t>trị</a:t>
            </a:r>
            <a:r>
              <a:rPr lang="en-US" altLang="en-US" sz="28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latin typeface="+mn-lt"/>
              </a:rPr>
              <a:t>trong</a:t>
            </a:r>
            <a:r>
              <a:rPr lang="en-US" altLang="en-US" sz="28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latin typeface="+mn-lt"/>
              </a:rPr>
              <a:t>các</a:t>
            </a:r>
            <a:r>
              <a:rPr lang="en-US" altLang="en-US" sz="2800" dirty="0" smtClean="0">
                <a:solidFill>
                  <a:srgbClr val="000000"/>
                </a:solidFill>
                <a:latin typeface="+mn-lt"/>
              </a:rPr>
              <a:t> ô B3 </a:t>
            </a:r>
            <a:r>
              <a:rPr lang="en-US" altLang="en-US" sz="2800" dirty="0" err="1" smtClean="0">
                <a:solidFill>
                  <a:srgbClr val="000000"/>
                </a:solidFill>
                <a:latin typeface="+mn-lt"/>
              </a:rPr>
              <a:t>và</a:t>
            </a:r>
            <a:r>
              <a:rPr lang="en-US" altLang="en-US" sz="2800" dirty="0" smtClean="0">
                <a:solidFill>
                  <a:srgbClr val="000000"/>
                </a:solidFill>
                <a:latin typeface="+mn-lt"/>
              </a:rPr>
              <a:t> A3. </a:t>
            </a:r>
            <a:r>
              <a:rPr lang="en-US" altLang="en-US" sz="2800" dirty="0" err="1" smtClean="0">
                <a:solidFill>
                  <a:srgbClr val="000000"/>
                </a:solidFill>
                <a:latin typeface="+mn-lt"/>
              </a:rPr>
              <a:t>Công</a:t>
            </a:r>
            <a:r>
              <a:rPr lang="en-US" altLang="en-US" sz="28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latin typeface="+mn-lt"/>
              </a:rPr>
              <a:t>thức</a:t>
            </a:r>
            <a:r>
              <a:rPr lang="en-US" altLang="en-US" sz="28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latin typeface="+mn-lt"/>
              </a:rPr>
              <a:t>nào</a:t>
            </a:r>
            <a:r>
              <a:rPr lang="en-US" altLang="en-US" sz="28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latin typeface="+mn-lt"/>
              </a:rPr>
              <a:t>sau</a:t>
            </a:r>
            <a:r>
              <a:rPr lang="en-US" altLang="en-US" sz="28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latin typeface="+mn-lt"/>
              </a:rPr>
              <a:t>đây</a:t>
            </a:r>
            <a:r>
              <a:rPr lang="en-US" altLang="en-US" sz="28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latin typeface="+mn-lt"/>
              </a:rPr>
              <a:t>là</a:t>
            </a:r>
            <a:r>
              <a:rPr lang="en-US" altLang="en-US" sz="28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latin typeface="+mn-lt"/>
              </a:rPr>
              <a:t>đúng</a:t>
            </a:r>
            <a:r>
              <a:rPr lang="en-US" altLang="en-US" sz="2800" dirty="0" smtClean="0">
                <a:solidFill>
                  <a:srgbClr val="000000"/>
                </a:solidFill>
                <a:latin typeface="+mn-lt"/>
              </a:rPr>
              <a:t>?</a:t>
            </a:r>
          </a:p>
        </p:txBody>
      </p:sp>
      <p:sp>
        <p:nvSpPr>
          <p:cNvPr id="76805" name="Text Box 8"/>
          <p:cNvSpPr txBox="1">
            <a:spLocks noChangeArrowheads="1"/>
          </p:cNvSpPr>
          <p:nvPr/>
        </p:nvSpPr>
        <p:spPr bwMode="auto">
          <a:xfrm>
            <a:off x="2971800" y="2432538"/>
            <a:ext cx="360484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FF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2800" b="1" dirty="0" smtClean="0">
                <a:solidFill>
                  <a:srgbClr val="000000"/>
                </a:solidFill>
                <a:cs typeface="Times New Roman" pitchFamily="18" charset="0"/>
              </a:rPr>
              <a:t>C2 . (B3+A3)</a:t>
            </a:r>
          </a:p>
        </p:txBody>
      </p:sp>
      <p:sp>
        <p:nvSpPr>
          <p:cNvPr id="76806" name="Text Box 11"/>
          <p:cNvSpPr txBox="1">
            <a:spLocks noChangeArrowheads="1"/>
          </p:cNvSpPr>
          <p:nvPr/>
        </p:nvSpPr>
        <p:spPr bwMode="auto">
          <a:xfrm>
            <a:off x="2895600" y="3212124"/>
            <a:ext cx="378655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FF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2800" b="1" dirty="0" smtClean="0">
                <a:solidFill>
                  <a:srgbClr val="000000"/>
                </a:solidFill>
                <a:cs typeface="Times New Roman" pitchFamily="18" charset="0"/>
              </a:rPr>
              <a:t>=C2*(B3+A3)</a:t>
            </a:r>
          </a:p>
        </p:txBody>
      </p:sp>
      <p:sp>
        <p:nvSpPr>
          <p:cNvPr id="76807" name="Text Box 14"/>
          <p:cNvSpPr txBox="1">
            <a:spLocks noChangeArrowheads="1"/>
          </p:cNvSpPr>
          <p:nvPr/>
        </p:nvSpPr>
        <p:spPr bwMode="auto">
          <a:xfrm>
            <a:off x="2949553" y="4780454"/>
            <a:ext cx="327540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FF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2800" b="1" dirty="0" smtClean="0">
                <a:solidFill>
                  <a:srgbClr val="000000"/>
                </a:solidFill>
                <a:cs typeface="Times New Roman" pitchFamily="18" charset="0"/>
              </a:rPr>
              <a:t>C2*B3+A3</a:t>
            </a:r>
          </a:p>
        </p:txBody>
      </p:sp>
      <p:sp>
        <p:nvSpPr>
          <p:cNvPr id="76808" name="Text Box 26"/>
          <p:cNvSpPr txBox="1">
            <a:spLocks noChangeArrowheads="1"/>
          </p:cNvSpPr>
          <p:nvPr/>
        </p:nvSpPr>
        <p:spPr bwMode="auto">
          <a:xfrm>
            <a:off x="2854569" y="4031886"/>
            <a:ext cx="337038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FF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2800" b="1" dirty="0" smtClean="0">
                <a:solidFill>
                  <a:srgbClr val="000000"/>
                </a:solidFill>
                <a:cs typeface="Times New Roman" pitchFamily="18" charset="0"/>
              </a:rPr>
              <a:t>=C2(B3+A3)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088490" y="-2528"/>
            <a:ext cx="45936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0000CC"/>
                </a:solidFill>
                <a:latin typeface="iCiel Cucho" pitchFamily="50" charset="0"/>
                <a:cs typeface="iCiel Cucho" pitchFamily="50" charset="0"/>
              </a:rPr>
              <a:t>Luyện</a:t>
            </a:r>
            <a:r>
              <a:rPr lang="en-US" sz="6000" dirty="0" smtClean="0">
                <a:solidFill>
                  <a:srgbClr val="0000CC"/>
                </a:solidFill>
                <a:latin typeface="iCiel Cucho" pitchFamily="50" charset="0"/>
                <a:cs typeface="iCiel Cucho" pitchFamily="50" charset="0"/>
              </a:rPr>
              <a:t> </a:t>
            </a:r>
            <a:r>
              <a:rPr lang="en-US" sz="6000" dirty="0" err="1" smtClean="0">
                <a:solidFill>
                  <a:srgbClr val="0000CC"/>
                </a:solidFill>
                <a:latin typeface="iCiel Cucho" pitchFamily="50" charset="0"/>
                <a:cs typeface="iCiel Cucho" pitchFamily="50" charset="0"/>
              </a:rPr>
              <a:t>tập</a:t>
            </a:r>
            <a:endParaRPr lang="en-US" sz="6000" dirty="0">
              <a:solidFill>
                <a:srgbClr val="0000CC"/>
              </a:solidFill>
              <a:latin typeface="iCiel Cucho" pitchFamily="50" charset="0"/>
              <a:cs typeface="iCiel Cucho" pitchFamily="50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99870" y="2370983"/>
            <a:ext cx="8957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solidFill>
                  <a:srgbClr val="0000CC"/>
                </a:solidFill>
                <a:latin typeface="iCiel Alina" pitchFamily="50" charset="0"/>
                <a:cs typeface="iCiel Cucho" pitchFamily="50" charset="0"/>
              </a:rPr>
              <a:t>A.</a:t>
            </a:r>
            <a:endParaRPr lang="en-US" sz="3200">
              <a:solidFill>
                <a:srgbClr val="0000CC"/>
              </a:solidFill>
              <a:latin typeface="iCiel Alina" pitchFamily="50" charset="0"/>
              <a:cs typeface="iCiel Cucho" pitchFamily="50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58839" y="3212124"/>
            <a:ext cx="8957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solidFill>
                  <a:srgbClr val="0000CC"/>
                </a:solidFill>
                <a:latin typeface="iCiel Alina" pitchFamily="50" charset="0"/>
                <a:cs typeface="iCiel Cucho" pitchFamily="50" charset="0"/>
              </a:rPr>
              <a:t>B.</a:t>
            </a:r>
            <a:endParaRPr lang="en-US" sz="3200">
              <a:solidFill>
                <a:srgbClr val="0000CC"/>
              </a:solidFill>
              <a:latin typeface="iCiel Alina" pitchFamily="50" charset="0"/>
              <a:cs typeface="iCiel Cucho" pitchFamily="50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58839" y="4041738"/>
            <a:ext cx="8957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solidFill>
                  <a:srgbClr val="0000CC"/>
                </a:solidFill>
                <a:latin typeface="iCiel Alina" pitchFamily="50" charset="0"/>
                <a:cs typeface="iCiel Cucho" pitchFamily="50" charset="0"/>
              </a:rPr>
              <a:t>C.</a:t>
            </a:r>
            <a:endParaRPr lang="en-US" sz="3200">
              <a:solidFill>
                <a:srgbClr val="0000CC"/>
              </a:solidFill>
              <a:latin typeface="iCiel Alina" pitchFamily="50" charset="0"/>
              <a:cs typeface="iCiel Cucho" pitchFamily="50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06817" y="4749676"/>
            <a:ext cx="8957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solidFill>
                  <a:srgbClr val="0000CC"/>
                </a:solidFill>
                <a:latin typeface="iCiel Alina" pitchFamily="50" charset="0"/>
                <a:cs typeface="iCiel Cucho" pitchFamily="50" charset="0"/>
              </a:rPr>
              <a:t>D.</a:t>
            </a:r>
            <a:endParaRPr lang="en-US" sz="3200">
              <a:solidFill>
                <a:srgbClr val="0000CC"/>
              </a:solidFill>
              <a:latin typeface="iCiel Alina" pitchFamily="50" charset="0"/>
              <a:cs typeface="iCiel Cucho" pitchFamily="50" charset="0"/>
            </a:endParaRPr>
          </a:p>
        </p:txBody>
      </p:sp>
      <p:pic>
        <p:nvPicPr>
          <p:cNvPr id="15" name="Picture 61" descr="D:\file nhac, hinh nen\hinhdong\3-mau_slide_powerpoint_dep_ctu.vn_(38)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889" y="3173697"/>
            <a:ext cx="357187" cy="600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4"/>
          <p:cNvSpPr>
            <a:spLocks noChangeArrowheads="1"/>
          </p:cNvSpPr>
          <p:nvPr/>
        </p:nvSpPr>
        <p:spPr bwMode="auto">
          <a:xfrm>
            <a:off x="0" y="-292100"/>
            <a:ext cx="1841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3200" smtClean="0">
              <a:latin typeface="+mn-lt"/>
            </a:endParaRPr>
          </a:p>
        </p:txBody>
      </p:sp>
      <p:sp>
        <p:nvSpPr>
          <p:cNvPr id="76804" name="Text Box 5"/>
          <p:cNvSpPr txBox="1">
            <a:spLocks noChangeArrowheads="1"/>
          </p:cNvSpPr>
          <p:nvPr/>
        </p:nvSpPr>
        <p:spPr bwMode="auto">
          <a:xfrm>
            <a:off x="679938" y="1001412"/>
            <a:ext cx="7444154" cy="1384995"/>
          </a:xfrm>
          <a:prstGeom prst="rect">
            <a:avLst/>
          </a:prstGeom>
          <a:solidFill>
            <a:srgbClr val="CCFFFF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defRPr/>
            </a:pPr>
            <a:r>
              <a:rPr lang="en-US" altLang="en-US" sz="2800" dirty="0" err="1" smtClean="0">
                <a:solidFill>
                  <a:srgbClr val="000000"/>
                </a:solidFill>
                <a:latin typeface="+mn-lt"/>
              </a:rPr>
              <a:t>Giả</a:t>
            </a:r>
            <a:r>
              <a:rPr lang="en-US" altLang="en-US" sz="28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US" altLang="en-US" sz="2800" err="1" smtClean="0">
                <a:solidFill>
                  <a:srgbClr val="000000"/>
                </a:solidFill>
                <a:latin typeface="+mn-lt"/>
              </a:rPr>
              <a:t>sử</a:t>
            </a:r>
            <a:r>
              <a:rPr lang="en-US" altLang="en-US" sz="2800" smtClean="0">
                <a:solidFill>
                  <a:srgbClr val="000000"/>
                </a:solidFill>
                <a:latin typeface="+mn-lt"/>
              </a:rPr>
              <a:t> cần tính tổng giá trị trong các ô C2 và D4, sau đó nhân với giá trị trong ô B2. Công thức nào sau đây là đúng?</a:t>
            </a:r>
            <a:endParaRPr lang="en-US" altLang="en-US" sz="2800" dirty="0" smtClean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76805" name="Text Box 8"/>
          <p:cNvSpPr txBox="1">
            <a:spLocks noChangeArrowheads="1"/>
          </p:cNvSpPr>
          <p:nvPr/>
        </p:nvSpPr>
        <p:spPr bwMode="auto">
          <a:xfrm>
            <a:off x="2866293" y="2432538"/>
            <a:ext cx="360484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FF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2800" b="1" smtClean="0">
                <a:solidFill>
                  <a:srgbClr val="000000"/>
                </a:solidFill>
                <a:cs typeface="Times New Roman" pitchFamily="18" charset="0"/>
              </a:rPr>
              <a:t>(D4+C2)*B2</a:t>
            </a:r>
            <a:endParaRPr lang="en-US" altLang="en-US" sz="2800" b="1" dirty="0" smtClean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76806" name="Text Box 11"/>
          <p:cNvSpPr txBox="1">
            <a:spLocks noChangeArrowheads="1"/>
          </p:cNvSpPr>
          <p:nvPr/>
        </p:nvSpPr>
        <p:spPr bwMode="auto">
          <a:xfrm>
            <a:off x="2895600" y="3212124"/>
            <a:ext cx="378655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FF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2800" b="1" smtClean="0">
                <a:solidFill>
                  <a:srgbClr val="000000"/>
                </a:solidFill>
                <a:cs typeface="Times New Roman" pitchFamily="18" charset="0"/>
              </a:rPr>
              <a:t>D4+C2*B2</a:t>
            </a:r>
            <a:endParaRPr lang="en-US" altLang="en-US" sz="2800" b="1" dirty="0" smtClean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76807" name="Text Box 14"/>
          <p:cNvSpPr txBox="1">
            <a:spLocks noChangeArrowheads="1"/>
          </p:cNvSpPr>
          <p:nvPr/>
        </p:nvSpPr>
        <p:spPr bwMode="auto">
          <a:xfrm>
            <a:off x="2949553" y="4780454"/>
            <a:ext cx="327540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FF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2800" b="1">
                <a:solidFill>
                  <a:srgbClr val="000000"/>
                </a:solidFill>
                <a:cs typeface="Times New Roman" pitchFamily="18" charset="0"/>
              </a:rPr>
              <a:t>=</a:t>
            </a:r>
            <a:r>
              <a:rPr lang="en-US" altLang="en-US" sz="2800" b="1" smtClean="0">
                <a:solidFill>
                  <a:srgbClr val="000000"/>
                </a:solidFill>
                <a:cs typeface="Times New Roman" pitchFamily="18" charset="0"/>
              </a:rPr>
              <a:t>D4+C2*B2</a:t>
            </a:r>
            <a:endParaRPr lang="en-US" altLang="en-US" sz="2800" b="1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76808" name="Text Box 26"/>
          <p:cNvSpPr txBox="1">
            <a:spLocks noChangeArrowheads="1"/>
          </p:cNvSpPr>
          <p:nvPr/>
        </p:nvSpPr>
        <p:spPr bwMode="auto">
          <a:xfrm>
            <a:off x="2854569" y="4031886"/>
            <a:ext cx="337038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FF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2800" b="1">
                <a:solidFill>
                  <a:srgbClr val="000000"/>
                </a:solidFill>
                <a:cs typeface="Times New Roman" pitchFamily="18" charset="0"/>
              </a:rPr>
              <a:t>=(D4+C2)*</a:t>
            </a:r>
            <a:r>
              <a:rPr lang="en-US" altLang="en-US" sz="2800" b="1" smtClean="0">
                <a:solidFill>
                  <a:srgbClr val="000000"/>
                </a:solidFill>
                <a:cs typeface="Times New Roman" pitchFamily="18" charset="0"/>
              </a:rPr>
              <a:t>B2</a:t>
            </a:r>
            <a:endParaRPr lang="en-US" altLang="en-US" sz="2800" b="1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9980" y="-14251"/>
            <a:ext cx="69640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0000CC"/>
                </a:solidFill>
                <a:latin typeface="iCiel Cucho" pitchFamily="50" charset="0"/>
                <a:cs typeface="iCiel Cucho" pitchFamily="50" charset="0"/>
              </a:rPr>
              <a:t>Luyện</a:t>
            </a:r>
            <a:r>
              <a:rPr lang="en-US" sz="6000" dirty="0" smtClean="0">
                <a:solidFill>
                  <a:srgbClr val="0000CC"/>
                </a:solidFill>
                <a:latin typeface="iCiel Cucho" pitchFamily="50" charset="0"/>
                <a:cs typeface="iCiel Cucho" pitchFamily="50" charset="0"/>
              </a:rPr>
              <a:t>  </a:t>
            </a:r>
            <a:r>
              <a:rPr lang="en-US" sz="6000" dirty="0" err="1" smtClean="0">
                <a:solidFill>
                  <a:srgbClr val="0000CC"/>
                </a:solidFill>
                <a:latin typeface="iCiel Cucho" pitchFamily="50" charset="0"/>
                <a:cs typeface="iCiel Cucho" pitchFamily="50" charset="0"/>
              </a:rPr>
              <a:t>tập</a:t>
            </a:r>
            <a:endParaRPr lang="en-US" sz="6000" dirty="0">
              <a:solidFill>
                <a:srgbClr val="0000CC"/>
              </a:solidFill>
              <a:latin typeface="iCiel Cucho" pitchFamily="50" charset="0"/>
              <a:cs typeface="iCiel Cucho" pitchFamily="50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99870" y="2370983"/>
            <a:ext cx="8957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solidFill>
                  <a:srgbClr val="0000CC"/>
                </a:solidFill>
                <a:latin typeface="iCiel Alina" pitchFamily="50" charset="0"/>
                <a:cs typeface="iCiel Cucho" pitchFamily="50" charset="0"/>
              </a:rPr>
              <a:t>A.</a:t>
            </a:r>
            <a:endParaRPr lang="en-US" sz="3200">
              <a:solidFill>
                <a:srgbClr val="0000CC"/>
              </a:solidFill>
              <a:latin typeface="iCiel Alina" pitchFamily="50" charset="0"/>
              <a:cs typeface="iCiel Cucho" pitchFamily="50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58839" y="3212124"/>
            <a:ext cx="8957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solidFill>
                  <a:srgbClr val="0000CC"/>
                </a:solidFill>
                <a:latin typeface="iCiel Alina" pitchFamily="50" charset="0"/>
                <a:cs typeface="iCiel Cucho" pitchFamily="50" charset="0"/>
              </a:rPr>
              <a:t>B.</a:t>
            </a:r>
            <a:endParaRPr lang="en-US" sz="3200">
              <a:solidFill>
                <a:srgbClr val="0000CC"/>
              </a:solidFill>
              <a:latin typeface="iCiel Alina" pitchFamily="50" charset="0"/>
              <a:cs typeface="iCiel Cucho" pitchFamily="50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58839" y="4041738"/>
            <a:ext cx="8957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solidFill>
                  <a:srgbClr val="0000CC"/>
                </a:solidFill>
                <a:latin typeface="iCiel Alina" pitchFamily="50" charset="0"/>
                <a:cs typeface="iCiel Cucho" pitchFamily="50" charset="0"/>
              </a:rPr>
              <a:t>C.</a:t>
            </a:r>
            <a:endParaRPr lang="en-US" sz="3200">
              <a:solidFill>
                <a:srgbClr val="0000CC"/>
              </a:solidFill>
              <a:latin typeface="iCiel Alina" pitchFamily="50" charset="0"/>
              <a:cs typeface="iCiel Cucho" pitchFamily="50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06817" y="4749676"/>
            <a:ext cx="8957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solidFill>
                  <a:srgbClr val="0000CC"/>
                </a:solidFill>
                <a:latin typeface="iCiel Alina" pitchFamily="50" charset="0"/>
                <a:cs typeface="iCiel Cucho" pitchFamily="50" charset="0"/>
              </a:rPr>
              <a:t>D.</a:t>
            </a:r>
            <a:endParaRPr lang="en-US" sz="3200">
              <a:solidFill>
                <a:srgbClr val="0000CC"/>
              </a:solidFill>
              <a:latin typeface="iCiel Alina" pitchFamily="50" charset="0"/>
              <a:cs typeface="iCiel Cucho" pitchFamily="50" charset="0"/>
            </a:endParaRPr>
          </a:p>
        </p:txBody>
      </p:sp>
      <p:pic>
        <p:nvPicPr>
          <p:cNvPr id="15" name="Picture 61" descr="D:\file nhac, hinh nen\hinhdong\3-mau_slide_powerpoint_dep_ctu.vn_(38)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7119" y="3993459"/>
            <a:ext cx="357187" cy="600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3742229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4755" name="Text Box 12"/>
          <p:cNvSpPr txBox="1">
            <a:spLocks noChangeArrowheads="1"/>
          </p:cNvSpPr>
          <p:nvPr/>
        </p:nvSpPr>
        <p:spPr bwMode="auto">
          <a:xfrm>
            <a:off x="0" y="5395912"/>
            <a:ext cx="91440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dirty="0" err="1">
                <a:solidFill>
                  <a:srgbClr val="FF00FF"/>
                </a:solidFill>
                <a:latin typeface="Arial" panose="020B0604020202020204" pitchFamily="34" charset="0"/>
              </a:rPr>
              <a:t>Em</a:t>
            </a:r>
            <a:r>
              <a:rPr lang="en-US" altLang="en-US" sz="2800" dirty="0">
                <a:solidFill>
                  <a:srgbClr val="FF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FF00FF"/>
                </a:solidFill>
                <a:latin typeface="Arial" panose="020B0604020202020204" pitchFamily="34" charset="0"/>
              </a:rPr>
              <a:t>hãy</a:t>
            </a:r>
            <a:r>
              <a:rPr lang="en-US" altLang="en-US" sz="2800" dirty="0">
                <a:solidFill>
                  <a:srgbClr val="FF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FF00FF"/>
                </a:solidFill>
                <a:latin typeface="Arial" panose="020B0604020202020204" pitchFamily="34" charset="0"/>
              </a:rPr>
              <a:t>tính</a:t>
            </a:r>
            <a:r>
              <a:rPr lang="en-US" altLang="en-US" sz="2800" dirty="0">
                <a:solidFill>
                  <a:srgbClr val="FF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FF00FF"/>
                </a:solidFill>
                <a:latin typeface="Arial" panose="020B0604020202020204" pitchFamily="34" charset="0"/>
              </a:rPr>
              <a:t>cột</a:t>
            </a:r>
            <a:r>
              <a:rPr lang="en-US" altLang="en-US" sz="2800" dirty="0">
                <a:solidFill>
                  <a:srgbClr val="FF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FF00FF"/>
                </a:solidFill>
                <a:latin typeface="Arial" panose="020B0604020202020204" pitchFamily="34" charset="0"/>
              </a:rPr>
              <a:t>thành</a:t>
            </a:r>
            <a:r>
              <a:rPr lang="en-US" altLang="en-US" sz="2800" dirty="0">
                <a:solidFill>
                  <a:srgbClr val="FF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FF00FF"/>
                </a:solidFill>
                <a:latin typeface="Arial" panose="020B0604020202020204" pitchFamily="34" charset="0"/>
              </a:rPr>
              <a:t>tiền</a:t>
            </a:r>
            <a:r>
              <a:rPr lang="en-US" altLang="en-US" sz="2800" dirty="0">
                <a:solidFill>
                  <a:srgbClr val="FF00FF"/>
                </a:solidFill>
                <a:latin typeface="Arial" panose="020B0604020202020204" pitchFamily="34" charset="0"/>
              </a:rPr>
              <a:t> ở ô E2, E3, E4, E5 </a:t>
            </a:r>
            <a:r>
              <a:rPr lang="en-US" altLang="en-US" sz="2800" dirty="0" err="1">
                <a:solidFill>
                  <a:srgbClr val="FF00FF"/>
                </a:solidFill>
                <a:latin typeface="Arial" panose="020B0604020202020204" pitchFamily="34" charset="0"/>
              </a:rPr>
              <a:t>với</a:t>
            </a:r>
            <a:r>
              <a:rPr lang="en-US" altLang="en-US" sz="2800" dirty="0">
                <a:solidFill>
                  <a:srgbClr val="FF00FF"/>
                </a:solidFill>
                <a:latin typeface="Arial" panose="020B0604020202020204" pitchFamily="34" charset="0"/>
              </a:rPr>
              <a:t> </a:t>
            </a:r>
          </a:p>
          <a:p>
            <a:pPr algn="ctr"/>
            <a:r>
              <a:rPr lang="en-US" altLang="en-US" sz="2800" dirty="0" err="1">
                <a:solidFill>
                  <a:srgbClr val="FF00FF"/>
                </a:solidFill>
                <a:latin typeface="Arial" panose="020B0604020202020204" pitchFamily="34" charset="0"/>
              </a:rPr>
              <a:t>Thành</a:t>
            </a:r>
            <a:r>
              <a:rPr lang="en-US" altLang="en-US" sz="2800" dirty="0">
                <a:solidFill>
                  <a:srgbClr val="FF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FF00FF"/>
                </a:solidFill>
                <a:latin typeface="Arial" panose="020B0604020202020204" pitchFamily="34" charset="0"/>
              </a:rPr>
              <a:t>tiền</a:t>
            </a:r>
            <a:r>
              <a:rPr lang="en-US" altLang="en-US" sz="2800" dirty="0">
                <a:solidFill>
                  <a:srgbClr val="FF00FF"/>
                </a:solidFill>
                <a:latin typeface="Arial" panose="020B0604020202020204" pitchFamily="34" charset="0"/>
              </a:rPr>
              <a:t> = </a:t>
            </a:r>
            <a:r>
              <a:rPr lang="en-US" altLang="en-US" sz="2800" dirty="0" err="1">
                <a:solidFill>
                  <a:srgbClr val="FF00FF"/>
                </a:solidFill>
                <a:latin typeface="Arial" panose="020B0604020202020204" pitchFamily="34" charset="0"/>
              </a:rPr>
              <a:t>đơn</a:t>
            </a:r>
            <a:r>
              <a:rPr lang="en-US" altLang="en-US" sz="2800" dirty="0">
                <a:solidFill>
                  <a:srgbClr val="FF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FF00FF"/>
                </a:solidFill>
                <a:latin typeface="Arial" panose="020B0604020202020204" pitchFamily="34" charset="0"/>
              </a:rPr>
              <a:t>giá</a:t>
            </a:r>
            <a:r>
              <a:rPr lang="en-US" altLang="en-US" sz="2800" dirty="0">
                <a:solidFill>
                  <a:srgbClr val="FF00FF"/>
                </a:solidFill>
                <a:latin typeface="Arial" panose="020B0604020202020204" pitchFamily="34" charset="0"/>
              </a:rPr>
              <a:t> *</a:t>
            </a:r>
            <a:r>
              <a:rPr lang="en-US" altLang="en-US" sz="2800" dirty="0" err="1">
                <a:solidFill>
                  <a:srgbClr val="FF00FF"/>
                </a:solidFill>
                <a:latin typeface="Arial" panose="020B0604020202020204" pitchFamily="34" charset="0"/>
              </a:rPr>
              <a:t>Số</a:t>
            </a:r>
            <a:r>
              <a:rPr lang="en-US" altLang="en-US" sz="2800" dirty="0">
                <a:solidFill>
                  <a:srgbClr val="FF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FF00FF"/>
                </a:solidFill>
                <a:latin typeface="Arial" panose="020B0604020202020204" pitchFamily="34" charset="0"/>
              </a:rPr>
              <a:t>lượng</a:t>
            </a:r>
            <a:r>
              <a:rPr lang="en-US" altLang="en-US" sz="2800" dirty="0">
                <a:solidFill>
                  <a:srgbClr val="FF00FF"/>
                </a:solidFill>
                <a:latin typeface="Arial" panose="020B0604020202020204" pitchFamily="34" charset="0"/>
              </a:rPr>
              <a:t>.</a:t>
            </a:r>
          </a:p>
        </p:txBody>
      </p:sp>
      <p:pic>
        <p:nvPicPr>
          <p:cNvPr id="74756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6" y="1785937"/>
            <a:ext cx="8543925" cy="360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7" name="Text Box 14"/>
          <p:cNvSpPr txBox="1">
            <a:spLocks noChangeArrowheads="1"/>
          </p:cNvSpPr>
          <p:nvPr/>
        </p:nvSpPr>
        <p:spPr bwMode="auto">
          <a:xfrm>
            <a:off x="381000" y="1232877"/>
            <a:ext cx="5257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200">
                <a:solidFill>
                  <a:srgbClr val="FF00FF"/>
                </a:solidFill>
                <a:latin typeface="Arial" panose="020B0604020202020204" pitchFamily="34" charset="0"/>
              </a:rPr>
              <a:t>Lập bảng tính như sau:</a:t>
            </a:r>
          </a:p>
        </p:txBody>
      </p:sp>
      <p:sp>
        <p:nvSpPr>
          <p:cNvPr id="39948" name="Text Box 12"/>
          <p:cNvSpPr txBox="1">
            <a:spLocks noChangeArrowheads="1"/>
          </p:cNvSpPr>
          <p:nvPr/>
        </p:nvSpPr>
        <p:spPr bwMode="auto">
          <a:xfrm>
            <a:off x="7353300" y="3368188"/>
            <a:ext cx="1562100" cy="52387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=C2*D2</a:t>
            </a:r>
          </a:p>
        </p:txBody>
      </p:sp>
      <p:sp>
        <p:nvSpPr>
          <p:cNvPr id="39949" name="Text Box 13"/>
          <p:cNvSpPr txBox="1">
            <a:spLocks noChangeArrowheads="1"/>
          </p:cNvSpPr>
          <p:nvPr/>
        </p:nvSpPr>
        <p:spPr bwMode="auto">
          <a:xfrm>
            <a:off x="7353300" y="3892063"/>
            <a:ext cx="1562100" cy="52387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=C3*D3</a:t>
            </a:r>
          </a:p>
        </p:txBody>
      </p:sp>
      <p:sp>
        <p:nvSpPr>
          <p:cNvPr id="39950" name="Text Box 14"/>
          <p:cNvSpPr txBox="1">
            <a:spLocks noChangeArrowheads="1"/>
          </p:cNvSpPr>
          <p:nvPr/>
        </p:nvSpPr>
        <p:spPr bwMode="auto">
          <a:xfrm>
            <a:off x="7353300" y="4368313"/>
            <a:ext cx="1562100" cy="52387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=C4*D4</a:t>
            </a:r>
          </a:p>
        </p:txBody>
      </p:sp>
      <p:sp>
        <p:nvSpPr>
          <p:cNvPr id="39951" name="Text Box 15"/>
          <p:cNvSpPr txBox="1">
            <a:spLocks noChangeArrowheads="1"/>
          </p:cNvSpPr>
          <p:nvPr/>
        </p:nvSpPr>
        <p:spPr bwMode="auto">
          <a:xfrm>
            <a:off x="7353300" y="4846151"/>
            <a:ext cx="1562100" cy="52387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=C5*D5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840553" y="217214"/>
            <a:ext cx="54628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0000CC"/>
                </a:solidFill>
                <a:latin typeface="iCiel Cucho" pitchFamily="50" charset="0"/>
                <a:cs typeface="iCiel Cucho" pitchFamily="50" charset="0"/>
              </a:rPr>
              <a:t>Vận</a:t>
            </a:r>
            <a:r>
              <a:rPr lang="en-US" sz="6000" dirty="0" smtClean="0">
                <a:solidFill>
                  <a:srgbClr val="0000CC"/>
                </a:solidFill>
                <a:latin typeface="iCiel Cucho" pitchFamily="50" charset="0"/>
                <a:cs typeface="iCiel Cucho" pitchFamily="50" charset="0"/>
              </a:rPr>
              <a:t> </a:t>
            </a:r>
            <a:r>
              <a:rPr lang="en-US" sz="6000" dirty="0" err="1" smtClean="0">
                <a:solidFill>
                  <a:srgbClr val="0000CC"/>
                </a:solidFill>
                <a:latin typeface="iCiel Cucho" pitchFamily="50" charset="0"/>
                <a:cs typeface="iCiel Cucho" pitchFamily="50" charset="0"/>
              </a:rPr>
              <a:t>dụng</a:t>
            </a:r>
            <a:endParaRPr lang="en-US" sz="6000" dirty="0">
              <a:solidFill>
                <a:srgbClr val="0000CC"/>
              </a:solidFill>
              <a:latin typeface="iCiel Cucho" pitchFamily="50" charset="0"/>
              <a:cs typeface="iCiel Cucho" pitchFamily="50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9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9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9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8" grpId="0" animBg="1"/>
      <p:bldP spid="39949" grpId="0" animBg="1"/>
      <p:bldP spid="39950" grpId="0" animBg="1"/>
      <p:bldP spid="3995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0" y="0"/>
            <a:ext cx="49764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smtClean="0">
                <a:solidFill>
                  <a:srgbClr val="FF33CC"/>
                </a:solidFill>
                <a:latin typeface="Jokerman" pitchFamily="82" charset="0"/>
                <a:cs typeface="iCiel Cucho" pitchFamily="50" charset="0"/>
              </a:rPr>
              <a:t>Cần ghi nhớ</a:t>
            </a:r>
            <a:endParaRPr lang="en-US" sz="6000">
              <a:solidFill>
                <a:srgbClr val="FF33CC"/>
              </a:solidFill>
              <a:latin typeface="Jokerman" pitchFamily="82" charset="0"/>
              <a:cs typeface="iCiel Cucho" pitchFamily="50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28067" y="1006436"/>
            <a:ext cx="4750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FF0066"/>
                </a:solidFill>
                <a:latin typeface="iCiel Cucho" pitchFamily="50" charset="0"/>
                <a:ea typeface="SimHei" pitchFamily="49" charset="-122"/>
                <a:cs typeface="iCiel Cucho" pitchFamily="50" charset="0"/>
              </a:rPr>
              <a:t>Thực hiện tính toán trên trang tính</a:t>
            </a:r>
            <a:endParaRPr lang="en-US" sz="2400">
              <a:solidFill>
                <a:srgbClr val="FF0066"/>
              </a:solidFill>
              <a:latin typeface="iCiel Cucho" pitchFamily="50" charset="0"/>
              <a:ea typeface="SimHei" pitchFamily="49" charset="-122"/>
              <a:cs typeface="iCiel Cucho" pitchFamily="50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74847" y="2311262"/>
            <a:ext cx="41833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0000CC"/>
                </a:solidFill>
                <a:latin typeface="iCiel Cucho" pitchFamily="50" charset="0"/>
                <a:ea typeface="SimHei" pitchFamily="49" charset="-122"/>
                <a:cs typeface="iCiel Cucho" pitchFamily="50" charset="0"/>
              </a:rPr>
              <a:t>Sử dụng công thức để tính toán: </a:t>
            </a:r>
            <a:endParaRPr lang="en-US" sz="2400">
              <a:solidFill>
                <a:srgbClr val="0000CC"/>
              </a:solidFill>
              <a:latin typeface="iCiel Cucho" pitchFamily="50" charset="0"/>
              <a:ea typeface="SimHei" pitchFamily="49" charset="-122"/>
              <a:cs typeface="iCiel Cucho" pitchFamily="50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00583" y="3553401"/>
            <a:ext cx="23752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0000CC"/>
                </a:solidFill>
                <a:latin typeface="iCiel Cucho" pitchFamily="50" charset="0"/>
                <a:ea typeface="SimHei" pitchFamily="49" charset="-122"/>
                <a:cs typeface="iCiel Cucho" pitchFamily="50" charset="0"/>
              </a:rPr>
              <a:t>Nhập công thức</a:t>
            </a:r>
            <a:endParaRPr lang="en-US" sz="2400">
              <a:solidFill>
                <a:srgbClr val="0000CC"/>
              </a:solidFill>
              <a:latin typeface="iCiel Cucho" pitchFamily="50" charset="0"/>
              <a:ea typeface="SimHei" pitchFamily="49" charset="-122"/>
              <a:cs typeface="iCiel Cucho" pitchFamily="50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39675" y="4819494"/>
            <a:ext cx="4750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0000CC"/>
                </a:solidFill>
                <a:latin typeface="iCiel Cucho" pitchFamily="50" charset="0"/>
                <a:ea typeface="SimHei" pitchFamily="49" charset="-122"/>
                <a:cs typeface="iCiel Cucho" pitchFamily="50" charset="0"/>
              </a:rPr>
              <a:t>Sử dụng địa chỉ trong công thức</a:t>
            </a:r>
            <a:endParaRPr lang="en-US" sz="2400">
              <a:solidFill>
                <a:srgbClr val="0000CC"/>
              </a:solidFill>
              <a:latin typeface="iCiel Cucho" pitchFamily="50" charset="0"/>
              <a:ea typeface="SimHei" pitchFamily="49" charset="-122"/>
              <a:cs typeface="iCiel Cucho" pitchFamily="50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58154" y="2310354"/>
            <a:ext cx="2356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00B050"/>
                </a:solidFill>
                <a:latin typeface="Lato Black" pitchFamily="34" charset="0"/>
                <a:ea typeface="SimHei" pitchFamily="49" charset="-122"/>
                <a:cs typeface="iCiel Cucho" pitchFamily="50" charset="0"/>
              </a:rPr>
              <a:t>+ , - , *, / , ^, %</a:t>
            </a:r>
            <a:endParaRPr lang="en-US" sz="2400">
              <a:solidFill>
                <a:srgbClr val="00B050"/>
              </a:solidFill>
              <a:latin typeface="Lato Black" pitchFamily="34" charset="0"/>
              <a:ea typeface="SimHei" pitchFamily="49" charset="-122"/>
              <a:cs typeface="iCiel Cucho" pitchFamily="50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76432" y="2880502"/>
            <a:ext cx="36107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00B050"/>
                </a:solidFill>
                <a:latin typeface="Chiller" pitchFamily="82" charset="0"/>
                <a:ea typeface="SimHei" pitchFamily="49" charset="-122"/>
                <a:cs typeface="iCiel Cucho" pitchFamily="50" charset="0"/>
              </a:rPr>
              <a:t>Thực hiện theo 4 bước</a:t>
            </a:r>
          </a:p>
          <a:p>
            <a:pPr marL="342900" indent="-342900">
              <a:buFontTx/>
              <a:buChar char="-"/>
            </a:pPr>
            <a:r>
              <a:rPr lang="en-US" sz="2400" smtClean="0">
                <a:solidFill>
                  <a:srgbClr val="00B050"/>
                </a:solidFill>
                <a:latin typeface="Chiller" pitchFamily="82" charset="0"/>
                <a:ea typeface="SimHei" pitchFamily="49" charset="-122"/>
                <a:cs typeface="iCiel Cucho" pitchFamily="50" charset="0"/>
              </a:rPr>
              <a:t>Chọn ô cần nhập công thức</a:t>
            </a:r>
          </a:p>
          <a:p>
            <a:pPr marL="342900" indent="-342900">
              <a:buFontTx/>
              <a:buChar char="-"/>
            </a:pPr>
            <a:r>
              <a:rPr lang="en-US" sz="2400" smtClean="0">
                <a:solidFill>
                  <a:srgbClr val="00B050"/>
                </a:solidFill>
                <a:latin typeface="Chiller" pitchFamily="82" charset="0"/>
                <a:ea typeface="SimHei" pitchFamily="49" charset="-122"/>
                <a:cs typeface="iCiel Cucho" pitchFamily="50" charset="0"/>
              </a:rPr>
              <a:t>Gõ dấu =</a:t>
            </a:r>
          </a:p>
          <a:p>
            <a:pPr marL="342900" indent="-342900">
              <a:buFontTx/>
              <a:buChar char="-"/>
            </a:pPr>
            <a:r>
              <a:rPr lang="en-US" sz="2400" smtClean="0">
                <a:solidFill>
                  <a:srgbClr val="00B050"/>
                </a:solidFill>
                <a:latin typeface="Chiller" pitchFamily="82" charset="0"/>
                <a:ea typeface="SimHei" pitchFamily="49" charset="-122"/>
                <a:cs typeface="iCiel Cucho" pitchFamily="50" charset="0"/>
              </a:rPr>
              <a:t>Nhập công thức</a:t>
            </a:r>
          </a:p>
          <a:p>
            <a:pPr marL="342900" indent="-342900">
              <a:buFontTx/>
              <a:buChar char="-"/>
            </a:pPr>
            <a:r>
              <a:rPr lang="en-US" sz="2400" smtClean="0">
                <a:solidFill>
                  <a:srgbClr val="00B050"/>
                </a:solidFill>
                <a:latin typeface="Chiller" pitchFamily="82" charset="0"/>
                <a:ea typeface="SimHei" pitchFamily="49" charset="-122"/>
                <a:cs typeface="iCiel Cucho" pitchFamily="50" charset="0"/>
              </a:rPr>
              <a:t>Nhấn Enter</a:t>
            </a:r>
            <a:endParaRPr lang="en-US" sz="2400">
              <a:solidFill>
                <a:srgbClr val="00B050"/>
              </a:solidFill>
              <a:latin typeface="Chiller" pitchFamily="82" charset="0"/>
              <a:ea typeface="SimHei" pitchFamily="49" charset="-122"/>
              <a:cs typeface="iCiel Cucho" pitchFamily="50" charset="0"/>
            </a:endParaRPr>
          </a:p>
        </p:txBody>
      </p:sp>
      <p:pic>
        <p:nvPicPr>
          <p:cNvPr id="1026" name="Picture 2" descr="D:\file nhac, hinh nen\hinhdong\Mũi tên Gif (93)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88" y="2406580"/>
            <a:ext cx="85725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D:\file nhac, hinh nen\hinhdong\Mũi tên Gif (93)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502" y="3687098"/>
            <a:ext cx="85725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D:\file nhac, hinh nen\hinhdong\Mũi tên Gif (93)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19" y="4903978"/>
            <a:ext cx="85725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4"/>
          <p:cNvSpPr txBox="1">
            <a:spLocks noChangeArrowheads="1"/>
          </p:cNvSpPr>
          <p:nvPr/>
        </p:nvSpPr>
        <p:spPr bwMode="auto">
          <a:xfrm>
            <a:off x="1078524" y="2964488"/>
            <a:ext cx="6554266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pt-BR" sz="2400" b="1" dirty="0" smtClean="0">
                <a:solidFill>
                  <a:srgbClr val="0000CC"/>
                </a:solidFill>
                <a:latin typeface="iCiel Zitrone FY" pitchFamily="2" charset="0"/>
              </a:rPr>
              <a:t>- Học bài</a:t>
            </a:r>
            <a:endParaRPr lang="en-US" sz="2400" b="1" dirty="0">
              <a:solidFill>
                <a:srgbClr val="0000CC"/>
              </a:solidFill>
              <a:latin typeface="iCiel Zitrone FY" pitchFamily="2" charset="0"/>
            </a:endParaRPr>
          </a:p>
          <a:p>
            <a:r>
              <a:rPr lang="pt-BR" sz="2400" b="1" dirty="0">
                <a:solidFill>
                  <a:srgbClr val="0000CC"/>
                </a:solidFill>
                <a:latin typeface="iCiel Zitrone FY" pitchFamily="2" charset="0"/>
              </a:rPr>
              <a:t>- Chuẩn bị bài Thực hành 3: BẢNG ĐIỂM CỦA EM</a:t>
            </a:r>
            <a:endParaRPr lang="en-US" sz="2400" b="1" dirty="0">
              <a:solidFill>
                <a:srgbClr val="0000CC"/>
              </a:solidFill>
              <a:latin typeface="iCiel Zitrone FY" pitchFamily="2" charset="0"/>
            </a:endParaRPr>
          </a:p>
          <a:p>
            <a:r>
              <a:rPr lang="pt-BR" sz="2400" b="1" dirty="0">
                <a:solidFill>
                  <a:srgbClr val="0000CC"/>
                </a:solidFill>
                <a:latin typeface="iCiel Zitrone FY" pitchFamily="2" charset="0"/>
              </a:rPr>
              <a:t>	- Tìm hiểu mục đích, yêu cầu bài TH.</a:t>
            </a:r>
            <a:endParaRPr lang="en-US" sz="2400" b="1" dirty="0">
              <a:solidFill>
                <a:srgbClr val="0000CC"/>
              </a:solidFill>
              <a:latin typeface="iCiel Zitrone FY" pitchFamily="2" charset="0"/>
            </a:endParaRPr>
          </a:p>
          <a:p>
            <a:r>
              <a:rPr lang="pt-BR" sz="2400" b="1" dirty="0">
                <a:solidFill>
                  <a:srgbClr val="0000CC"/>
                </a:solidFill>
                <a:latin typeface="iCiel Zitrone FY" pitchFamily="2" charset="0"/>
              </a:rPr>
              <a:t>	- Tìm hiểu </a:t>
            </a:r>
            <a:r>
              <a:rPr lang="pt-BR" sz="2400" b="1" dirty="0" smtClean="0">
                <a:solidFill>
                  <a:srgbClr val="0000CC"/>
                </a:solidFill>
                <a:latin typeface="iCiel Zitrone FY" pitchFamily="2" charset="0"/>
              </a:rPr>
              <a:t>Bài Tập </a:t>
            </a:r>
            <a:r>
              <a:rPr lang="pt-BR" sz="2400" b="1" i="1" dirty="0">
                <a:solidFill>
                  <a:srgbClr val="0000CC"/>
                </a:solidFill>
                <a:latin typeface="iCiel Zitrone FY" pitchFamily="2" charset="0"/>
              </a:rPr>
              <a:t>Nhập công thức, Tạo trang tính và nhập công </a:t>
            </a:r>
            <a:r>
              <a:rPr lang="pt-BR" sz="2400" b="1" i="1" dirty="0" smtClean="0">
                <a:solidFill>
                  <a:srgbClr val="0000CC"/>
                </a:solidFill>
                <a:latin typeface="iCiel Zitrone FY" pitchFamily="2" charset="0"/>
              </a:rPr>
              <a:t>thức</a:t>
            </a:r>
            <a:endParaRPr lang="en-US" sz="2400" b="1" dirty="0">
              <a:solidFill>
                <a:srgbClr val="0000CC"/>
              </a:solidFill>
              <a:latin typeface="iCiel Zitrone FY" pitchFamily="2" charset="0"/>
            </a:endParaRPr>
          </a:p>
        </p:txBody>
      </p:sp>
      <p:sp>
        <p:nvSpPr>
          <p:cNvPr id="20483" name="AutoShape 8"/>
          <p:cNvSpPr>
            <a:spLocks noChangeArrowheads="1"/>
          </p:cNvSpPr>
          <p:nvPr/>
        </p:nvSpPr>
        <p:spPr bwMode="gray">
          <a:xfrm>
            <a:off x="1847233" y="1969125"/>
            <a:ext cx="6192838" cy="99536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57150" algn="ctr">
            <a:solidFill>
              <a:schemeClr val="hlink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altLang="en-US" sz="4000" b="1">
                <a:solidFill>
                  <a:srgbClr val="FF3300"/>
                </a:solidFill>
                <a:cs typeface="Times New Roman" pitchFamily="18" charset="0"/>
              </a:rPr>
              <a:t>HƯỚNG DẪN TỰ HỌC</a:t>
            </a:r>
            <a:endParaRPr lang="en-US" altLang="en-US" sz="4000" b="1">
              <a:solidFill>
                <a:srgbClr val="0000FF"/>
              </a:solidFill>
            </a:endParaRPr>
          </a:p>
        </p:txBody>
      </p:sp>
      <p:grpSp>
        <p:nvGrpSpPr>
          <p:cNvPr id="20484" name="Group 9"/>
          <p:cNvGrpSpPr>
            <a:grpSpLocks/>
          </p:cNvGrpSpPr>
          <p:nvPr/>
        </p:nvGrpSpPr>
        <p:grpSpPr bwMode="auto">
          <a:xfrm>
            <a:off x="1206682" y="2204444"/>
            <a:ext cx="609600" cy="604838"/>
            <a:chOff x="2078" y="1680"/>
            <a:chExt cx="1615" cy="1615"/>
          </a:xfrm>
        </p:grpSpPr>
        <p:sp>
          <p:nvSpPr>
            <p:cNvPr id="20485" name="Oval 10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0486" name="Oval 11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0956" name="Oval 12"/>
            <p:cNvSpPr>
              <a:spLocks noChangeArrowheads="1"/>
            </p:cNvSpPr>
            <p:nvPr/>
          </p:nvSpPr>
          <p:spPr bwMode="gray">
            <a:xfrm>
              <a:off x="2255" y="1858"/>
              <a:ext cx="1262" cy="1263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488" name="Oval 13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 altLang="en-US"/>
            </a:p>
          </p:txBody>
        </p:sp>
        <p:sp>
          <p:nvSpPr>
            <p:cNvPr id="210958" name="Oval 14"/>
            <p:cNvSpPr>
              <a:spLocks noChangeArrowheads="1"/>
            </p:cNvSpPr>
            <p:nvPr/>
          </p:nvSpPr>
          <p:spPr bwMode="gray">
            <a:xfrm>
              <a:off x="2339" y="1939"/>
              <a:ext cx="1093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490" name="Oval 15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alt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68300051"/>
      </p:ext>
    </p:extLst>
  </p:cSld>
  <p:clrMapOvr>
    <a:masterClrMapping/>
  </p:clrMapOvr>
  <p:transition advClick="0" advTm="37912"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WordArt 7"/>
          <p:cNvSpPr>
            <a:spLocks noChangeArrowheads="1" noChangeShapeType="1"/>
          </p:cNvSpPr>
          <p:nvPr/>
        </p:nvSpPr>
        <p:spPr bwMode="auto">
          <a:xfrm>
            <a:off x="2371337" y="1130642"/>
            <a:ext cx="5181600" cy="1143000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100000"/>
              </a:avLst>
            </a:prstTxWarp>
            <a:scene3d>
              <a:camera prst="legacyObliqueTopRight">
                <a:rot lat="20999978" lon="20999978" rev="0"/>
              </a:camera>
              <a:lightRig rig="legacyNormal3" dir="r"/>
            </a:scene3d>
            <a:sp3d extrusionH="430200" prstMaterial="legacyMatte">
              <a:extrusionClr>
                <a:srgbClr val="FF0000"/>
              </a:extrusionClr>
            </a:sp3d>
          </a:bodyPr>
          <a:lstStyle/>
          <a:p>
            <a:pPr algn="ctr"/>
            <a:r>
              <a:rPr lang="pt-BR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Arial"/>
                <a:cs typeface="Arial"/>
              </a:rPr>
              <a:t>CHÚC CÁC EM HỌC TỐT</a:t>
            </a:r>
            <a:endParaRPr lang="en-US" sz="3600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FFCC"/>
                  </a:gs>
                  <a:gs pos="100000">
                    <a:srgbClr val="FF9999"/>
                  </a:gs>
                </a:gsLst>
                <a:lin ang="5400000" scaled="1"/>
              </a:gradFill>
              <a:latin typeface="Arial"/>
              <a:cs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75711098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3105" y="144091"/>
            <a:ext cx="458010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iCiel Alina" pitchFamily="50" charset="0"/>
                <a:cs typeface="Times New Roman" pitchFamily="18" charset="0"/>
              </a:rPr>
              <a:t>Tóm</a:t>
            </a:r>
            <a:r>
              <a:rPr lang="en-US" sz="3200" dirty="0">
                <a:solidFill>
                  <a:srgbClr val="FF0000"/>
                </a:solidFill>
                <a:latin typeface="iCiel Alina" pitchFamily="50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Alina" pitchFamily="50" charset="0"/>
                <a:cs typeface="Times New Roman" pitchFamily="18" charset="0"/>
              </a:rPr>
              <a:t>tắt</a:t>
            </a:r>
            <a:r>
              <a:rPr lang="en-US" sz="3200" dirty="0">
                <a:solidFill>
                  <a:srgbClr val="FF0000"/>
                </a:solidFill>
                <a:latin typeface="iCiel Alina" pitchFamily="50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iCiel Alina" pitchFamily="50" charset="0"/>
                <a:cs typeface="Times New Roman" pitchFamily="18" charset="0"/>
              </a:rPr>
              <a:t>kiến</a:t>
            </a:r>
            <a:r>
              <a:rPr lang="en-US" sz="3200" dirty="0" smtClean="0">
                <a:solidFill>
                  <a:srgbClr val="FF0000"/>
                </a:solidFill>
                <a:latin typeface="iCiel Alina" pitchFamily="50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Alina" pitchFamily="50" charset="0"/>
                <a:cs typeface="Times New Roman" pitchFamily="18" charset="0"/>
              </a:rPr>
              <a:t>thức</a:t>
            </a:r>
            <a:r>
              <a:rPr lang="en-US" sz="3200" dirty="0">
                <a:solidFill>
                  <a:srgbClr val="FF0000"/>
                </a:solidFill>
                <a:latin typeface="iCiel Alina" pitchFamily="50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Alina" pitchFamily="50" charset="0"/>
                <a:cs typeface="Times New Roman" pitchFamily="18" charset="0"/>
              </a:rPr>
              <a:t>bài</a:t>
            </a:r>
            <a:r>
              <a:rPr lang="en-US" sz="3200" dirty="0">
                <a:solidFill>
                  <a:srgbClr val="FF0000"/>
                </a:solidFill>
                <a:latin typeface="iCiel Alina" pitchFamily="50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Alina" pitchFamily="50" charset="0"/>
                <a:cs typeface="Times New Roman" pitchFamily="18" charset="0"/>
              </a:rPr>
              <a:t>cũ</a:t>
            </a:r>
            <a:endParaRPr lang="en-US" sz="3200" dirty="0">
              <a:solidFill>
                <a:srgbClr val="FF0000"/>
              </a:solidFill>
              <a:latin typeface="iCiel Alina" pitchFamily="50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209564" y="1530301"/>
            <a:ext cx="358944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 algn="just" eaLnBrk="1" hangingPunct="1"/>
            <a:r>
              <a:rPr lang="en-US" dirty="0" err="1">
                <a:solidFill>
                  <a:srgbClr val="0000CC"/>
                </a:solidFill>
                <a:cs typeface="Times New Roman" pitchFamily="18" charset="0"/>
              </a:rPr>
              <a:t>Các</a:t>
            </a:r>
            <a:r>
              <a:rPr lang="en-US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cs typeface="Times New Roman" pitchFamily="18" charset="0"/>
              </a:rPr>
              <a:t>bước</a:t>
            </a:r>
            <a:r>
              <a:rPr lang="en-US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cs typeface="Times New Roman" pitchFamily="18" charset="0"/>
              </a:rPr>
              <a:t>nhập</a:t>
            </a:r>
            <a:r>
              <a:rPr lang="en-US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cs typeface="Times New Roman" pitchFamily="18" charset="0"/>
              </a:rPr>
              <a:t>công</a:t>
            </a:r>
            <a:r>
              <a:rPr lang="en-US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cs typeface="Times New Roman" pitchFamily="18" charset="0"/>
              </a:rPr>
              <a:t>thức</a:t>
            </a:r>
            <a:r>
              <a:rPr lang="en-US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cs typeface="Times New Roman" pitchFamily="18" charset="0"/>
              </a:rPr>
              <a:t>vào</a:t>
            </a:r>
            <a:r>
              <a:rPr lang="en-US" dirty="0">
                <a:solidFill>
                  <a:srgbClr val="0000CC"/>
                </a:solidFill>
                <a:cs typeface="Times New Roman" pitchFamily="18" charset="0"/>
              </a:rPr>
              <a:t> ô </a:t>
            </a:r>
            <a:r>
              <a:rPr lang="en-US" dirty="0" err="1">
                <a:solidFill>
                  <a:srgbClr val="0000CC"/>
                </a:solidFill>
                <a:cs typeface="Times New Roman" pitchFamily="18" charset="0"/>
              </a:rPr>
              <a:t>tính</a:t>
            </a:r>
            <a:r>
              <a:rPr lang="en-US" dirty="0">
                <a:solidFill>
                  <a:srgbClr val="0000CC"/>
                </a:solidFill>
                <a:cs typeface="Times New Roman" pitchFamily="18" charset="0"/>
              </a:rPr>
              <a:t>:</a:t>
            </a:r>
          </a:p>
          <a:p>
            <a:pPr algn="just" eaLnBrk="1" hangingPunct="1">
              <a:buFontTx/>
              <a:buChar char="-"/>
            </a:pPr>
            <a:r>
              <a:rPr lang="en-US" dirty="0" err="1">
                <a:solidFill>
                  <a:srgbClr val="0000CC"/>
                </a:solidFill>
                <a:cs typeface="Times New Roman" pitchFamily="18" charset="0"/>
              </a:rPr>
              <a:t>Bước</a:t>
            </a:r>
            <a:r>
              <a:rPr lang="en-US" dirty="0">
                <a:solidFill>
                  <a:srgbClr val="0000CC"/>
                </a:solidFill>
                <a:cs typeface="Times New Roman" pitchFamily="18" charset="0"/>
              </a:rPr>
              <a:t> 1: </a:t>
            </a:r>
            <a:r>
              <a:rPr lang="en-US" dirty="0" err="1">
                <a:solidFill>
                  <a:srgbClr val="0000CC"/>
                </a:solidFill>
                <a:cs typeface="Times New Roman" pitchFamily="18" charset="0"/>
              </a:rPr>
              <a:t>Chọn</a:t>
            </a:r>
            <a:r>
              <a:rPr lang="en-US" dirty="0">
                <a:solidFill>
                  <a:srgbClr val="0000CC"/>
                </a:solidFill>
                <a:cs typeface="Times New Roman" pitchFamily="18" charset="0"/>
              </a:rPr>
              <a:t> ô </a:t>
            </a:r>
            <a:r>
              <a:rPr lang="en-US" dirty="0" err="1">
                <a:solidFill>
                  <a:srgbClr val="0000CC"/>
                </a:solidFill>
                <a:cs typeface="Times New Roman" pitchFamily="18" charset="0"/>
              </a:rPr>
              <a:t>cần</a:t>
            </a:r>
            <a:r>
              <a:rPr lang="en-US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cs typeface="Times New Roman" pitchFamily="18" charset="0"/>
              </a:rPr>
              <a:t>nhập</a:t>
            </a:r>
            <a:r>
              <a:rPr lang="en-US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cs typeface="Times New Roman" pitchFamily="18" charset="0"/>
              </a:rPr>
              <a:t>công</a:t>
            </a:r>
            <a:r>
              <a:rPr lang="en-US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cs typeface="Times New Roman" pitchFamily="18" charset="0"/>
              </a:rPr>
              <a:t>thức</a:t>
            </a:r>
            <a:endParaRPr lang="en-US" dirty="0">
              <a:solidFill>
                <a:srgbClr val="0000CC"/>
              </a:solidFill>
              <a:cs typeface="Times New Roman" pitchFamily="18" charset="0"/>
            </a:endParaRPr>
          </a:p>
          <a:p>
            <a:pPr algn="just" eaLnBrk="1" hangingPunct="1">
              <a:buFontTx/>
              <a:buChar char="-"/>
            </a:pPr>
            <a:r>
              <a:rPr lang="en-US" dirty="0" err="1">
                <a:solidFill>
                  <a:srgbClr val="0000CC"/>
                </a:solidFill>
                <a:cs typeface="Times New Roman" pitchFamily="18" charset="0"/>
              </a:rPr>
              <a:t>Bước</a:t>
            </a:r>
            <a:r>
              <a:rPr lang="en-US" dirty="0">
                <a:solidFill>
                  <a:srgbClr val="0000CC"/>
                </a:solidFill>
                <a:cs typeface="Times New Roman" pitchFamily="18" charset="0"/>
              </a:rPr>
              <a:t> 2: </a:t>
            </a:r>
            <a:r>
              <a:rPr lang="en-US" dirty="0" err="1">
                <a:solidFill>
                  <a:srgbClr val="0000CC"/>
                </a:solidFill>
                <a:cs typeface="Times New Roman" pitchFamily="18" charset="0"/>
              </a:rPr>
              <a:t>Gõ</a:t>
            </a:r>
            <a:r>
              <a:rPr lang="en-US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cs typeface="Times New Roman" pitchFamily="18" charset="0"/>
              </a:rPr>
              <a:t>dấu</a:t>
            </a:r>
            <a:r>
              <a:rPr lang="en-US" dirty="0">
                <a:solidFill>
                  <a:srgbClr val="0000CC"/>
                </a:solidFill>
                <a:cs typeface="Times New Roman" pitchFamily="18" charset="0"/>
              </a:rPr>
              <a:t> =</a:t>
            </a:r>
          </a:p>
          <a:p>
            <a:pPr algn="just" eaLnBrk="1" hangingPunct="1">
              <a:buFontTx/>
              <a:buChar char="-"/>
            </a:pPr>
            <a:r>
              <a:rPr lang="en-US" dirty="0" err="1">
                <a:solidFill>
                  <a:srgbClr val="0000CC"/>
                </a:solidFill>
                <a:cs typeface="Times New Roman" pitchFamily="18" charset="0"/>
              </a:rPr>
              <a:t>Bước</a:t>
            </a:r>
            <a:r>
              <a:rPr lang="en-US" dirty="0">
                <a:solidFill>
                  <a:srgbClr val="0000CC"/>
                </a:solidFill>
                <a:cs typeface="Times New Roman" pitchFamily="18" charset="0"/>
              </a:rPr>
              <a:t> 3: </a:t>
            </a:r>
            <a:r>
              <a:rPr lang="en-US" dirty="0" err="1">
                <a:solidFill>
                  <a:srgbClr val="0000CC"/>
                </a:solidFill>
                <a:cs typeface="Times New Roman" pitchFamily="18" charset="0"/>
              </a:rPr>
              <a:t>Nhập</a:t>
            </a:r>
            <a:r>
              <a:rPr lang="en-US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cs typeface="Times New Roman" pitchFamily="18" charset="0"/>
              </a:rPr>
              <a:t>công</a:t>
            </a:r>
            <a:r>
              <a:rPr lang="en-US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cs typeface="Times New Roman" pitchFamily="18" charset="0"/>
              </a:rPr>
              <a:t>thức</a:t>
            </a:r>
            <a:endParaRPr lang="en-US" dirty="0">
              <a:solidFill>
                <a:srgbClr val="0000CC"/>
              </a:solidFill>
              <a:cs typeface="Times New Roman" pitchFamily="18" charset="0"/>
            </a:endParaRPr>
          </a:p>
          <a:p>
            <a:pPr algn="just" eaLnBrk="1" hangingPunct="1">
              <a:buFontTx/>
              <a:buChar char="-"/>
            </a:pPr>
            <a:r>
              <a:rPr lang="en-US" dirty="0" err="1">
                <a:solidFill>
                  <a:srgbClr val="0000CC"/>
                </a:solidFill>
                <a:cs typeface="Times New Roman" pitchFamily="18" charset="0"/>
              </a:rPr>
              <a:t>Bước</a:t>
            </a:r>
            <a:r>
              <a:rPr lang="en-US" dirty="0">
                <a:solidFill>
                  <a:srgbClr val="0000CC"/>
                </a:solidFill>
                <a:cs typeface="Times New Roman" pitchFamily="18" charset="0"/>
              </a:rPr>
              <a:t> 4: </a:t>
            </a:r>
            <a:r>
              <a:rPr lang="en-US" dirty="0" err="1">
                <a:solidFill>
                  <a:srgbClr val="0000CC"/>
                </a:solidFill>
                <a:cs typeface="Times New Roman" pitchFamily="18" charset="0"/>
              </a:rPr>
              <a:t>Nhấn</a:t>
            </a:r>
            <a:r>
              <a:rPr lang="en-US" dirty="0">
                <a:solidFill>
                  <a:srgbClr val="0000CC"/>
                </a:solidFill>
                <a:cs typeface="Times New Roman" pitchFamily="18" charset="0"/>
              </a:rPr>
              <a:t> Enter</a:t>
            </a:r>
          </a:p>
          <a:p>
            <a:endParaRPr lang="en-US" dirty="0"/>
          </a:p>
        </p:txBody>
      </p:sp>
      <p:graphicFrame>
        <p:nvGraphicFramePr>
          <p:cNvPr id="9" name="Group 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1928713"/>
              </p:ext>
            </p:extLst>
          </p:nvPr>
        </p:nvGraphicFramePr>
        <p:xfrm>
          <a:off x="484625" y="1359353"/>
          <a:ext cx="4097219" cy="3334697"/>
        </p:xfrm>
        <a:graphic>
          <a:graphicData uri="http://schemas.openxmlformats.org/drawingml/2006/table">
            <a:tbl>
              <a:tblPr/>
              <a:tblGrid>
                <a:gridCol w="1878109">
                  <a:extLst>
                    <a:ext uri="{9D8B030D-6E8A-4147-A177-3AD203B41FA5}">
                      <a16:colId xmlns:a16="http://schemas.microsoft.com/office/drawing/2014/main" val="2449336677"/>
                    </a:ext>
                  </a:extLst>
                </a:gridCol>
                <a:gridCol w="996932">
                  <a:extLst>
                    <a:ext uri="{9D8B030D-6E8A-4147-A177-3AD203B41FA5}">
                      <a16:colId xmlns:a16="http://schemas.microsoft.com/office/drawing/2014/main" val="2060446516"/>
                    </a:ext>
                  </a:extLst>
                </a:gridCol>
                <a:gridCol w="1222178">
                  <a:extLst>
                    <a:ext uri="{9D8B030D-6E8A-4147-A177-3AD203B41FA5}">
                      <a16:colId xmlns:a16="http://schemas.microsoft.com/office/drawing/2014/main" val="2204189589"/>
                    </a:ext>
                  </a:extLst>
                </a:gridCol>
              </a:tblGrid>
              <a:tr h="6266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Phép</a:t>
                      </a: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toán</a:t>
                      </a:r>
                      <a:endParaRPr kumimoji="0" lang="en-US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Ký</a:t>
                      </a: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hiệu</a:t>
                      </a: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toán</a:t>
                      </a: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endParaRPr kumimoji="0" lang="en-US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Ký</a:t>
                      </a: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hiệu</a:t>
                      </a: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Excel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4783300"/>
                  </a:ext>
                </a:extLst>
              </a:tr>
              <a:tr h="45133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Phép cộng</a:t>
                      </a:r>
                      <a:endParaRPr kumimoji="0" lang="en-US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en-US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vi-VN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2006863"/>
                  </a:ext>
                </a:extLst>
              </a:tr>
              <a:tr h="45133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Phép trừ</a:t>
                      </a:r>
                      <a:endParaRPr kumimoji="0" lang="en-US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en-US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vi-VN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3151208"/>
                  </a:ext>
                </a:extLst>
              </a:tr>
              <a:tr h="45133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Phép nhân</a:t>
                      </a:r>
                      <a:endParaRPr kumimoji="0" lang="en-US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en-US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  <a:endParaRPr kumimoji="0" lang="vi-VN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6571442"/>
                  </a:ext>
                </a:extLst>
              </a:tr>
              <a:tr h="45133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Phép chia</a:t>
                      </a:r>
                      <a:endParaRPr kumimoji="0" lang="en-US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  <a:endParaRPr kumimoji="0" lang="en-US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endParaRPr kumimoji="0" lang="vi-VN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8005243"/>
                  </a:ext>
                </a:extLst>
              </a:tr>
              <a:tr h="45133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Phép nâng lên lũy thừa</a:t>
                      </a:r>
                      <a:endParaRPr kumimoji="0" lang="en-US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kumimoji="0" lang="en-US" altLang="en-US" sz="1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kumimoji="0" lang="en-US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^ (a^n)</a:t>
                      </a:r>
                      <a:endParaRPr kumimoji="0" lang="vi-VN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3843320"/>
                  </a:ext>
                </a:extLst>
              </a:tr>
              <a:tr h="45133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Phép tính phần trăm</a:t>
                      </a:r>
                      <a:endParaRPr kumimoji="0" lang="en-US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en-US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vi-VN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351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710784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986246" y="2107007"/>
            <a:ext cx="7700554" cy="344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spcBef>
                <a:spcPct val="20000"/>
              </a:spcBef>
            </a:pPr>
            <a:r>
              <a:rPr lang="en-US" altLang="en-US" sz="3200" b="1" u="sng" dirty="0" err="1">
                <a:solidFill>
                  <a:srgbClr val="000000"/>
                </a:solidFill>
                <a:latin typeface="Arial" panose="020B0604020202020204" pitchFamily="34" charset="0"/>
              </a:rPr>
              <a:t>Đáp</a:t>
            </a:r>
            <a:r>
              <a:rPr lang="en-US" altLang="en-US" sz="3200" b="1" u="sng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b="1" u="sng" dirty="0" err="1">
                <a:solidFill>
                  <a:srgbClr val="000000"/>
                </a:solidFill>
                <a:latin typeface="Arial" panose="020B0604020202020204" pitchFamily="34" charset="0"/>
              </a:rPr>
              <a:t>án</a:t>
            </a:r>
            <a:r>
              <a:rPr lang="en-US" altLang="en-US" sz="3200" b="1" u="sng" dirty="0">
                <a:solidFill>
                  <a:srgbClr val="000000"/>
                </a:solidFill>
                <a:latin typeface="Arial" panose="020B0604020202020204" pitchFamily="34" charset="0"/>
              </a:rPr>
              <a:t>: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</a:rPr>
              <a:t>B1: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</a:rPr>
              <a:t>Chọn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</a:rPr>
              <a:t> ô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</a:rPr>
              <a:t>cần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</a:rPr>
              <a:t>nhập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</a:rPr>
              <a:t>công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</a:rPr>
              <a:t>thức</a:t>
            </a:r>
            <a:endParaRPr lang="en-US" altLang="en-US" sz="32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20000"/>
              </a:spcBef>
            </a:pP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</a:rPr>
              <a:t>B2: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</a:rPr>
              <a:t>Gõ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dấu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 = </a:t>
            </a:r>
            <a:endParaRPr lang="en-US" altLang="en-US" sz="32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20000"/>
              </a:spcBef>
            </a:pP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</a:rPr>
              <a:t>B3: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</a:rPr>
              <a:t>Nhập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</a:rPr>
              <a:t>công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</a:rPr>
              <a:t>thức</a:t>
            </a:r>
            <a:endParaRPr lang="en-US" altLang="en-US" sz="32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20000"/>
              </a:spcBef>
            </a:pP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</a:rPr>
              <a:t>B4: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</a:rPr>
              <a:t>Nhấn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</a:rPr>
              <a:t> Enter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</a:rPr>
              <a:t>hoặc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</a:rPr>
              <a:t>nháy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</a:rPr>
              <a:t>chuột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</a:rPr>
              <a:t>vào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</a:rPr>
              <a:t>nút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</a:rPr>
              <a:t>        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</a:rPr>
              <a:t>để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</a:rPr>
              <a:t>kết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</a:rPr>
              <a:t>thúc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</a:p>
        </p:txBody>
      </p:sp>
      <p:pic>
        <p:nvPicPr>
          <p:cNvPr id="194571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029200"/>
            <a:ext cx="533400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86246" y="1029789"/>
            <a:ext cx="6096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buFontTx/>
              <a:buNone/>
            </a:pPr>
            <a:r>
              <a:rPr lang="en-US" altLang="en-US" sz="3200" b="1" u="sng" dirty="0" err="1" smtClean="0">
                <a:solidFill>
                  <a:srgbClr val="008000"/>
                </a:solidFill>
                <a:latin typeface="+mn-lt"/>
              </a:rPr>
              <a:t>Câu</a:t>
            </a:r>
            <a:r>
              <a:rPr lang="en-US" altLang="en-US" sz="3200" b="1" u="sng" dirty="0" smtClean="0">
                <a:solidFill>
                  <a:srgbClr val="008000"/>
                </a:solidFill>
                <a:latin typeface="+mn-lt"/>
              </a:rPr>
              <a:t> 1:</a:t>
            </a:r>
            <a:r>
              <a:rPr lang="en-US" altLang="en-US" sz="3200" dirty="0" smtClean="0">
                <a:solidFill>
                  <a:srgbClr val="008000"/>
                </a:solidFill>
                <a:latin typeface="+mn-lt"/>
              </a:rPr>
              <a:t> </a:t>
            </a:r>
            <a:r>
              <a:rPr lang="en-US" altLang="en-US" sz="3200" dirty="0" err="1" smtClean="0">
                <a:solidFill>
                  <a:srgbClr val="008000"/>
                </a:solidFill>
                <a:latin typeface="+mn-lt"/>
              </a:rPr>
              <a:t>Nêu</a:t>
            </a:r>
            <a:r>
              <a:rPr lang="en-US" altLang="en-US" sz="3200" dirty="0" smtClean="0">
                <a:solidFill>
                  <a:srgbClr val="008000"/>
                </a:solidFill>
                <a:latin typeface="+mn-lt"/>
              </a:rPr>
              <a:t> </a:t>
            </a:r>
            <a:r>
              <a:rPr lang="en-US" altLang="en-US" sz="3200" dirty="0" err="1" smtClean="0">
                <a:solidFill>
                  <a:srgbClr val="008000"/>
                </a:solidFill>
                <a:latin typeface="+mn-lt"/>
              </a:rPr>
              <a:t>các</a:t>
            </a:r>
            <a:r>
              <a:rPr lang="en-US" altLang="en-US" sz="3200" dirty="0" smtClean="0">
                <a:solidFill>
                  <a:srgbClr val="008000"/>
                </a:solidFill>
                <a:latin typeface="+mn-lt"/>
              </a:rPr>
              <a:t> </a:t>
            </a:r>
            <a:r>
              <a:rPr lang="en-US" altLang="en-US" sz="3200" dirty="0" err="1" smtClean="0">
                <a:solidFill>
                  <a:srgbClr val="008000"/>
                </a:solidFill>
                <a:latin typeface="+mn-lt"/>
              </a:rPr>
              <a:t>bước</a:t>
            </a:r>
            <a:r>
              <a:rPr lang="en-US" altLang="en-US" sz="3200" dirty="0" smtClean="0">
                <a:solidFill>
                  <a:srgbClr val="008000"/>
                </a:solidFill>
                <a:latin typeface="+mn-lt"/>
              </a:rPr>
              <a:t> </a:t>
            </a:r>
            <a:r>
              <a:rPr lang="en-US" altLang="en-US" sz="3200" dirty="0" err="1" smtClean="0">
                <a:solidFill>
                  <a:srgbClr val="008000"/>
                </a:solidFill>
                <a:latin typeface="+mn-lt"/>
              </a:rPr>
              <a:t>để</a:t>
            </a:r>
            <a:r>
              <a:rPr lang="en-US" altLang="en-US" sz="3200" dirty="0" smtClean="0">
                <a:solidFill>
                  <a:srgbClr val="008000"/>
                </a:solidFill>
                <a:latin typeface="+mn-lt"/>
              </a:rPr>
              <a:t> </a:t>
            </a:r>
            <a:r>
              <a:rPr lang="en-US" altLang="en-US" sz="3200" dirty="0" err="1" smtClean="0">
                <a:solidFill>
                  <a:srgbClr val="008000"/>
                </a:solidFill>
                <a:latin typeface="+mn-lt"/>
              </a:rPr>
              <a:t>nhập</a:t>
            </a:r>
            <a:r>
              <a:rPr lang="en-US" altLang="en-US" sz="3200" dirty="0" smtClean="0">
                <a:solidFill>
                  <a:srgbClr val="008000"/>
                </a:solidFill>
                <a:latin typeface="+mn-lt"/>
              </a:rPr>
              <a:t> </a:t>
            </a:r>
            <a:r>
              <a:rPr lang="en-US" altLang="en-US" sz="3200" dirty="0" err="1" smtClean="0">
                <a:solidFill>
                  <a:srgbClr val="008000"/>
                </a:solidFill>
                <a:latin typeface="+mn-lt"/>
              </a:rPr>
              <a:t>công</a:t>
            </a:r>
            <a:r>
              <a:rPr lang="en-US" altLang="en-US" sz="3200" dirty="0" smtClean="0">
                <a:solidFill>
                  <a:srgbClr val="008000"/>
                </a:solidFill>
                <a:latin typeface="+mn-lt"/>
              </a:rPr>
              <a:t> </a:t>
            </a:r>
            <a:r>
              <a:rPr lang="en-US" altLang="en-US" sz="3200" dirty="0" err="1" smtClean="0">
                <a:solidFill>
                  <a:srgbClr val="008000"/>
                </a:solidFill>
                <a:latin typeface="+mn-lt"/>
              </a:rPr>
              <a:t>thức</a:t>
            </a:r>
            <a:r>
              <a:rPr lang="en-US" altLang="en-US" sz="3200" dirty="0" smtClean="0">
                <a:solidFill>
                  <a:srgbClr val="008000"/>
                </a:solidFill>
                <a:latin typeface="+mn-lt"/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38400" y="304800"/>
            <a:ext cx="3848100" cy="1015663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en-US" sz="6000">
                <a:solidFill>
                  <a:srgbClr val="0066CC"/>
                </a:solidFill>
                <a:latin typeface="Jokerman" pitchFamily="82" charset="0"/>
                <a:cs typeface="Times New Roman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2560655531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50"/>
                                        <p:tgtEl>
                                          <p:spTgt spid="194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5" name="Rectangle 9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85800" y="1136650"/>
            <a:ext cx="8458200" cy="1077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>
              <a:buFontTx/>
              <a:buNone/>
            </a:pPr>
            <a:r>
              <a:rPr lang="en-US" altLang="en-US" b="1" u="sng" dirty="0" err="1" smtClean="0">
                <a:solidFill>
                  <a:srgbClr val="008000"/>
                </a:solidFill>
              </a:rPr>
              <a:t>Câu</a:t>
            </a:r>
            <a:r>
              <a:rPr lang="en-US" altLang="en-US" b="1" u="sng" dirty="0" smtClean="0">
                <a:solidFill>
                  <a:srgbClr val="008000"/>
                </a:solidFill>
              </a:rPr>
              <a:t> 2:</a:t>
            </a:r>
            <a:r>
              <a:rPr lang="en-US" altLang="en-US" b="1" dirty="0" smtClean="0">
                <a:solidFill>
                  <a:srgbClr val="008000"/>
                </a:solidFill>
              </a:rPr>
              <a:t> </a:t>
            </a:r>
            <a:r>
              <a:rPr lang="en-US" altLang="en-US" b="1" dirty="0" err="1" smtClean="0">
                <a:solidFill>
                  <a:srgbClr val="008000"/>
                </a:solidFill>
              </a:rPr>
              <a:t>Viết</a:t>
            </a:r>
            <a:r>
              <a:rPr lang="en-US" altLang="en-US" b="1" dirty="0" smtClean="0">
                <a:solidFill>
                  <a:srgbClr val="008000"/>
                </a:solidFill>
              </a:rPr>
              <a:t> </a:t>
            </a:r>
            <a:r>
              <a:rPr lang="en-US" altLang="en-US" b="1" dirty="0" err="1" smtClean="0">
                <a:solidFill>
                  <a:srgbClr val="008000"/>
                </a:solidFill>
              </a:rPr>
              <a:t>biểu</a:t>
            </a:r>
            <a:r>
              <a:rPr lang="en-US" altLang="en-US" b="1" dirty="0" smtClean="0">
                <a:solidFill>
                  <a:srgbClr val="008000"/>
                </a:solidFill>
              </a:rPr>
              <a:t> </a:t>
            </a:r>
            <a:r>
              <a:rPr lang="en-US" altLang="en-US" b="1" dirty="0" err="1" smtClean="0">
                <a:solidFill>
                  <a:srgbClr val="008000"/>
                </a:solidFill>
              </a:rPr>
              <a:t>thức</a:t>
            </a:r>
            <a:r>
              <a:rPr lang="en-US" altLang="en-US" b="1" dirty="0" smtClean="0">
                <a:solidFill>
                  <a:srgbClr val="008000"/>
                </a:solidFill>
              </a:rPr>
              <a:t> </a:t>
            </a:r>
            <a:r>
              <a:rPr lang="en-US" altLang="en-US" b="1" dirty="0" err="1" smtClean="0">
                <a:solidFill>
                  <a:srgbClr val="008000"/>
                </a:solidFill>
              </a:rPr>
              <a:t>sau</a:t>
            </a:r>
            <a:r>
              <a:rPr lang="en-US" altLang="en-US" b="1" dirty="0" smtClean="0">
                <a:solidFill>
                  <a:srgbClr val="008000"/>
                </a:solidFill>
              </a:rPr>
              <a:t> </a:t>
            </a:r>
            <a:r>
              <a:rPr lang="en-US" altLang="en-US" b="1" dirty="0" err="1" smtClean="0">
                <a:solidFill>
                  <a:srgbClr val="008000"/>
                </a:solidFill>
              </a:rPr>
              <a:t>bằng</a:t>
            </a:r>
            <a:r>
              <a:rPr lang="en-US" altLang="en-US" b="1" dirty="0" smtClean="0">
                <a:solidFill>
                  <a:srgbClr val="008000"/>
                </a:solidFill>
              </a:rPr>
              <a:t> </a:t>
            </a:r>
            <a:r>
              <a:rPr lang="en-US" altLang="en-US" b="1" dirty="0" err="1" smtClean="0">
                <a:solidFill>
                  <a:srgbClr val="008000"/>
                </a:solidFill>
              </a:rPr>
              <a:t>kí</a:t>
            </a:r>
            <a:r>
              <a:rPr lang="en-US" altLang="en-US" b="1" dirty="0" smtClean="0">
                <a:solidFill>
                  <a:srgbClr val="008000"/>
                </a:solidFill>
              </a:rPr>
              <a:t> </a:t>
            </a:r>
            <a:r>
              <a:rPr lang="en-US" altLang="en-US" b="1" dirty="0" err="1" smtClean="0">
                <a:solidFill>
                  <a:srgbClr val="008000"/>
                </a:solidFill>
              </a:rPr>
              <a:t>hiệu</a:t>
            </a:r>
            <a:r>
              <a:rPr lang="en-US" altLang="en-US" b="1" dirty="0" smtClean="0">
                <a:solidFill>
                  <a:srgbClr val="008000"/>
                </a:solidFill>
              </a:rPr>
              <a:t> </a:t>
            </a:r>
            <a:r>
              <a:rPr lang="en-US" altLang="en-US" b="1" dirty="0" err="1" smtClean="0">
                <a:solidFill>
                  <a:srgbClr val="008000"/>
                </a:solidFill>
              </a:rPr>
              <a:t>của</a:t>
            </a:r>
            <a:r>
              <a:rPr lang="en-US" altLang="en-US" b="1" dirty="0" smtClean="0">
                <a:solidFill>
                  <a:srgbClr val="008000"/>
                </a:solidFill>
              </a:rPr>
              <a:t> </a:t>
            </a:r>
            <a:r>
              <a:rPr lang="en-US" altLang="en-US" b="1" dirty="0" err="1" smtClean="0">
                <a:solidFill>
                  <a:srgbClr val="008000"/>
                </a:solidFill>
              </a:rPr>
              <a:t>các</a:t>
            </a:r>
            <a:r>
              <a:rPr lang="en-US" altLang="en-US" b="1" dirty="0" smtClean="0">
                <a:solidFill>
                  <a:srgbClr val="008000"/>
                </a:solidFill>
              </a:rPr>
              <a:t> </a:t>
            </a:r>
            <a:r>
              <a:rPr lang="en-US" altLang="en-US" b="1" dirty="0" err="1" smtClean="0">
                <a:solidFill>
                  <a:srgbClr val="008000"/>
                </a:solidFill>
              </a:rPr>
              <a:t>phép</a:t>
            </a:r>
            <a:r>
              <a:rPr lang="en-US" altLang="en-US" b="1" dirty="0" smtClean="0">
                <a:solidFill>
                  <a:srgbClr val="008000"/>
                </a:solidFill>
              </a:rPr>
              <a:t> </a:t>
            </a:r>
            <a:r>
              <a:rPr lang="en-US" altLang="en-US" b="1" dirty="0" err="1" smtClean="0">
                <a:solidFill>
                  <a:srgbClr val="008000"/>
                </a:solidFill>
              </a:rPr>
              <a:t>toán</a:t>
            </a:r>
            <a:r>
              <a:rPr lang="en-US" altLang="en-US" b="1" dirty="0" smtClean="0">
                <a:solidFill>
                  <a:srgbClr val="008000"/>
                </a:solidFill>
              </a:rPr>
              <a:t> </a:t>
            </a:r>
            <a:r>
              <a:rPr lang="en-US" altLang="en-US" b="1" dirty="0" err="1" smtClean="0">
                <a:solidFill>
                  <a:srgbClr val="008000"/>
                </a:solidFill>
              </a:rPr>
              <a:t>trong</a:t>
            </a:r>
            <a:r>
              <a:rPr lang="en-US" altLang="en-US" b="1" dirty="0" smtClean="0">
                <a:solidFill>
                  <a:srgbClr val="008000"/>
                </a:solidFill>
              </a:rPr>
              <a:t> </a:t>
            </a:r>
            <a:r>
              <a:rPr lang="en-US" altLang="en-US" b="1" dirty="0" err="1" smtClean="0">
                <a:solidFill>
                  <a:srgbClr val="008000"/>
                </a:solidFill>
              </a:rPr>
              <a:t>bảng</a:t>
            </a:r>
            <a:r>
              <a:rPr lang="en-US" altLang="en-US" b="1" dirty="0" smtClean="0">
                <a:solidFill>
                  <a:srgbClr val="008000"/>
                </a:solidFill>
              </a:rPr>
              <a:t> </a:t>
            </a:r>
            <a:r>
              <a:rPr lang="en-US" altLang="en-US" b="1" dirty="0" err="1" smtClean="0">
                <a:solidFill>
                  <a:srgbClr val="008000"/>
                </a:solidFill>
              </a:rPr>
              <a:t>tính</a:t>
            </a:r>
            <a:r>
              <a:rPr lang="en-US" altLang="en-US" b="1" dirty="0" smtClean="0">
                <a:solidFill>
                  <a:srgbClr val="008000"/>
                </a:solidFill>
              </a:rPr>
              <a:t> Excel?</a:t>
            </a:r>
          </a:p>
        </p:txBody>
      </p:sp>
      <p:sp>
        <p:nvSpPr>
          <p:cNvPr id="196618" name="Rectangle 10"/>
          <p:cNvSpPr>
            <a:spLocks noChangeArrowheads="1"/>
          </p:cNvSpPr>
          <p:nvPr/>
        </p:nvSpPr>
        <p:spPr bwMode="auto">
          <a:xfrm>
            <a:off x="1600200" y="2215118"/>
            <a:ext cx="5715000" cy="176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71500" indent="-5715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3200" b="1" dirty="0">
                <a:solidFill>
                  <a:srgbClr val="000000"/>
                </a:solidFill>
                <a:latin typeface="+mn-lt"/>
              </a:rPr>
              <a:t>a. (15+3):2+(2+3)</a:t>
            </a:r>
            <a:r>
              <a:rPr lang="en-US" altLang="en-US" sz="3200" b="1" baseline="30000" dirty="0">
                <a:solidFill>
                  <a:srgbClr val="000000"/>
                </a:solidFill>
                <a:latin typeface="+mn-lt"/>
              </a:rPr>
              <a:t>3</a:t>
            </a:r>
            <a:r>
              <a:rPr lang="en-US" altLang="en-US" sz="3200" b="1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 . </a:t>
            </a:r>
            <a:r>
              <a:rPr lang="en-US" altLang="en-US" sz="3200" b="1" dirty="0">
                <a:solidFill>
                  <a:srgbClr val="000000"/>
                </a:solidFill>
                <a:latin typeface="+mn-lt"/>
              </a:rPr>
              <a:t>5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en-US" sz="3200" b="1" dirty="0">
                <a:solidFill>
                  <a:srgbClr val="000000"/>
                </a:solidFill>
                <a:latin typeface="+mn-lt"/>
              </a:rPr>
              <a:t>b. (5+3)</a:t>
            </a:r>
            <a:r>
              <a:rPr lang="en-US" altLang="en-US" sz="3200" b="1" baseline="30000" dirty="0">
                <a:solidFill>
                  <a:srgbClr val="000000"/>
                </a:solidFill>
                <a:latin typeface="+mn-lt"/>
              </a:rPr>
              <a:t>4</a:t>
            </a:r>
            <a:r>
              <a:rPr lang="en-US" altLang="en-US" sz="3200" b="1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 . </a:t>
            </a:r>
            <a:r>
              <a:rPr lang="en-US" altLang="en-US" sz="3200" b="1" dirty="0">
                <a:solidFill>
                  <a:srgbClr val="000000"/>
                </a:solidFill>
                <a:latin typeface="+mn-lt"/>
              </a:rPr>
              <a:t>2 +(21+7):3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en-US" sz="3200" b="1" dirty="0">
                <a:solidFill>
                  <a:srgbClr val="000000"/>
                </a:solidFill>
                <a:latin typeface="+mn-lt"/>
              </a:rPr>
              <a:t>c. 7</a:t>
            </a:r>
            <a:r>
              <a:rPr lang="en-US" altLang="en-US" sz="3200" b="1" baseline="30000" dirty="0">
                <a:solidFill>
                  <a:srgbClr val="000000"/>
                </a:solidFill>
                <a:latin typeface="+mn-lt"/>
              </a:rPr>
              <a:t>6</a:t>
            </a:r>
            <a:r>
              <a:rPr lang="en-US" altLang="en-US" sz="3200" b="1" dirty="0">
                <a:solidFill>
                  <a:srgbClr val="000000"/>
                </a:solidFill>
                <a:latin typeface="+mn-lt"/>
              </a:rPr>
              <a:t>:3+(5+6)</a:t>
            </a:r>
            <a:r>
              <a:rPr lang="en-US" altLang="en-US" sz="3200" b="1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.</a:t>
            </a:r>
            <a:r>
              <a:rPr lang="en-US" altLang="en-US" sz="3200" b="1" dirty="0">
                <a:solidFill>
                  <a:srgbClr val="000000"/>
                </a:solidFill>
                <a:latin typeface="+mn-lt"/>
              </a:rPr>
              <a:t>2</a:t>
            </a:r>
          </a:p>
        </p:txBody>
      </p:sp>
      <p:sp>
        <p:nvSpPr>
          <p:cNvPr id="198666" name="Rectangle 10"/>
          <p:cNvSpPr>
            <a:spLocks noChangeArrowheads="1"/>
          </p:cNvSpPr>
          <p:nvPr/>
        </p:nvSpPr>
        <p:spPr bwMode="auto">
          <a:xfrm>
            <a:off x="1600200" y="4027476"/>
            <a:ext cx="5257800" cy="2357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71500" indent="-5715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n-US" sz="3200" b="1" dirty="0" err="1">
                <a:solidFill>
                  <a:srgbClr val="000000"/>
                </a:solidFill>
                <a:latin typeface="+mn-lt"/>
              </a:rPr>
              <a:t>Đáp</a:t>
            </a:r>
            <a:r>
              <a:rPr lang="en-US" altLang="en-US" sz="3200" b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+mn-lt"/>
              </a:rPr>
              <a:t>án</a:t>
            </a:r>
            <a:r>
              <a:rPr lang="en-US" altLang="en-US" sz="3200" b="1" dirty="0">
                <a:solidFill>
                  <a:srgbClr val="000000"/>
                </a:solidFill>
                <a:latin typeface="+mn-lt"/>
              </a:rPr>
              <a:t>: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en-US" sz="3200" b="1" dirty="0">
                <a:solidFill>
                  <a:srgbClr val="000000"/>
                </a:solidFill>
                <a:latin typeface="+mn-lt"/>
              </a:rPr>
              <a:t>a. (15+3)/2+(2+3)^3*5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en-US" sz="3200" b="1" dirty="0">
                <a:solidFill>
                  <a:srgbClr val="000000"/>
                </a:solidFill>
                <a:latin typeface="+mn-lt"/>
              </a:rPr>
              <a:t>b. (5+3)^4*2+(21+7)/3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en-US" sz="3200" b="1" dirty="0">
                <a:solidFill>
                  <a:srgbClr val="000000"/>
                </a:solidFill>
                <a:latin typeface="+mn-lt"/>
              </a:rPr>
              <a:t>c. 7^6/3+(5+6)*2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38400" y="304800"/>
            <a:ext cx="3848100" cy="1015663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en-US" sz="6000">
                <a:solidFill>
                  <a:srgbClr val="0066CC"/>
                </a:solidFill>
                <a:latin typeface="Jokerman" pitchFamily="82" charset="0"/>
                <a:cs typeface="Times New Roman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625739119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8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66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9"/>
          <p:cNvSpPr txBox="1">
            <a:spLocks noChangeArrowheads="1"/>
          </p:cNvSpPr>
          <p:nvPr/>
        </p:nvSpPr>
        <p:spPr bwMode="auto">
          <a:xfrm>
            <a:off x="94130" y="654436"/>
            <a:ext cx="641838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000" b="1" dirty="0">
                <a:solidFill>
                  <a:srgbClr val="0000FF"/>
                </a:solidFill>
                <a:ea typeface="Tahoma" pitchFamily="34" charset="0"/>
                <a:cs typeface="Times New Roman" pitchFamily="18" charset="0"/>
              </a:rPr>
              <a:t>3. </a:t>
            </a:r>
            <a:r>
              <a:rPr lang="en-US" altLang="en-US" sz="3000" b="1" dirty="0" err="1">
                <a:solidFill>
                  <a:srgbClr val="0000FF"/>
                </a:solidFill>
                <a:ea typeface="Tahoma" pitchFamily="34" charset="0"/>
                <a:cs typeface="Times New Roman" pitchFamily="18" charset="0"/>
              </a:rPr>
              <a:t>Sử</a:t>
            </a:r>
            <a:r>
              <a:rPr lang="en-US" altLang="en-US" sz="3000" b="1" dirty="0">
                <a:solidFill>
                  <a:srgbClr val="0000FF"/>
                </a:solidFill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ea typeface="Tahoma" pitchFamily="34" charset="0"/>
                <a:cs typeface="Times New Roman" pitchFamily="18" charset="0"/>
              </a:rPr>
              <a:t>dụng</a:t>
            </a:r>
            <a:r>
              <a:rPr lang="en-US" altLang="en-US" sz="3000" b="1" dirty="0">
                <a:solidFill>
                  <a:srgbClr val="0000FF"/>
                </a:solidFill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ea typeface="Tahoma" pitchFamily="34" charset="0"/>
                <a:cs typeface="Times New Roman" pitchFamily="18" charset="0"/>
              </a:rPr>
              <a:t>địa</a:t>
            </a:r>
            <a:r>
              <a:rPr lang="en-US" altLang="en-US" sz="3000" b="1" dirty="0">
                <a:solidFill>
                  <a:srgbClr val="0000FF"/>
                </a:solidFill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ea typeface="Tahoma" pitchFamily="34" charset="0"/>
                <a:cs typeface="Times New Roman" pitchFamily="18" charset="0"/>
              </a:rPr>
              <a:t>chỉ</a:t>
            </a:r>
            <a:r>
              <a:rPr lang="en-US" altLang="en-US" sz="3000" b="1" dirty="0">
                <a:solidFill>
                  <a:srgbClr val="0000FF"/>
                </a:solidFill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ea typeface="Tahoma" pitchFamily="34" charset="0"/>
                <a:cs typeface="Times New Roman" pitchFamily="18" charset="0"/>
              </a:rPr>
              <a:t>trong</a:t>
            </a:r>
            <a:r>
              <a:rPr lang="en-US" altLang="en-US" sz="3000" b="1" dirty="0">
                <a:solidFill>
                  <a:srgbClr val="0000FF"/>
                </a:solidFill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3000" b="1" err="1">
                <a:solidFill>
                  <a:srgbClr val="0000FF"/>
                </a:solidFill>
                <a:ea typeface="Tahoma" pitchFamily="34" charset="0"/>
                <a:cs typeface="Times New Roman" pitchFamily="18" charset="0"/>
              </a:rPr>
              <a:t>công</a:t>
            </a:r>
            <a:r>
              <a:rPr lang="en-US" altLang="en-US" sz="3000" b="1">
                <a:solidFill>
                  <a:srgbClr val="0000FF"/>
                </a:solidFill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3000" b="1" smtClean="0">
                <a:solidFill>
                  <a:srgbClr val="0000FF"/>
                </a:solidFill>
                <a:ea typeface="Tahoma" pitchFamily="34" charset="0"/>
                <a:cs typeface="Times New Roman" pitchFamily="18" charset="0"/>
              </a:rPr>
              <a:t>thức</a:t>
            </a:r>
            <a:endParaRPr lang="en-US" altLang="en-US" sz="3000" b="1" dirty="0">
              <a:solidFill>
                <a:srgbClr val="0000FF"/>
              </a:solidFill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63491" name="Text Box 11"/>
          <p:cNvSpPr txBox="1">
            <a:spLocks noChangeArrowheads="1"/>
          </p:cNvSpPr>
          <p:nvPr/>
        </p:nvSpPr>
        <p:spPr bwMode="auto">
          <a:xfrm>
            <a:off x="5062628" y="2514600"/>
            <a:ext cx="18446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vi-VN" altLang="en-US" sz="3200" b="1">
              <a:latin typeface="Arial" panose="020B0604020202020204" pitchFamily="34" charset="0"/>
            </a:endParaRPr>
          </a:p>
        </p:txBody>
      </p:sp>
      <p:sp>
        <p:nvSpPr>
          <p:cNvPr id="201740" name="Text Box 12"/>
          <p:cNvSpPr txBox="1">
            <a:spLocks noChangeArrowheads="1"/>
          </p:cNvSpPr>
          <p:nvPr/>
        </p:nvSpPr>
        <p:spPr bwMode="auto">
          <a:xfrm>
            <a:off x="316523" y="1208434"/>
            <a:ext cx="8522677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200" dirty="0" err="1">
                <a:cs typeface="Times New Roman" pitchFamily="18" charset="0"/>
              </a:rPr>
              <a:t>Địa</a:t>
            </a:r>
            <a:r>
              <a:rPr lang="en-US" altLang="en-US" sz="3200" dirty="0">
                <a:cs typeface="Times New Roman" pitchFamily="18" charset="0"/>
              </a:rPr>
              <a:t> </a:t>
            </a:r>
            <a:r>
              <a:rPr lang="en-US" altLang="en-US" sz="3200" dirty="0" err="1">
                <a:cs typeface="Times New Roman" pitchFamily="18" charset="0"/>
              </a:rPr>
              <a:t>chỉ</a:t>
            </a:r>
            <a:r>
              <a:rPr lang="en-US" altLang="en-US" sz="3200" dirty="0">
                <a:cs typeface="Times New Roman" pitchFamily="18" charset="0"/>
              </a:rPr>
              <a:t> </a:t>
            </a:r>
            <a:r>
              <a:rPr lang="en-US" altLang="en-US" sz="3200" dirty="0" err="1">
                <a:cs typeface="Times New Roman" pitchFamily="18" charset="0"/>
              </a:rPr>
              <a:t>của</a:t>
            </a:r>
            <a:r>
              <a:rPr lang="en-US" altLang="en-US" sz="3200" dirty="0">
                <a:cs typeface="Times New Roman" pitchFamily="18" charset="0"/>
              </a:rPr>
              <a:t> </a:t>
            </a:r>
            <a:r>
              <a:rPr lang="en-US" altLang="en-US" sz="3200" dirty="0" err="1">
                <a:cs typeface="Times New Roman" pitchFamily="18" charset="0"/>
              </a:rPr>
              <a:t>một</a:t>
            </a:r>
            <a:r>
              <a:rPr lang="en-US" altLang="en-US" sz="3200" dirty="0">
                <a:cs typeface="Times New Roman" pitchFamily="18" charset="0"/>
              </a:rPr>
              <a:t> ô </a:t>
            </a:r>
            <a:r>
              <a:rPr lang="en-US" altLang="en-US" sz="3200" dirty="0" err="1">
                <a:cs typeface="Times New Roman" pitchFamily="18" charset="0"/>
              </a:rPr>
              <a:t>là</a:t>
            </a:r>
            <a:r>
              <a:rPr lang="en-US" altLang="en-US" sz="3200" dirty="0">
                <a:cs typeface="Times New Roman" pitchFamily="18" charset="0"/>
              </a:rPr>
              <a:t> </a:t>
            </a:r>
            <a:r>
              <a:rPr lang="en-US" altLang="en-US" sz="3200" dirty="0" err="1">
                <a:cs typeface="Times New Roman" pitchFamily="18" charset="0"/>
              </a:rPr>
              <a:t>cặp</a:t>
            </a:r>
            <a:r>
              <a:rPr lang="en-US" altLang="en-US" sz="3200" dirty="0">
                <a:cs typeface="Times New Roman" pitchFamily="18" charset="0"/>
              </a:rPr>
              <a:t> </a:t>
            </a:r>
            <a:r>
              <a:rPr lang="en-US" altLang="en-US" sz="3200" dirty="0" err="1">
                <a:cs typeface="Times New Roman" pitchFamily="18" charset="0"/>
              </a:rPr>
              <a:t>tên</a:t>
            </a:r>
            <a:r>
              <a:rPr lang="en-US" altLang="en-US" sz="3200" dirty="0">
                <a:cs typeface="Times New Roman" pitchFamily="18" charset="0"/>
              </a:rPr>
              <a:t> </a:t>
            </a:r>
            <a:r>
              <a:rPr lang="en-US" altLang="en-US" sz="3200" dirty="0" err="1">
                <a:cs typeface="Times New Roman" pitchFamily="18" charset="0"/>
              </a:rPr>
              <a:t>cột</a:t>
            </a:r>
            <a:r>
              <a:rPr lang="en-US" altLang="en-US" sz="3200" dirty="0">
                <a:cs typeface="Times New Roman" pitchFamily="18" charset="0"/>
              </a:rPr>
              <a:t> </a:t>
            </a:r>
            <a:r>
              <a:rPr lang="en-US" altLang="en-US" sz="3200" dirty="0" err="1">
                <a:cs typeface="Times New Roman" pitchFamily="18" charset="0"/>
              </a:rPr>
              <a:t>và</a:t>
            </a:r>
            <a:r>
              <a:rPr lang="en-US" altLang="en-US" sz="3200" dirty="0">
                <a:cs typeface="Times New Roman" pitchFamily="18" charset="0"/>
              </a:rPr>
              <a:t> </a:t>
            </a:r>
            <a:r>
              <a:rPr lang="en-US" altLang="en-US" sz="3200" dirty="0" err="1">
                <a:cs typeface="Times New Roman" pitchFamily="18" charset="0"/>
              </a:rPr>
              <a:t>hàng</a:t>
            </a:r>
            <a:r>
              <a:rPr lang="en-US" altLang="en-US" sz="3200" dirty="0">
                <a:cs typeface="Times New Roman" pitchFamily="18" charset="0"/>
              </a:rPr>
              <a:t> </a:t>
            </a:r>
            <a:r>
              <a:rPr lang="en-US" altLang="en-US" sz="3200" dirty="0" err="1">
                <a:cs typeface="Times New Roman" pitchFamily="18" charset="0"/>
              </a:rPr>
              <a:t>mà</a:t>
            </a:r>
            <a:r>
              <a:rPr lang="en-US" altLang="en-US" sz="3200" dirty="0">
                <a:cs typeface="Times New Roman" pitchFamily="18" charset="0"/>
              </a:rPr>
              <a:t> ô </a:t>
            </a:r>
            <a:r>
              <a:rPr lang="en-US" altLang="en-US" sz="3200" dirty="0" err="1">
                <a:cs typeface="Times New Roman" pitchFamily="18" charset="0"/>
              </a:rPr>
              <a:t>đó</a:t>
            </a:r>
            <a:r>
              <a:rPr lang="en-US" altLang="en-US" sz="3200" dirty="0">
                <a:cs typeface="Times New Roman" pitchFamily="18" charset="0"/>
              </a:rPr>
              <a:t> </a:t>
            </a:r>
            <a:r>
              <a:rPr lang="en-US" altLang="en-US" sz="3200" dirty="0" err="1">
                <a:cs typeface="Times New Roman" pitchFamily="18" charset="0"/>
              </a:rPr>
              <a:t>nằm</a:t>
            </a:r>
            <a:r>
              <a:rPr lang="en-US" altLang="en-US" sz="3200" dirty="0">
                <a:cs typeface="Times New Roman" pitchFamily="18" charset="0"/>
              </a:rPr>
              <a:t> </a:t>
            </a:r>
            <a:r>
              <a:rPr lang="en-US" altLang="en-US" sz="3200" dirty="0" err="1">
                <a:cs typeface="Times New Roman" pitchFamily="18" charset="0"/>
              </a:rPr>
              <a:t>trên</a:t>
            </a:r>
            <a:r>
              <a:rPr lang="en-US" altLang="en-US" sz="3200" dirty="0">
                <a:cs typeface="Times New Roman" pitchFamily="18" charset="0"/>
              </a:rPr>
              <a:t>.</a:t>
            </a:r>
          </a:p>
        </p:txBody>
      </p:sp>
      <p:pic>
        <p:nvPicPr>
          <p:cNvPr id="63493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8703" y="2743200"/>
            <a:ext cx="5200650" cy="2732088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1742" name="AutoShape 14" descr="Blue tissue paper"/>
          <p:cNvSpPr>
            <a:spLocks noChangeArrowheads="1"/>
          </p:cNvSpPr>
          <p:nvPr/>
        </p:nvSpPr>
        <p:spPr bwMode="auto">
          <a:xfrm>
            <a:off x="5992903" y="4189413"/>
            <a:ext cx="2290485" cy="647700"/>
          </a:xfrm>
          <a:prstGeom prst="wedgeRoundRectCallout">
            <a:avLst>
              <a:gd name="adj1" fmla="val -46130"/>
              <a:gd name="adj2" fmla="val -147278"/>
              <a:gd name="adj3" fmla="val 16667"/>
            </a:avLst>
          </a:prstGeom>
          <a:blipFill dpi="0" rotWithShape="1">
            <a:blip r:embed="rId5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rgbClr val="000000"/>
                </a:solidFill>
                <a:latin typeface="Arial" panose="020B0604020202020204" pitchFamily="34" charset="0"/>
              </a:rPr>
              <a:t>Tên cột</a:t>
            </a:r>
          </a:p>
        </p:txBody>
      </p:sp>
      <p:sp>
        <p:nvSpPr>
          <p:cNvPr id="201743" name="AutoShape 15" descr="Blue tissue paper"/>
          <p:cNvSpPr>
            <a:spLocks noChangeArrowheads="1"/>
          </p:cNvSpPr>
          <p:nvPr/>
        </p:nvSpPr>
        <p:spPr bwMode="auto">
          <a:xfrm>
            <a:off x="1192303" y="5792788"/>
            <a:ext cx="2209800" cy="647700"/>
          </a:xfrm>
          <a:prstGeom prst="wedgeRoundRectCallout">
            <a:avLst>
              <a:gd name="adj1" fmla="val 38639"/>
              <a:gd name="adj2" fmla="val -139356"/>
              <a:gd name="adj3" fmla="val 16667"/>
            </a:avLst>
          </a:prstGeom>
          <a:blipFill dpi="0" rotWithShape="1">
            <a:blip r:embed="rId5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>
                <a:solidFill>
                  <a:srgbClr val="0000FF"/>
                </a:solidFill>
                <a:latin typeface="Arial" panose="020B0604020202020204" pitchFamily="34" charset="0"/>
              </a:rPr>
              <a:t>Tên Hàng</a:t>
            </a:r>
          </a:p>
        </p:txBody>
      </p:sp>
      <p:sp>
        <p:nvSpPr>
          <p:cNvPr id="63496" name="AutoShape 16" descr="Blue tissue paper"/>
          <p:cNvSpPr>
            <a:spLocks noChangeArrowheads="1"/>
          </p:cNvSpPr>
          <p:nvPr/>
        </p:nvSpPr>
        <p:spPr bwMode="auto">
          <a:xfrm>
            <a:off x="4988858" y="5678581"/>
            <a:ext cx="3482785" cy="822325"/>
          </a:xfrm>
          <a:prstGeom prst="wedgeEllipseCallout">
            <a:avLst>
              <a:gd name="adj1" fmla="val -13787"/>
              <a:gd name="adj2" fmla="val -105519"/>
            </a:avLst>
          </a:prstGeom>
          <a:blipFill dpi="0" rotWithShape="1">
            <a:blip r:embed="rId5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3200" dirty="0" err="1" smtClean="0">
                <a:solidFill>
                  <a:srgbClr val="0000FF"/>
                </a:solidFill>
                <a:latin typeface="Arial" panose="020B0604020202020204" pitchFamily="34" charset="0"/>
              </a:rPr>
              <a:t>Địa</a:t>
            </a:r>
            <a:r>
              <a:rPr lang="en-US" altLang="en-US" sz="3200" dirty="0" smtClean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  <a:latin typeface="Arial" panose="020B0604020202020204" pitchFamily="34" charset="0"/>
              </a:rPr>
              <a:t>chỉ</a:t>
            </a:r>
            <a:r>
              <a:rPr lang="en-US" altLang="en-US" sz="3200" dirty="0" smtClean="0">
                <a:solidFill>
                  <a:srgbClr val="0000FF"/>
                </a:solidFill>
                <a:latin typeface="Arial" panose="020B0604020202020204" pitchFamily="34" charset="0"/>
              </a:rPr>
              <a:t> ô </a:t>
            </a:r>
            <a:r>
              <a:rPr lang="en-US" altLang="en-US" sz="3200" dirty="0">
                <a:solidFill>
                  <a:srgbClr val="0000FF"/>
                </a:solidFill>
                <a:latin typeface="Arial" panose="020B0604020202020204" pitchFamily="34" charset="0"/>
              </a:rPr>
              <a:t>B4</a:t>
            </a:r>
          </a:p>
        </p:txBody>
      </p:sp>
      <p:sp>
        <p:nvSpPr>
          <p:cNvPr id="2" name="Rounded Rectangular Callout 1"/>
          <p:cNvSpPr/>
          <p:nvPr/>
        </p:nvSpPr>
        <p:spPr>
          <a:xfrm>
            <a:off x="215151" y="2805691"/>
            <a:ext cx="2487707" cy="2776895"/>
          </a:xfrm>
          <a:prstGeom prst="wedgeRoundRectCallout">
            <a:avLst>
              <a:gd name="adj1" fmla="val 73707"/>
              <a:gd name="adj2" fmla="val -3870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Em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</a:rPr>
              <a:t>hãy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</a:rPr>
              <a:t>cho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</a:rPr>
              <a:t>biết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</a:rPr>
              <a:t>địa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</a:rPr>
              <a:t>chỉ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</a:rPr>
              <a:t>của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</a:rPr>
              <a:t> ô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</a:rPr>
              <a:t>tính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</a:rPr>
              <a:t>là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</a:rPr>
              <a:t>gì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</a:rPr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4130" y="192771"/>
            <a:ext cx="8955742" cy="461665"/>
          </a:xfrm>
          <a:prstGeom prst="rect">
            <a:avLst/>
          </a:prstGeom>
          <a:solidFill>
            <a:schemeClr val="accent5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  <a:latin typeface="Gungsuh" pitchFamily="18" charset="-127"/>
                <a:ea typeface="Gungsuh" pitchFamily="18" charset="-127"/>
              </a:rPr>
              <a:t>Bài 3: THỰC HIỆN TÍNH TOÁN TRÊN TRANG TÍNH (Tiết 2)</a:t>
            </a:r>
            <a:endParaRPr lang="en-US" sz="2400" b="1">
              <a:solidFill>
                <a:srgbClr val="FF0000"/>
              </a:solidFill>
              <a:latin typeface="Gungsuh" pitchFamily="18" charset="-127"/>
              <a:ea typeface="Gungsuh" pitchFamily="18" charset="-127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1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1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01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3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740" grpId="0"/>
      <p:bldP spid="201742" grpId="0" animBg="1"/>
      <p:bldP spid="201743" grpId="0" animBg="1"/>
      <p:bldP spid="63496" grpId="0" animBg="1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68"/>
          <a:stretch/>
        </p:blipFill>
        <p:spPr bwMode="auto">
          <a:xfrm>
            <a:off x="0" y="890954"/>
            <a:ext cx="9144000" cy="5967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3791" name="Text Box 15"/>
          <p:cNvSpPr txBox="1">
            <a:spLocks noChangeArrowheads="1"/>
          </p:cNvSpPr>
          <p:nvPr/>
        </p:nvSpPr>
        <p:spPr bwMode="auto">
          <a:xfrm>
            <a:off x="914400" y="3302000"/>
            <a:ext cx="8921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200" b="1">
                <a:solidFill>
                  <a:srgbClr val="CC00FF"/>
                </a:solidFill>
                <a:latin typeface="Arial" panose="020B0604020202020204" pitchFamily="34" charset="0"/>
              </a:rPr>
              <a:t>12</a:t>
            </a:r>
          </a:p>
        </p:txBody>
      </p:sp>
      <p:sp>
        <p:nvSpPr>
          <p:cNvPr id="203792" name="Text Box 16"/>
          <p:cNvSpPr txBox="1">
            <a:spLocks noChangeArrowheads="1"/>
          </p:cNvSpPr>
          <p:nvPr/>
        </p:nvSpPr>
        <p:spPr bwMode="auto">
          <a:xfrm>
            <a:off x="914400" y="3302000"/>
            <a:ext cx="8937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200" b="1">
                <a:solidFill>
                  <a:srgbClr val="CC00FF"/>
                </a:solidFill>
                <a:latin typeface="Arial" panose="020B0604020202020204" pitchFamily="34" charset="0"/>
              </a:rPr>
              <a:t>22</a:t>
            </a:r>
          </a:p>
        </p:txBody>
      </p:sp>
      <p:sp>
        <p:nvSpPr>
          <p:cNvPr id="203793" name="Text Box 17"/>
          <p:cNvSpPr txBox="1">
            <a:spLocks noChangeArrowheads="1"/>
          </p:cNvSpPr>
          <p:nvPr/>
        </p:nvSpPr>
        <p:spPr bwMode="auto">
          <a:xfrm>
            <a:off x="2422525" y="3302000"/>
            <a:ext cx="6254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3200" b="1">
                <a:solidFill>
                  <a:srgbClr val="CC00FF"/>
                </a:solidFill>
                <a:latin typeface="Arial" panose="020B0604020202020204" pitchFamily="34" charset="0"/>
              </a:rPr>
              <a:t>8</a:t>
            </a:r>
          </a:p>
        </p:txBody>
      </p:sp>
      <p:sp>
        <p:nvSpPr>
          <p:cNvPr id="203794" name="Text Box 18"/>
          <p:cNvSpPr txBox="1">
            <a:spLocks noChangeArrowheads="1"/>
          </p:cNvSpPr>
          <p:nvPr/>
        </p:nvSpPr>
        <p:spPr bwMode="auto">
          <a:xfrm>
            <a:off x="3224213" y="3351213"/>
            <a:ext cx="1963737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200" b="1">
                <a:solidFill>
                  <a:srgbClr val="CC00FF"/>
                </a:solidFill>
                <a:latin typeface="Arial" panose="020B0604020202020204" pitchFamily="34" charset="0"/>
              </a:rPr>
              <a:t>=(12+8)/2</a:t>
            </a:r>
          </a:p>
        </p:txBody>
      </p:sp>
      <p:sp>
        <p:nvSpPr>
          <p:cNvPr id="203795" name="Text Box 19"/>
          <p:cNvSpPr txBox="1">
            <a:spLocks noChangeArrowheads="1"/>
          </p:cNvSpPr>
          <p:nvPr/>
        </p:nvSpPr>
        <p:spPr bwMode="auto">
          <a:xfrm>
            <a:off x="3224213" y="3327400"/>
            <a:ext cx="1963737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CC00FF"/>
                </a:solidFill>
                <a:latin typeface="Arial" panose="020B0604020202020204" pitchFamily="34" charset="0"/>
              </a:rPr>
              <a:t>=(22+8)/2</a:t>
            </a:r>
          </a:p>
        </p:txBody>
      </p:sp>
      <p:sp>
        <p:nvSpPr>
          <p:cNvPr id="65545" name="AutoShape 20"/>
          <p:cNvSpPr>
            <a:spLocks noChangeArrowheads="1"/>
          </p:cNvSpPr>
          <p:nvPr/>
        </p:nvSpPr>
        <p:spPr bwMode="auto">
          <a:xfrm>
            <a:off x="166315" y="1401465"/>
            <a:ext cx="3276133" cy="646986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 dirty="0" err="1" smtClean="0">
                <a:latin typeface="Arial" panose="020B0604020202020204" pitchFamily="34" charset="0"/>
              </a:rPr>
              <a:t>Quan</a:t>
            </a:r>
            <a:r>
              <a:rPr lang="en-US" altLang="en-US" sz="3200" b="1" dirty="0" smtClean="0">
                <a:latin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latin typeface="Arial" panose="020B0604020202020204" pitchFamily="34" charset="0"/>
              </a:rPr>
              <a:t>sát</a:t>
            </a:r>
            <a:r>
              <a:rPr lang="en-US" altLang="en-US" sz="3200" b="1" dirty="0" smtClean="0">
                <a:latin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latin typeface="Arial" panose="020B0604020202020204" pitchFamily="34" charset="0"/>
              </a:rPr>
              <a:t>ví</a:t>
            </a:r>
            <a:r>
              <a:rPr lang="en-US" altLang="en-US" sz="3200" b="1" dirty="0" smtClean="0">
                <a:latin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latin typeface="Arial" panose="020B0604020202020204" pitchFamily="34" charset="0"/>
              </a:rPr>
              <a:t>dụ</a:t>
            </a:r>
            <a:r>
              <a:rPr lang="en-US" altLang="en-US" sz="3200" b="1" dirty="0" smtClean="0">
                <a:latin typeface="Arial" panose="020B0604020202020204" pitchFamily="34" charset="0"/>
              </a:rPr>
              <a:t>:</a:t>
            </a:r>
            <a:endParaRPr lang="en-US" altLang="en-US" sz="3200" b="1" dirty="0">
              <a:latin typeface="Arial" panose="020B0604020202020204" pitchFamily="34" charset="0"/>
            </a:endParaRPr>
          </a:p>
        </p:txBody>
      </p:sp>
      <p:sp>
        <p:nvSpPr>
          <p:cNvPr id="203797" name="AutoShape 21" descr="Blue tissue paper"/>
          <p:cNvSpPr>
            <a:spLocks noChangeArrowheads="1"/>
          </p:cNvSpPr>
          <p:nvPr/>
        </p:nvSpPr>
        <p:spPr bwMode="auto">
          <a:xfrm>
            <a:off x="4419600" y="1828800"/>
            <a:ext cx="3575050" cy="647700"/>
          </a:xfrm>
          <a:prstGeom prst="wedgeRoundRectCallout">
            <a:avLst>
              <a:gd name="adj1" fmla="val -50962"/>
              <a:gd name="adj2" fmla="val 199538"/>
              <a:gd name="adj3" fmla="val 16667"/>
            </a:avLst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rgbClr val="CC00FF"/>
                </a:solidFill>
                <a:latin typeface="Arial" panose="020B0604020202020204" pitchFamily="34" charset="0"/>
              </a:rPr>
              <a:t>Nhập công thức</a:t>
            </a:r>
          </a:p>
        </p:txBody>
      </p:sp>
      <p:sp>
        <p:nvSpPr>
          <p:cNvPr id="203798" name="AutoShape 22" descr="Blue tissue paper"/>
          <p:cNvSpPr>
            <a:spLocks noChangeArrowheads="1"/>
          </p:cNvSpPr>
          <p:nvPr/>
        </p:nvSpPr>
        <p:spPr bwMode="auto">
          <a:xfrm>
            <a:off x="204788" y="4411663"/>
            <a:ext cx="4458652" cy="1736646"/>
          </a:xfrm>
          <a:prstGeom prst="wedgeRoundRectCallout">
            <a:avLst>
              <a:gd name="adj1" fmla="val -26915"/>
              <a:gd name="adj2" fmla="val -84149"/>
              <a:gd name="adj3" fmla="val 16667"/>
            </a:avLst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3200" b="1" dirty="0" err="1">
                <a:solidFill>
                  <a:srgbClr val="CC00FF"/>
                </a:solidFill>
                <a:latin typeface="Arial" panose="020B0604020202020204" pitchFamily="34" charset="0"/>
              </a:rPr>
              <a:t>Thay</a:t>
            </a:r>
            <a:r>
              <a:rPr lang="en-US" altLang="en-US" sz="3200" b="1" dirty="0">
                <a:solidFill>
                  <a:srgbClr val="CC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CC00FF"/>
                </a:solidFill>
                <a:latin typeface="Arial" panose="020B0604020202020204" pitchFamily="34" charset="0"/>
              </a:rPr>
              <a:t>đổi</a:t>
            </a:r>
            <a:r>
              <a:rPr lang="en-US" altLang="en-US" sz="3200" b="1" dirty="0">
                <a:solidFill>
                  <a:srgbClr val="CC00FF"/>
                </a:solidFill>
                <a:latin typeface="Arial" panose="020B0604020202020204" pitchFamily="34" charset="0"/>
              </a:rPr>
              <a:t> 12 </a:t>
            </a:r>
            <a:r>
              <a:rPr lang="en-US" altLang="en-US" sz="3200" b="1" dirty="0" err="1">
                <a:solidFill>
                  <a:srgbClr val="CC00FF"/>
                </a:solidFill>
                <a:latin typeface="Arial" panose="020B0604020202020204" pitchFamily="34" charset="0"/>
              </a:rPr>
              <a:t>thành</a:t>
            </a:r>
            <a:r>
              <a:rPr lang="en-US" altLang="en-US" sz="3200" b="1" dirty="0">
                <a:solidFill>
                  <a:srgbClr val="CC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b="1" dirty="0" smtClean="0">
                <a:solidFill>
                  <a:srgbClr val="CC00FF"/>
                </a:solidFill>
                <a:latin typeface="Arial" panose="020B0604020202020204" pitchFamily="34" charset="0"/>
              </a:rPr>
              <a:t>22, </a:t>
            </a:r>
            <a:r>
              <a:rPr lang="en-US" altLang="en-US" sz="3200" b="1" dirty="0" err="1" smtClean="0">
                <a:solidFill>
                  <a:srgbClr val="CC00FF"/>
                </a:solidFill>
                <a:latin typeface="Arial" panose="020B0604020202020204" pitchFamily="34" charset="0"/>
              </a:rPr>
              <a:t>kết</a:t>
            </a:r>
            <a:r>
              <a:rPr lang="en-US" altLang="en-US" sz="3200" b="1" dirty="0" smtClean="0">
                <a:solidFill>
                  <a:srgbClr val="CC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CC00FF"/>
                </a:solidFill>
                <a:latin typeface="Arial" panose="020B0604020202020204" pitchFamily="34" charset="0"/>
              </a:rPr>
              <a:t>quả</a:t>
            </a:r>
            <a:r>
              <a:rPr lang="en-US" altLang="en-US" sz="3200" b="1" dirty="0" smtClean="0">
                <a:solidFill>
                  <a:srgbClr val="CC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CC00FF"/>
                </a:solidFill>
                <a:latin typeface="Arial" panose="020B0604020202020204" pitchFamily="34" charset="0"/>
              </a:rPr>
              <a:t>trong</a:t>
            </a:r>
            <a:r>
              <a:rPr lang="en-US" altLang="en-US" sz="3200" b="1" dirty="0" smtClean="0">
                <a:solidFill>
                  <a:srgbClr val="CC00FF"/>
                </a:solidFill>
                <a:latin typeface="Arial" panose="020B0604020202020204" pitchFamily="34" charset="0"/>
              </a:rPr>
              <a:t> ô C1 </a:t>
            </a:r>
            <a:r>
              <a:rPr lang="en-US" altLang="en-US" sz="3200" b="1" dirty="0" err="1" smtClean="0">
                <a:solidFill>
                  <a:srgbClr val="CC00FF"/>
                </a:solidFill>
                <a:latin typeface="Arial" panose="020B0604020202020204" pitchFamily="34" charset="0"/>
              </a:rPr>
              <a:t>còn</a:t>
            </a:r>
            <a:r>
              <a:rPr lang="en-US" altLang="en-US" sz="3200" b="1" dirty="0" smtClean="0">
                <a:solidFill>
                  <a:srgbClr val="CC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CC00FF"/>
                </a:solidFill>
                <a:latin typeface="Arial" panose="020B0604020202020204" pitchFamily="34" charset="0"/>
              </a:rPr>
              <a:t>đúng</a:t>
            </a:r>
            <a:r>
              <a:rPr lang="en-US" altLang="en-US" sz="3200" b="1" dirty="0" smtClean="0">
                <a:solidFill>
                  <a:srgbClr val="CC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CC00FF"/>
                </a:solidFill>
                <a:latin typeface="Arial" panose="020B0604020202020204" pitchFamily="34" charset="0"/>
              </a:rPr>
              <a:t>không</a:t>
            </a:r>
            <a:r>
              <a:rPr lang="en-US" altLang="en-US" sz="3200" b="1" dirty="0" smtClean="0">
                <a:solidFill>
                  <a:srgbClr val="CC00FF"/>
                </a:solidFill>
                <a:latin typeface="Arial" panose="020B0604020202020204" pitchFamily="34" charset="0"/>
              </a:rPr>
              <a:t>?</a:t>
            </a:r>
            <a:endParaRPr lang="en-US" altLang="en-US" sz="3200" b="1" dirty="0">
              <a:solidFill>
                <a:srgbClr val="CC00FF"/>
              </a:solidFill>
              <a:latin typeface="Arial" panose="020B0604020202020204" pitchFamily="34" charset="0"/>
            </a:endParaRPr>
          </a:p>
        </p:txBody>
      </p:sp>
      <p:sp>
        <p:nvSpPr>
          <p:cNvPr id="203799" name="AutoShape 23" descr="Blue tissue paper"/>
          <p:cNvSpPr>
            <a:spLocks noChangeArrowheads="1"/>
          </p:cNvSpPr>
          <p:nvPr/>
        </p:nvSpPr>
        <p:spPr bwMode="auto">
          <a:xfrm>
            <a:off x="4990010" y="4104051"/>
            <a:ext cx="2468881" cy="1191816"/>
          </a:xfrm>
          <a:prstGeom prst="wedgeRoundRectCallout">
            <a:avLst>
              <a:gd name="adj1" fmla="val -83788"/>
              <a:gd name="adj2" fmla="val -72923"/>
              <a:gd name="adj3" fmla="val 16667"/>
            </a:avLst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rgbClr val="CC00FF"/>
                </a:solidFill>
                <a:latin typeface="Arial" panose="020B0604020202020204" pitchFamily="34" charset="0"/>
              </a:rPr>
              <a:t>Nhập lại công thức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4130" y="192771"/>
            <a:ext cx="8955742" cy="461665"/>
          </a:xfrm>
          <a:prstGeom prst="rect">
            <a:avLst/>
          </a:prstGeom>
          <a:solidFill>
            <a:schemeClr val="accent5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  <a:latin typeface="Gungsuh" pitchFamily="18" charset="-127"/>
                <a:ea typeface="Gungsuh" pitchFamily="18" charset="-127"/>
              </a:rPr>
              <a:t>Bài 3: THỰC HIỆN TÍNH TOÁN TRÊN TRANG TÍNH (Tiết 2)</a:t>
            </a:r>
            <a:endParaRPr lang="en-US" sz="2400" b="1">
              <a:solidFill>
                <a:srgbClr val="FF0000"/>
              </a:solidFill>
              <a:latin typeface="Gungsuh" pitchFamily="18" charset="-127"/>
              <a:ea typeface="Gungsuh" pitchFamily="18" charset="-127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3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03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0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0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0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2037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3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03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2037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0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0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791" grpId="0"/>
      <p:bldP spid="203791" grpId="1"/>
      <p:bldP spid="203792" grpId="0"/>
      <p:bldP spid="203793" grpId="0"/>
      <p:bldP spid="203794" grpId="0"/>
      <p:bldP spid="203794" grpId="1"/>
      <p:bldP spid="203795" grpId="0"/>
      <p:bldP spid="203797" grpId="0" animBg="1"/>
      <p:bldP spid="203798" grpId="0" animBg="1"/>
      <p:bldP spid="20379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69"/>
          <a:stretch/>
        </p:blipFill>
        <p:spPr bwMode="auto">
          <a:xfrm>
            <a:off x="0" y="973014"/>
            <a:ext cx="9144000" cy="5884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35" name="Text Box 11"/>
          <p:cNvSpPr txBox="1">
            <a:spLocks noChangeArrowheads="1"/>
          </p:cNvSpPr>
          <p:nvPr/>
        </p:nvSpPr>
        <p:spPr bwMode="auto">
          <a:xfrm>
            <a:off x="844550" y="3330575"/>
            <a:ext cx="8842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latin typeface="Arial" panose="020B0604020202020204" pitchFamily="34" charset="0"/>
              </a:rPr>
              <a:t>12</a:t>
            </a:r>
          </a:p>
        </p:txBody>
      </p:sp>
      <p:sp>
        <p:nvSpPr>
          <p:cNvPr id="205836" name="Text Box 12"/>
          <p:cNvSpPr txBox="1">
            <a:spLocks noChangeArrowheads="1"/>
          </p:cNvSpPr>
          <p:nvPr/>
        </p:nvSpPr>
        <p:spPr bwMode="auto">
          <a:xfrm>
            <a:off x="863600" y="3330575"/>
            <a:ext cx="7524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latin typeface="Arial" panose="020B0604020202020204" pitchFamily="34" charset="0"/>
              </a:rPr>
              <a:t>22</a:t>
            </a:r>
          </a:p>
        </p:txBody>
      </p:sp>
      <p:sp>
        <p:nvSpPr>
          <p:cNvPr id="69638" name="Text Box 13"/>
          <p:cNvSpPr txBox="1">
            <a:spLocks noChangeArrowheads="1"/>
          </p:cNvSpPr>
          <p:nvPr/>
        </p:nvSpPr>
        <p:spPr bwMode="auto">
          <a:xfrm>
            <a:off x="2154238" y="3352800"/>
            <a:ext cx="6270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3200" b="1">
                <a:latin typeface="Arial" panose="020B0604020202020204" pitchFamily="34" charset="0"/>
              </a:rPr>
              <a:t>8</a:t>
            </a:r>
          </a:p>
        </p:txBody>
      </p:sp>
      <p:sp>
        <p:nvSpPr>
          <p:cNvPr id="205838" name="Text Box 14"/>
          <p:cNvSpPr txBox="1">
            <a:spLocks noChangeArrowheads="1"/>
          </p:cNvSpPr>
          <p:nvPr/>
        </p:nvSpPr>
        <p:spPr bwMode="auto">
          <a:xfrm>
            <a:off x="3194050" y="3260725"/>
            <a:ext cx="23272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200" b="1">
                <a:latin typeface="Arial" panose="020B0604020202020204" pitchFamily="34" charset="0"/>
              </a:rPr>
              <a:t>=(A1+B1)/2</a:t>
            </a:r>
          </a:p>
        </p:txBody>
      </p:sp>
      <p:sp>
        <p:nvSpPr>
          <p:cNvPr id="205840" name="Text Box 16"/>
          <p:cNvSpPr txBox="1">
            <a:spLocks noChangeArrowheads="1"/>
          </p:cNvSpPr>
          <p:nvPr/>
        </p:nvSpPr>
        <p:spPr bwMode="auto">
          <a:xfrm>
            <a:off x="2827338" y="2366963"/>
            <a:ext cx="23288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400" b="1" dirty="0">
                <a:latin typeface="Arial" panose="020B0604020202020204" pitchFamily="34" charset="0"/>
              </a:rPr>
              <a:t>=(A1+B1)/2</a:t>
            </a:r>
          </a:p>
        </p:txBody>
      </p:sp>
      <p:sp>
        <p:nvSpPr>
          <p:cNvPr id="203795" name="Text Box 19"/>
          <p:cNvSpPr txBox="1">
            <a:spLocks noChangeArrowheads="1"/>
          </p:cNvSpPr>
          <p:nvPr/>
        </p:nvSpPr>
        <p:spPr bwMode="auto">
          <a:xfrm>
            <a:off x="3194050" y="3276600"/>
            <a:ext cx="19621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latin typeface="Arial" panose="020B0604020202020204" pitchFamily="34" charset="0"/>
              </a:rPr>
              <a:t>=(12+8)/2</a:t>
            </a:r>
          </a:p>
        </p:txBody>
      </p:sp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672352" y="4619906"/>
            <a:ext cx="7301753" cy="1569660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en-US" sz="3200" dirty="0" err="1">
                <a:latin typeface="Arial" panose="020B0604020202020204" pitchFamily="34" charset="0"/>
              </a:rPr>
              <a:t>Trong</a:t>
            </a:r>
            <a:r>
              <a:rPr lang="en-US" altLang="en-US" sz="3200" dirty="0">
                <a:latin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Arial" panose="020B0604020202020204" pitchFamily="34" charset="0"/>
              </a:rPr>
              <a:t>các</a:t>
            </a:r>
            <a:r>
              <a:rPr lang="en-US" altLang="en-US" sz="3200" dirty="0">
                <a:latin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Arial" panose="020B0604020202020204" pitchFamily="34" charset="0"/>
              </a:rPr>
              <a:t>công</a:t>
            </a:r>
            <a:r>
              <a:rPr lang="en-US" altLang="en-US" sz="3200" dirty="0">
                <a:latin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Arial" panose="020B0604020202020204" pitchFamily="34" charset="0"/>
              </a:rPr>
              <a:t>thức</a:t>
            </a:r>
            <a:r>
              <a:rPr lang="en-US" altLang="en-US" sz="3200" dirty="0">
                <a:latin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Arial" panose="020B0604020202020204" pitchFamily="34" charset="0"/>
              </a:rPr>
              <a:t>tính</a:t>
            </a:r>
            <a:r>
              <a:rPr lang="en-US" altLang="en-US" sz="3200" dirty="0">
                <a:latin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Arial" panose="020B0604020202020204" pitchFamily="34" charset="0"/>
              </a:rPr>
              <a:t>toán</a:t>
            </a:r>
            <a:r>
              <a:rPr lang="en-US" altLang="en-US" sz="3200" dirty="0">
                <a:latin typeface="Arial" panose="020B0604020202020204" pitchFamily="34" charset="0"/>
              </a:rPr>
              <a:t> ta </a:t>
            </a:r>
            <a:r>
              <a:rPr lang="en-US" altLang="en-US" sz="3200" dirty="0" err="1">
                <a:latin typeface="Arial" panose="020B0604020202020204" pitchFamily="34" charset="0"/>
              </a:rPr>
              <a:t>có</a:t>
            </a:r>
            <a:r>
              <a:rPr lang="en-US" altLang="en-US" sz="3200" dirty="0">
                <a:latin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Arial" panose="020B0604020202020204" pitchFamily="34" charset="0"/>
              </a:rPr>
              <a:t>thể</a:t>
            </a:r>
            <a:r>
              <a:rPr lang="en-US" altLang="en-US" sz="3200" dirty="0">
                <a:latin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Arial" panose="020B0604020202020204" pitchFamily="34" charset="0"/>
              </a:rPr>
              <a:t>sử</a:t>
            </a:r>
            <a:r>
              <a:rPr lang="en-US" altLang="en-US" sz="3200" dirty="0">
                <a:latin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Arial" panose="020B0604020202020204" pitchFamily="34" charset="0"/>
              </a:rPr>
              <a:t>dụng</a:t>
            </a:r>
            <a:r>
              <a:rPr lang="en-US" altLang="en-US" sz="3200" dirty="0">
                <a:latin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Arial" panose="020B0604020202020204" pitchFamily="34" charset="0"/>
              </a:rPr>
              <a:t>các</a:t>
            </a:r>
            <a:r>
              <a:rPr lang="en-US" altLang="en-US" sz="3200" dirty="0">
                <a:latin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Arial" panose="020B0604020202020204" pitchFamily="34" charset="0"/>
              </a:rPr>
              <a:t>địa</a:t>
            </a:r>
            <a:r>
              <a:rPr lang="en-US" altLang="en-US" sz="3200" dirty="0">
                <a:latin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Arial" panose="020B0604020202020204" pitchFamily="34" charset="0"/>
              </a:rPr>
              <a:t>chỉ</a:t>
            </a:r>
            <a:r>
              <a:rPr lang="en-US" altLang="en-US" sz="3200" dirty="0">
                <a:latin typeface="Arial" panose="020B0604020202020204" pitchFamily="34" charset="0"/>
              </a:rPr>
              <a:t> ô </a:t>
            </a:r>
            <a:r>
              <a:rPr lang="en-US" altLang="en-US" sz="3200" dirty="0" err="1">
                <a:latin typeface="Arial" panose="020B0604020202020204" pitchFamily="34" charset="0"/>
              </a:rPr>
              <a:t>tính</a:t>
            </a:r>
            <a:r>
              <a:rPr lang="en-US" altLang="en-US" sz="3200" dirty="0">
                <a:latin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Arial" panose="020B0604020202020204" pitchFamily="34" charset="0"/>
              </a:rPr>
              <a:t>để</a:t>
            </a:r>
            <a:r>
              <a:rPr lang="en-US" altLang="en-US" sz="3200" dirty="0">
                <a:latin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Arial" panose="020B0604020202020204" pitchFamily="34" charset="0"/>
              </a:rPr>
              <a:t>lấy</a:t>
            </a:r>
            <a:r>
              <a:rPr lang="en-US" altLang="en-US" sz="3200" dirty="0">
                <a:latin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Arial" panose="020B0604020202020204" pitchFamily="34" charset="0"/>
              </a:rPr>
              <a:t>dữ</a:t>
            </a:r>
            <a:r>
              <a:rPr lang="en-US" altLang="en-US" sz="3200" dirty="0">
                <a:latin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Arial" panose="020B0604020202020204" pitchFamily="34" charset="0"/>
              </a:rPr>
              <a:t>liệu</a:t>
            </a:r>
            <a:r>
              <a:rPr lang="en-US" altLang="en-US" sz="3200" dirty="0">
                <a:latin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Arial" panose="020B0604020202020204" pitchFamily="34" charset="0"/>
              </a:rPr>
              <a:t>trong</a:t>
            </a:r>
            <a:r>
              <a:rPr lang="en-US" altLang="en-US" sz="3200" dirty="0">
                <a:latin typeface="Arial" panose="020B0604020202020204" pitchFamily="34" charset="0"/>
              </a:rPr>
              <a:t> ô </a:t>
            </a:r>
            <a:r>
              <a:rPr lang="en-US" altLang="en-US" sz="3200" dirty="0" err="1">
                <a:latin typeface="Arial" panose="020B0604020202020204" pitchFamily="34" charset="0"/>
              </a:rPr>
              <a:t>đó</a:t>
            </a:r>
            <a:r>
              <a:rPr lang="en-US" altLang="en-US" sz="3200" dirty="0"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2070100" y="3352800"/>
            <a:ext cx="6731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3200" b="1" dirty="0">
                <a:latin typeface="Arial" panose="020B0604020202020204" pitchFamily="34" charset="0"/>
              </a:rPr>
              <a:t>25</a:t>
            </a:r>
          </a:p>
        </p:txBody>
      </p:sp>
      <p:sp>
        <p:nvSpPr>
          <p:cNvPr id="205839" name="AutoShape 15" descr="Blue tissue paper"/>
          <p:cNvSpPr>
            <a:spLocks noChangeArrowheads="1"/>
          </p:cNvSpPr>
          <p:nvPr/>
        </p:nvSpPr>
        <p:spPr bwMode="auto">
          <a:xfrm>
            <a:off x="1436914" y="4260034"/>
            <a:ext cx="7348312" cy="1736725"/>
          </a:xfrm>
          <a:prstGeom prst="wedgeRoundRectCallout">
            <a:avLst>
              <a:gd name="adj1" fmla="val -20434"/>
              <a:gd name="adj2" fmla="val -77646"/>
              <a:gd name="adj3" fmla="val 16667"/>
            </a:avLst>
          </a:prstGeom>
          <a:solidFill>
            <a:schemeClr val="accent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 dirty="0" err="1" smtClean="0">
                <a:solidFill>
                  <a:srgbClr val="CC00FF"/>
                </a:solidFill>
                <a:latin typeface="Arial" panose="020B0604020202020204" pitchFamily="34" charset="0"/>
              </a:rPr>
              <a:t>Nội</a:t>
            </a:r>
            <a:r>
              <a:rPr lang="en-US" altLang="en-US" sz="3200" b="1" dirty="0" smtClean="0">
                <a:solidFill>
                  <a:srgbClr val="CC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b="1" dirty="0">
                <a:solidFill>
                  <a:srgbClr val="CC00FF"/>
                </a:solidFill>
                <a:latin typeface="Arial" panose="020B0604020202020204" pitchFamily="34" charset="0"/>
              </a:rPr>
              <a:t>dung </a:t>
            </a:r>
            <a:r>
              <a:rPr lang="en-US" altLang="en-US" sz="3200" b="1" dirty="0" err="1">
                <a:solidFill>
                  <a:srgbClr val="CC00FF"/>
                </a:solidFill>
                <a:latin typeface="Arial" panose="020B0604020202020204" pitchFamily="34" charset="0"/>
              </a:rPr>
              <a:t>của</a:t>
            </a:r>
            <a:r>
              <a:rPr lang="en-US" altLang="en-US" sz="3200" b="1" dirty="0">
                <a:solidFill>
                  <a:srgbClr val="CC00FF"/>
                </a:solidFill>
                <a:latin typeface="Arial" panose="020B0604020202020204" pitchFamily="34" charset="0"/>
              </a:rPr>
              <a:t> ô C1 </a:t>
            </a:r>
            <a:r>
              <a:rPr lang="en-US" altLang="en-US" sz="3200" b="1" dirty="0" err="1">
                <a:solidFill>
                  <a:srgbClr val="CC00FF"/>
                </a:solidFill>
                <a:latin typeface="Arial" panose="020B0604020202020204" pitchFamily="34" charset="0"/>
              </a:rPr>
              <a:t>sẽ</a:t>
            </a:r>
            <a:r>
              <a:rPr lang="en-US" altLang="en-US" sz="3200" b="1" dirty="0">
                <a:solidFill>
                  <a:srgbClr val="CC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CC00FF"/>
                </a:solidFill>
                <a:latin typeface="Arial" panose="020B0604020202020204" pitchFamily="34" charset="0"/>
              </a:rPr>
              <a:t>được</a:t>
            </a:r>
            <a:r>
              <a:rPr lang="en-US" altLang="en-US" sz="3200" b="1" dirty="0">
                <a:solidFill>
                  <a:srgbClr val="CC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CC00FF"/>
                </a:solidFill>
                <a:latin typeface="Arial" panose="020B0604020202020204" pitchFamily="34" charset="0"/>
              </a:rPr>
              <a:t>tự</a:t>
            </a:r>
            <a:r>
              <a:rPr lang="en-US" altLang="en-US" sz="3200" b="1" dirty="0">
                <a:solidFill>
                  <a:srgbClr val="CC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CC00FF"/>
                </a:solidFill>
                <a:latin typeface="Arial" panose="020B0604020202020204" pitchFamily="34" charset="0"/>
              </a:rPr>
              <a:t>động</a:t>
            </a:r>
            <a:r>
              <a:rPr lang="en-US" altLang="en-US" sz="3200" b="1" dirty="0">
                <a:solidFill>
                  <a:srgbClr val="CC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CC00FF"/>
                </a:solidFill>
                <a:latin typeface="Arial" panose="020B0604020202020204" pitchFamily="34" charset="0"/>
              </a:rPr>
              <a:t>cập</a:t>
            </a:r>
            <a:r>
              <a:rPr lang="en-US" altLang="en-US" sz="3200" b="1" dirty="0">
                <a:solidFill>
                  <a:srgbClr val="CC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CC00FF"/>
                </a:solidFill>
                <a:latin typeface="Arial" panose="020B0604020202020204" pitchFamily="34" charset="0"/>
              </a:rPr>
              <a:t>nhật</a:t>
            </a:r>
            <a:r>
              <a:rPr lang="en-US" altLang="en-US" sz="3200" b="1" dirty="0">
                <a:solidFill>
                  <a:srgbClr val="CC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CC00FF"/>
                </a:solidFill>
                <a:latin typeface="Arial" panose="020B0604020202020204" pitchFamily="34" charset="0"/>
              </a:rPr>
              <a:t>mỗi</a:t>
            </a:r>
            <a:r>
              <a:rPr lang="en-US" altLang="en-US" sz="3200" b="1" dirty="0">
                <a:solidFill>
                  <a:srgbClr val="CC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CC00FF"/>
                </a:solidFill>
                <a:latin typeface="Arial" panose="020B0604020202020204" pitchFamily="34" charset="0"/>
              </a:rPr>
              <a:t>khi</a:t>
            </a:r>
            <a:r>
              <a:rPr lang="en-US" altLang="en-US" sz="3200" b="1" dirty="0">
                <a:solidFill>
                  <a:srgbClr val="CC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CC00FF"/>
                </a:solidFill>
                <a:latin typeface="Arial" panose="020B0604020202020204" pitchFamily="34" charset="0"/>
              </a:rPr>
              <a:t>nội</a:t>
            </a:r>
            <a:r>
              <a:rPr lang="en-US" altLang="en-US" sz="3200" b="1" dirty="0">
                <a:solidFill>
                  <a:srgbClr val="CC00FF"/>
                </a:solidFill>
                <a:latin typeface="Arial" panose="020B0604020202020204" pitchFamily="34" charset="0"/>
              </a:rPr>
              <a:t> dung </a:t>
            </a:r>
            <a:r>
              <a:rPr lang="en-US" altLang="en-US" sz="3200" b="1" dirty="0" err="1">
                <a:solidFill>
                  <a:srgbClr val="CC00FF"/>
                </a:solidFill>
                <a:latin typeface="Arial" panose="020B0604020202020204" pitchFamily="34" charset="0"/>
              </a:rPr>
              <a:t>trong</a:t>
            </a:r>
            <a:r>
              <a:rPr lang="en-US" altLang="en-US" sz="3200" b="1" dirty="0">
                <a:solidFill>
                  <a:srgbClr val="CC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CC00FF"/>
                </a:solidFill>
                <a:latin typeface="Arial" panose="020B0604020202020204" pitchFamily="34" charset="0"/>
              </a:rPr>
              <a:t>các</a:t>
            </a:r>
            <a:r>
              <a:rPr lang="en-US" altLang="en-US" sz="3200" b="1" dirty="0">
                <a:solidFill>
                  <a:srgbClr val="CC00FF"/>
                </a:solidFill>
                <a:latin typeface="Arial" panose="020B0604020202020204" pitchFamily="34" charset="0"/>
              </a:rPr>
              <a:t> ô A1 </a:t>
            </a:r>
            <a:r>
              <a:rPr lang="en-US" altLang="en-US" sz="3200" b="1" dirty="0" err="1">
                <a:solidFill>
                  <a:srgbClr val="CC00FF"/>
                </a:solidFill>
                <a:latin typeface="Arial" panose="020B0604020202020204" pitchFamily="34" charset="0"/>
              </a:rPr>
              <a:t>và</a:t>
            </a:r>
            <a:r>
              <a:rPr lang="en-US" altLang="en-US" sz="3200" b="1" dirty="0">
                <a:solidFill>
                  <a:srgbClr val="CC00FF"/>
                </a:solidFill>
                <a:latin typeface="Arial" panose="020B0604020202020204" pitchFamily="34" charset="0"/>
              </a:rPr>
              <a:t> B1 </a:t>
            </a:r>
            <a:r>
              <a:rPr lang="en-US" altLang="en-US" sz="3200" b="1" dirty="0" err="1">
                <a:solidFill>
                  <a:srgbClr val="CC00FF"/>
                </a:solidFill>
                <a:latin typeface="Arial" panose="020B0604020202020204" pitchFamily="34" charset="0"/>
              </a:rPr>
              <a:t>thay</a:t>
            </a:r>
            <a:r>
              <a:rPr lang="en-US" altLang="en-US" sz="3200" b="1" dirty="0">
                <a:solidFill>
                  <a:srgbClr val="CC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CC00FF"/>
                </a:solidFill>
                <a:latin typeface="Arial" panose="020B0604020202020204" pitchFamily="34" charset="0"/>
              </a:rPr>
              <a:t>đổi</a:t>
            </a:r>
            <a:r>
              <a:rPr lang="en-US" altLang="en-US" sz="3200" b="1" dirty="0">
                <a:solidFill>
                  <a:srgbClr val="CC00FF"/>
                </a:solidFill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4130" y="192771"/>
            <a:ext cx="8955742" cy="461665"/>
          </a:xfrm>
          <a:prstGeom prst="rect">
            <a:avLst/>
          </a:prstGeom>
          <a:solidFill>
            <a:schemeClr val="accent5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  <a:latin typeface="Gungsuh" pitchFamily="18" charset="-127"/>
                <a:ea typeface="Gungsuh" pitchFamily="18" charset="-127"/>
              </a:rPr>
              <a:t>Bài 3: THỰC HIỆN TÍNH TOÁN TRÊN TRANG TÍNH (Tiết 2)</a:t>
            </a:r>
            <a:endParaRPr lang="en-US" sz="2400" b="1">
              <a:solidFill>
                <a:srgbClr val="FF0000"/>
              </a:solidFill>
              <a:latin typeface="Gungsuh" pitchFamily="18" charset="-127"/>
              <a:ea typeface="Gungsuh" pitchFamily="18" charset="-127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2037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05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05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2058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05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" dur="500"/>
                                        <p:tgtEl>
                                          <p:spTgt spid="696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205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35" grpId="0"/>
      <p:bldP spid="205836" grpId="0"/>
      <p:bldP spid="69638" grpId="0"/>
      <p:bldP spid="205838" grpId="0"/>
      <p:bldP spid="205840" grpId="0"/>
      <p:bldP spid="203795" grpId="0"/>
      <p:bldP spid="12" grpId="0" animBg="1"/>
      <p:bldP spid="15" grpId="0"/>
      <p:bldP spid="20583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Text Box 11"/>
          <p:cNvSpPr txBox="1">
            <a:spLocks noChangeArrowheads="1"/>
          </p:cNvSpPr>
          <p:nvPr/>
        </p:nvSpPr>
        <p:spPr bwMode="auto">
          <a:xfrm>
            <a:off x="94130" y="1378805"/>
            <a:ext cx="83820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vi-VN" altLang="en-US" sz="3200" b="1" dirty="0">
                <a:solidFill>
                  <a:srgbClr val="FF0000"/>
                </a:solidFill>
                <a:cs typeface="Times New Roman" pitchFamily="18" charset="0"/>
                <a:sym typeface="Wingdings" panose="05000000000000000000" pitchFamily="2" charset="2"/>
              </a:rPr>
              <a:t></a:t>
            </a:r>
            <a:r>
              <a:rPr lang="pt-BR" altLang="en-US" sz="3200" dirty="0">
                <a:cs typeface="Times New Roman" pitchFamily="18" charset="0"/>
              </a:rPr>
              <a:t> </a:t>
            </a:r>
            <a:r>
              <a:rPr lang="pt-BR" altLang="en-US" sz="3200" b="1" i="1" dirty="0">
                <a:solidFill>
                  <a:srgbClr val="FF0000"/>
                </a:solidFill>
                <a:cs typeface="Times New Roman" pitchFamily="18" charset="0"/>
              </a:rPr>
              <a:t>Nhập công thức có sử dụng địa chỉ:</a:t>
            </a:r>
            <a:r>
              <a:rPr lang="en-US" altLang="en-US" sz="32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</a:p>
        </p:txBody>
      </p:sp>
      <p:sp>
        <p:nvSpPr>
          <p:cNvPr id="69636" name="Text Box 15"/>
          <p:cNvSpPr txBox="1">
            <a:spLocks noChangeArrowheads="1"/>
          </p:cNvSpPr>
          <p:nvPr/>
        </p:nvSpPr>
        <p:spPr bwMode="auto">
          <a:xfrm>
            <a:off x="381000" y="1978513"/>
            <a:ext cx="8534400" cy="3554819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en-US" sz="3000" b="1" dirty="0">
                <a:solidFill>
                  <a:srgbClr val="FF0000"/>
                </a:solidFill>
                <a:cs typeface="Times New Roman" pitchFamily="18" charset="0"/>
              </a:rPr>
              <a:t>- </a:t>
            </a:r>
            <a:r>
              <a:rPr lang="en-US" altLang="en-US" sz="3000" b="1">
                <a:solidFill>
                  <a:srgbClr val="FF0000"/>
                </a:solidFill>
                <a:cs typeface="Times New Roman" pitchFamily="18" charset="0"/>
              </a:rPr>
              <a:t>B1</a:t>
            </a:r>
            <a:r>
              <a:rPr lang="en-US" altLang="en-US" sz="3000" b="1" smtClean="0">
                <a:cs typeface="Times New Roman" pitchFamily="18" charset="0"/>
              </a:rPr>
              <a:t>. </a:t>
            </a:r>
            <a:r>
              <a:rPr lang="en-US" altLang="en-US" sz="3000" dirty="0" err="1">
                <a:cs typeface="Times New Roman" pitchFamily="18" charset="0"/>
              </a:rPr>
              <a:t>Chọn</a:t>
            </a:r>
            <a:r>
              <a:rPr lang="en-US" altLang="en-US" sz="3000" dirty="0">
                <a:cs typeface="Times New Roman" pitchFamily="18" charset="0"/>
              </a:rPr>
              <a:t> ô </a:t>
            </a:r>
            <a:r>
              <a:rPr lang="en-US" altLang="en-US" sz="3000" dirty="0" err="1">
                <a:cs typeface="Times New Roman" pitchFamily="18" charset="0"/>
              </a:rPr>
              <a:t>cần</a:t>
            </a:r>
            <a:r>
              <a:rPr lang="en-US" altLang="en-US" sz="3000" dirty="0">
                <a:cs typeface="Times New Roman" pitchFamily="18" charset="0"/>
              </a:rPr>
              <a:t> </a:t>
            </a:r>
            <a:r>
              <a:rPr lang="en-US" altLang="en-US" sz="3000" dirty="0" err="1">
                <a:cs typeface="Times New Roman" pitchFamily="18" charset="0"/>
              </a:rPr>
              <a:t>nhập</a:t>
            </a:r>
            <a:r>
              <a:rPr lang="en-US" altLang="en-US" sz="3000" dirty="0">
                <a:cs typeface="Times New Roman" pitchFamily="18" charset="0"/>
              </a:rPr>
              <a:t> </a:t>
            </a:r>
            <a:r>
              <a:rPr lang="en-US" altLang="en-US" sz="3000" dirty="0" err="1">
                <a:cs typeface="Times New Roman" pitchFamily="18" charset="0"/>
              </a:rPr>
              <a:t>công</a:t>
            </a:r>
            <a:r>
              <a:rPr lang="en-US" altLang="en-US" sz="3000" dirty="0">
                <a:cs typeface="Times New Roman" pitchFamily="18" charset="0"/>
              </a:rPr>
              <a:t> </a:t>
            </a:r>
            <a:r>
              <a:rPr lang="en-US" altLang="en-US" sz="3000" dirty="0" err="1">
                <a:cs typeface="Times New Roman" pitchFamily="18" charset="0"/>
              </a:rPr>
              <a:t>thức</a:t>
            </a:r>
            <a:r>
              <a:rPr lang="en-US" altLang="en-US" sz="3000" dirty="0">
                <a:cs typeface="Times New Roman" pitchFamily="18" charset="0"/>
              </a:rPr>
              <a:t>.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3000" b="1" dirty="0">
                <a:solidFill>
                  <a:srgbClr val="FF0000"/>
                </a:solidFill>
                <a:cs typeface="Times New Roman" pitchFamily="18" charset="0"/>
              </a:rPr>
              <a:t>- </a:t>
            </a:r>
            <a:r>
              <a:rPr lang="en-US" altLang="en-US" sz="3000" b="1">
                <a:solidFill>
                  <a:srgbClr val="FF0000"/>
                </a:solidFill>
                <a:cs typeface="Times New Roman" pitchFamily="18" charset="0"/>
              </a:rPr>
              <a:t>B2</a:t>
            </a:r>
            <a:r>
              <a:rPr lang="en-US" altLang="en-US" sz="3000" b="1" smtClean="0">
                <a:solidFill>
                  <a:srgbClr val="FF0000"/>
                </a:solidFill>
                <a:cs typeface="Times New Roman" pitchFamily="18" charset="0"/>
              </a:rPr>
              <a:t>.</a:t>
            </a:r>
            <a:r>
              <a:rPr lang="en-US" altLang="en-US" sz="3000" b="1" smtClean="0">
                <a:cs typeface="Times New Roman" pitchFamily="18" charset="0"/>
              </a:rPr>
              <a:t> </a:t>
            </a:r>
            <a:r>
              <a:rPr lang="en-US" altLang="en-US" sz="3000" dirty="0" err="1">
                <a:cs typeface="Times New Roman" pitchFamily="18" charset="0"/>
              </a:rPr>
              <a:t>Gõ</a:t>
            </a:r>
            <a:r>
              <a:rPr lang="en-US" altLang="en-US" sz="3000" dirty="0">
                <a:cs typeface="Times New Roman" pitchFamily="18" charset="0"/>
              </a:rPr>
              <a:t> </a:t>
            </a:r>
            <a:r>
              <a:rPr lang="en-US" altLang="en-US" sz="3000" dirty="0" err="1">
                <a:cs typeface="Times New Roman" pitchFamily="18" charset="0"/>
              </a:rPr>
              <a:t>dấu</a:t>
            </a:r>
            <a:r>
              <a:rPr lang="en-US" altLang="en-US" sz="3000" dirty="0">
                <a:cs typeface="Times New Roman" pitchFamily="18" charset="0"/>
              </a:rPr>
              <a:t>  =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3000" b="1" dirty="0">
                <a:solidFill>
                  <a:srgbClr val="FF0000"/>
                </a:solidFill>
                <a:cs typeface="Times New Roman" pitchFamily="18" charset="0"/>
              </a:rPr>
              <a:t>- </a:t>
            </a:r>
            <a:r>
              <a:rPr lang="en-US" altLang="en-US" sz="3000" b="1">
                <a:solidFill>
                  <a:srgbClr val="FF0000"/>
                </a:solidFill>
                <a:cs typeface="Times New Roman" pitchFamily="18" charset="0"/>
              </a:rPr>
              <a:t>B3</a:t>
            </a:r>
            <a:r>
              <a:rPr lang="en-US" altLang="en-US" sz="3000" b="1" smtClean="0">
                <a:cs typeface="Times New Roman" pitchFamily="18" charset="0"/>
              </a:rPr>
              <a:t>. </a:t>
            </a:r>
            <a:r>
              <a:rPr lang="en-US" altLang="en-US" sz="3000" dirty="0" err="1">
                <a:cs typeface="Times New Roman" pitchFamily="18" charset="0"/>
              </a:rPr>
              <a:t>Nhập</a:t>
            </a:r>
            <a:r>
              <a:rPr lang="en-US" altLang="en-US" sz="3000" dirty="0">
                <a:cs typeface="Times New Roman" pitchFamily="18" charset="0"/>
              </a:rPr>
              <a:t> </a:t>
            </a:r>
            <a:r>
              <a:rPr lang="en-US" altLang="en-US" sz="3000" dirty="0" err="1">
                <a:cs typeface="Times New Roman" pitchFamily="18" charset="0"/>
              </a:rPr>
              <a:t>công</a:t>
            </a:r>
            <a:r>
              <a:rPr lang="en-US" altLang="en-US" sz="3000" dirty="0">
                <a:cs typeface="Times New Roman" pitchFamily="18" charset="0"/>
              </a:rPr>
              <a:t> </a:t>
            </a:r>
            <a:r>
              <a:rPr lang="en-US" altLang="en-US" sz="3000" dirty="0" err="1">
                <a:cs typeface="Times New Roman" pitchFamily="18" charset="0"/>
              </a:rPr>
              <a:t>thức</a:t>
            </a:r>
            <a:r>
              <a:rPr lang="en-US" altLang="en-US" sz="3000" dirty="0">
                <a:cs typeface="Times New Roman" pitchFamily="18" charset="0"/>
              </a:rPr>
              <a:t> </a:t>
            </a:r>
            <a:r>
              <a:rPr lang="en-US" altLang="en-US" sz="3000" dirty="0" err="1">
                <a:cs typeface="Times New Roman" pitchFamily="18" charset="0"/>
              </a:rPr>
              <a:t>sử</a:t>
            </a:r>
            <a:r>
              <a:rPr lang="en-US" altLang="en-US" sz="3000" dirty="0">
                <a:cs typeface="Times New Roman" pitchFamily="18" charset="0"/>
              </a:rPr>
              <a:t> </a:t>
            </a:r>
            <a:r>
              <a:rPr lang="en-US" altLang="en-US" sz="3000" dirty="0" err="1">
                <a:cs typeface="Times New Roman" pitchFamily="18" charset="0"/>
              </a:rPr>
              <a:t>dụng</a:t>
            </a:r>
            <a:r>
              <a:rPr lang="en-US" altLang="en-US" sz="3000" dirty="0">
                <a:cs typeface="Times New Roman" pitchFamily="18" charset="0"/>
              </a:rPr>
              <a:t> </a:t>
            </a:r>
            <a:r>
              <a:rPr lang="en-US" altLang="en-US" sz="3000" dirty="0" err="1">
                <a:cs typeface="Times New Roman" pitchFamily="18" charset="0"/>
              </a:rPr>
              <a:t>địa</a:t>
            </a:r>
            <a:r>
              <a:rPr lang="en-US" altLang="en-US" sz="3000" dirty="0">
                <a:cs typeface="Times New Roman" pitchFamily="18" charset="0"/>
              </a:rPr>
              <a:t> </a:t>
            </a:r>
            <a:r>
              <a:rPr lang="en-US" altLang="en-US" sz="3000" dirty="0" err="1">
                <a:cs typeface="Times New Roman" pitchFamily="18" charset="0"/>
              </a:rPr>
              <a:t>chỉ</a:t>
            </a:r>
            <a:r>
              <a:rPr lang="en-US" altLang="en-US" sz="3000" dirty="0">
                <a:cs typeface="Times New Roman" pitchFamily="18" charset="0"/>
              </a:rPr>
              <a:t> ô </a:t>
            </a:r>
            <a:r>
              <a:rPr lang="en-US" altLang="en-US" sz="3000" dirty="0" err="1">
                <a:cs typeface="Times New Roman" pitchFamily="18" charset="0"/>
              </a:rPr>
              <a:t>tính</a:t>
            </a:r>
            <a:r>
              <a:rPr lang="en-US" altLang="en-US" sz="3000" dirty="0">
                <a:cs typeface="Times New Roman" pitchFamily="18" charset="0"/>
              </a:rPr>
              <a:t>.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3000" b="1" dirty="0">
                <a:solidFill>
                  <a:srgbClr val="FF0000"/>
                </a:solidFill>
                <a:cs typeface="Times New Roman" pitchFamily="18" charset="0"/>
              </a:rPr>
              <a:t>- </a:t>
            </a:r>
            <a:r>
              <a:rPr lang="en-US" altLang="en-US" sz="3000" b="1">
                <a:solidFill>
                  <a:srgbClr val="FF0000"/>
                </a:solidFill>
                <a:cs typeface="Times New Roman" pitchFamily="18" charset="0"/>
              </a:rPr>
              <a:t>B4</a:t>
            </a:r>
            <a:r>
              <a:rPr lang="en-US" altLang="en-US" sz="3000" b="1" smtClean="0">
                <a:cs typeface="Times New Roman" pitchFamily="18" charset="0"/>
              </a:rPr>
              <a:t>. </a:t>
            </a:r>
            <a:r>
              <a:rPr lang="en-US" altLang="en-US" sz="3000" dirty="0" err="1">
                <a:cs typeface="Times New Roman" pitchFamily="18" charset="0"/>
              </a:rPr>
              <a:t>Nhấn</a:t>
            </a:r>
            <a:r>
              <a:rPr lang="en-US" altLang="en-US" sz="3000" dirty="0">
                <a:cs typeface="Times New Roman" pitchFamily="18" charset="0"/>
              </a:rPr>
              <a:t> </a:t>
            </a:r>
            <a:r>
              <a:rPr lang="en-US" altLang="en-US" sz="3000" dirty="0" err="1">
                <a:cs typeface="Times New Roman" pitchFamily="18" charset="0"/>
              </a:rPr>
              <a:t>phím</a:t>
            </a:r>
            <a:r>
              <a:rPr lang="en-US" altLang="en-US" sz="3000" dirty="0">
                <a:cs typeface="Times New Roman" pitchFamily="18" charset="0"/>
              </a:rPr>
              <a:t> Enter </a:t>
            </a:r>
            <a:r>
              <a:rPr lang="en-US" altLang="en-US" sz="3000" dirty="0" err="1">
                <a:solidFill>
                  <a:srgbClr val="000000"/>
                </a:solidFill>
                <a:cs typeface="Times New Roman" pitchFamily="18" charset="0"/>
              </a:rPr>
              <a:t>hoặc</a:t>
            </a:r>
            <a:r>
              <a:rPr lang="en-US" altLang="en-US" sz="30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000000"/>
                </a:solidFill>
                <a:cs typeface="Times New Roman" pitchFamily="18" charset="0"/>
              </a:rPr>
              <a:t>nháy</a:t>
            </a:r>
            <a:r>
              <a:rPr lang="en-US" altLang="en-US" sz="30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000000"/>
                </a:solidFill>
                <a:cs typeface="Times New Roman" pitchFamily="18" charset="0"/>
              </a:rPr>
              <a:t>chuột</a:t>
            </a:r>
            <a:r>
              <a:rPr lang="en-US" altLang="en-US" sz="30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000000"/>
                </a:solidFill>
                <a:cs typeface="Times New Roman" pitchFamily="18" charset="0"/>
              </a:rPr>
              <a:t>vào</a:t>
            </a:r>
            <a:r>
              <a:rPr lang="en-US" altLang="en-US" sz="30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000000"/>
                </a:solidFill>
                <a:cs typeface="Times New Roman" pitchFamily="18" charset="0"/>
              </a:rPr>
              <a:t>nút</a:t>
            </a:r>
            <a:r>
              <a:rPr lang="en-US" altLang="en-US" sz="3000" dirty="0">
                <a:solidFill>
                  <a:srgbClr val="000000"/>
                </a:solidFill>
                <a:cs typeface="Times New Roman" pitchFamily="18" charset="0"/>
              </a:rPr>
              <a:t>           </a:t>
            </a:r>
            <a:r>
              <a:rPr lang="en-US" altLang="en-US" sz="3000" dirty="0" err="1">
                <a:solidFill>
                  <a:srgbClr val="000000"/>
                </a:solidFill>
                <a:cs typeface="Times New Roman" pitchFamily="18" charset="0"/>
              </a:rPr>
              <a:t>để</a:t>
            </a:r>
            <a:r>
              <a:rPr lang="en-US" altLang="en-US" sz="30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000000"/>
                </a:solidFill>
                <a:cs typeface="Times New Roman" pitchFamily="18" charset="0"/>
              </a:rPr>
              <a:t>kết</a:t>
            </a:r>
            <a:r>
              <a:rPr lang="en-US" altLang="en-US" sz="30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000000"/>
                </a:solidFill>
                <a:cs typeface="Times New Roman" pitchFamily="18" charset="0"/>
              </a:rPr>
              <a:t>thúc</a:t>
            </a:r>
            <a:r>
              <a:rPr lang="en-US" altLang="en-US" sz="3000" dirty="0">
                <a:solidFill>
                  <a:srgbClr val="000000"/>
                </a:solidFill>
                <a:cs typeface="Times New Roman" pitchFamily="18" charset="0"/>
              </a:rPr>
              <a:t>.</a:t>
            </a:r>
          </a:p>
        </p:txBody>
      </p:sp>
      <p:pic>
        <p:nvPicPr>
          <p:cNvPr id="69638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797" y="4312993"/>
            <a:ext cx="838200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4130" y="192771"/>
            <a:ext cx="8955742" cy="461665"/>
          </a:xfrm>
          <a:prstGeom prst="rect">
            <a:avLst/>
          </a:prstGeom>
          <a:solidFill>
            <a:schemeClr val="accent5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  <a:latin typeface="Gungsuh" pitchFamily="18" charset="-127"/>
                <a:ea typeface="Gungsuh" pitchFamily="18" charset="-127"/>
              </a:rPr>
              <a:t>Bài 3: THỰC HIỆN TÍNH TOÁN TRÊN TRANG TÍNH (Tiết 2)</a:t>
            </a:r>
            <a:endParaRPr lang="en-US" sz="2400" b="1">
              <a:solidFill>
                <a:srgbClr val="FF0000"/>
              </a:solidFill>
              <a:latin typeface="Gungsuh" pitchFamily="18" charset="-127"/>
              <a:ea typeface="Gungsuh" pitchFamily="18" charset="-127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94130" y="654436"/>
            <a:ext cx="641838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000" b="1" dirty="0">
                <a:solidFill>
                  <a:srgbClr val="0000FF"/>
                </a:solidFill>
                <a:ea typeface="Tahoma" pitchFamily="34" charset="0"/>
                <a:cs typeface="Times New Roman" pitchFamily="18" charset="0"/>
              </a:rPr>
              <a:t>3. </a:t>
            </a:r>
            <a:r>
              <a:rPr lang="en-US" altLang="en-US" sz="3000" b="1" dirty="0" err="1">
                <a:solidFill>
                  <a:srgbClr val="0000FF"/>
                </a:solidFill>
                <a:ea typeface="Tahoma" pitchFamily="34" charset="0"/>
                <a:cs typeface="Times New Roman" pitchFamily="18" charset="0"/>
              </a:rPr>
              <a:t>Sử</a:t>
            </a:r>
            <a:r>
              <a:rPr lang="en-US" altLang="en-US" sz="3000" b="1" dirty="0">
                <a:solidFill>
                  <a:srgbClr val="0000FF"/>
                </a:solidFill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ea typeface="Tahoma" pitchFamily="34" charset="0"/>
                <a:cs typeface="Times New Roman" pitchFamily="18" charset="0"/>
              </a:rPr>
              <a:t>dụng</a:t>
            </a:r>
            <a:r>
              <a:rPr lang="en-US" altLang="en-US" sz="3000" b="1" dirty="0">
                <a:solidFill>
                  <a:srgbClr val="0000FF"/>
                </a:solidFill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ea typeface="Tahoma" pitchFamily="34" charset="0"/>
                <a:cs typeface="Times New Roman" pitchFamily="18" charset="0"/>
              </a:rPr>
              <a:t>địa</a:t>
            </a:r>
            <a:r>
              <a:rPr lang="en-US" altLang="en-US" sz="3000" b="1" dirty="0">
                <a:solidFill>
                  <a:srgbClr val="0000FF"/>
                </a:solidFill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ea typeface="Tahoma" pitchFamily="34" charset="0"/>
                <a:cs typeface="Times New Roman" pitchFamily="18" charset="0"/>
              </a:rPr>
              <a:t>chỉ</a:t>
            </a:r>
            <a:r>
              <a:rPr lang="en-US" altLang="en-US" sz="3000" b="1" dirty="0">
                <a:solidFill>
                  <a:srgbClr val="0000FF"/>
                </a:solidFill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ea typeface="Tahoma" pitchFamily="34" charset="0"/>
                <a:cs typeface="Times New Roman" pitchFamily="18" charset="0"/>
              </a:rPr>
              <a:t>trong</a:t>
            </a:r>
            <a:r>
              <a:rPr lang="en-US" altLang="en-US" sz="3000" b="1" dirty="0">
                <a:solidFill>
                  <a:srgbClr val="0000FF"/>
                </a:solidFill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3000" b="1" err="1">
                <a:solidFill>
                  <a:srgbClr val="0000FF"/>
                </a:solidFill>
                <a:ea typeface="Tahoma" pitchFamily="34" charset="0"/>
                <a:cs typeface="Times New Roman" pitchFamily="18" charset="0"/>
              </a:rPr>
              <a:t>công</a:t>
            </a:r>
            <a:r>
              <a:rPr lang="en-US" altLang="en-US" sz="3000" b="1">
                <a:solidFill>
                  <a:srgbClr val="0000FF"/>
                </a:solidFill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3000" b="1" smtClean="0">
                <a:solidFill>
                  <a:srgbClr val="0000FF"/>
                </a:solidFill>
                <a:ea typeface="Tahoma" pitchFamily="34" charset="0"/>
                <a:cs typeface="Times New Roman" pitchFamily="18" charset="0"/>
              </a:rPr>
              <a:t>thức</a:t>
            </a:r>
            <a:endParaRPr lang="en-US" altLang="en-US" sz="3000" b="1" dirty="0">
              <a:solidFill>
                <a:srgbClr val="0000FF"/>
              </a:solidFill>
              <a:ea typeface="Tahoma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3"/>
          <p:cNvSpPr>
            <a:spLocks noChangeArrowheads="1"/>
          </p:cNvSpPr>
          <p:nvPr/>
        </p:nvSpPr>
        <p:spPr bwMode="auto">
          <a:xfrm>
            <a:off x="0" y="-292100"/>
            <a:ext cx="1841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3200">
              <a:latin typeface="Arial" panose="020B0604020202020204" pitchFamily="34" charset="0"/>
            </a:endParaRPr>
          </a:p>
        </p:txBody>
      </p:sp>
      <p:sp>
        <p:nvSpPr>
          <p:cNvPr id="70659" name="Rectangle 5"/>
          <p:cNvSpPr>
            <a:spLocks noChangeArrowheads="1"/>
          </p:cNvSpPr>
          <p:nvPr/>
        </p:nvSpPr>
        <p:spPr bwMode="auto">
          <a:xfrm>
            <a:off x="0" y="-292100"/>
            <a:ext cx="1841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3200">
              <a:latin typeface="Arial" panose="020B0604020202020204" pitchFamily="34" charset="0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3409407" y="1375867"/>
            <a:ext cx="4833256" cy="1191816"/>
          </a:xfrm>
          <a:prstGeom prst="wedgeRoundRectCallout">
            <a:avLst>
              <a:gd name="adj1" fmla="val 7576"/>
              <a:gd name="adj2" fmla="val 7903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en-US" altLang="en-US" sz="3200" dirty="0" err="1">
                <a:solidFill>
                  <a:schemeClr val="tx1"/>
                </a:solidFill>
                <a:latin typeface="+mj-lt"/>
              </a:rPr>
              <a:t>Viêc</a:t>
            </a:r>
            <a:r>
              <a:rPr lang="en-US" altLang="en-US" sz="32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+mj-lt"/>
              </a:rPr>
              <a:t>sử</a:t>
            </a:r>
            <a:r>
              <a:rPr lang="en-US" altLang="en-US" sz="32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+mj-lt"/>
              </a:rPr>
              <a:t>dụng</a:t>
            </a:r>
            <a:r>
              <a:rPr lang="en-US" altLang="en-US" sz="32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+mj-lt"/>
              </a:rPr>
              <a:t>địa</a:t>
            </a:r>
            <a:r>
              <a:rPr lang="en-US" altLang="en-US" sz="32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+mj-lt"/>
              </a:rPr>
              <a:t>chỉ</a:t>
            </a:r>
            <a:r>
              <a:rPr lang="en-US" altLang="en-US" sz="32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+mj-lt"/>
              </a:rPr>
              <a:t>của</a:t>
            </a:r>
            <a:r>
              <a:rPr lang="en-US" altLang="en-US" sz="3200" dirty="0">
                <a:solidFill>
                  <a:schemeClr val="tx1"/>
                </a:solidFill>
                <a:latin typeface="+mj-lt"/>
              </a:rPr>
              <a:t> ô </a:t>
            </a:r>
            <a:r>
              <a:rPr lang="en-US" altLang="en-US" sz="3200" dirty="0" err="1">
                <a:solidFill>
                  <a:schemeClr val="tx1"/>
                </a:solidFill>
                <a:latin typeface="+mj-lt"/>
              </a:rPr>
              <a:t>tính</a:t>
            </a:r>
            <a:r>
              <a:rPr lang="en-US" altLang="en-US" sz="32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+mj-lt"/>
              </a:rPr>
              <a:t>có</a:t>
            </a:r>
            <a:r>
              <a:rPr lang="en-US" altLang="en-US" sz="32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+mj-lt"/>
              </a:rPr>
              <a:t>lợi</a:t>
            </a:r>
            <a:r>
              <a:rPr lang="en-US" altLang="en-US" sz="32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+mj-lt"/>
              </a:rPr>
              <a:t>ích</a:t>
            </a:r>
            <a:r>
              <a:rPr lang="en-US" altLang="en-US" sz="32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+mj-lt"/>
              </a:rPr>
              <a:t>gì</a:t>
            </a:r>
            <a:r>
              <a:rPr lang="en-US" altLang="en-US" sz="3200" dirty="0">
                <a:solidFill>
                  <a:schemeClr val="tx1"/>
                </a:solidFill>
                <a:latin typeface="+mj-lt"/>
              </a:rPr>
              <a:t>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74320" y="3174275"/>
            <a:ext cx="8699863" cy="280076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vi-VN" altLang="en-US" sz="3200" b="1" dirty="0" smtClean="0">
                <a:solidFill>
                  <a:srgbClr val="FF0000"/>
                </a:solidFill>
                <a:cs typeface="Times New Roman" pitchFamily="18" charset="0"/>
                <a:sym typeface="Wingdings" panose="05000000000000000000" pitchFamily="2" charset="2"/>
              </a:rPr>
              <a:t></a:t>
            </a:r>
            <a:r>
              <a:rPr lang="en-US" altLang="en-US" sz="3200" b="1" dirty="0" err="1" smtClean="0">
                <a:solidFill>
                  <a:srgbClr val="0000CC"/>
                </a:solidFill>
                <a:cs typeface="Times New Roman" pitchFamily="18" charset="0"/>
                <a:sym typeface="Wingdings" panose="05000000000000000000" pitchFamily="2" charset="2"/>
              </a:rPr>
              <a:t>S</a:t>
            </a:r>
            <a:r>
              <a:rPr lang="en-US" altLang="en-US" sz="3200" b="1" dirty="0" err="1" smtClean="0">
                <a:solidFill>
                  <a:srgbClr val="0000CC"/>
                </a:solidFill>
                <a:cs typeface="Times New Roman" pitchFamily="18" charset="0"/>
              </a:rPr>
              <a:t>ử</a:t>
            </a:r>
            <a:r>
              <a:rPr lang="en-US" altLang="en-US" sz="3200" b="1" dirty="0" smtClean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cs typeface="Times New Roman" pitchFamily="18" charset="0"/>
              </a:rPr>
              <a:t>dụng</a:t>
            </a:r>
            <a:r>
              <a:rPr lang="en-US" altLang="en-US" sz="3200" b="1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cs typeface="Times New Roman" pitchFamily="18" charset="0"/>
              </a:rPr>
              <a:t>công</a:t>
            </a:r>
            <a:r>
              <a:rPr lang="en-US" altLang="en-US" sz="3200" b="1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cs typeface="Times New Roman" pitchFamily="18" charset="0"/>
              </a:rPr>
              <a:t>thức</a:t>
            </a:r>
            <a:r>
              <a:rPr lang="en-US" altLang="en-US" sz="3200" b="1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cs typeface="Times New Roman" pitchFamily="18" charset="0"/>
              </a:rPr>
              <a:t>chứa</a:t>
            </a:r>
            <a:r>
              <a:rPr lang="en-US" altLang="en-US" sz="3200" b="1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cs typeface="Times New Roman" pitchFamily="18" charset="0"/>
              </a:rPr>
              <a:t>địa</a:t>
            </a:r>
            <a:r>
              <a:rPr lang="en-US" altLang="en-US" sz="3200" b="1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cs typeface="Times New Roman" pitchFamily="18" charset="0"/>
              </a:rPr>
              <a:t>chỉ</a:t>
            </a:r>
            <a:r>
              <a:rPr lang="en-US" altLang="en-US" sz="3200" b="1" dirty="0">
                <a:solidFill>
                  <a:srgbClr val="0000CC"/>
                </a:solidFill>
                <a:cs typeface="Times New Roman" pitchFamily="18" charset="0"/>
              </a:rPr>
              <a:t> ô </a:t>
            </a:r>
            <a:r>
              <a:rPr lang="en-US" altLang="en-US" sz="3200" b="1" dirty="0" err="1">
                <a:solidFill>
                  <a:srgbClr val="0000CC"/>
                </a:solidFill>
                <a:cs typeface="Times New Roman" pitchFamily="18" charset="0"/>
              </a:rPr>
              <a:t>tính</a:t>
            </a:r>
            <a:r>
              <a:rPr lang="en-US" altLang="en-US" sz="3200" b="1" dirty="0">
                <a:solidFill>
                  <a:srgbClr val="000000"/>
                </a:solidFill>
                <a:cs typeface="Times New Roman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altLang="en-US" sz="3200" b="1" dirty="0">
                <a:solidFill>
                  <a:srgbClr val="000000"/>
                </a:solidFill>
                <a:cs typeface="Times New Roman" pitchFamily="18" charset="0"/>
              </a:rPr>
              <a:t>  </a:t>
            </a:r>
            <a:r>
              <a:rPr lang="en-US" altLang="en-US" sz="3200" b="1" dirty="0" smtClean="0">
                <a:solidFill>
                  <a:srgbClr val="000000"/>
                </a:solidFill>
                <a:cs typeface="Times New Roman" pitchFamily="18" charset="0"/>
              </a:rPr>
              <a:t>-</a:t>
            </a:r>
            <a:r>
              <a:rPr lang="en-US" altLang="en-US" sz="3200" b="1" dirty="0" err="1" smtClean="0">
                <a:solidFill>
                  <a:srgbClr val="000000"/>
                </a:solidFill>
                <a:cs typeface="Times New Roman" pitchFamily="18" charset="0"/>
              </a:rPr>
              <a:t>Giúp</a:t>
            </a:r>
            <a:r>
              <a:rPr lang="en-US" altLang="en-US" sz="32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cs typeface="Times New Roman" pitchFamily="18" charset="0"/>
              </a:rPr>
              <a:t>thực</a:t>
            </a:r>
            <a:r>
              <a:rPr lang="en-US" altLang="en-US" sz="32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cs typeface="Times New Roman" pitchFamily="18" charset="0"/>
              </a:rPr>
              <a:t>hiện</a:t>
            </a:r>
            <a:r>
              <a:rPr lang="en-US" altLang="en-US" sz="32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cs typeface="Times New Roman" pitchFamily="18" charset="0"/>
              </a:rPr>
              <a:t>nhanh</a:t>
            </a:r>
            <a:r>
              <a:rPr lang="en-US" altLang="en-US" sz="32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cs typeface="Times New Roman" pitchFamily="18" charset="0"/>
              </a:rPr>
              <a:t>và</a:t>
            </a:r>
            <a:r>
              <a:rPr lang="en-US" altLang="en-US" sz="32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cs typeface="Times New Roman" pitchFamily="18" charset="0"/>
              </a:rPr>
              <a:t>chính</a:t>
            </a:r>
            <a:r>
              <a:rPr lang="en-US" altLang="en-US" sz="32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cs typeface="Times New Roman" pitchFamily="18" charset="0"/>
              </a:rPr>
              <a:t>xác</a:t>
            </a:r>
            <a:r>
              <a:rPr lang="en-US" altLang="en-US" sz="32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en-US" altLang="en-US" sz="3200" b="1" dirty="0">
                <a:solidFill>
                  <a:srgbClr val="000000"/>
                </a:solidFill>
                <a:cs typeface="Times New Roman" pitchFamily="18" charset="0"/>
              </a:rPr>
              <a:t>  </a:t>
            </a:r>
            <a:r>
              <a:rPr lang="en-US" altLang="en-US" sz="3200" b="1" dirty="0" smtClean="0">
                <a:solidFill>
                  <a:srgbClr val="000000"/>
                </a:solidFill>
                <a:cs typeface="Times New Roman" pitchFamily="18" charset="0"/>
              </a:rPr>
              <a:t>-</a:t>
            </a:r>
            <a:r>
              <a:rPr lang="en-US" altLang="en-US" sz="3200" b="1" dirty="0" err="1" smtClean="0">
                <a:solidFill>
                  <a:srgbClr val="000000"/>
                </a:solidFill>
                <a:cs typeface="Times New Roman" pitchFamily="18" charset="0"/>
              </a:rPr>
              <a:t>Khi</a:t>
            </a:r>
            <a:r>
              <a:rPr lang="en-US" altLang="en-US" sz="32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cs typeface="Times New Roman" pitchFamily="18" charset="0"/>
              </a:rPr>
              <a:t>thay</a:t>
            </a:r>
            <a:r>
              <a:rPr lang="en-US" altLang="en-US" sz="32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cs typeface="Times New Roman" pitchFamily="18" charset="0"/>
              </a:rPr>
              <a:t>đổi</a:t>
            </a:r>
            <a:r>
              <a:rPr lang="en-US" altLang="en-US" sz="32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cs typeface="Times New Roman" pitchFamily="18" charset="0"/>
              </a:rPr>
              <a:t>giá</a:t>
            </a:r>
            <a:r>
              <a:rPr lang="en-US" altLang="en-US" sz="32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cs typeface="Times New Roman" pitchFamily="18" charset="0"/>
              </a:rPr>
              <a:t>trị</a:t>
            </a:r>
            <a:r>
              <a:rPr lang="en-US" altLang="en-US" sz="32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cs typeface="Times New Roman" pitchFamily="18" charset="0"/>
              </a:rPr>
              <a:t>dữ</a:t>
            </a:r>
            <a:r>
              <a:rPr lang="en-US" altLang="en-US" sz="32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cs typeface="Times New Roman" pitchFamily="18" charset="0"/>
              </a:rPr>
              <a:t>liệu</a:t>
            </a:r>
            <a:r>
              <a:rPr lang="en-US" altLang="en-US" sz="32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cs typeface="Times New Roman" pitchFamily="18" charset="0"/>
              </a:rPr>
              <a:t>trong</a:t>
            </a:r>
            <a:r>
              <a:rPr lang="en-US" altLang="en-US" sz="3200" b="1" dirty="0">
                <a:solidFill>
                  <a:srgbClr val="000000"/>
                </a:solidFill>
                <a:cs typeface="Times New Roman" pitchFamily="18" charset="0"/>
              </a:rPr>
              <a:t> ô </a:t>
            </a:r>
            <a:r>
              <a:rPr lang="en-US" altLang="en-US" sz="3200" b="1" dirty="0" err="1" smtClean="0">
                <a:solidFill>
                  <a:srgbClr val="000000"/>
                </a:solidFill>
                <a:cs typeface="Times New Roman" pitchFamily="18" charset="0"/>
              </a:rPr>
              <a:t>tính</a:t>
            </a:r>
            <a:r>
              <a:rPr lang="en-US" altLang="en-US" sz="32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cs typeface="Times New Roman" pitchFamily="18" charset="0"/>
              </a:rPr>
              <a:t>liên</a:t>
            </a:r>
            <a:r>
              <a:rPr lang="en-US" altLang="en-US" sz="32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cs typeface="Times New Roman" pitchFamily="18" charset="0"/>
              </a:rPr>
              <a:t>quan</a:t>
            </a:r>
            <a:r>
              <a:rPr lang="en-US" altLang="en-US" sz="32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cs typeface="Times New Roman" pitchFamily="18" charset="0"/>
              </a:rPr>
              <a:t>thì</a:t>
            </a:r>
            <a:r>
              <a:rPr lang="en-US" altLang="en-US" sz="32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cs typeface="Times New Roman" pitchFamily="18" charset="0"/>
              </a:rPr>
              <a:t>kết</a:t>
            </a:r>
            <a:r>
              <a:rPr lang="en-US" altLang="en-US" sz="32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cs typeface="Times New Roman" pitchFamily="18" charset="0"/>
              </a:rPr>
              <a:t>quả</a:t>
            </a:r>
            <a:r>
              <a:rPr lang="en-US" altLang="en-US" sz="32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cs typeface="Times New Roman" pitchFamily="18" charset="0"/>
              </a:rPr>
              <a:t>sẽ</a:t>
            </a:r>
            <a:r>
              <a:rPr lang="en-US" altLang="en-US" sz="32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cs typeface="Times New Roman" pitchFamily="18" charset="0"/>
              </a:rPr>
              <a:t>tự</a:t>
            </a:r>
            <a:r>
              <a:rPr lang="en-US" altLang="en-US" sz="32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cs typeface="Times New Roman" pitchFamily="18" charset="0"/>
              </a:rPr>
              <a:t>động</a:t>
            </a:r>
            <a:r>
              <a:rPr lang="en-US" altLang="en-US" sz="32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cs typeface="Times New Roman" pitchFamily="18" charset="0"/>
              </a:rPr>
              <a:t>cập</a:t>
            </a:r>
            <a:r>
              <a:rPr lang="en-US" altLang="en-US" sz="32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cs typeface="Times New Roman" pitchFamily="18" charset="0"/>
              </a:rPr>
              <a:t>nhật</a:t>
            </a:r>
            <a:r>
              <a:rPr lang="en-US" altLang="en-US" sz="3200" b="1" dirty="0">
                <a:solidFill>
                  <a:srgbClr val="000000"/>
                </a:solidFill>
                <a:cs typeface="Times New Roman" pitchFamily="18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4130" y="192771"/>
            <a:ext cx="8955742" cy="461665"/>
          </a:xfrm>
          <a:prstGeom prst="rect">
            <a:avLst/>
          </a:prstGeom>
          <a:solidFill>
            <a:schemeClr val="accent5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  <a:latin typeface="Gungsuh" pitchFamily="18" charset="-127"/>
                <a:ea typeface="Gungsuh" pitchFamily="18" charset="-127"/>
              </a:rPr>
              <a:t>Bài 3: THỰC HIỆN TÍNH TOÁN TRÊN TRANG TÍNH (Tiết 2)</a:t>
            </a:r>
            <a:endParaRPr lang="en-US" sz="2400" b="1">
              <a:solidFill>
                <a:srgbClr val="FF0000"/>
              </a:solidFill>
              <a:latin typeface="Gungsuh" pitchFamily="18" charset="-127"/>
              <a:ea typeface="Gungsuh" pitchFamily="18" charset="-127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94130" y="654436"/>
            <a:ext cx="641838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000" b="1" dirty="0">
                <a:solidFill>
                  <a:srgbClr val="0000FF"/>
                </a:solidFill>
                <a:ea typeface="Tahoma" pitchFamily="34" charset="0"/>
                <a:cs typeface="Times New Roman" pitchFamily="18" charset="0"/>
              </a:rPr>
              <a:t>3. </a:t>
            </a:r>
            <a:r>
              <a:rPr lang="en-US" altLang="en-US" sz="3000" b="1" dirty="0" err="1">
                <a:solidFill>
                  <a:srgbClr val="0000FF"/>
                </a:solidFill>
                <a:ea typeface="Tahoma" pitchFamily="34" charset="0"/>
                <a:cs typeface="Times New Roman" pitchFamily="18" charset="0"/>
              </a:rPr>
              <a:t>Sử</a:t>
            </a:r>
            <a:r>
              <a:rPr lang="en-US" altLang="en-US" sz="3000" b="1" dirty="0">
                <a:solidFill>
                  <a:srgbClr val="0000FF"/>
                </a:solidFill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ea typeface="Tahoma" pitchFamily="34" charset="0"/>
                <a:cs typeface="Times New Roman" pitchFamily="18" charset="0"/>
              </a:rPr>
              <a:t>dụng</a:t>
            </a:r>
            <a:r>
              <a:rPr lang="en-US" altLang="en-US" sz="3000" b="1" dirty="0">
                <a:solidFill>
                  <a:srgbClr val="0000FF"/>
                </a:solidFill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ea typeface="Tahoma" pitchFamily="34" charset="0"/>
                <a:cs typeface="Times New Roman" pitchFamily="18" charset="0"/>
              </a:rPr>
              <a:t>địa</a:t>
            </a:r>
            <a:r>
              <a:rPr lang="en-US" altLang="en-US" sz="3000" b="1" dirty="0">
                <a:solidFill>
                  <a:srgbClr val="0000FF"/>
                </a:solidFill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ea typeface="Tahoma" pitchFamily="34" charset="0"/>
                <a:cs typeface="Times New Roman" pitchFamily="18" charset="0"/>
              </a:rPr>
              <a:t>chỉ</a:t>
            </a:r>
            <a:r>
              <a:rPr lang="en-US" altLang="en-US" sz="3000" b="1" dirty="0">
                <a:solidFill>
                  <a:srgbClr val="0000FF"/>
                </a:solidFill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ea typeface="Tahoma" pitchFamily="34" charset="0"/>
                <a:cs typeface="Times New Roman" pitchFamily="18" charset="0"/>
              </a:rPr>
              <a:t>trong</a:t>
            </a:r>
            <a:r>
              <a:rPr lang="en-US" altLang="en-US" sz="3000" b="1" dirty="0">
                <a:solidFill>
                  <a:srgbClr val="0000FF"/>
                </a:solidFill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3000" b="1" err="1">
                <a:solidFill>
                  <a:srgbClr val="0000FF"/>
                </a:solidFill>
                <a:ea typeface="Tahoma" pitchFamily="34" charset="0"/>
                <a:cs typeface="Times New Roman" pitchFamily="18" charset="0"/>
              </a:rPr>
              <a:t>công</a:t>
            </a:r>
            <a:r>
              <a:rPr lang="en-US" altLang="en-US" sz="3000" b="1">
                <a:solidFill>
                  <a:srgbClr val="0000FF"/>
                </a:solidFill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3000" b="1" smtClean="0">
                <a:solidFill>
                  <a:srgbClr val="0000FF"/>
                </a:solidFill>
                <a:ea typeface="Tahoma" pitchFamily="34" charset="0"/>
                <a:cs typeface="Times New Roman" pitchFamily="18" charset="0"/>
              </a:rPr>
              <a:t>thức</a:t>
            </a:r>
            <a:endParaRPr lang="en-US" altLang="en-US" sz="3000" b="1" dirty="0">
              <a:solidFill>
                <a:srgbClr val="0000FF"/>
              </a:solidFill>
              <a:ea typeface="Tahoma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8BC9CC46-E9FF-4B39-A22D-A2B1FCEDFE2D}"/>
  <p:tag name="GENSWF_ADVANCE_TIME" val="37.91"/>
  <p:tag name="ISPRING_SLIDE_INDENT_LEVEL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29345010-E0F6-4873-88B8-0A7229BB082D}"/>
  <p:tag name="GENSWF_ADVANCE_TIME" val="25.187"/>
</p:tagLst>
</file>

<file path=ppt/theme/theme1.xml><?xml version="1.0" encoding="utf-8"?>
<a:theme xmlns:a="http://schemas.openxmlformats.org/drawingml/2006/main" name="27_MAU">
  <a:themeElements>
    <a:clrScheme name="27_MAU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7_MAU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27_MAU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7_MAU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7_MAU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7_MAU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7_MAU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7_MAU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7_MAU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7_MAU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7_MAU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7_MAU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7_MAU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7_MAU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Default Design">
  <a:themeElements>
    <a:clrScheme name="4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4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6_Default Design">
  <a:themeElements>
    <a:clrScheme name="3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3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0_Custom Design">
  <a:themeElements>
    <a:clrScheme name="5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5_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5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1_Custom Design">
  <a:themeElements>
    <a:clrScheme name="6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6_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6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8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203</TotalTime>
  <Words>797</Words>
  <Application>Microsoft Office PowerPoint</Application>
  <PresentationFormat>On-screen Show (4:3)</PresentationFormat>
  <Paragraphs>134</Paragraphs>
  <Slides>15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15</vt:i4>
      </vt:variant>
    </vt:vector>
  </HeadingPairs>
  <TitlesOfParts>
    <vt:vector size="39" baseType="lpstr">
      <vt:lpstr>Arial</vt:lpstr>
      <vt:lpstr>Arial Black</vt:lpstr>
      <vt:lpstr>Arial Unicode MS</vt:lpstr>
      <vt:lpstr>Calibri</vt:lpstr>
      <vt:lpstr>Calibri Light</vt:lpstr>
      <vt:lpstr>Chiller</vt:lpstr>
      <vt:lpstr>Gungsuh</vt:lpstr>
      <vt:lpstr>iCiel Alina</vt:lpstr>
      <vt:lpstr>iCiel Cucho</vt:lpstr>
      <vt:lpstr>iCiel Zitrone FY</vt:lpstr>
      <vt:lpstr>Jokerman</vt:lpstr>
      <vt:lpstr>Lato Black</vt:lpstr>
      <vt:lpstr>SimHei</vt:lpstr>
      <vt:lpstr>Tahoma</vt:lpstr>
      <vt:lpstr>Times New Roman</vt:lpstr>
      <vt:lpstr>Wingdings</vt:lpstr>
      <vt:lpstr>27_MAU</vt:lpstr>
      <vt:lpstr>2_Default Design</vt:lpstr>
      <vt:lpstr>4_Default Design</vt:lpstr>
      <vt:lpstr>3_Default Design</vt:lpstr>
      <vt:lpstr>6_Default Design</vt:lpstr>
      <vt:lpstr>10_Custom Design</vt:lpstr>
      <vt:lpstr>11_Custom Design</vt:lpstr>
      <vt:lpstr>8_Custom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Sunrise.tqb@hotmail.com</dc:creator>
  <cp:lastModifiedBy>Mrs. Linh</cp:lastModifiedBy>
  <cp:revision>37</cp:revision>
  <dcterms:created xsi:type="dcterms:W3CDTF">2018-09-17T08:15:45Z</dcterms:created>
  <dcterms:modified xsi:type="dcterms:W3CDTF">2021-10-17T14:13:37Z</dcterms:modified>
</cp:coreProperties>
</file>