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10/8/2021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39"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0"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2168</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sony</cp:lastModifiedBy>
  <cp:revision>42</cp:revision>
  <dcterms:created xsi:type="dcterms:W3CDTF">2021-07-10T14:44:17Z</dcterms:created>
  <dcterms:modified xsi:type="dcterms:W3CDTF">2021-10-08T13:31:03Z</dcterms:modified>
</cp:coreProperties>
</file>