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89" r:id="rId2"/>
    <p:sldMasterId id="2147483817" r:id="rId3"/>
  </p:sldMasterIdLst>
  <p:notesMasterIdLst>
    <p:notesMasterId r:id="rId15"/>
  </p:notesMasterIdLst>
  <p:sldIdLst>
    <p:sldId id="1549" r:id="rId4"/>
    <p:sldId id="270" r:id="rId5"/>
    <p:sldId id="1550" r:id="rId6"/>
    <p:sldId id="260" r:id="rId7"/>
    <p:sldId id="274" r:id="rId8"/>
    <p:sldId id="278" r:id="rId9"/>
    <p:sldId id="273" r:id="rId10"/>
    <p:sldId id="261" r:id="rId11"/>
    <p:sldId id="266" r:id="rId12"/>
    <p:sldId id="271" r:id="rId13"/>
    <p:sldId id="257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CC"/>
    <a:srgbClr val="FFFF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5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82E1-4A5F-49FF-BAD2-A5166429A8BA}" type="datetimeFigureOut">
              <a:rPr lang="en-US" smtClean="0"/>
              <a:t>2021-10-12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3C386-09F4-4A0B-8242-18AAC267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文本占位符 522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2708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AE69-ACE0-4BF4-97D7-5B1A3128994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14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2FC2-768A-4560-870C-51E57789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C108-BE86-4385-AE27-4FD84C9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2F0CB-B8D1-4120-9A34-AC771E84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817A0-7431-416A-86F1-4A57DCFDB7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36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4BE4-0A1E-442C-BDF4-98890ABA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98A1-2858-4CFB-8D7D-F18A6703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B960-F1BA-4E99-9500-EE29C30B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25C-C2A7-4546-AD25-4CC3EC771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5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00481-5087-4DF9-917A-BE60B26B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8315-FA72-43A5-B32D-6E6678B7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257C2-FA6D-412D-AFE1-C2747A7D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3791-08D1-4760-91A1-63D07DFF9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92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62AE1-7513-4607-B66B-B679680B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C68C4-31B2-473D-8BB0-2F1BA013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24965-5215-4D00-8A2C-529161F6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E1A4-CE21-4732-AD0A-AE3C1C0D1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63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DA7E7F6-6F75-44EE-8E07-6370F31FB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6F331306-0FAA-421A-A715-89FFFE7CF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2A059156-130D-4920-89FA-F48C6110E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2B3D-22C5-4B19-B433-15E68C4DA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7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8" name="Freeform 40"/>
          <p:cNvSpPr>
            <a:spLocks/>
          </p:cNvSpPr>
          <p:nvPr/>
        </p:nvSpPr>
        <p:spPr bwMode="hidden">
          <a:xfrm>
            <a:off x="0" y="1828800"/>
            <a:ext cx="12192000" cy="5021263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5000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grpSp>
        <p:nvGrpSpPr>
          <p:cNvPr id="37929" name="Group 41"/>
          <p:cNvGrpSpPr>
            <a:grpSpLocks/>
          </p:cNvGrpSpPr>
          <p:nvPr/>
        </p:nvGrpSpPr>
        <p:grpSpPr bwMode="auto">
          <a:xfrm>
            <a:off x="0" y="4114800"/>
            <a:ext cx="11861800" cy="2743200"/>
            <a:chOff x="0" y="2502"/>
            <a:chExt cx="5604" cy="1728"/>
          </a:xfrm>
        </p:grpSpPr>
        <p:sp>
          <p:nvSpPr>
            <p:cNvPr id="37930" name="AutoShape 42"/>
            <p:cNvSpPr>
              <a:spLocks noChangeAspect="1" noChangeArrowheads="1" noTextEdit="1"/>
            </p:cNvSpPr>
            <p:nvPr/>
          </p:nvSpPr>
          <p:spPr bwMode="ltGray">
            <a:xfrm>
              <a:off x="0" y="2784"/>
              <a:ext cx="560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shade val="98431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7933" name="Group 45"/>
            <p:cNvGrpSpPr>
              <a:grpSpLocks/>
            </p:cNvGrpSpPr>
            <p:nvPr/>
          </p:nvGrpSpPr>
          <p:grpSpPr bwMode="auto">
            <a:xfrm rot="-1365718">
              <a:off x="184" y="3151"/>
              <a:ext cx="228" cy="272"/>
              <a:chOff x="2208" y="3031"/>
              <a:chExt cx="565" cy="674"/>
            </a:xfrm>
          </p:grpSpPr>
          <p:sp>
            <p:nvSpPr>
              <p:cNvPr id="37934" name="Freeform 46"/>
              <p:cNvSpPr>
                <a:spLocks/>
              </p:cNvSpPr>
              <p:nvPr/>
            </p:nvSpPr>
            <p:spPr bwMode="ltGray">
              <a:xfrm>
                <a:off x="2256" y="3072"/>
                <a:ext cx="517" cy="633"/>
              </a:xfrm>
              <a:custGeom>
                <a:avLst/>
                <a:gdLst>
                  <a:gd name="T0" fmla="*/ 179 w 219"/>
                  <a:gd name="T1" fmla="*/ 128 h 268"/>
                  <a:gd name="T2" fmla="*/ 148 w 219"/>
                  <a:gd name="T3" fmla="*/ 38 h 268"/>
                  <a:gd name="T4" fmla="*/ 129 w 219"/>
                  <a:gd name="T5" fmla="*/ 4 h 268"/>
                  <a:gd name="T6" fmla="*/ 108 w 219"/>
                  <a:gd name="T7" fmla="*/ 5 h 268"/>
                  <a:gd name="T8" fmla="*/ 39 w 219"/>
                  <a:gd name="T9" fmla="*/ 14 h 268"/>
                  <a:gd name="T10" fmla="*/ 27 w 219"/>
                  <a:gd name="T11" fmla="*/ 44 h 268"/>
                  <a:gd name="T12" fmla="*/ 22 w 219"/>
                  <a:gd name="T13" fmla="*/ 122 h 268"/>
                  <a:gd name="T14" fmla="*/ 5 w 219"/>
                  <a:gd name="T15" fmla="*/ 237 h 268"/>
                  <a:gd name="T16" fmla="*/ 31 w 219"/>
                  <a:gd name="T17" fmla="*/ 268 h 268"/>
                  <a:gd name="T18" fmla="*/ 66 w 219"/>
                  <a:gd name="T19" fmla="*/ 207 h 268"/>
                  <a:gd name="T20" fmla="*/ 67 w 219"/>
                  <a:gd name="T21" fmla="*/ 194 h 268"/>
                  <a:gd name="T22" fmla="*/ 117 w 219"/>
                  <a:gd name="T23" fmla="*/ 165 h 268"/>
                  <a:gd name="T24" fmla="*/ 94 w 219"/>
                  <a:gd name="T25" fmla="*/ 142 h 268"/>
                  <a:gd name="T26" fmla="*/ 67 w 219"/>
                  <a:gd name="T27" fmla="*/ 150 h 268"/>
                  <a:gd name="T28" fmla="*/ 66 w 219"/>
                  <a:gd name="T29" fmla="*/ 142 h 268"/>
                  <a:gd name="T30" fmla="*/ 79 w 219"/>
                  <a:gd name="T31" fmla="*/ 87 h 268"/>
                  <a:gd name="T32" fmla="*/ 116 w 219"/>
                  <a:gd name="T33" fmla="*/ 92 h 268"/>
                  <a:gd name="T34" fmla="*/ 138 w 219"/>
                  <a:gd name="T35" fmla="*/ 147 h 268"/>
                  <a:gd name="T36" fmla="*/ 162 w 219"/>
                  <a:gd name="T37" fmla="*/ 203 h 268"/>
                  <a:gd name="T38" fmla="*/ 175 w 219"/>
                  <a:gd name="T39" fmla="*/ 242 h 268"/>
                  <a:gd name="T40" fmla="*/ 215 w 219"/>
                  <a:gd name="T41" fmla="*/ 218 h 268"/>
                  <a:gd name="T42" fmla="*/ 179 w 219"/>
                  <a:gd name="T43" fmla="*/ 1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8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0" y="0"/>
                      <a:pt x="118" y="4"/>
                      <a:pt x="108" y="5"/>
                    </a:cubicBezTo>
                    <a:cubicBezTo>
                      <a:pt x="89" y="7"/>
                      <a:pt x="55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0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2" y="268"/>
                      <a:pt x="31" y="268"/>
                    </a:cubicBezTo>
                    <a:cubicBezTo>
                      <a:pt x="69" y="266"/>
                      <a:pt x="67" y="234"/>
                      <a:pt x="66" y="207"/>
                    </a:cubicBezTo>
                    <a:cubicBezTo>
                      <a:pt x="66" y="202"/>
                      <a:pt x="66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5"/>
                      <a:pt x="67" y="150"/>
                    </a:cubicBezTo>
                    <a:cubicBezTo>
                      <a:pt x="67" y="147"/>
                      <a:pt x="66" y="145"/>
                      <a:pt x="66" y="142"/>
                    </a:cubicBezTo>
                    <a:cubicBezTo>
                      <a:pt x="64" y="122"/>
                      <a:pt x="61" y="98"/>
                      <a:pt x="79" y="87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3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1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ltGray">
              <a:xfrm>
                <a:off x="2208" y="3031"/>
                <a:ext cx="518" cy="635"/>
              </a:xfrm>
              <a:custGeom>
                <a:avLst/>
                <a:gdLst>
                  <a:gd name="T0" fmla="*/ 179 w 219"/>
                  <a:gd name="T1" fmla="*/ 128 h 269"/>
                  <a:gd name="T2" fmla="*/ 148 w 219"/>
                  <a:gd name="T3" fmla="*/ 38 h 269"/>
                  <a:gd name="T4" fmla="*/ 129 w 219"/>
                  <a:gd name="T5" fmla="*/ 4 h 269"/>
                  <a:gd name="T6" fmla="*/ 109 w 219"/>
                  <a:gd name="T7" fmla="*/ 5 h 269"/>
                  <a:gd name="T8" fmla="*/ 39 w 219"/>
                  <a:gd name="T9" fmla="*/ 14 h 269"/>
                  <a:gd name="T10" fmla="*/ 27 w 219"/>
                  <a:gd name="T11" fmla="*/ 44 h 269"/>
                  <a:gd name="T12" fmla="*/ 22 w 219"/>
                  <a:gd name="T13" fmla="*/ 122 h 269"/>
                  <a:gd name="T14" fmla="*/ 5 w 219"/>
                  <a:gd name="T15" fmla="*/ 237 h 269"/>
                  <a:gd name="T16" fmla="*/ 31 w 219"/>
                  <a:gd name="T17" fmla="*/ 268 h 269"/>
                  <a:gd name="T18" fmla="*/ 67 w 219"/>
                  <a:gd name="T19" fmla="*/ 207 h 269"/>
                  <a:gd name="T20" fmla="*/ 67 w 219"/>
                  <a:gd name="T21" fmla="*/ 194 h 269"/>
                  <a:gd name="T22" fmla="*/ 117 w 219"/>
                  <a:gd name="T23" fmla="*/ 165 h 269"/>
                  <a:gd name="T24" fmla="*/ 94 w 219"/>
                  <a:gd name="T25" fmla="*/ 142 h 269"/>
                  <a:gd name="T26" fmla="*/ 67 w 219"/>
                  <a:gd name="T27" fmla="*/ 150 h 269"/>
                  <a:gd name="T28" fmla="*/ 66 w 219"/>
                  <a:gd name="T29" fmla="*/ 142 h 269"/>
                  <a:gd name="T30" fmla="*/ 80 w 219"/>
                  <a:gd name="T31" fmla="*/ 88 h 269"/>
                  <a:gd name="T32" fmla="*/ 116 w 219"/>
                  <a:gd name="T33" fmla="*/ 92 h 269"/>
                  <a:gd name="T34" fmla="*/ 138 w 219"/>
                  <a:gd name="T35" fmla="*/ 147 h 269"/>
                  <a:gd name="T36" fmla="*/ 162 w 219"/>
                  <a:gd name="T37" fmla="*/ 203 h 269"/>
                  <a:gd name="T38" fmla="*/ 175 w 219"/>
                  <a:gd name="T39" fmla="*/ 242 h 269"/>
                  <a:gd name="T40" fmla="*/ 215 w 219"/>
                  <a:gd name="T41" fmla="*/ 218 h 269"/>
                  <a:gd name="T42" fmla="*/ 179 w 219"/>
                  <a:gd name="T43" fmla="*/ 12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9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1" y="0"/>
                      <a:pt x="118" y="5"/>
                      <a:pt x="109" y="5"/>
                    </a:cubicBezTo>
                    <a:cubicBezTo>
                      <a:pt x="89" y="7"/>
                      <a:pt x="56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1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3" y="269"/>
                      <a:pt x="31" y="268"/>
                    </a:cubicBezTo>
                    <a:cubicBezTo>
                      <a:pt x="69" y="266"/>
                      <a:pt x="67" y="234"/>
                      <a:pt x="67" y="207"/>
                    </a:cubicBezTo>
                    <a:cubicBezTo>
                      <a:pt x="67" y="203"/>
                      <a:pt x="67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6"/>
                      <a:pt x="67" y="150"/>
                    </a:cubicBezTo>
                    <a:cubicBezTo>
                      <a:pt x="67" y="148"/>
                      <a:pt x="67" y="145"/>
                      <a:pt x="66" y="142"/>
                    </a:cubicBezTo>
                    <a:cubicBezTo>
                      <a:pt x="64" y="122"/>
                      <a:pt x="61" y="98"/>
                      <a:pt x="80" y="88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4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2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451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 rot="-1631738">
              <a:off x="2496" y="2544"/>
              <a:ext cx="256" cy="305"/>
              <a:chOff x="2448" y="1200"/>
              <a:chExt cx="634" cy="757"/>
            </a:xfrm>
          </p:grpSpPr>
          <p:sp>
            <p:nvSpPr>
              <p:cNvPr id="37937" name="Freeform 49"/>
              <p:cNvSpPr>
                <a:spLocks/>
              </p:cNvSpPr>
              <p:nvPr/>
            </p:nvSpPr>
            <p:spPr bwMode="ltGray">
              <a:xfrm>
                <a:off x="2489" y="1281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5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4"/>
                      <a:pt x="110" y="209"/>
                      <a:pt x="145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29"/>
                      <a:pt x="228" y="145"/>
                    </a:cubicBezTo>
                    <a:cubicBezTo>
                      <a:pt x="209" y="164"/>
                      <a:pt x="127" y="27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2941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8" name="Freeform 50"/>
              <p:cNvSpPr>
                <a:spLocks/>
              </p:cNvSpPr>
              <p:nvPr/>
            </p:nvSpPr>
            <p:spPr bwMode="ltGray">
              <a:xfrm>
                <a:off x="2448" y="1200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6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5"/>
                      <a:pt x="110" y="209"/>
                      <a:pt x="146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30"/>
                      <a:pt x="228" y="145"/>
                    </a:cubicBezTo>
                    <a:cubicBezTo>
                      <a:pt x="209" y="164"/>
                      <a:pt x="127" y="28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9" name="Group 51"/>
            <p:cNvGrpSpPr>
              <a:grpSpLocks/>
            </p:cNvGrpSpPr>
            <p:nvPr/>
          </p:nvGrpSpPr>
          <p:grpSpPr bwMode="auto">
            <a:xfrm>
              <a:off x="1872" y="2627"/>
              <a:ext cx="316" cy="300"/>
              <a:chOff x="3324" y="788"/>
              <a:chExt cx="482" cy="458"/>
            </a:xfrm>
          </p:grpSpPr>
          <p:sp>
            <p:nvSpPr>
              <p:cNvPr id="37940" name="Freeform 52"/>
              <p:cNvSpPr>
                <a:spLocks/>
              </p:cNvSpPr>
              <p:nvPr/>
            </p:nvSpPr>
            <p:spPr bwMode="ltGray">
              <a:xfrm rot="16043336" flipH="1">
                <a:off x="3346" y="80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1" name="Freeform 53"/>
              <p:cNvSpPr>
                <a:spLocks/>
              </p:cNvSpPr>
              <p:nvPr/>
            </p:nvSpPr>
            <p:spPr bwMode="ltGray">
              <a:xfrm rot="16043336" flipH="1">
                <a:off x="3362" y="766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078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2" name="Freeform 54"/>
              <p:cNvSpPr>
                <a:spLocks/>
              </p:cNvSpPr>
              <p:nvPr/>
            </p:nvSpPr>
            <p:spPr bwMode="ltGray">
              <a:xfrm rot="122014" flipH="1">
                <a:off x="3451" y="1010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3" name="Group 55"/>
            <p:cNvGrpSpPr>
              <a:grpSpLocks/>
            </p:cNvGrpSpPr>
            <p:nvPr/>
          </p:nvGrpSpPr>
          <p:grpSpPr bwMode="auto">
            <a:xfrm>
              <a:off x="603" y="2916"/>
              <a:ext cx="290" cy="312"/>
              <a:chOff x="3168" y="432"/>
              <a:chExt cx="455" cy="493"/>
            </a:xfrm>
          </p:grpSpPr>
          <p:sp>
            <p:nvSpPr>
              <p:cNvPr id="37944" name="Freeform 56"/>
              <p:cNvSpPr>
                <a:spLocks/>
              </p:cNvSpPr>
              <p:nvPr/>
            </p:nvSpPr>
            <p:spPr bwMode="ltGray">
              <a:xfrm>
                <a:off x="3201" y="459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ltGray">
              <a:xfrm>
                <a:off x="3168" y="43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ltGray">
              <a:xfrm rot="15921321">
                <a:off x="3382" y="547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7" name="Group 59"/>
            <p:cNvGrpSpPr>
              <a:grpSpLocks/>
            </p:cNvGrpSpPr>
            <p:nvPr/>
          </p:nvGrpSpPr>
          <p:grpSpPr bwMode="auto">
            <a:xfrm rot="-1559867">
              <a:off x="1251" y="2688"/>
              <a:ext cx="244" cy="324"/>
              <a:chOff x="2942" y="357"/>
              <a:chExt cx="752" cy="1001"/>
            </a:xfrm>
          </p:grpSpPr>
          <p:sp>
            <p:nvSpPr>
              <p:cNvPr id="37948" name="Freeform 60"/>
              <p:cNvSpPr>
                <a:spLocks noEditPoints="1"/>
              </p:cNvSpPr>
              <p:nvPr/>
            </p:nvSpPr>
            <p:spPr bwMode="ltGray">
              <a:xfrm>
                <a:off x="2976" y="432"/>
                <a:ext cx="718" cy="926"/>
              </a:xfrm>
              <a:custGeom>
                <a:avLst/>
                <a:gdLst>
                  <a:gd name="T0" fmla="*/ 189 w 304"/>
                  <a:gd name="T1" fmla="*/ 25 h 392"/>
                  <a:gd name="T2" fmla="*/ 77 w 304"/>
                  <a:gd name="T3" fmla="*/ 115 h 392"/>
                  <a:gd name="T4" fmla="*/ 24 w 304"/>
                  <a:gd name="T5" fmla="*/ 243 h 392"/>
                  <a:gd name="T6" fmla="*/ 8 w 304"/>
                  <a:gd name="T7" fmla="*/ 340 h 392"/>
                  <a:gd name="T8" fmla="*/ 101 w 304"/>
                  <a:gd name="T9" fmla="*/ 392 h 392"/>
                  <a:gd name="T10" fmla="*/ 183 w 304"/>
                  <a:gd name="T11" fmla="*/ 372 h 392"/>
                  <a:gd name="T12" fmla="*/ 233 w 304"/>
                  <a:gd name="T13" fmla="*/ 315 h 392"/>
                  <a:gd name="T14" fmla="*/ 177 w 304"/>
                  <a:gd name="T15" fmla="*/ 241 h 392"/>
                  <a:gd name="T16" fmla="*/ 294 w 304"/>
                  <a:gd name="T17" fmla="*/ 154 h 392"/>
                  <a:gd name="T18" fmla="*/ 189 w 304"/>
                  <a:gd name="T19" fmla="*/ 25 h 392"/>
                  <a:gd name="T20" fmla="*/ 137 w 304"/>
                  <a:gd name="T21" fmla="*/ 332 h 392"/>
                  <a:gd name="T22" fmla="*/ 82 w 304"/>
                  <a:gd name="T23" fmla="*/ 306 h 392"/>
                  <a:gd name="T24" fmla="*/ 137 w 304"/>
                  <a:gd name="T25" fmla="*/ 332 h 392"/>
                  <a:gd name="T26" fmla="*/ 133 w 304"/>
                  <a:gd name="T27" fmla="*/ 148 h 392"/>
                  <a:gd name="T28" fmla="*/ 222 w 304"/>
                  <a:gd name="T29" fmla="*/ 134 h 392"/>
                  <a:gd name="T30" fmla="*/ 133 w 304"/>
                  <a:gd name="T31" fmla="*/ 14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4" h="392">
                    <a:moveTo>
                      <a:pt x="189" y="25"/>
                    </a:moveTo>
                    <a:cubicBezTo>
                      <a:pt x="124" y="0"/>
                      <a:pt x="97" y="67"/>
                      <a:pt x="77" y="115"/>
                    </a:cubicBezTo>
                    <a:cubicBezTo>
                      <a:pt x="59" y="158"/>
                      <a:pt x="35" y="198"/>
                      <a:pt x="24" y="243"/>
                    </a:cubicBezTo>
                    <a:cubicBezTo>
                      <a:pt x="18" y="269"/>
                      <a:pt x="0" y="314"/>
                      <a:pt x="8" y="340"/>
                    </a:cubicBezTo>
                    <a:cubicBezTo>
                      <a:pt x="19" y="380"/>
                      <a:pt x="59" y="392"/>
                      <a:pt x="101" y="392"/>
                    </a:cubicBezTo>
                    <a:cubicBezTo>
                      <a:pt x="132" y="391"/>
                      <a:pt x="163" y="383"/>
                      <a:pt x="183" y="372"/>
                    </a:cubicBezTo>
                    <a:cubicBezTo>
                      <a:pt x="206" y="361"/>
                      <a:pt x="231" y="342"/>
                      <a:pt x="233" y="315"/>
                    </a:cubicBezTo>
                    <a:cubicBezTo>
                      <a:pt x="235" y="299"/>
                      <a:pt x="194" y="228"/>
                      <a:pt x="177" y="241"/>
                    </a:cubicBezTo>
                    <a:cubicBezTo>
                      <a:pt x="214" y="214"/>
                      <a:pt x="283" y="213"/>
                      <a:pt x="294" y="154"/>
                    </a:cubicBezTo>
                    <a:cubicBezTo>
                      <a:pt x="304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50"/>
                      <a:pt x="192" y="293"/>
                      <a:pt x="137" y="332"/>
                    </a:cubicBezTo>
                    <a:close/>
                    <a:moveTo>
                      <a:pt x="133" y="148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5"/>
                      <a:pt x="134" y="219"/>
                      <a:pt x="133" y="1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ltGray">
              <a:xfrm>
                <a:off x="2942" y="357"/>
                <a:ext cx="716" cy="926"/>
              </a:xfrm>
              <a:custGeom>
                <a:avLst/>
                <a:gdLst>
                  <a:gd name="T0" fmla="*/ 189 w 303"/>
                  <a:gd name="T1" fmla="*/ 25 h 392"/>
                  <a:gd name="T2" fmla="*/ 77 w 303"/>
                  <a:gd name="T3" fmla="*/ 115 h 392"/>
                  <a:gd name="T4" fmla="*/ 24 w 303"/>
                  <a:gd name="T5" fmla="*/ 243 h 392"/>
                  <a:gd name="T6" fmla="*/ 7 w 303"/>
                  <a:gd name="T7" fmla="*/ 340 h 392"/>
                  <a:gd name="T8" fmla="*/ 101 w 303"/>
                  <a:gd name="T9" fmla="*/ 391 h 392"/>
                  <a:gd name="T10" fmla="*/ 183 w 303"/>
                  <a:gd name="T11" fmla="*/ 372 h 392"/>
                  <a:gd name="T12" fmla="*/ 233 w 303"/>
                  <a:gd name="T13" fmla="*/ 315 h 392"/>
                  <a:gd name="T14" fmla="*/ 177 w 303"/>
                  <a:gd name="T15" fmla="*/ 241 h 392"/>
                  <a:gd name="T16" fmla="*/ 294 w 303"/>
                  <a:gd name="T17" fmla="*/ 154 h 392"/>
                  <a:gd name="T18" fmla="*/ 189 w 303"/>
                  <a:gd name="T19" fmla="*/ 25 h 392"/>
                  <a:gd name="T20" fmla="*/ 137 w 303"/>
                  <a:gd name="T21" fmla="*/ 332 h 392"/>
                  <a:gd name="T22" fmla="*/ 82 w 303"/>
                  <a:gd name="T23" fmla="*/ 306 h 392"/>
                  <a:gd name="T24" fmla="*/ 137 w 303"/>
                  <a:gd name="T25" fmla="*/ 332 h 392"/>
                  <a:gd name="T26" fmla="*/ 133 w 303"/>
                  <a:gd name="T27" fmla="*/ 147 h 392"/>
                  <a:gd name="T28" fmla="*/ 222 w 303"/>
                  <a:gd name="T29" fmla="*/ 134 h 392"/>
                  <a:gd name="T30" fmla="*/ 133 w 303"/>
                  <a:gd name="T31" fmla="*/ 14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" h="392">
                    <a:moveTo>
                      <a:pt x="189" y="25"/>
                    </a:moveTo>
                    <a:cubicBezTo>
                      <a:pt x="123" y="0"/>
                      <a:pt x="97" y="67"/>
                      <a:pt x="77" y="115"/>
                    </a:cubicBezTo>
                    <a:cubicBezTo>
                      <a:pt x="59" y="157"/>
                      <a:pt x="34" y="198"/>
                      <a:pt x="24" y="243"/>
                    </a:cubicBezTo>
                    <a:cubicBezTo>
                      <a:pt x="18" y="269"/>
                      <a:pt x="0" y="314"/>
                      <a:pt x="7" y="340"/>
                    </a:cubicBezTo>
                    <a:cubicBezTo>
                      <a:pt x="18" y="380"/>
                      <a:pt x="59" y="392"/>
                      <a:pt x="101" y="391"/>
                    </a:cubicBezTo>
                    <a:cubicBezTo>
                      <a:pt x="131" y="391"/>
                      <a:pt x="163" y="383"/>
                      <a:pt x="183" y="372"/>
                    </a:cubicBezTo>
                    <a:cubicBezTo>
                      <a:pt x="205" y="361"/>
                      <a:pt x="231" y="342"/>
                      <a:pt x="233" y="315"/>
                    </a:cubicBezTo>
                    <a:cubicBezTo>
                      <a:pt x="234" y="299"/>
                      <a:pt x="194" y="228"/>
                      <a:pt x="177" y="241"/>
                    </a:cubicBezTo>
                    <a:cubicBezTo>
                      <a:pt x="214" y="214"/>
                      <a:pt x="282" y="213"/>
                      <a:pt x="294" y="154"/>
                    </a:cubicBezTo>
                    <a:cubicBezTo>
                      <a:pt x="303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49"/>
                      <a:pt x="192" y="293"/>
                      <a:pt x="137" y="332"/>
                    </a:cubicBezTo>
                    <a:close/>
                    <a:moveTo>
                      <a:pt x="133" y="147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4"/>
                      <a:pt x="134" y="219"/>
                      <a:pt x="133" y="1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7451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50" name="Group 62"/>
            <p:cNvGrpSpPr>
              <a:grpSpLocks/>
            </p:cNvGrpSpPr>
            <p:nvPr/>
          </p:nvGrpSpPr>
          <p:grpSpPr bwMode="auto">
            <a:xfrm rot="-1127993">
              <a:off x="3083" y="2502"/>
              <a:ext cx="218" cy="296"/>
              <a:chOff x="3072" y="96"/>
              <a:chExt cx="1220" cy="1654"/>
            </a:xfrm>
          </p:grpSpPr>
          <p:grpSp>
            <p:nvGrpSpPr>
              <p:cNvPr id="37951" name="Group 63"/>
              <p:cNvGrpSpPr>
                <a:grpSpLocks/>
              </p:cNvGrpSpPr>
              <p:nvPr/>
            </p:nvGrpSpPr>
            <p:grpSpPr bwMode="auto">
              <a:xfrm>
                <a:off x="3154" y="144"/>
                <a:ext cx="1138" cy="1606"/>
                <a:chOff x="4153" y="-160"/>
                <a:chExt cx="1138" cy="1606"/>
              </a:xfrm>
            </p:grpSpPr>
            <p:sp>
              <p:nvSpPr>
                <p:cNvPr id="37952" name="Freeform 64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3" name="Freeform 65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2353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7954" name="Group 66"/>
              <p:cNvGrpSpPr>
                <a:grpSpLocks/>
              </p:cNvGrpSpPr>
              <p:nvPr/>
            </p:nvGrpSpPr>
            <p:grpSpPr bwMode="auto">
              <a:xfrm>
                <a:off x="3072" y="96"/>
                <a:ext cx="1138" cy="1606"/>
                <a:chOff x="4153" y="-160"/>
                <a:chExt cx="1138" cy="1606"/>
              </a:xfrm>
            </p:grpSpPr>
            <p:sp>
              <p:nvSpPr>
                <p:cNvPr id="37955" name="Freeform 67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0980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6" name="Freeform 68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7957" name="Freeform 69"/>
              <p:cNvSpPr>
                <a:spLocks/>
              </p:cNvSpPr>
              <p:nvPr/>
            </p:nvSpPr>
            <p:spPr bwMode="ltGray">
              <a:xfrm>
                <a:off x="3343" y="168"/>
                <a:ext cx="260" cy="218"/>
              </a:xfrm>
              <a:custGeom>
                <a:avLst/>
                <a:gdLst>
                  <a:gd name="T0" fmla="*/ 27 w 130"/>
                  <a:gd name="T1" fmla="*/ 96 h 109"/>
                  <a:gd name="T2" fmla="*/ 6 w 130"/>
                  <a:gd name="T3" fmla="*/ 38 h 109"/>
                  <a:gd name="T4" fmla="*/ 48 w 130"/>
                  <a:gd name="T5" fmla="*/ 9 h 109"/>
                  <a:gd name="T6" fmla="*/ 67 w 130"/>
                  <a:gd name="T7" fmla="*/ 0 h 109"/>
                  <a:gd name="T8" fmla="*/ 58 w 130"/>
                  <a:gd name="T9" fmla="*/ 35 h 109"/>
                  <a:gd name="T10" fmla="*/ 130 w 130"/>
                  <a:gd name="T11" fmla="*/ 92 h 109"/>
                  <a:gd name="T12" fmla="*/ 83 w 130"/>
                  <a:gd name="T13" fmla="*/ 109 h 109"/>
                  <a:gd name="T14" fmla="*/ 27 w 130"/>
                  <a:gd name="T15" fmla="*/ 9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09">
                    <a:moveTo>
                      <a:pt x="27" y="96"/>
                    </a:moveTo>
                    <a:cubicBezTo>
                      <a:pt x="3" y="83"/>
                      <a:pt x="0" y="61"/>
                      <a:pt x="6" y="38"/>
                    </a:cubicBezTo>
                    <a:cubicBezTo>
                      <a:pt x="20" y="27"/>
                      <a:pt x="34" y="17"/>
                      <a:pt x="48" y="9"/>
                    </a:cubicBezTo>
                    <a:cubicBezTo>
                      <a:pt x="54" y="6"/>
                      <a:pt x="61" y="3"/>
                      <a:pt x="67" y="0"/>
                    </a:cubicBezTo>
                    <a:cubicBezTo>
                      <a:pt x="62" y="10"/>
                      <a:pt x="59" y="22"/>
                      <a:pt x="58" y="35"/>
                    </a:cubicBezTo>
                    <a:cubicBezTo>
                      <a:pt x="54" y="81"/>
                      <a:pt x="99" y="76"/>
                      <a:pt x="130" y="92"/>
                    </a:cubicBezTo>
                    <a:cubicBezTo>
                      <a:pt x="120" y="104"/>
                      <a:pt x="102" y="109"/>
                      <a:pt x="83" y="109"/>
                    </a:cubicBezTo>
                    <a:cubicBezTo>
                      <a:pt x="62" y="109"/>
                      <a:pt x="41" y="103"/>
                      <a:pt x="27" y="96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58" name="Freeform 70"/>
              <p:cNvSpPr>
                <a:spLocks/>
              </p:cNvSpPr>
              <p:nvPr/>
            </p:nvSpPr>
            <p:spPr bwMode="ltGray">
              <a:xfrm>
                <a:off x="3328" y="1418"/>
                <a:ext cx="114" cy="121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59" name="Rectangle 71"/>
          <p:cNvSpPr>
            <a:spLocks noChangeArrowheads="1"/>
          </p:cNvSpPr>
          <p:nvPr/>
        </p:nvSpPr>
        <p:spPr bwMode="hidden">
          <a:xfrm flipH="1">
            <a:off x="0" y="3"/>
            <a:ext cx="12192000" cy="2968625"/>
          </a:xfrm>
          <a:prstGeom prst="rect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sp>
        <p:nvSpPr>
          <p:cNvPr id="37960" name="Rectangle 7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64800" y="6586538"/>
            <a:ext cx="1422400" cy="220662"/>
          </a:xfrm>
        </p:spPr>
        <p:txBody>
          <a:bodyPr/>
          <a:lstStyle>
            <a:lvl1pPr>
              <a:defRPr sz="1417"/>
            </a:lvl1pPr>
          </a:lstStyle>
          <a:p>
            <a:fld id="{D2C114A1-C78A-47AE-B866-A1A9A80D3D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61" name="Rectangle 7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" y="6586538"/>
            <a:ext cx="2844800" cy="220662"/>
          </a:xfrm>
        </p:spPr>
        <p:txBody>
          <a:bodyPr/>
          <a:lstStyle>
            <a:lvl1pPr>
              <a:defRPr sz="1417"/>
            </a:lvl1pPr>
          </a:lstStyle>
          <a:p>
            <a:fld id="{E37A8D8C-9234-4B23-B863-AC25D75353A3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37962" name="Rectangle 7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352800" y="6586538"/>
            <a:ext cx="3860800" cy="220662"/>
          </a:xfrm>
        </p:spPr>
        <p:txBody>
          <a:bodyPr/>
          <a:lstStyle>
            <a:lvl1pPr>
              <a:defRPr sz="1417"/>
            </a:lvl1pPr>
          </a:lstStyle>
          <a:p>
            <a:endParaRPr lang="en-US"/>
          </a:p>
        </p:txBody>
      </p:sp>
      <p:pic>
        <p:nvPicPr>
          <p:cNvPr id="37963" name="Picture 7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4343400"/>
            <a:ext cx="843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64" name="Picture 7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b="51913"/>
          <a:stretch>
            <a:fillRect/>
          </a:stretch>
        </p:blipFill>
        <p:spPr bwMode="ltGray">
          <a:xfrm>
            <a:off x="1320800" y="0"/>
            <a:ext cx="843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65" name="Group 77"/>
          <p:cNvGrpSpPr>
            <a:grpSpLocks/>
          </p:cNvGrpSpPr>
          <p:nvPr/>
        </p:nvGrpSpPr>
        <p:grpSpPr bwMode="auto">
          <a:xfrm>
            <a:off x="11277606" y="1371603"/>
            <a:ext cx="505884" cy="454025"/>
            <a:chOff x="1263" y="3340"/>
            <a:chExt cx="407" cy="488"/>
          </a:xfrm>
        </p:grpSpPr>
        <p:grpSp>
          <p:nvGrpSpPr>
            <p:cNvPr id="37966" name="Group 78"/>
            <p:cNvGrpSpPr>
              <a:grpSpLocks/>
            </p:cNvGrpSpPr>
            <p:nvPr/>
          </p:nvGrpSpPr>
          <p:grpSpPr bwMode="auto">
            <a:xfrm rot="10274154">
              <a:off x="1294" y="3362"/>
              <a:ext cx="376" cy="466"/>
              <a:chOff x="1657" y="2832"/>
              <a:chExt cx="900" cy="1112"/>
            </a:xfrm>
          </p:grpSpPr>
          <p:sp>
            <p:nvSpPr>
              <p:cNvPr id="37967" name="Freeform 79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8" name="Freeform 80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9" name="Freeform 81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70" name="Group 82"/>
            <p:cNvGrpSpPr>
              <a:grpSpLocks/>
            </p:cNvGrpSpPr>
            <p:nvPr/>
          </p:nvGrpSpPr>
          <p:grpSpPr bwMode="auto">
            <a:xfrm rot="10274154">
              <a:off x="1263" y="3340"/>
              <a:ext cx="376" cy="464"/>
              <a:chOff x="1339" y="2736"/>
              <a:chExt cx="900" cy="1108"/>
            </a:xfrm>
          </p:grpSpPr>
          <p:sp>
            <p:nvSpPr>
              <p:cNvPr id="37971" name="Freeform 83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2" name="Freeform 84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3" name="Freeform 85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74" name="Freeform 86"/>
          <p:cNvSpPr>
            <a:spLocks/>
          </p:cNvSpPr>
          <p:nvPr/>
        </p:nvSpPr>
        <p:spPr bwMode="gray">
          <a:xfrm>
            <a:off x="6155269" y="0"/>
            <a:ext cx="6036733" cy="3287713"/>
          </a:xfrm>
          <a:custGeom>
            <a:avLst/>
            <a:gdLst>
              <a:gd name="T0" fmla="*/ 2651 w 2852"/>
              <a:gd name="T1" fmla="*/ 0 h 2071"/>
              <a:gd name="T2" fmla="*/ 2831 w 2852"/>
              <a:gd name="T3" fmla="*/ 1351 h 2071"/>
              <a:gd name="T4" fmla="*/ 2495 w 2852"/>
              <a:gd name="T5" fmla="*/ 1735 h 2071"/>
              <a:gd name="T6" fmla="*/ 1967 w 2852"/>
              <a:gd name="T7" fmla="*/ 1879 h 2071"/>
              <a:gd name="T8" fmla="*/ 1439 w 2852"/>
              <a:gd name="T9" fmla="*/ 1879 h 2071"/>
              <a:gd name="T10" fmla="*/ 1391 w 2852"/>
              <a:gd name="T11" fmla="*/ 2023 h 2071"/>
              <a:gd name="T12" fmla="*/ 1391 w 2852"/>
              <a:gd name="T13" fmla="*/ 2071 h 2071"/>
              <a:gd name="T14" fmla="*/ 1343 w 2852"/>
              <a:gd name="T15" fmla="*/ 1879 h 2071"/>
              <a:gd name="T16" fmla="*/ 777 w 2852"/>
              <a:gd name="T17" fmla="*/ 1666 h 2071"/>
              <a:gd name="T18" fmla="*/ 239 w 2852"/>
              <a:gd name="T19" fmla="*/ 1207 h 2071"/>
              <a:gd name="T20" fmla="*/ 124 w 2852"/>
              <a:gd name="T21" fmla="*/ 486 h 2071"/>
              <a:gd name="T22" fmla="*/ 763 w 2852"/>
              <a:gd name="T23" fmla="*/ 0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52" h="2071">
                <a:moveTo>
                  <a:pt x="2651" y="0"/>
                </a:moveTo>
                <a:cubicBezTo>
                  <a:pt x="2852" y="298"/>
                  <a:pt x="2831" y="1351"/>
                  <a:pt x="2831" y="1351"/>
                </a:cubicBezTo>
                <a:cubicBezTo>
                  <a:pt x="2805" y="1640"/>
                  <a:pt x="2639" y="1647"/>
                  <a:pt x="2495" y="1735"/>
                </a:cubicBezTo>
                <a:cubicBezTo>
                  <a:pt x="2351" y="1823"/>
                  <a:pt x="2143" y="1855"/>
                  <a:pt x="1967" y="1879"/>
                </a:cubicBezTo>
                <a:cubicBezTo>
                  <a:pt x="1791" y="1903"/>
                  <a:pt x="1535" y="1855"/>
                  <a:pt x="1439" y="1879"/>
                </a:cubicBezTo>
                <a:lnTo>
                  <a:pt x="1391" y="2023"/>
                </a:lnTo>
                <a:lnTo>
                  <a:pt x="1391" y="2071"/>
                </a:lnTo>
                <a:lnTo>
                  <a:pt x="1343" y="1879"/>
                </a:lnTo>
                <a:cubicBezTo>
                  <a:pt x="1241" y="1811"/>
                  <a:pt x="981" y="1770"/>
                  <a:pt x="777" y="1666"/>
                </a:cubicBezTo>
                <a:cubicBezTo>
                  <a:pt x="573" y="1562"/>
                  <a:pt x="478" y="1408"/>
                  <a:pt x="239" y="1207"/>
                </a:cubicBezTo>
                <a:cubicBezTo>
                  <a:pt x="0" y="1006"/>
                  <a:pt x="76" y="673"/>
                  <a:pt x="124" y="486"/>
                </a:cubicBezTo>
                <a:cubicBezTo>
                  <a:pt x="172" y="299"/>
                  <a:pt x="630" y="101"/>
                  <a:pt x="763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grpSp>
        <p:nvGrpSpPr>
          <p:cNvPr id="37975" name="Group 87"/>
          <p:cNvGrpSpPr>
            <a:grpSpLocks/>
          </p:cNvGrpSpPr>
          <p:nvPr/>
        </p:nvGrpSpPr>
        <p:grpSpPr bwMode="auto">
          <a:xfrm rot="-493152">
            <a:off x="9171518" y="2192338"/>
            <a:ext cx="558800" cy="498475"/>
            <a:chOff x="2208" y="3031"/>
            <a:chExt cx="565" cy="674"/>
          </a:xfrm>
        </p:grpSpPr>
        <p:sp>
          <p:nvSpPr>
            <p:cNvPr id="37976" name="Freeform 88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78" name="Group 90"/>
          <p:cNvGrpSpPr>
            <a:grpSpLocks/>
          </p:cNvGrpSpPr>
          <p:nvPr/>
        </p:nvGrpSpPr>
        <p:grpSpPr bwMode="auto">
          <a:xfrm>
            <a:off x="10071100" y="1231900"/>
            <a:ext cx="812800" cy="723900"/>
            <a:chOff x="2448" y="1200"/>
            <a:chExt cx="634" cy="757"/>
          </a:xfrm>
        </p:grpSpPr>
        <p:sp>
          <p:nvSpPr>
            <p:cNvPr id="37979" name="Freeform 91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81" name="Group 93"/>
          <p:cNvGrpSpPr>
            <a:grpSpLocks/>
          </p:cNvGrpSpPr>
          <p:nvPr/>
        </p:nvGrpSpPr>
        <p:grpSpPr bwMode="auto">
          <a:xfrm>
            <a:off x="9027588" y="1042988"/>
            <a:ext cx="833967" cy="752475"/>
            <a:chOff x="1596" y="2784"/>
            <a:chExt cx="961" cy="1160"/>
          </a:xfrm>
        </p:grpSpPr>
        <p:grpSp>
          <p:nvGrpSpPr>
            <p:cNvPr id="37982" name="Group 94"/>
            <p:cNvGrpSpPr>
              <a:grpSpLocks/>
            </p:cNvGrpSpPr>
            <p:nvPr/>
          </p:nvGrpSpPr>
          <p:grpSpPr bwMode="auto">
            <a:xfrm>
              <a:off x="1657" y="2832"/>
              <a:ext cx="900" cy="1112"/>
              <a:chOff x="1657" y="2832"/>
              <a:chExt cx="900" cy="1112"/>
            </a:xfrm>
          </p:grpSpPr>
          <p:sp>
            <p:nvSpPr>
              <p:cNvPr id="37983" name="Freeform 95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4" name="Freeform 96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5" name="Freeform 97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86" name="Group 98"/>
            <p:cNvGrpSpPr>
              <a:grpSpLocks/>
            </p:cNvGrpSpPr>
            <p:nvPr/>
          </p:nvGrpSpPr>
          <p:grpSpPr bwMode="auto">
            <a:xfrm>
              <a:off x="1596" y="2784"/>
              <a:ext cx="900" cy="1108"/>
              <a:chOff x="1339" y="2736"/>
              <a:chExt cx="900" cy="1108"/>
            </a:xfrm>
          </p:grpSpPr>
          <p:sp>
            <p:nvSpPr>
              <p:cNvPr id="37987" name="Freeform 99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8" name="Freeform 100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9" name="Freeform 101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 rot="-1391610">
            <a:off x="11203522" y="1752600"/>
            <a:ext cx="988484" cy="1008063"/>
            <a:chOff x="3072" y="96"/>
            <a:chExt cx="1220" cy="1654"/>
          </a:xfrm>
        </p:grpSpPr>
        <p:grpSp>
          <p:nvGrpSpPr>
            <p:cNvPr id="37991" name="Group 103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7992" name="Freeform 104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3" name="Freeform 105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94" name="Group 106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7995" name="Freeform 107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098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6" name="Freeform 108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997" name="Freeform 109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99" name="Group 111"/>
          <p:cNvGrpSpPr>
            <a:grpSpLocks/>
          </p:cNvGrpSpPr>
          <p:nvPr/>
        </p:nvGrpSpPr>
        <p:grpSpPr bwMode="auto">
          <a:xfrm>
            <a:off x="10676468" y="293688"/>
            <a:ext cx="1079500" cy="895350"/>
            <a:chOff x="4409" y="3220"/>
            <a:chExt cx="1136" cy="1256"/>
          </a:xfrm>
        </p:grpSpPr>
        <p:sp>
          <p:nvSpPr>
            <p:cNvPr id="38000" name="Freeform 112"/>
            <p:cNvSpPr>
              <a:spLocks/>
            </p:cNvSpPr>
            <p:nvPr/>
          </p:nvSpPr>
          <p:spPr bwMode="gray">
            <a:xfrm>
              <a:off x="4457" y="3274"/>
              <a:ext cx="1088" cy="1202"/>
            </a:xfrm>
            <a:custGeom>
              <a:avLst/>
              <a:gdLst>
                <a:gd name="T0" fmla="*/ 488 w 544"/>
                <a:gd name="T1" fmla="*/ 88 h 600"/>
                <a:gd name="T2" fmla="*/ 449 w 544"/>
                <a:gd name="T3" fmla="*/ 54 h 600"/>
                <a:gd name="T4" fmla="*/ 74 w 544"/>
                <a:gd name="T5" fmla="*/ 208 h 600"/>
                <a:gd name="T6" fmla="*/ 132 w 544"/>
                <a:gd name="T7" fmla="*/ 229 h 600"/>
                <a:gd name="T8" fmla="*/ 331 w 544"/>
                <a:gd name="T9" fmla="*/ 174 h 600"/>
                <a:gd name="T10" fmla="*/ 347 w 544"/>
                <a:gd name="T11" fmla="*/ 231 h 600"/>
                <a:gd name="T12" fmla="*/ 174 w 544"/>
                <a:gd name="T13" fmla="*/ 310 h 600"/>
                <a:gd name="T14" fmla="*/ 336 w 544"/>
                <a:gd name="T15" fmla="*/ 313 h 600"/>
                <a:gd name="T16" fmla="*/ 260 w 544"/>
                <a:gd name="T17" fmla="*/ 456 h 600"/>
                <a:gd name="T18" fmla="*/ 488 w 544"/>
                <a:gd name="T19" fmla="*/ 8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600">
                  <a:moveTo>
                    <a:pt x="488" y="88"/>
                  </a:moveTo>
                  <a:cubicBezTo>
                    <a:pt x="480" y="73"/>
                    <a:pt x="466" y="62"/>
                    <a:pt x="449" y="54"/>
                  </a:cubicBezTo>
                  <a:cubicBezTo>
                    <a:pt x="324" y="0"/>
                    <a:pt x="0" y="118"/>
                    <a:pt x="74" y="208"/>
                  </a:cubicBezTo>
                  <a:cubicBezTo>
                    <a:pt x="97" y="236"/>
                    <a:pt x="97" y="227"/>
                    <a:pt x="132" y="229"/>
                  </a:cubicBezTo>
                  <a:cubicBezTo>
                    <a:pt x="207" y="232"/>
                    <a:pt x="263" y="178"/>
                    <a:pt x="331" y="174"/>
                  </a:cubicBezTo>
                  <a:cubicBezTo>
                    <a:pt x="341" y="190"/>
                    <a:pt x="346" y="209"/>
                    <a:pt x="347" y="231"/>
                  </a:cubicBezTo>
                  <a:cubicBezTo>
                    <a:pt x="277" y="238"/>
                    <a:pt x="155" y="255"/>
                    <a:pt x="174" y="310"/>
                  </a:cubicBezTo>
                  <a:cubicBezTo>
                    <a:pt x="190" y="355"/>
                    <a:pt x="276" y="335"/>
                    <a:pt x="336" y="313"/>
                  </a:cubicBezTo>
                  <a:cubicBezTo>
                    <a:pt x="320" y="371"/>
                    <a:pt x="289" y="428"/>
                    <a:pt x="260" y="456"/>
                  </a:cubicBezTo>
                  <a:cubicBezTo>
                    <a:pt x="427" y="600"/>
                    <a:pt x="544" y="195"/>
                    <a:pt x="488" y="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8001" name="Group 113"/>
            <p:cNvGrpSpPr>
              <a:grpSpLocks/>
            </p:cNvGrpSpPr>
            <p:nvPr/>
          </p:nvGrpSpPr>
          <p:grpSpPr bwMode="auto">
            <a:xfrm>
              <a:off x="4409" y="3220"/>
              <a:ext cx="1088" cy="1202"/>
              <a:chOff x="4409" y="3220"/>
              <a:chExt cx="1088" cy="1202"/>
            </a:xfrm>
          </p:grpSpPr>
          <p:sp>
            <p:nvSpPr>
              <p:cNvPr id="38002" name="Freeform 114"/>
              <p:cNvSpPr>
                <a:spLocks/>
              </p:cNvSpPr>
              <p:nvPr/>
            </p:nvSpPr>
            <p:spPr bwMode="gray">
              <a:xfrm>
                <a:off x="4409" y="3220"/>
                <a:ext cx="1088" cy="1202"/>
              </a:xfrm>
              <a:custGeom>
                <a:avLst/>
                <a:gdLst>
                  <a:gd name="T0" fmla="*/ 488 w 544"/>
                  <a:gd name="T1" fmla="*/ 88 h 600"/>
                  <a:gd name="T2" fmla="*/ 449 w 544"/>
                  <a:gd name="T3" fmla="*/ 54 h 600"/>
                  <a:gd name="T4" fmla="*/ 74 w 544"/>
                  <a:gd name="T5" fmla="*/ 208 h 600"/>
                  <a:gd name="T6" fmla="*/ 132 w 544"/>
                  <a:gd name="T7" fmla="*/ 229 h 600"/>
                  <a:gd name="T8" fmla="*/ 331 w 544"/>
                  <a:gd name="T9" fmla="*/ 174 h 600"/>
                  <a:gd name="T10" fmla="*/ 347 w 544"/>
                  <a:gd name="T11" fmla="*/ 231 h 600"/>
                  <a:gd name="T12" fmla="*/ 174 w 544"/>
                  <a:gd name="T13" fmla="*/ 310 h 600"/>
                  <a:gd name="T14" fmla="*/ 336 w 544"/>
                  <a:gd name="T15" fmla="*/ 313 h 600"/>
                  <a:gd name="T16" fmla="*/ 260 w 544"/>
                  <a:gd name="T17" fmla="*/ 456 h 600"/>
                  <a:gd name="T18" fmla="*/ 488 w 544"/>
                  <a:gd name="T19" fmla="*/ 8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600">
                    <a:moveTo>
                      <a:pt x="488" y="88"/>
                    </a:moveTo>
                    <a:cubicBezTo>
                      <a:pt x="480" y="73"/>
                      <a:pt x="466" y="62"/>
                      <a:pt x="449" y="54"/>
                    </a:cubicBezTo>
                    <a:cubicBezTo>
                      <a:pt x="324" y="0"/>
                      <a:pt x="0" y="118"/>
                      <a:pt x="74" y="208"/>
                    </a:cubicBezTo>
                    <a:cubicBezTo>
                      <a:pt x="97" y="236"/>
                      <a:pt x="97" y="227"/>
                      <a:pt x="132" y="229"/>
                    </a:cubicBezTo>
                    <a:cubicBezTo>
                      <a:pt x="207" y="232"/>
                      <a:pt x="263" y="178"/>
                      <a:pt x="331" y="174"/>
                    </a:cubicBezTo>
                    <a:cubicBezTo>
                      <a:pt x="341" y="190"/>
                      <a:pt x="346" y="209"/>
                      <a:pt x="347" y="231"/>
                    </a:cubicBezTo>
                    <a:cubicBezTo>
                      <a:pt x="277" y="238"/>
                      <a:pt x="155" y="255"/>
                      <a:pt x="174" y="310"/>
                    </a:cubicBezTo>
                    <a:cubicBezTo>
                      <a:pt x="190" y="355"/>
                      <a:pt x="276" y="335"/>
                      <a:pt x="336" y="313"/>
                    </a:cubicBezTo>
                    <a:cubicBezTo>
                      <a:pt x="320" y="371"/>
                      <a:pt x="289" y="428"/>
                      <a:pt x="260" y="456"/>
                    </a:cubicBezTo>
                    <a:cubicBezTo>
                      <a:pt x="427" y="600"/>
                      <a:pt x="544" y="195"/>
                      <a:pt x="488" y="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3" name="Freeform 115"/>
              <p:cNvSpPr>
                <a:spLocks/>
              </p:cNvSpPr>
              <p:nvPr/>
            </p:nvSpPr>
            <p:spPr bwMode="gray">
              <a:xfrm>
                <a:off x="4942" y="3573"/>
                <a:ext cx="238" cy="203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8004" name="Group 116"/>
          <p:cNvGrpSpPr>
            <a:grpSpLocks/>
          </p:cNvGrpSpPr>
          <p:nvPr/>
        </p:nvGrpSpPr>
        <p:grpSpPr bwMode="auto">
          <a:xfrm rot="-2904760">
            <a:off x="8135940" y="547688"/>
            <a:ext cx="644525" cy="1168400"/>
            <a:chOff x="3072" y="96"/>
            <a:chExt cx="1220" cy="1654"/>
          </a:xfrm>
        </p:grpSpPr>
        <p:grpSp>
          <p:nvGrpSpPr>
            <p:cNvPr id="38005" name="Group 11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8006" name="Freeform 11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7" name="Freeform 11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8008" name="Group 12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8009" name="Freeform 12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10" name="Freeform 12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8011" name="Freeform 12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3" name="Group 125"/>
          <p:cNvGrpSpPr>
            <a:grpSpLocks/>
          </p:cNvGrpSpPr>
          <p:nvPr/>
        </p:nvGrpSpPr>
        <p:grpSpPr bwMode="auto">
          <a:xfrm>
            <a:off x="6299200" y="3"/>
            <a:ext cx="1473200" cy="1196975"/>
            <a:chOff x="3168" y="432"/>
            <a:chExt cx="455" cy="493"/>
          </a:xfrm>
        </p:grpSpPr>
        <p:sp>
          <p:nvSpPr>
            <p:cNvPr id="38014" name="Freeform 126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7" name="Group 129"/>
          <p:cNvGrpSpPr>
            <a:grpSpLocks/>
          </p:cNvGrpSpPr>
          <p:nvPr/>
        </p:nvGrpSpPr>
        <p:grpSpPr bwMode="auto">
          <a:xfrm>
            <a:off x="9110135" y="79378"/>
            <a:ext cx="1198033" cy="854075"/>
            <a:chOff x="3324" y="788"/>
            <a:chExt cx="482" cy="458"/>
          </a:xfrm>
        </p:grpSpPr>
        <p:sp>
          <p:nvSpPr>
            <p:cNvPr id="38018" name="Freeform 13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7620000" cy="609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833"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8022" name="Group 134"/>
          <p:cNvGrpSpPr>
            <a:grpSpLocks/>
          </p:cNvGrpSpPr>
          <p:nvPr/>
        </p:nvGrpSpPr>
        <p:grpSpPr bwMode="auto">
          <a:xfrm>
            <a:off x="7524755" y="1481138"/>
            <a:ext cx="715433" cy="714375"/>
            <a:chOff x="2942" y="357"/>
            <a:chExt cx="752" cy="1001"/>
          </a:xfrm>
        </p:grpSpPr>
        <p:sp>
          <p:nvSpPr>
            <p:cNvPr id="38023" name="Freeform 135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4" name="Freeform 136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5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609600" y="1524003"/>
            <a:ext cx="77216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83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38026" name="Picture 1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008313"/>
            <a:ext cx="67056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565BD-0202-4C06-89CF-BBD17B09E5C7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0F53-2047-4CB3-902F-3073F99FB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9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/>
            </a:lvl1pPr>
            <a:lvl2pPr marL="544089" indent="0">
              <a:buNone/>
              <a:defRPr sz="2167"/>
            </a:lvl2pPr>
            <a:lvl3pPr marL="1088180" indent="0">
              <a:buNone/>
              <a:defRPr sz="1917"/>
            </a:lvl3pPr>
            <a:lvl4pPr marL="1632271" indent="0">
              <a:buNone/>
              <a:defRPr sz="1667"/>
            </a:lvl4pPr>
            <a:lvl5pPr marL="2176361" indent="0">
              <a:buNone/>
              <a:defRPr sz="1667"/>
            </a:lvl5pPr>
            <a:lvl6pPr marL="2720448" indent="0">
              <a:buNone/>
              <a:defRPr sz="1667"/>
            </a:lvl6pPr>
            <a:lvl7pPr marL="3264539" indent="0">
              <a:buNone/>
              <a:defRPr sz="1667"/>
            </a:lvl7pPr>
            <a:lvl8pPr marL="3808628" indent="0">
              <a:buNone/>
              <a:defRPr sz="1667"/>
            </a:lvl8pPr>
            <a:lvl9pPr marL="4352722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59713-291C-4DF1-B810-2342B7BD72B5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26882-673E-4C22-8E70-77C85AA53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8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BF4DA-7320-44A5-9AD0-25D3C4491E61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A5BF9-D6D4-45FC-9143-B7A87EFDB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089" indent="0">
              <a:buNone/>
              <a:defRPr sz="2417" b="1"/>
            </a:lvl2pPr>
            <a:lvl3pPr marL="1088180" indent="0">
              <a:buNone/>
              <a:defRPr sz="2167" b="1"/>
            </a:lvl3pPr>
            <a:lvl4pPr marL="1632271" indent="0">
              <a:buNone/>
              <a:defRPr sz="1917" b="1"/>
            </a:lvl4pPr>
            <a:lvl5pPr marL="2176361" indent="0">
              <a:buNone/>
              <a:defRPr sz="1917" b="1"/>
            </a:lvl5pPr>
            <a:lvl6pPr marL="2720448" indent="0">
              <a:buNone/>
              <a:defRPr sz="1917" b="1"/>
            </a:lvl6pPr>
            <a:lvl7pPr marL="3264539" indent="0">
              <a:buNone/>
              <a:defRPr sz="1917" b="1"/>
            </a:lvl7pPr>
            <a:lvl8pPr marL="3808628" indent="0">
              <a:buNone/>
              <a:defRPr sz="1917" b="1"/>
            </a:lvl8pPr>
            <a:lvl9pPr marL="4352722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089" indent="0">
              <a:buNone/>
              <a:defRPr sz="2417" b="1"/>
            </a:lvl2pPr>
            <a:lvl3pPr marL="1088180" indent="0">
              <a:buNone/>
              <a:defRPr sz="2167" b="1"/>
            </a:lvl3pPr>
            <a:lvl4pPr marL="1632271" indent="0">
              <a:buNone/>
              <a:defRPr sz="1917" b="1"/>
            </a:lvl4pPr>
            <a:lvl5pPr marL="2176361" indent="0">
              <a:buNone/>
              <a:defRPr sz="1917" b="1"/>
            </a:lvl5pPr>
            <a:lvl6pPr marL="2720448" indent="0">
              <a:buNone/>
              <a:defRPr sz="1917" b="1"/>
            </a:lvl6pPr>
            <a:lvl7pPr marL="3264539" indent="0">
              <a:buNone/>
              <a:defRPr sz="1917" b="1"/>
            </a:lvl7pPr>
            <a:lvl8pPr marL="3808628" indent="0">
              <a:buNone/>
              <a:defRPr sz="1917" b="1"/>
            </a:lvl8pPr>
            <a:lvl9pPr marL="4352722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67AC3-11AD-4C45-B222-E58D48AE7E0C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8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6777F-2819-4EA0-AD91-20A38BBE7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F207C-991C-4B2E-AA83-2B9EA5D70B06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2A9E-D789-4B4D-A72F-F6CD7799A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46F42-998D-4120-8958-CF76BDA3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9F42-082F-42ED-87DA-A82021B1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04E4-BA54-464F-AC66-5AB797DD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6FF0-E4D1-4C54-ACB0-3A470D5AC9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827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C93BD-8333-4E55-85AE-3E880CA50068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9BDA9-FA0B-4339-8904-27A50EBE5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8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089" indent="0">
              <a:buNone/>
              <a:defRPr sz="1417"/>
            </a:lvl2pPr>
            <a:lvl3pPr marL="1088180" indent="0">
              <a:buNone/>
              <a:defRPr sz="1167"/>
            </a:lvl3pPr>
            <a:lvl4pPr marL="1632271" indent="0">
              <a:buNone/>
              <a:defRPr sz="1083"/>
            </a:lvl4pPr>
            <a:lvl5pPr marL="2176361" indent="0">
              <a:buNone/>
              <a:defRPr sz="1083"/>
            </a:lvl5pPr>
            <a:lvl6pPr marL="2720448" indent="0">
              <a:buNone/>
              <a:defRPr sz="1083"/>
            </a:lvl6pPr>
            <a:lvl7pPr marL="3264539" indent="0">
              <a:buNone/>
              <a:defRPr sz="1083"/>
            </a:lvl7pPr>
            <a:lvl8pPr marL="3808628" indent="0">
              <a:buNone/>
              <a:defRPr sz="1083"/>
            </a:lvl8pPr>
            <a:lvl9pPr marL="4352722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D31B-7622-4FF8-A3BC-6D635DDEEC97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98291-C993-4A0C-A52A-F4CE6816F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089" indent="0">
              <a:buNone/>
              <a:defRPr sz="3333"/>
            </a:lvl2pPr>
            <a:lvl3pPr marL="1088180" indent="0">
              <a:buNone/>
              <a:defRPr sz="2833"/>
            </a:lvl3pPr>
            <a:lvl4pPr marL="1632271" indent="0">
              <a:buNone/>
              <a:defRPr sz="2417"/>
            </a:lvl4pPr>
            <a:lvl5pPr marL="2176361" indent="0">
              <a:buNone/>
              <a:defRPr sz="2417"/>
            </a:lvl5pPr>
            <a:lvl6pPr marL="2720448" indent="0">
              <a:buNone/>
              <a:defRPr sz="2417"/>
            </a:lvl6pPr>
            <a:lvl7pPr marL="3264539" indent="0">
              <a:buNone/>
              <a:defRPr sz="2417"/>
            </a:lvl7pPr>
            <a:lvl8pPr marL="3808628" indent="0">
              <a:buNone/>
              <a:defRPr sz="2417"/>
            </a:lvl8pPr>
            <a:lvl9pPr marL="4352722" indent="0">
              <a:buNone/>
              <a:defRPr sz="241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089" indent="0">
              <a:buNone/>
              <a:defRPr sz="1417"/>
            </a:lvl2pPr>
            <a:lvl3pPr marL="1088180" indent="0">
              <a:buNone/>
              <a:defRPr sz="1167"/>
            </a:lvl3pPr>
            <a:lvl4pPr marL="1632271" indent="0">
              <a:buNone/>
              <a:defRPr sz="1083"/>
            </a:lvl4pPr>
            <a:lvl5pPr marL="2176361" indent="0">
              <a:buNone/>
              <a:defRPr sz="1083"/>
            </a:lvl5pPr>
            <a:lvl6pPr marL="2720448" indent="0">
              <a:buNone/>
              <a:defRPr sz="1083"/>
            </a:lvl6pPr>
            <a:lvl7pPr marL="3264539" indent="0">
              <a:buNone/>
              <a:defRPr sz="1083"/>
            </a:lvl7pPr>
            <a:lvl8pPr marL="3808628" indent="0">
              <a:buNone/>
              <a:defRPr sz="1083"/>
            </a:lvl8pPr>
            <a:lvl9pPr marL="4352722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AFA3E-3DB0-480E-9389-B7B74443B4B7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A306-C6F9-4C19-905E-89F9929ED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0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F56A-157F-406D-8603-2C0DE697C7C4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A9276-D667-49CE-BDC1-5917E49A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1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F22E-140F-4229-83F6-618F5D2A890A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5DFB-EDC6-4B69-A1CE-9CBCF9915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52403"/>
            <a:ext cx="9855200" cy="93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447800"/>
            <a:ext cx="10363200" cy="46783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0D5E-71FD-4D67-91AE-C83625A8A19B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5CCB-877A-4325-9525-C6A302227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59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4766" y="5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349379" y="2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764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334755" y="182563"/>
            <a:ext cx="411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33" dirty="0">
                <a:solidFill>
                  <a:srgbClr val="3F3F3F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9114045" y="182563"/>
            <a:ext cx="27432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75" dirty="0">
                <a:solidFill>
                  <a:srgbClr val="3F3F3F"/>
                </a:solidFill>
              </a:rPr>
              <a:t>Page </a:t>
            </a:r>
            <a:fld id="{2D15BCA4-C052-446D-9D80-B0564EC35A96}" type="slidenum">
              <a:rPr lang="en-US" sz="875" smtClean="0">
                <a:solidFill>
                  <a:srgbClr val="3F3F3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75" dirty="0">
              <a:solidFill>
                <a:srgbClr val="3F3F3F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6" y="2652724"/>
            <a:ext cx="2695885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9" y="2652724"/>
            <a:ext cx="269588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6" y="4822748"/>
            <a:ext cx="2695885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9" y="4822748"/>
            <a:ext cx="269588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5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altLang="zh-CN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231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51" y="-3173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351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351" y="-3173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497766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334755" y="182563"/>
            <a:ext cx="411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33" dirty="0">
                <a:solidFill>
                  <a:srgbClr val="F9FAFC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9114045" y="182563"/>
            <a:ext cx="27432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75" dirty="0">
                <a:solidFill>
                  <a:srgbClr val="F9FAFC"/>
                </a:solidFill>
              </a:rPr>
              <a:t>Page </a:t>
            </a:r>
            <a:fld id="{2D15BCA4-C052-446D-9D80-B0564EC35A96}" type="slidenum">
              <a:rPr lang="en-US" sz="875" smtClean="0">
                <a:solidFill>
                  <a:srgbClr val="F9FAF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75" dirty="0">
              <a:solidFill>
                <a:srgbClr val="F9F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580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3D9C21-1315-435B-9950-E6AB8D2FC43A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B667D6-20F4-49B7-88CB-47BF46AA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A73D-2F85-4A91-BA56-C2DDB2FD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1C34-05ED-45B7-AAE6-44D23726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25C5-DDED-4CE2-9D36-84D2464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6DBB-F9C9-4CEE-BC91-A4A75A332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271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420096-2431-49FC-A8E9-3C825563E082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3FE57E-47B0-43F8-AFD2-6972A83F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6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3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F96AD2-32D4-499D-A681-96D1FC796F6E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A5F964-0818-4233-9383-91543243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9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614EDE-BCAD-4647-8442-2470772C7454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6FBAE-1516-4E91-8D6E-5CBF69D8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96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4" indent="0">
              <a:buNone/>
              <a:defRPr sz="2667" b="1"/>
            </a:lvl2pPr>
            <a:lvl3pPr marL="1219068" indent="0">
              <a:buNone/>
              <a:defRPr sz="2400" b="1"/>
            </a:lvl3pPr>
            <a:lvl4pPr marL="1828602" indent="0">
              <a:buNone/>
              <a:defRPr sz="2133" b="1"/>
            </a:lvl4pPr>
            <a:lvl5pPr marL="2438136" indent="0">
              <a:buNone/>
              <a:defRPr sz="2133" b="1"/>
            </a:lvl5pPr>
            <a:lvl6pPr marL="3047670" indent="0">
              <a:buNone/>
              <a:defRPr sz="2133" b="1"/>
            </a:lvl6pPr>
            <a:lvl7pPr marL="3657205" indent="0">
              <a:buNone/>
              <a:defRPr sz="2133" b="1"/>
            </a:lvl7pPr>
            <a:lvl8pPr marL="4266739" indent="0">
              <a:buNone/>
              <a:defRPr sz="2133" b="1"/>
            </a:lvl8pPr>
            <a:lvl9pPr marL="487627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4" indent="0">
              <a:buNone/>
              <a:defRPr sz="2667" b="1"/>
            </a:lvl2pPr>
            <a:lvl3pPr marL="1219068" indent="0">
              <a:buNone/>
              <a:defRPr sz="2400" b="1"/>
            </a:lvl3pPr>
            <a:lvl4pPr marL="1828602" indent="0">
              <a:buNone/>
              <a:defRPr sz="2133" b="1"/>
            </a:lvl4pPr>
            <a:lvl5pPr marL="2438136" indent="0">
              <a:buNone/>
              <a:defRPr sz="2133" b="1"/>
            </a:lvl5pPr>
            <a:lvl6pPr marL="3047670" indent="0">
              <a:buNone/>
              <a:defRPr sz="2133" b="1"/>
            </a:lvl6pPr>
            <a:lvl7pPr marL="3657205" indent="0">
              <a:buNone/>
              <a:defRPr sz="2133" b="1"/>
            </a:lvl7pPr>
            <a:lvl8pPr marL="4266739" indent="0">
              <a:buNone/>
              <a:defRPr sz="2133" b="1"/>
            </a:lvl8pPr>
            <a:lvl9pPr marL="487627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DB09E3-ECCB-4EF5-BE53-E4905B998B43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8B450F-7C56-4E20-8556-797B57B0C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7680DA-8DBC-4A07-ACE7-64B09630314F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01A5F1-AF96-4B7A-8BD5-2785D585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76CE33-F135-44D6-98E0-3598903DC7B4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156143-4BBA-472B-BD61-360C75D2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5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4" indent="0">
              <a:buNone/>
              <a:defRPr sz="1600"/>
            </a:lvl2pPr>
            <a:lvl3pPr marL="1219068" indent="0">
              <a:buNone/>
              <a:defRPr sz="1333"/>
            </a:lvl3pPr>
            <a:lvl4pPr marL="1828602" indent="0">
              <a:buNone/>
              <a:defRPr sz="1200"/>
            </a:lvl4pPr>
            <a:lvl5pPr marL="2438136" indent="0">
              <a:buNone/>
              <a:defRPr sz="1200"/>
            </a:lvl5pPr>
            <a:lvl6pPr marL="3047670" indent="0">
              <a:buNone/>
              <a:defRPr sz="1200"/>
            </a:lvl6pPr>
            <a:lvl7pPr marL="3657205" indent="0">
              <a:buNone/>
              <a:defRPr sz="1200"/>
            </a:lvl7pPr>
            <a:lvl8pPr marL="4266739" indent="0">
              <a:buNone/>
              <a:defRPr sz="1200"/>
            </a:lvl8pPr>
            <a:lvl9pPr marL="48762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06A99-C045-4303-B322-3A62DB459F47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08DE82-2C76-4F78-A8E2-E162A543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8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34" indent="0">
              <a:buNone/>
              <a:defRPr sz="3733"/>
            </a:lvl2pPr>
            <a:lvl3pPr marL="1219068" indent="0">
              <a:buNone/>
              <a:defRPr sz="3200"/>
            </a:lvl3pPr>
            <a:lvl4pPr marL="1828602" indent="0">
              <a:buNone/>
              <a:defRPr sz="2667"/>
            </a:lvl4pPr>
            <a:lvl5pPr marL="2438136" indent="0">
              <a:buNone/>
              <a:defRPr sz="2667"/>
            </a:lvl5pPr>
            <a:lvl6pPr marL="3047670" indent="0">
              <a:buNone/>
              <a:defRPr sz="2667"/>
            </a:lvl6pPr>
            <a:lvl7pPr marL="3657205" indent="0">
              <a:buNone/>
              <a:defRPr sz="2667"/>
            </a:lvl7pPr>
            <a:lvl8pPr marL="4266739" indent="0">
              <a:buNone/>
              <a:defRPr sz="2667"/>
            </a:lvl8pPr>
            <a:lvl9pPr marL="4876273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34" indent="0">
              <a:buNone/>
              <a:defRPr sz="1600"/>
            </a:lvl2pPr>
            <a:lvl3pPr marL="1219068" indent="0">
              <a:buNone/>
              <a:defRPr sz="1333"/>
            </a:lvl3pPr>
            <a:lvl4pPr marL="1828602" indent="0">
              <a:buNone/>
              <a:defRPr sz="1200"/>
            </a:lvl4pPr>
            <a:lvl5pPr marL="2438136" indent="0">
              <a:buNone/>
              <a:defRPr sz="1200"/>
            </a:lvl5pPr>
            <a:lvl6pPr marL="3047670" indent="0">
              <a:buNone/>
              <a:defRPr sz="1200"/>
            </a:lvl6pPr>
            <a:lvl7pPr marL="3657205" indent="0">
              <a:buNone/>
              <a:defRPr sz="1200"/>
            </a:lvl7pPr>
            <a:lvl8pPr marL="4266739" indent="0">
              <a:buNone/>
              <a:defRPr sz="1200"/>
            </a:lvl8pPr>
            <a:lvl9pPr marL="48762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5EED04-1E28-4E43-A6A1-F5A009ED6FFE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63D7B3-BA63-4831-ACC3-B637E956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3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FDA65D-5B0D-4BE4-B53F-65C54F5EE2C2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A5E84-B828-4364-98F6-08725E583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5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673A83-627A-4FEA-97BD-D974F6EC9962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2EAFAF-9085-4640-A161-15A3279C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3E118-C6EE-42C5-96A6-8C2A1E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E9895-33EE-49EF-BE35-8574D7EA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313EBF-C75A-47B0-9E66-F2D8F3A9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C7EB-0FC4-4F31-9188-95D9D3A744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5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E443462-687D-4F20-978F-0EF64FC3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4014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248FDC-579E-4C8A-AD9D-87C21D3F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F1D3AE-3448-49D0-9D54-523E3B09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F79747-2C40-4FA4-9DAB-A45F141F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82C3-34BB-4F89-B322-ADA80CA97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43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953BC8-7011-46AD-9836-9796A6A6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BDFD7C-E874-42E1-8F86-8BBD94E0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C7A8A2-83D7-4FEA-834F-4834B65B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4A39-F4CC-4725-807D-36FEE17D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8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C789CC-FE57-495D-8C27-50F50324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9E82A5-3CE5-4F57-9C1F-3201CB8D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FD510A-A0C5-4FAD-865A-028A44EB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3651-1F28-4C9A-A14F-D0693DFF8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87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1DD9FC-BEE9-466E-B7BE-FEB7C8E2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C31F56-9596-48F8-A693-149D2DB6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854D3-4BFF-47B9-A768-93F5D1EE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70E3-1521-449D-8164-05C0015B4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19D7F-226F-4894-92B3-49D1B907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E9C4F2-3D77-4155-B75F-838474C7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FA6F2F-7F58-48E4-B5E2-7025D654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9268-608C-408B-A176-FAD55A79F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F18C2B-2F63-4AF5-86D1-834F403D9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752DDD-BD09-43AF-8205-E0E7B8BE2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294F-0AF8-4337-99B0-465777DDF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99FC8A-F3B2-466A-89B1-980BF994214E}" type="datetimeFigureOut">
              <a:rPr lang="en-US" smtClean="0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04B5-EF17-4D2B-BB33-AD9C68965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20D3-BF6A-448F-8D69-72E45E23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8B65BEB-8031-4A27-ABBD-7F31DF48E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92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ChangeArrowheads="1"/>
          </p:cNvSpPr>
          <p:nvPr/>
        </p:nvSpPr>
        <p:spPr bwMode="hidden">
          <a:xfrm>
            <a:off x="4233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pic>
        <p:nvPicPr>
          <p:cNvPr id="3113" name="Picture 41" descr="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3"/>
            <a:ext cx="52832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" y="0"/>
            <a:ext cx="1231900" cy="795338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sp>
        <p:nvSpPr>
          <p:cNvPr id="3115" name="Freeform 43"/>
          <p:cNvSpPr>
            <a:spLocks/>
          </p:cNvSpPr>
          <p:nvPr/>
        </p:nvSpPr>
        <p:spPr bwMode="hidden">
          <a:xfrm flipH="1">
            <a:off x="0" y="1447800"/>
            <a:ext cx="12192000" cy="540385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103632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117" name="Group 45"/>
          <p:cNvGrpSpPr>
            <a:grpSpLocks/>
          </p:cNvGrpSpPr>
          <p:nvPr/>
        </p:nvGrpSpPr>
        <p:grpSpPr bwMode="auto">
          <a:xfrm rot="-1365718">
            <a:off x="203200" y="304803"/>
            <a:ext cx="397933" cy="346075"/>
            <a:chOff x="2208" y="3031"/>
            <a:chExt cx="565" cy="674"/>
          </a:xfrm>
        </p:grpSpPr>
        <p:sp>
          <p:nvSpPr>
            <p:cNvPr id="3118" name="Freeform 46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359835" y="76203"/>
            <a:ext cx="512233" cy="415925"/>
            <a:chOff x="3168" y="432"/>
            <a:chExt cx="455" cy="493"/>
          </a:xfrm>
        </p:grpSpPr>
        <p:sp>
          <p:nvSpPr>
            <p:cNvPr id="3121" name="Freeform 49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2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52403"/>
            <a:ext cx="98552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5" name="AutoShape 53"/>
          <p:cNvSpPr>
            <a:spLocks noChangeAspect="1" noChangeArrowheads="1" noTextEdit="1"/>
          </p:cNvSpPr>
          <p:nvPr/>
        </p:nvSpPr>
        <p:spPr bwMode="gray">
          <a:xfrm>
            <a:off x="8839200" y="6208713"/>
            <a:ext cx="3352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2" rIns="108821" bIns="54412"/>
          <a:lstStyle/>
          <a:p>
            <a:endParaRPr lang="vi-VN"/>
          </a:p>
        </p:txBody>
      </p:sp>
      <p:sp>
        <p:nvSpPr>
          <p:cNvPr id="3126" name="Freeform 54"/>
          <p:cNvSpPr>
            <a:spLocks/>
          </p:cNvSpPr>
          <p:nvPr/>
        </p:nvSpPr>
        <p:spPr bwMode="ltGray">
          <a:xfrm>
            <a:off x="8841322" y="6477000"/>
            <a:ext cx="3249084" cy="379413"/>
          </a:xfrm>
          <a:custGeom>
            <a:avLst/>
            <a:gdLst>
              <a:gd name="T0" fmla="*/ 275 w 2715"/>
              <a:gd name="T1" fmla="*/ 697 h 710"/>
              <a:gd name="T2" fmla="*/ 153 w 2715"/>
              <a:gd name="T3" fmla="*/ 668 h 710"/>
              <a:gd name="T4" fmla="*/ 75 w 2715"/>
              <a:gd name="T5" fmla="*/ 653 h 710"/>
              <a:gd name="T6" fmla="*/ 29 w 2715"/>
              <a:gd name="T7" fmla="*/ 478 h 710"/>
              <a:gd name="T8" fmla="*/ 475 w 2715"/>
              <a:gd name="T9" fmla="*/ 217 h 710"/>
              <a:gd name="T10" fmla="*/ 841 w 2715"/>
              <a:gd name="T11" fmla="*/ 121 h 710"/>
              <a:gd name="T12" fmla="*/ 1078 w 2715"/>
              <a:gd name="T13" fmla="*/ 56 h 710"/>
              <a:gd name="T14" fmla="*/ 1892 w 2715"/>
              <a:gd name="T15" fmla="*/ 76 h 710"/>
              <a:gd name="T16" fmla="*/ 2323 w 2715"/>
              <a:gd name="T17" fmla="*/ 145 h 710"/>
              <a:gd name="T18" fmla="*/ 2519 w 2715"/>
              <a:gd name="T19" fmla="*/ 226 h 710"/>
              <a:gd name="T20" fmla="*/ 2688 w 2715"/>
              <a:gd name="T21" fmla="*/ 333 h 710"/>
              <a:gd name="T22" fmla="*/ 2543 w 2715"/>
              <a:gd name="T23" fmla="*/ 460 h 710"/>
              <a:gd name="T24" fmla="*/ 2539 w 2715"/>
              <a:gd name="T25" fmla="*/ 579 h 710"/>
              <a:gd name="T26" fmla="*/ 2292 w 2715"/>
              <a:gd name="T27" fmla="*/ 673 h 710"/>
              <a:gd name="T28" fmla="*/ 1754 w 2715"/>
              <a:gd name="T29" fmla="*/ 643 h 710"/>
              <a:gd name="T30" fmla="*/ 1506 w 2715"/>
              <a:gd name="T31" fmla="*/ 638 h 710"/>
              <a:gd name="T32" fmla="*/ 1215 w 2715"/>
              <a:gd name="T33" fmla="*/ 684 h 710"/>
              <a:gd name="T34" fmla="*/ 802 w 2715"/>
              <a:gd name="T35" fmla="*/ 626 h 710"/>
              <a:gd name="T36" fmla="*/ 487 w 2715"/>
              <a:gd name="T37" fmla="*/ 627 h 710"/>
              <a:gd name="T38" fmla="*/ 275 w 2715"/>
              <a:gd name="T39" fmla="*/ 69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5" h="710">
                <a:moveTo>
                  <a:pt x="275" y="697"/>
                </a:moveTo>
                <a:cubicBezTo>
                  <a:pt x="233" y="699"/>
                  <a:pt x="193" y="678"/>
                  <a:pt x="153" y="668"/>
                </a:cubicBezTo>
                <a:cubicBezTo>
                  <a:pt x="128" y="662"/>
                  <a:pt x="99" y="663"/>
                  <a:pt x="75" y="653"/>
                </a:cubicBezTo>
                <a:cubicBezTo>
                  <a:pt x="0" y="621"/>
                  <a:pt x="2" y="543"/>
                  <a:pt x="29" y="478"/>
                </a:cubicBezTo>
                <a:cubicBezTo>
                  <a:pt x="91" y="327"/>
                  <a:pt x="334" y="264"/>
                  <a:pt x="475" y="217"/>
                </a:cubicBezTo>
                <a:cubicBezTo>
                  <a:pt x="595" y="176"/>
                  <a:pt x="719" y="154"/>
                  <a:pt x="841" y="121"/>
                </a:cubicBezTo>
                <a:cubicBezTo>
                  <a:pt x="920" y="100"/>
                  <a:pt x="998" y="73"/>
                  <a:pt x="1078" y="56"/>
                </a:cubicBezTo>
                <a:cubicBezTo>
                  <a:pt x="1349" y="0"/>
                  <a:pt x="1621" y="51"/>
                  <a:pt x="1892" y="76"/>
                </a:cubicBezTo>
                <a:cubicBezTo>
                  <a:pt x="2033" y="88"/>
                  <a:pt x="2185" y="111"/>
                  <a:pt x="2323" y="145"/>
                </a:cubicBezTo>
                <a:cubicBezTo>
                  <a:pt x="2392" y="162"/>
                  <a:pt x="2458" y="190"/>
                  <a:pt x="2519" y="226"/>
                </a:cubicBezTo>
                <a:cubicBezTo>
                  <a:pt x="2552" y="246"/>
                  <a:pt x="2673" y="296"/>
                  <a:pt x="2688" y="333"/>
                </a:cubicBezTo>
                <a:cubicBezTo>
                  <a:pt x="2715" y="402"/>
                  <a:pt x="2584" y="439"/>
                  <a:pt x="2543" y="460"/>
                </a:cubicBezTo>
                <a:cubicBezTo>
                  <a:pt x="2456" y="504"/>
                  <a:pt x="2553" y="513"/>
                  <a:pt x="2539" y="579"/>
                </a:cubicBezTo>
                <a:cubicBezTo>
                  <a:pt x="2526" y="638"/>
                  <a:pt x="2334" y="665"/>
                  <a:pt x="2292" y="673"/>
                </a:cubicBezTo>
                <a:cubicBezTo>
                  <a:pt x="2110" y="710"/>
                  <a:pt x="1934" y="662"/>
                  <a:pt x="1754" y="643"/>
                </a:cubicBezTo>
                <a:cubicBezTo>
                  <a:pt x="1673" y="634"/>
                  <a:pt x="1588" y="634"/>
                  <a:pt x="1506" y="638"/>
                </a:cubicBezTo>
                <a:cubicBezTo>
                  <a:pt x="1407" y="644"/>
                  <a:pt x="1314" y="673"/>
                  <a:pt x="1215" y="684"/>
                </a:cubicBezTo>
                <a:cubicBezTo>
                  <a:pt x="1071" y="701"/>
                  <a:pt x="946" y="629"/>
                  <a:pt x="802" y="626"/>
                </a:cubicBezTo>
                <a:cubicBezTo>
                  <a:pt x="699" y="625"/>
                  <a:pt x="590" y="620"/>
                  <a:pt x="487" y="627"/>
                </a:cubicBezTo>
                <a:cubicBezTo>
                  <a:pt x="409" y="632"/>
                  <a:pt x="352" y="692"/>
                  <a:pt x="275" y="69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85882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21" tIns="54412" rIns="108821" bIns="54412"/>
          <a:lstStyle/>
          <a:p>
            <a:endParaRPr lang="vi-VN"/>
          </a:p>
        </p:txBody>
      </p:sp>
      <p:sp>
        <p:nvSpPr>
          <p:cNvPr id="3127" name="Freeform 55"/>
          <p:cNvSpPr>
            <a:spLocks/>
          </p:cNvSpPr>
          <p:nvPr/>
        </p:nvSpPr>
        <p:spPr bwMode="gray">
          <a:xfrm>
            <a:off x="8851902" y="6437313"/>
            <a:ext cx="3335867" cy="344487"/>
          </a:xfrm>
          <a:custGeom>
            <a:avLst/>
            <a:gdLst>
              <a:gd name="T0" fmla="*/ 0 w 2788"/>
              <a:gd name="T1" fmla="*/ 381 h 381"/>
              <a:gd name="T2" fmla="*/ 697 w 2788"/>
              <a:gd name="T3" fmla="*/ 102 h 381"/>
              <a:gd name="T4" fmla="*/ 1662 w 2788"/>
              <a:gd name="T5" fmla="*/ 3 h 381"/>
              <a:gd name="T6" fmla="*/ 2231 w 2788"/>
              <a:gd name="T7" fmla="*/ 87 h 381"/>
              <a:gd name="T8" fmla="*/ 2540 w 2788"/>
              <a:gd name="T9" fmla="*/ 162 h 381"/>
              <a:gd name="T10" fmla="*/ 2788 w 2788"/>
              <a:gd name="T11" fmla="*/ 26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8" h="381">
                <a:moveTo>
                  <a:pt x="0" y="381"/>
                </a:moveTo>
                <a:cubicBezTo>
                  <a:pt x="222" y="255"/>
                  <a:pt x="443" y="150"/>
                  <a:pt x="697" y="102"/>
                </a:cubicBezTo>
                <a:cubicBezTo>
                  <a:pt x="1008" y="42"/>
                  <a:pt x="1344" y="9"/>
                  <a:pt x="1662" y="3"/>
                </a:cubicBezTo>
                <a:cubicBezTo>
                  <a:pt x="1859" y="0"/>
                  <a:pt x="2041" y="48"/>
                  <a:pt x="2231" y="87"/>
                </a:cubicBezTo>
                <a:cubicBezTo>
                  <a:pt x="2336" y="108"/>
                  <a:pt x="2438" y="126"/>
                  <a:pt x="2540" y="162"/>
                </a:cubicBezTo>
                <a:cubicBezTo>
                  <a:pt x="2605" y="185"/>
                  <a:pt x="2735" y="213"/>
                  <a:pt x="2788" y="261"/>
                </a:cubicBezTo>
              </a:path>
            </a:pathLst>
          </a:custGeom>
          <a:noFill/>
          <a:ln w="12700" cap="rnd">
            <a:solidFill>
              <a:srgbClr val="503F2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21" tIns="54412" rIns="108821" bIns="54412"/>
          <a:lstStyle/>
          <a:p>
            <a:endParaRPr lang="vi-VN"/>
          </a:p>
        </p:txBody>
      </p:sp>
      <p:grpSp>
        <p:nvGrpSpPr>
          <p:cNvPr id="3128" name="Group 56"/>
          <p:cNvGrpSpPr>
            <a:grpSpLocks/>
          </p:cNvGrpSpPr>
          <p:nvPr/>
        </p:nvGrpSpPr>
        <p:grpSpPr bwMode="auto">
          <a:xfrm rot="-1631738">
            <a:off x="11068054" y="6170613"/>
            <a:ext cx="347133" cy="314325"/>
            <a:chOff x="2448" y="1200"/>
            <a:chExt cx="634" cy="757"/>
          </a:xfrm>
        </p:grpSpPr>
        <p:sp>
          <p:nvSpPr>
            <p:cNvPr id="3129" name="Freeform 57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10325106" y="6210303"/>
            <a:ext cx="351367" cy="250825"/>
            <a:chOff x="3324" y="788"/>
            <a:chExt cx="482" cy="458"/>
          </a:xfrm>
        </p:grpSpPr>
        <p:sp>
          <p:nvSpPr>
            <p:cNvPr id="3132" name="Freeform 6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078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 rot="-1559867">
            <a:off x="9505952" y="6208713"/>
            <a:ext cx="325967" cy="323850"/>
            <a:chOff x="2942" y="357"/>
            <a:chExt cx="752" cy="1001"/>
          </a:xfrm>
        </p:grpSpPr>
        <p:sp>
          <p:nvSpPr>
            <p:cNvPr id="3136" name="Freeform 64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8" name="Group 66"/>
          <p:cNvGrpSpPr>
            <a:grpSpLocks/>
          </p:cNvGrpSpPr>
          <p:nvPr/>
        </p:nvGrpSpPr>
        <p:grpSpPr bwMode="auto">
          <a:xfrm rot="-1127993">
            <a:off x="11745388" y="6296028"/>
            <a:ext cx="275167" cy="282575"/>
            <a:chOff x="3072" y="96"/>
            <a:chExt cx="1220" cy="1654"/>
          </a:xfrm>
        </p:grpSpPr>
        <p:grpSp>
          <p:nvGrpSpPr>
            <p:cNvPr id="3139" name="Group 6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140" name="Freeform 6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142" name="Group 7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143" name="Freeform 7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45" name="Freeform 7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47" name="Rectangle 7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3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l">
              <a:defRPr sz="1667"/>
            </a:lvl1pPr>
          </a:lstStyle>
          <a:p>
            <a:fld id="{D8C4406F-76C2-4B69-A355-EB3BAB0D5089}" type="datetimeFigureOut">
              <a:rPr lang="en-US"/>
              <a:pPr/>
              <a:t>2021-10-12</a:t>
            </a:fld>
            <a:endParaRPr lang="en-US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3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>
              <a:defRPr sz="1667"/>
            </a:lvl1pPr>
          </a:lstStyle>
          <a:p>
            <a:endParaRPr lang="en-US"/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400803"/>
            <a:ext cx="60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r">
              <a:defRPr sz="1667"/>
            </a:lvl1pPr>
          </a:lstStyle>
          <a:p>
            <a:fld id="{95C59FE7-0FC8-456F-B428-50A396FD8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16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5pPr>
      <a:lvl6pPr marL="544089" algn="ctr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6pPr>
      <a:lvl7pPr marL="1088180" algn="ctr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7pPr>
      <a:lvl8pPr marL="1632271" algn="ctr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8pPr>
      <a:lvl9pPr marL="2176361" algn="ctr" rtl="0" eaLnBrk="1" fontAlgn="base" hangingPunct="1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9pPr>
    </p:titleStyle>
    <p:bodyStyle>
      <a:lvl1pPr marL="408068" indent="-408068" algn="l" rtl="0" eaLnBrk="1" fontAlgn="base" hangingPunct="1">
        <a:spcBef>
          <a:spcPct val="20000"/>
        </a:spcBef>
        <a:spcAft>
          <a:spcPct val="0"/>
        </a:spcAft>
        <a:buChar char="•"/>
        <a:defRPr sz="3833">
          <a:solidFill>
            <a:schemeClr val="tx1"/>
          </a:solidFill>
          <a:latin typeface="+mn-lt"/>
          <a:ea typeface="+mn-ea"/>
          <a:cs typeface="+mn-cs"/>
        </a:defRPr>
      </a:lvl1pPr>
      <a:lvl2pPr marL="884148" indent="-340057" algn="l" rtl="0" eaLnBrk="1" fontAlgn="base" hangingPunct="1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360224" indent="-272043" algn="l" rtl="0" eaLnBrk="1" fontAlgn="base" hangingPunct="1">
        <a:spcBef>
          <a:spcPct val="20000"/>
        </a:spcBef>
        <a:spcAft>
          <a:spcPct val="0"/>
        </a:spcAft>
        <a:buChar char="•"/>
        <a:defRPr sz="2833">
          <a:solidFill>
            <a:schemeClr val="tx1"/>
          </a:solidFill>
          <a:latin typeface="+mn-lt"/>
        </a:defRPr>
      </a:lvl3pPr>
      <a:lvl4pPr marL="1904315" indent="-272043" algn="l" rtl="0" eaLnBrk="1" fontAlgn="base" hangingPunct="1">
        <a:spcBef>
          <a:spcPct val="20000"/>
        </a:spcBef>
        <a:spcAft>
          <a:spcPct val="0"/>
        </a:spcAft>
        <a:buChar char="–"/>
        <a:defRPr sz="2417">
          <a:solidFill>
            <a:schemeClr val="tx1"/>
          </a:solidFill>
          <a:latin typeface="+mn-lt"/>
        </a:defRPr>
      </a:lvl4pPr>
      <a:lvl5pPr marL="2448404" indent="-272043" algn="l" rtl="0" eaLnBrk="1" fontAlgn="base" hangingPunct="1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5pPr>
      <a:lvl6pPr marL="2992494" indent="-272043" algn="l" rtl="0" eaLnBrk="1" fontAlgn="base" hangingPunct="1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6pPr>
      <a:lvl7pPr marL="3536583" indent="-272043" algn="l" rtl="0" eaLnBrk="1" fontAlgn="base" hangingPunct="1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7pPr>
      <a:lvl8pPr marL="4080676" indent="-272043" algn="l" rtl="0" eaLnBrk="1" fontAlgn="base" hangingPunct="1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8pPr>
      <a:lvl9pPr marL="4624763" indent="-272043" algn="l" rtl="0" eaLnBrk="1" fontAlgn="base" hangingPunct="1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089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180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271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361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0448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9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8628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2722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309B7B-34C4-46BF-A99B-2C5CE1943AF1}" type="datetimeFigureOut">
              <a:rPr lang="en-US"/>
              <a:pPr>
                <a:defRPr/>
              </a:pPr>
              <a:t>2021-10-12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85C552D-82A8-4865-A86E-EA4577CF4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3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06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602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136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50" indent="-4571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4" indent="-38095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35" indent="-30476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69" indent="-30476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03" indent="-30476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38" indent="-304767" algn="l" defTabSz="121906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72" indent="-304767" algn="l" defTabSz="121906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06" indent="-304767" algn="l" defTabSz="121906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40" indent="-304767" algn="l" defTabSz="121906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2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36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70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05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39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73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3" Type="http://schemas.openxmlformats.org/officeDocument/2006/relationships/image" Target="../media/image22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wmf"/><Relationship Id="rId3" Type="http://schemas.openxmlformats.org/officeDocument/2006/relationships/image" Target="../media/image22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1946765" y="818450"/>
            <a:ext cx="8673506" cy="3728735"/>
            <a:chOff x="2900496" y="949171"/>
            <a:chExt cx="6336001" cy="344766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949171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mừng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con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học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sinh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với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học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hôm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nay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397241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8"/>
          <p:cNvGrpSpPr>
            <a:grpSpLocks/>
          </p:cNvGrpSpPr>
          <p:nvPr/>
        </p:nvGrpSpPr>
        <p:grpSpPr bwMode="auto">
          <a:xfrm>
            <a:off x="114303" y="903819"/>
            <a:ext cx="11569700" cy="5447443"/>
            <a:chOff x="85594" y="1257300"/>
            <a:chExt cx="8677405" cy="5445945"/>
          </a:xfrm>
        </p:grpSpPr>
        <p:grpSp>
          <p:nvGrpSpPr>
            <p:cNvPr id="69635" name="Group 2"/>
            <p:cNvGrpSpPr>
              <a:grpSpLocks/>
            </p:cNvGrpSpPr>
            <p:nvPr/>
          </p:nvGrpSpPr>
          <p:grpSpPr bwMode="auto">
            <a:xfrm>
              <a:off x="85594" y="1257300"/>
              <a:ext cx="8677405" cy="5073829"/>
              <a:chOff x="0" y="1828800"/>
              <a:chExt cx="8458200" cy="4514509"/>
            </a:xfrm>
          </p:grpSpPr>
          <p:sp>
            <p:nvSpPr>
              <p:cNvPr id="4" name="Text Box 12"/>
              <p:cNvSpPr txBox="1">
                <a:spLocks noChangeArrowheads="1"/>
              </p:cNvSpPr>
              <p:nvPr/>
            </p:nvSpPr>
            <p:spPr bwMode="auto">
              <a:xfrm>
                <a:off x="1675857" y="1828800"/>
                <a:ext cx="5487153" cy="66623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1219068" eaLnBrk="1" hangingPunct="1">
                  <a:defRPr/>
                </a:pPr>
                <a:r>
                  <a:rPr lang="en-US" sz="4267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KIẾN THỨC CẦN NHỚ</a:t>
                </a:r>
              </a:p>
            </p:txBody>
          </p:sp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 flipH="1">
                <a:off x="3429084" y="2522358"/>
                <a:ext cx="761331" cy="44554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4190414" y="2522358"/>
                <a:ext cx="1143543" cy="44554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auto">
              <a:xfrm>
                <a:off x="1829051" y="2967901"/>
                <a:ext cx="2195790" cy="66623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219068">
                  <a:defRPr/>
                </a:pPr>
                <a:r>
                  <a:rPr lang="en-US" sz="4267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 LÝ</a:t>
                </a:r>
              </a:p>
            </p:txBody>
          </p: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4495257" y="2967901"/>
                <a:ext cx="3962943" cy="66623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1219068" eaLnBrk="1" hangingPunct="1">
                  <a:defRPr/>
                </a:pPr>
                <a:r>
                  <a:rPr lang="en-US" sz="4267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Chứng minh định lí</a:t>
                </a: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 flipH="1">
                <a:off x="1143543" y="3661459"/>
                <a:ext cx="1523435" cy="52462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0" y="4186085"/>
                <a:ext cx="1904875" cy="59311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1219068" eaLnBrk="1" hangingPunct="1">
                  <a:defRPr/>
                </a:pPr>
                <a:r>
                  <a:rPr lang="en-US" sz="3733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Khái niệm</a:t>
                </a:r>
              </a:p>
            </p:txBody>
          </p:sp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>
                <a:off x="2666979" y="3661459"/>
                <a:ext cx="228245" cy="453079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2042595" y="4129600"/>
                <a:ext cx="1982246" cy="110410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1219068" eaLnBrk="1" hangingPunct="1">
                  <a:defRPr/>
                </a:pPr>
                <a:r>
                  <a:rPr lang="en-US" sz="3733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Cấu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33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trúc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33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33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33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endParaRPr lang="en-US" sz="3733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3275890" y="5731363"/>
                <a:ext cx="838702" cy="59311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219068">
                  <a:defRPr/>
                </a:pPr>
                <a:r>
                  <a:rPr lang="en-US" sz="3733" b="1">
                    <a:solidFill>
                      <a:srgbClr val="E01702"/>
                    </a:solidFill>
                    <a:latin typeface="Times New Roman" pitchFamily="18" charset="0"/>
                    <a:cs typeface="Times New Roman" pitchFamily="18" charset="0"/>
                  </a:rPr>
                  <a:t>KL</a:t>
                </a: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2819400" y="5251243"/>
                <a:ext cx="609684" cy="45564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6476728" y="3661459"/>
                <a:ext cx="774" cy="3721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auto">
              <a:xfrm flipH="1">
                <a:off x="2362911" y="5221118"/>
                <a:ext cx="456489" cy="5347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068"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auto">
              <a:xfrm>
                <a:off x="2119463" y="5750190"/>
                <a:ext cx="640092" cy="59311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defTabSz="1219068">
                  <a:defRPr/>
                </a:pPr>
                <a:r>
                  <a:rPr lang="en-US" sz="3733" b="1" dirty="0">
                    <a:solidFill>
                      <a:srgbClr val="E01702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5129158" y="3739466"/>
              <a:ext cx="3481439" cy="29637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09585" indent="-609585" defTabSz="1219068" eaLnBrk="1" hangingPunct="1">
                <a:buFontTx/>
                <a:buChar char="-"/>
                <a:defRPr/>
              </a:pPr>
              <a:r>
                <a:rPr lang="en-US" sz="3733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Vẽ hình</a:t>
              </a:r>
            </a:p>
            <a:p>
              <a:pPr marL="609585" indent="-609585" defTabSz="1219068" eaLnBrk="1" hangingPunct="1">
                <a:buFontTx/>
                <a:buChar char="-"/>
                <a:defRPr/>
              </a:pPr>
              <a:r>
                <a:rPr lang="en-US" sz="3733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Viết GT, KL bằng kí hiệu</a:t>
              </a:r>
            </a:p>
            <a:p>
              <a:pPr marL="609585" indent="-609585" defTabSz="1219068" eaLnBrk="1" hangingPunct="1">
                <a:buFontTx/>
                <a:buChar char="-"/>
                <a:defRPr/>
              </a:pPr>
              <a:r>
                <a:rPr lang="en-US" sz="3733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Dùng lập luận để từ GT suy ra 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13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7896" descr="1-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2245785"/>
            <a:ext cx="4737100" cy="35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37894" descr="1-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533400"/>
            <a:ext cx="13760449" cy="65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37895" descr="1-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3" y="2123022"/>
            <a:ext cx="2990851" cy="26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文本框 2055"/>
          <p:cNvSpPr txBox="1">
            <a:spLocks noChangeArrowheads="1"/>
          </p:cNvSpPr>
          <p:nvPr/>
        </p:nvSpPr>
        <p:spPr bwMode="auto">
          <a:xfrm>
            <a:off x="3352800" y="85058"/>
            <a:ext cx="9853083" cy="10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2" tIns="33165" rIns="66332" bIns="33165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87939" eaLnBrk="1" hangingPunct="1">
              <a:spcBef>
                <a:spcPct val="50000"/>
              </a:spcBef>
            </a:pPr>
            <a:r>
              <a:rPr lang="en-US" altLang="zh-CN" sz="64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Hướng</a:t>
            </a:r>
            <a:r>
              <a:rPr lang="en-US" altLang="zh-CN" sz="6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dẫn</a:t>
            </a:r>
            <a:r>
              <a:rPr lang="en-US" altLang="zh-CN" sz="6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zh-CN" sz="6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nhà</a:t>
            </a:r>
            <a:endParaRPr lang="en-US" altLang="zh-CN" sz="64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5302" name="图片 37893" descr="1-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17" y="4341287"/>
            <a:ext cx="3185584" cy="286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DB3273-696D-4362-B305-9D930DABA5BE}"/>
              </a:ext>
            </a:extLst>
          </p:cNvPr>
          <p:cNvSpPr txBox="1"/>
          <p:nvPr/>
        </p:nvSpPr>
        <p:spPr>
          <a:xfrm>
            <a:off x="2916767" y="2819569"/>
            <a:ext cx="85344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39, 40 – SBT/111, 112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I”</a:t>
            </a:r>
          </a:p>
        </p:txBody>
      </p:sp>
    </p:spTree>
    <p:extLst>
      <p:ext uri="{BB962C8B-B14F-4D97-AF65-F5344CB8AC3E}">
        <p14:creationId xmlns:p14="http://schemas.microsoft.com/office/powerpoint/2010/main" val="17556545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8D4FFF6-421E-4052-BEDD-DA042B23A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914400"/>
            <a:ext cx="4495800" cy="5334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11077424-55A3-4798-BDA9-AA85AB90A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209800"/>
            <a:ext cx="10134600" cy="12192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33400" indent="-533400" eaLnBrk="1" hangingPunct="1">
              <a:lnSpc>
                <a:spcPct val="15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Arial" panose="020B0604020202020204" pitchFamily="34" charset="0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1946765" y="818450"/>
            <a:ext cx="8673506" cy="3728735"/>
            <a:chOff x="2900496" y="949171"/>
            <a:chExt cx="6336001" cy="344766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949171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 12: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LUYỆN TẬP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Arial" panose="020B0604020202020204" pitchFamily="34" charset="0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3922701"/>
            <a:ext cx="4554181" cy="345077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744868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D5A3BED3-07AB-4BF2-B3A4-290D3E441EF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1066800"/>
            <a:ext cx="11963400" cy="5791200"/>
          </a:xfrm>
        </p:spPr>
        <p:txBody>
          <a:bodyPr/>
          <a:lstStyle/>
          <a:p>
            <a:pPr marL="1084263" indent="-1084263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1" name="Rectangle 9">
            <a:extLst>
              <a:ext uri="{FF2B5EF4-FFF2-40B4-BE49-F238E27FC236}">
                <a16:creationId xmlns:a16="http://schemas.microsoft.com/office/drawing/2014/main" id="{D65DEB36-1C28-401F-9AE8-A03D78AAF44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86300" y="3238500"/>
            <a:ext cx="28956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Ơ-Clit)</a:t>
            </a:r>
          </a:p>
        </p:txBody>
      </p:sp>
      <p:sp>
        <p:nvSpPr>
          <p:cNvPr id="74764" name="Rectangle 12">
            <a:extLst>
              <a:ext uri="{FF2B5EF4-FFF2-40B4-BE49-F238E27FC236}">
                <a16:creationId xmlns:a16="http://schemas.microsoft.com/office/drawing/2014/main" id="{90814CBF-9A75-49E6-9FFF-3667911BE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800600"/>
            <a:ext cx="3200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4766" name="Rectangle 14">
            <a:extLst>
              <a:ext uri="{FF2B5EF4-FFF2-40B4-BE49-F238E27FC236}">
                <a16:creationId xmlns:a16="http://schemas.microsoft.com/office/drawing/2014/main" id="{1A2608D6-F68D-4C70-9772-EA1837E8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227123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Dạng 1</a:t>
            </a:r>
            <a:r>
              <a:rPr lang="en-US" altLang="en-US" sz="3200" b="1" u="sng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altLang="en-US" sz="320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Nhận biết định lí, cấu trúc của định lí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AC4B8F5-A99E-46CA-9F91-0E3FBB53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2222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61" grpId="0" build="p"/>
      <p:bldP spid="74764" grpId="0"/>
      <p:bldP spid="7476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AADBF636-CED7-420B-A385-D683A6367A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921621"/>
            <a:ext cx="11582400" cy="2971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GT, KL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KL.</a:t>
            </a: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DE7995C4-3F1E-4413-806F-4070AA8DA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166" y="0"/>
            <a:ext cx="8077200" cy="1676400"/>
          </a:xfrm>
          <a:prstGeom prst="wedgeEllipseCallout">
            <a:avLst>
              <a:gd name="adj1" fmla="val -53912"/>
              <a:gd name="adj2" fmla="val 4081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EF593D2-63F0-4CC7-A85B-1DBA8218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"/>
            <a:ext cx="609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116" name="Rectangle 52">
            <a:extLst>
              <a:ext uri="{FF2B5EF4-FFF2-40B4-BE49-F238E27FC236}">
                <a16:creationId xmlns:a16="http://schemas.microsoft.com/office/drawing/2014/main" id="{5ADA91A6-DF5A-4E60-8F43-8A64683F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66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2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0" grpId="1" animBg="1"/>
      <p:bldP spid="111621" grpId="0" build="allAtOnce"/>
      <p:bldP spid="2161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1510E12F-F5A6-4734-8A42-133DB23ED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68770"/>
            <a:ext cx="1196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033713" indent="-3033713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vi-VN" altLang="en-US" sz="28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2 – SGK/101</a:t>
            </a:r>
            <a:r>
              <a:rPr lang="vi-VN" altLang="en-US" sz="28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Xem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hãy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điền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chổ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trống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(….)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chứng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minh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định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lí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“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đỉnh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thì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”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D015F46-57FE-4FB6-B33D-4C299E82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9" y="1862139"/>
            <a:ext cx="36226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CE451332-1508-4B52-8B24-46343DA5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6" y="2378075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  <a:cs typeface="+mn-cs"/>
              </a:rPr>
              <a:t>GT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5E0632C-DE2E-44FC-83B2-757F5076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236855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  <a:cs typeface="+mn-cs"/>
              </a:rPr>
              <a:t>……..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412FADA-4CDD-4454-9E9B-AE1479D8FFF6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2454275"/>
            <a:ext cx="4648200" cy="914400"/>
            <a:chOff x="288" y="1776"/>
            <a:chExt cx="2928" cy="576"/>
          </a:xfrm>
        </p:grpSpPr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3EF1B72D-D065-42F5-8F6F-F9EDB5C3C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016"/>
              <a:ext cx="283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37163C10-1160-4FA5-BFC8-942F17219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" y="1776"/>
              <a:ext cx="0" cy="5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B197C3CD-5393-43D4-A3CC-8FDD325B4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016"/>
              <a:ext cx="4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400" b="1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KL</a:t>
              </a: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3BFA98EC-94B2-4A3E-BF87-5D20EB76A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06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400" b="1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…….</a:t>
              </a:r>
            </a:p>
          </p:txBody>
        </p:sp>
      </p:grpSp>
      <p:graphicFrame>
        <p:nvGraphicFramePr>
          <p:cNvPr id="12" name="Group 53">
            <a:extLst>
              <a:ext uri="{FF2B5EF4-FFF2-40B4-BE49-F238E27FC236}">
                <a16:creationId xmlns:a16="http://schemas.microsoft.com/office/drawing/2014/main" id="{380187B7-C27B-4C04-B97A-BC5A2110A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527104"/>
              </p:ext>
            </p:extLst>
          </p:nvPr>
        </p:nvGraphicFramePr>
        <p:xfrm>
          <a:off x="1774825" y="4105276"/>
          <a:ext cx="8610600" cy="2676524"/>
        </p:xfrm>
        <a:graphic>
          <a:graphicData uri="http://schemas.openxmlformats.org/drawingml/2006/table">
            <a:tbl>
              <a:tblPr/>
              <a:tblGrid>
                <a:gridCol w="49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346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KHẲNG ĐỊNH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 CỨ CỦA KHẲNG ĐỊNH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180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ì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ì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8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Ô</a:t>
                      </a:r>
                      <a:r>
                        <a:rPr kumimoji="0" lang="en-US" altLang="en-US" sz="2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 cứ vào ……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Ô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 Box 40">
            <a:extLst>
              <a:ext uri="{FF2B5EF4-FFF2-40B4-BE49-F238E27FC236}">
                <a16:creationId xmlns:a16="http://schemas.microsoft.com/office/drawing/2014/main" id="{C0BF15BD-FA96-44FB-A009-42133100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4800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Ô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+mn-cs"/>
              </a:rPr>
              <a:t>1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, Ô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+mn-cs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 là hai góc kề bù.</a:t>
            </a:r>
          </a:p>
        </p:txBody>
      </p:sp>
      <p:sp>
        <p:nvSpPr>
          <p:cNvPr id="14" name="Text Box 41">
            <a:extLst>
              <a:ext uri="{FF2B5EF4-FFF2-40B4-BE49-F238E27FC236}">
                <a16:creationId xmlns:a16="http://schemas.microsoft.com/office/drawing/2014/main" id="{FE6208E8-D88A-4730-9EE8-87C76947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5" y="57626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(1) và (2)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61C77202-03E0-4675-BD4D-CED6A42D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625792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(3)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2504A4BA-B101-4D98-9823-722DCF6A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5257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Ô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+mn-cs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, Ô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+mn-cs"/>
              </a:rPr>
              <a:t>3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 là hai góc kề bù.</a:t>
            </a: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D6CEC4AA-5172-4A09-91A2-11AAB635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230187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Ô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1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Ô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góc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đỉnh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" name="Text Box 45">
            <a:extLst>
              <a:ext uri="{FF2B5EF4-FFF2-40B4-BE49-F238E27FC236}">
                <a16:creationId xmlns:a16="http://schemas.microsoft.com/office/drawing/2014/main" id="{43CFB11E-C01E-47FC-8B79-300C373C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2835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Ô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+mn-cs"/>
              </a:rPr>
              <a:t>1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 = Ô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+mn-cs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" name="Text Box 46">
            <a:extLst>
              <a:ext uri="{FF2B5EF4-FFF2-40B4-BE49-F238E27FC236}">
                <a16:creationId xmlns:a16="http://schemas.microsoft.com/office/drawing/2014/main" id="{B7ADDDAB-4A3C-49AF-82BB-573D51E2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52625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180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itchFamily="18" charset="0"/>
                <a:cs typeface="+mn-cs"/>
              </a:rPr>
              <a:t>0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DAFA0C-4A4B-4E7F-9696-EBE7856B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2875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Dạng 2</a:t>
            </a:r>
            <a:r>
              <a:rPr lang="en-US" altLang="en-US" sz="3200" b="1" u="sng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altLang="en-US" sz="320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Chứng minh định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>
            <a:extLst>
              <a:ext uri="{FF2B5EF4-FFF2-40B4-BE49-F238E27FC236}">
                <a16:creationId xmlns:a16="http://schemas.microsoft.com/office/drawing/2014/main" id="{116CFAD1-C80D-43D0-A4F1-FE474D59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1036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– SGK/102: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xx’,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y’Ox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514350" indent="-514350" algn="just" eaLnBrk="1" hangingPunct="1">
              <a:lnSpc>
                <a:spcPct val="150000"/>
              </a:lnSpc>
              <a:spcBef>
                <a:spcPct val="20000"/>
              </a:spcBef>
              <a:buAutoNum type="alphaLcParenR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ct val="20000"/>
              </a:spcBef>
              <a:buAutoNum type="alphaLcParenR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ct val="20000"/>
              </a:spcBef>
              <a:buAutoNum type="alphaLcParenR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ct val="20000"/>
              </a:spcBef>
              <a:buAutoNum type="alphaLcParenR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Text Box 18">
            <a:extLst>
              <a:ext uri="{FF2B5EF4-FFF2-40B4-BE49-F238E27FC236}">
                <a16:creationId xmlns:a16="http://schemas.microsoft.com/office/drawing/2014/main" id="{5D644D16-29C4-4405-BE46-7BE26E5A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9144000" cy="59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                                 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......                 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                                 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                           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                        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             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                          (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     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                         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....             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                           (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Rectangle 62">
            <a:extLst>
              <a:ext uri="{FF2B5EF4-FFF2-40B4-BE49-F238E27FC236}">
                <a16:creationId xmlns:a16="http://schemas.microsoft.com/office/drawing/2014/main" id="{F8B1303B-B723-4E18-92B1-06D67BD9B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GT  xx’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’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O,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xOy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= 90</a:t>
            </a:r>
            <a:r>
              <a:rPr lang="en-US" altLang="en-US" sz="2400" baseline="30000" dirty="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KL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x’Oy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x’Oy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’=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y’Ox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= 90</a:t>
            </a:r>
            <a:r>
              <a:rPr lang="en-US" altLang="en-US" sz="2400" baseline="30000" dirty="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21516" name="Group 63">
            <a:extLst>
              <a:ext uri="{FF2B5EF4-FFF2-40B4-BE49-F238E27FC236}">
                <a16:creationId xmlns:a16="http://schemas.microsoft.com/office/drawing/2014/main" id="{0C051FBC-CB8B-4A8E-A40A-1E2319B71799}"/>
              </a:ext>
            </a:extLst>
          </p:cNvPr>
          <p:cNvGrpSpPr>
            <a:grpSpLocks/>
          </p:cNvGrpSpPr>
          <p:nvPr/>
        </p:nvGrpSpPr>
        <p:grpSpPr bwMode="auto">
          <a:xfrm>
            <a:off x="1797050" y="212725"/>
            <a:ext cx="4343400" cy="1295400"/>
            <a:chOff x="458" y="2062"/>
            <a:chExt cx="1056" cy="816"/>
          </a:xfrm>
        </p:grpSpPr>
        <p:sp>
          <p:nvSpPr>
            <p:cNvPr id="21522" name="Line 64">
              <a:extLst>
                <a:ext uri="{FF2B5EF4-FFF2-40B4-BE49-F238E27FC236}">
                  <a16:creationId xmlns:a16="http://schemas.microsoft.com/office/drawing/2014/main" id="{59D26AB0-295C-4445-A539-0388F69BB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" y="2062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65">
              <a:extLst>
                <a:ext uri="{FF2B5EF4-FFF2-40B4-BE49-F238E27FC236}">
                  <a16:creationId xmlns:a16="http://schemas.microsoft.com/office/drawing/2014/main" id="{0641A0B2-86F5-47BC-AF64-56E13739A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2473"/>
              <a:ext cx="10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42" name="Freeform 66">
            <a:extLst>
              <a:ext uri="{FF2B5EF4-FFF2-40B4-BE49-F238E27FC236}">
                <a16:creationId xmlns:a16="http://schemas.microsoft.com/office/drawing/2014/main" id="{72111C00-DEC5-4A35-80A8-1593C5C8A6B2}"/>
              </a:ext>
            </a:extLst>
          </p:cNvPr>
          <p:cNvSpPr>
            <a:spLocks/>
          </p:cNvSpPr>
          <p:nvPr/>
        </p:nvSpPr>
        <p:spPr bwMode="auto">
          <a:xfrm>
            <a:off x="4586288" y="373063"/>
            <a:ext cx="381000" cy="76200"/>
          </a:xfrm>
          <a:custGeom>
            <a:avLst/>
            <a:gdLst>
              <a:gd name="T0" fmla="*/ 0 w 336"/>
              <a:gd name="T1" fmla="*/ 2147483647 h 55"/>
              <a:gd name="T2" fmla="*/ 2147483647 w 336"/>
              <a:gd name="T3" fmla="*/ 0 h 55"/>
              <a:gd name="T4" fmla="*/ 2147483647 w 336"/>
              <a:gd name="T5" fmla="*/ 2147483647 h 55"/>
              <a:gd name="T6" fmla="*/ 0 60000 65536"/>
              <a:gd name="T7" fmla="*/ 0 60000 65536"/>
              <a:gd name="T8" fmla="*/ 0 60000 65536"/>
              <a:gd name="T9" fmla="*/ 0 w 336"/>
              <a:gd name="T10" fmla="*/ 0 h 55"/>
              <a:gd name="T11" fmla="*/ 336 w 33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5">
                <a:moveTo>
                  <a:pt x="0" y="54"/>
                </a:moveTo>
                <a:lnTo>
                  <a:pt x="163" y="0"/>
                </a:lnTo>
                <a:lnTo>
                  <a:pt x="336" y="5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3" name="Freeform 67">
            <a:extLst>
              <a:ext uri="{FF2B5EF4-FFF2-40B4-BE49-F238E27FC236}">
                <a16:creationId xmlns:a16="http://schemas.microsoft.com/office/drawing/2014/main" id="{A63B4F6F-D087-48F4-9867-03EB01D64F2F}"/>
              </a:ext>
            </a:extLst>
          </p:cNvPr>
          <p:cNvSpPr>
            <a:spLocks/>
          </p:cNvSpPr>
          <p:nvPr/>
        </p:nvSpPr>
        <p:spPr bwMode="auto">
          <a:xfrm>
            <a:off x="2667000" y="1066800"/>
            <a:ext cx="381000" cy="76200"/>
          </a:xfrm>
          <a:custGeom>
            <a:avLst/>
            <a:gdLst>
              <a:gd name="T0" fmla="*/ 0 w 336"/>
              <a:gd name="T1" fmla="*/ 2147483647 h 55"/>
              <a:gd name="T2" fmla="*/ 2147483647 w 336"/>
              <a:gd name="T3" fmla="*/ 0 h 55"/>
              <a:gd name="T4" fmla="*/ 2147483647 w 336"/>
              <a:gd name="T5" fmla="*/ 2147483647 h 55"/>
              <a:gd name="T6" fmla="*/ 0 60000 65536"/>
              <a:gd name="T7" fmla="*/ 0 60000 65536"/>
              <a:gd name="T8" fmla="*/ 0 60000 65536"/>
              <a:gd name="T9" fmla="*/ 0 w 336"/>
              <a:gd name="T10" fmla="*/ 0 h 55"/>
              <a:gd name="T11" fmla="*/ 336 w 33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5">
                <a:moveTo>
                  <a:pt x="0" y="54"/>
                </a:moveTo>
                <a:lnTo>
                  <a:pt x="163" y="0"/>
                </a:lnTo>
                <a:lnTo>
                  <a:pt x="336" y="5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4" name="Freeform 68">
            <a:extLst>
              <a:ext uri="{FF2B5EF4-FFF2-40B4-BE49-F238E27FC236}">
                <a16:creationId xmlns:a16="http://schemas.microsoft.com/office/drawing/2014/main" id="{94A8B05D-AAB5-4007-81EB-57750026341A}"/>
              </a:ext>
            </a:extLst>
          </p:cNvPr>
          <p:cNvSpPr>
            <a:spLocks/>
          </p:cNvSpPr>
          <p:nvPr/>
        </p:nvSpPr>
        <p:spPr bwMode="auto">
          <a:xfrm>
            <a:off x="3657600" y="1066800"/>
            <a:ext cx="381000" cy="76200"/>
          </a:xfrm>
          <a:custGeom>
            <a:avLst/>
            <a:gdLst>
              <a:gd name="T0" fmla="*/ 0 w 336"/>
              <a:gd name="T1" fmla="*/ 2147483647 h 55"/>
              <a:gd name="T2" fmla="*/ 2147483647 w 336"/>
              <a:gd name="T3" fmla="*/ 0 h 55"/>
              <a:gd name="T4" fmla="*/ 2147483647 w 336"/>
              <a:gd name="T5" fmla="*/ 2147483647 h 55"/>
              <a:gd name="T6" fmla="*/ 0 60000 65536"/>
              <a:gd name="T7" fmla="*/ 0 60000 65536"/>
              <a:gd name="T8" fmla="*/ 0 60000 65536"/>
              <a:gd name="T9" fmla="*/ 0 w 336"/>
              <a:gd name="T10" fmla="*/ 0 h 55"/>
              <a:gd name="T11" fmla="*/ 336 w 33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5">
                <a:moveTo>
                  <a:pt x="0" y="54"/>
                </a:moveTo>
                <a:lnTo>
                  <a:pt x="163" y="0"/>
                </a:lnTo>
                <a:lnTo>
                  <a:pt x="336" y="5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5" name="Freeform 69">
            <a:extLst>
              <a:ext uri="{FF2B5EF4-FFF2-40B4-BE49-F238E27FC236}">
                <a16:creationId xmlns:a16="http://schemas.microsoft.com/office/drawing/2014/main" id="{752C58F4-6579-43D7-8911-80EF5BA69A1D}"/>
              </a:ext>
            </a:extLst>
          </p:cNvPr>
          <p:cNvSpPr>
            <a:spLocks/>
          </p:cNvSpPr>
          <p:nvPr/>
        </p:nvSpPr>
        <p:spPr bwMode="auto">
          <a:xfrm>
            <a:off x="4572000" y="1066800"/>
            <a:ext cx="381000" cy="76200"/>
          </a:xfrm>
          <a:custGeom>
            <a:avLst/>
            <a:gdLst>
              <a:gd name="T0" fmla="*/ 0 w 336"/>
              <a:gd name="T1" fmla="*/ 2147483647 h 55"/>
              <a:gd name="T2" fmla="*/ 2147483647 w 336"/>
              <a:gd name="T3" fmla="*/ 0 h 55"/>
              <a:gd name="T4" fmla="*/ 2147483647 w 336"/>
              <a:gd name="T5" fmla="*/ 2147483647 h 55"/>
              <a:gd name="T6" fmla="*/ 0 60000 65536"/>
              <a:gd name="T7" fmla="*/ 0 60000 65536"/>
              <a:gd name="T8" fmla="*/ 0 60000 65536"/>
              <a:gd name="T9" fmla="*/ 0 w 336"/>
              <a:gd name="T10" fmla="*/ 0 h 55"/>
              <a:gd name="T11" fmla="*/ 336 w 33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5">
                <a:moveTo>
                  <a:pt x="0" y="54"/>
                </a:moveTo>
                <a:lnTo>
                  <a:pt x="163" y="0"/>
                </a:lnTo>
                <a:lnTo>
                  <a:pt x="336" y="5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17">
            <a:extLst>
              <a:ext uri="{FF2B5EF4-FFF2-40B4-BE49-F238E27FC236}">
                <a16:creationId xmlns:a16="http://schemas.microsoft.com/office/drawing/2014/main" id="{64507E14-300F-457B-AAB8-65064EF9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2863"/>
            <a:ext cx="27432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B41849-088A-4573-A201-E4AB0A7D5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19190"/>
              </p:ext>
            </p:extLst>
          </p:nvPr>
        </p:nvGraphicFramePr>
        <p:xfrm>
          <a:off x="2070100" y="2082800"/>
          <a:ext cx="269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2692080" imgH="507960" progId="Equation.DSMT4">
                  <p:embed/>
                </p:oleObj>
              </mc:Choice>
              <mc:Fallback>
                <p:oleObj name="Equation" r:id="rId4" imgW="2692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0100" y="2082800"/>
                        <a:ext cx="2692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3C72CE-E8C0-4254-B28C-F72D358B9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24451"/>
              </p:ext>
            </p:extLst>
          </p:nvPr>
        </p:nvGraphicFramePr>
        <p:xfrm>
          <a:off x="2044080" y="2758988"/>
          <a:ext cx="256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2565360" imgH="507960" progId="Equation.DSMT4">
                  <p:embed/>
                </p:oleObj>
              </mc:Choice>
              <mc:Fallback>
                <p:oleObj name="Equation" r:id="rId6" imgW="2565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4080" y="2758988"/>
                        <a:ext cx="2565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68BE9D-D909-4694-810F-A2766E3F3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40146"/>
              </p:ext>
            </p:extLst>
          </p:nvPr>
        </p:nvGraphicFramePr>
        <p:xfrm>
          <a:off x="2081251" y="3393988"/>
          <a:ext cx="160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8" imgW="1600200" imgH="507960" progId="Equation.DSMT4">
                  <p:embed/>
                </p:oleObj>
              </mc:Choice>
              <mc:Fallback>
                <p:oleObj name="Equation" r:id="rId8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1251" y="3393988"/>
                        <a:ext cx="1600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53157B-B9AF-4983-96B8-E7F4FA56D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300567"/>
              </p:ext>
            </p:extLst>
          </p:nvPr>
        </p:nvGraphicFramePr>
        <p:xfrm>
          <a:off x="2032000" y="4064000"/>
          <a:ext cx="185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0" imgW="1854000" imgH="507960" progId="Equation.DSMT4">
                  <p:embed/>
                </p:oleObj>
              </mc:Choice>
              <mc:Fallback>
                <p:oleObj name="Equation" r:id="rId10" imgW="1854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32000" y="4064000"/>
                        <a:ext cx="1854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B3FF71-2FDF-4608-AAC7-52D99B56A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93221"/>
              </p:ext>
            </p:extLst>
          </p:nvPr>
        </p:nvGraphicFramePr>
        <p:xfrm>
          <a:off x="2044080" y="4699803"/>
          <a:ext cx="160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2" imgW="1600200" imgH="507960" progId="Equation.DSMT4">
                  <p:embed/>
                </p:oleObj>
              </mc:Choice>
              <mc:Fallback>
                <p:oleObj name="Equation" r:id="rId12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44080" y="4699803"/>
                        <a:ext cx="1600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5E15AA2-AC35-4002-A210-941EDDA62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26263"/>
              </p:ext>
            </p:extLst>
          </p:nvPr>
        </p:nvGraphicFramePr>
        <p:xfrm>
          <a:off x="2032000" y="5342740"/>
          <a:ext cx="190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4" imgW="1904760" imgH="507960" progId="Equation.DSMT4">
                  <p:embed/>
                </p:oleObj>
              </mc:Choice>
              <mc:Fallback>
                <p:oleObj name="Equation" r:id="rId14" imgW="1904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32000" y="5342740"/>
                        <a:ext cx="190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244C583-FD32-4758-811F-77F73C450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21028"/>
              </p:ext>
            </p:extLst>
          </p:nvPr>
        </p:nvGraphicFramePr>
        <p:xfrm>
          <a:off x="2068551" y="5918026"/>
          <a:ext cx="1612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6" imgW="1612800" imgH="507960" progId="Equation.DSMT4">
                  <p:embed/>
                </p:oleObj>
              </mc:Choice>
              <mc:Fallback>
                <p:oleObj name="Equation" r:id="rId16" imgW="1612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68551" y="5918026"/>
                        <a:ext cx="1612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27794A-5E0C-45F4-935C-E872FFE3340C}"/>
              </a:ext>
            </a:extLst>
          </p:cNvPr>
          <p:cNvSpPr txBox="1"/>
          <p:nvPr/>
        </p:nvSpPr>
        <p:spPr>
          <a:xfrm>
            <a:off x="5638800" y="2103244"/>
            <a:ext cx="247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52140-8AB3-404B-A7B7-87AB6C41E302}"/>
              </a:ext>
            </a:extLst>
          </p:cNvPr>
          <p:cNvSpPr txBox="1"/>
          <p:nvPr/>
        </p:nvSpPr>
        <p:spPr>
          <a:xfrm>
            <a:off x="9124951" y="2738904"/>
            <a:ext cx="34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BE74E8-2393-4DF6-90BC-204CF5B4C3AA}"/>
              </a:ext>
            </a:extLst>
          </p:cNvPr>
          <p:cNvSpPr txBox="1"/>
          <p:nvPr/>
        </p:nvSpPr>
        <p:spPr>
          <a:xfrm>
            <a:off x="6140450" y="3362041"/>
            <a:ext cx="34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74306F-AD38-4EFB-9144-D224B6356674}"/>
              </a:ext>
            </a:extLst>
          </p:cNvPr>
          <p:cNvSpPr txBox="1"/>
          <p:nvPr/>
        </p:nvSpPr>
        <p:spPr>
          <a:xfrm>
            <a:off x="4672670" y="4004978"/>
            <a:ext cx="172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8CC020-CDC7-4FE1-87ED-A1D9A5B9B01A}"/>
              </a:ext>
            </a:extLst>
          </p:cNvPr>
          <p:cNvSpPr txBox="1"/>
          <p:nvPr/>
        </p:nvSpPr>
        <p:spPr>
          <a:xfrm>
            <a:off x="6140450" y="4633679"/>
            <a:ext cx="79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73F763-3E55-426F-B9E1-12E98EB0513D}"/>
              </a:ext>
            </a:extLst>
          </p:cNvPr>
          <p:cNvSpPr txBox="1"/>
          <p:nvPr/>
        </p:nvSpPr>
        <p:spPr>
          <a:xfrm>
            <a:off x="4776788" y="5283299"/>
            <a:ext cx="154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98D48B-48CA-4FDA-9B5B-29984FFE88B3}"/>
              </a:ext>
            </a:extLst>
          </p:cNvPr>
          <p:cNvSpPr txBox="1"/>
          <p:nvPr/>
        </p:nvSpPr>
        <p:spPr>
          <a:xfrm>
            <a:off x="6160973" y="5910416"/>
            <a:ext cx="34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  <p:bldP spid="21515" grpId="0"/>
      <p:bldP spid="75842" grpId="0" animBg="1"/>
      <p:bldP spid="75843" grpId="0" animBg="1"/>
      <p:bldP spid="75844" grpId="0" animBg="1"/>
      <p:bldP spid="75845" grpId="0" animBg="1"/>
      <p:bldP spid="10" grpId="0"/>
      <p:bldP spid="11" grpId="0"/>
      <p:bldP spid="39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9">
            <a:extLst>
              <a:ext uri="{FF2B5EF4-FFF2-40B4-BE49-F238E27FC236}">
                <a16:creationId xmlns:a16="http://schemas.microsoft.com/office/drawing/2014/main" id="{FD6A05B4-3816-4416-AD79-3D94CD63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789532"/>
            <a:ext cx="83058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56C525-6B3E-4A3C-8707-A1F936C0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12" y="898526"/>
            <a:ext cx="2568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35B876E-C741-4150-8F8B-2976750D8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48067"/>
              </p:ext>
            </p:extLst>
          </p:nvPr>
        </p:nvGraphicFramePr>
        <p:xfrm>
          <a:off x="3157344" y="1584871"/>
          <a:ext cx="269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2692080" imgH="507960" progId="Equation.DSMT4">
                  <p:embed/>
                </p:oleObj>
              </mc:Choice>
              <mc:Fallback>
                <p:oleObj name="Equation" r:id="rId4" imgW="269208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4B41849-088A-4573-A201-E4AB0A7D5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7344" y="1584871"/>
                        <a:ext cx="2692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C6E7266-8D61-4ED1-9D2A-F4762C0FE64A}"/>
              </a:ext>
            </a:extLst>
          </p:cNvPr>
          <p:cNvSpPr txBox="1"/>
          <p:nvPr/>
        </p:nvSpPr>
        <p:spPr>
          <a:xfrm>
            <a:off x="1696844" y="156965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42BC1C1-A74A-46E2-8C32-43A84B3C6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07381"/>
              </p:ext>
            </p:extLst>
          </p:nvPr>
        </p:nvGraphicFramePr>
        <p:xfrm>
          <a:off x="2700144" y="2272518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3149280" imgH="507960" progId="Equation.DSMT4">
                  <p:embed/>
                </p:oleObj>
              </mc:Choice>
              <mc:Fallback>
                <p:oleObj name="Equation" r:id="rId6" imgW="314928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3C72CE-E8C0-4254-B28C-F72D358B9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0144" y="2272518"/>
                        <a:ext cx="3149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0E2A98-B67D-4AC7-A124-D0BC04F50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57"/>
              </p:ext>
            </p:extLst>
          </p:nvPr>
        </p:nvGraphicFramePr>
        <p:xfrm>
          <a:off x="3157344" y="2899971"/>
          <a:ext cx="160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8" imgW="1600200" imgH="507960" progId="Equation.DSMT4">
                  <p:embed/>
                </p:oleObj>
              </mc:Choice>
              <mc:Fallback>
                <p:oleObj name="Equation" r:id="rId8" imgW="1600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57344" y="2899971"/>
                        <a:ext cx="1600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23C10BE0-E69B-4948-B99D-760B4D525885}"/>
              </a:ext>
            </a:extLst>
          </p:cNvPr>
          <p:cNvGrpSpPr/>
          <p:nvPr/>
        </p:nvGrpSpPr>
        <p:grpSpPr>
          <a:xfrm>
            <a:off x="1693127" y="3458984"/>
            <a:ext cx="7772400" cy="528390"/>
            <a:chOff x="1693127" y="3458984"/>
            <a:chExt cx="7772400" cy="5283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BC6854-9AF7-4C78-8B30-4750CDCB8B39}"/>
                </a:ext>
              </a:extLst>
            </p:cNvPr>
            <p:cNvSpPr txBox="1"/>
            <p:nvPr/>
          </p:nvSpPr>
          <p:spPr>
            <a:xfrm>
              <a:off x="1693127" y="3464154"/>
              <a:ext cx="777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(2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BDA4F0C0-849B-4578-B1D7-89A526EE18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246867"/>
                </p:ext>
              </p:extLst>
            </p:nvPr>
          </p:nvGraphicFramePr>
          <p:xfrm>
            <a:off x="3120173" y="3458984"/>
            <a:ext cx="2667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10" imgW="2666880" imgH="507960" progId="Equation.DSMT4">
                    <p:embed/>
                  </p:oleObj>
                </mc:Choice>
                <mc:Fallback>
                  <p:oleObj name="Equation" r:id="rId10" imgW="266688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20173" y="3458984"/>
                          <a:ext cx="26670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0D70C8-2978-4CF3-ACDD-BA9F40DA4D03}"/>
              </a:ext>
            </a:extLst>
          </p:cNvPr>
          <p:cNvGrpSpPr/>
          <p:nvPr/>
        </p:nvGrpSpPr>
        <p:grpSpPr>
          <a:xfrm>
            <a:off x="1693127" y="4281488"/>
            <a:ext cx="7772400" cy="529094"/>
            <a:chOff x="1693127" y="3458280"/>
            <a:chExt cx="7772400" cy="52909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C05318-3295-4245-88D2-F3896A6F89DE}"/>
                </a:ext>
              </a:extLst>
            </p:cNvPr>
            <p:cNvSpPr txBox="1"/>
            <p:nvPr/>
          </p:nvSpPr>
          <p:spPr>
            <a:xfrm>
              <a:off x="1693127" y="3464154"/>
              <a:ext cx="777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(2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B8E36C1D-D773-4C9D-BC8A-4A8D6DCEBA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07719"/>
                </p:ext>
              </p:extLst>
            </p:nvPr>
          </p:nvGraphicFramePr>
          <p:xfrm>
            <a:off x="3094038" y="3458280"/>
            <a:ext cx="2717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12" imgW="2717640" imgH="507960" progId="Equation.DSMT4">
                    <p:embed/>
                  </p:oleObj>
                </mc:Choice>
                <mc:Fallback>
                  <p:oleObj name="Equation" r:id="rId12" imgW="2717640" imgH="50796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BDA4F0C0-849B-4578-B1D7-89A526EE185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94038" y="3458280"/>
                          <a:ext cx="27178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Theme mâ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mây" id="{7A1D5F67-BDB5-4397-8A13-60B59797EC40}" vid="{EAEC78EF-5D84-4805-9594-D75EF9B4A765}"/>
    </a:ext>
  </a:extLst>
</a:theme>
</file>

<file path=ppt/theme/theme2.xml><?xml version="1.0" encoding="utf-8"?>
<a:theme xmlns:a="http://schemas.openxmlformats.org/drawingml/2006/main" name="1_Default Design">
  <a:themeElements>
    <a:clrScheme name="Custom 128">
      <a:dk1>
        <a:srgbClr val="000000"/>
      </a:dk1>
      <a:lt1>
        <a:srgbClr val="FFFFFF"/>
      </a:lt1>
      <a:dk2>
        <a:srgbClr val="834C1F"/>
      </a:dk2>
      <a:lt2>
        <a:srgbClr val="C0C0C0"/>
      </a:lt2>
      <a:accent1>
        <a:srgbClr val="96C62C"/>
      </a:accent1>
      <a:accent2>
        <a:srgbClr val="E7A707"/>
      </a:accent2>
      <a:accent3>
        <a:srgbClr val="D890B1"/>
      </a:accent3>
      <a:accent4>
        <a:srgbClr val="8F8BC3"/>
      </a:accent4>
      <a:accent5>
        <a:srgbClr val="31BCCF"/>
      </a:accent5>
      <a:accent6>
        <a:srgbClr val="B9AF31"/>
      </a:accent6>
      <a:hlink>
        <a:srgbClr val="5EB5E0"/>
      </a:hlink>
      <a:folHlink>
        <a:srgbClr val="9B90D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8F354A"/>
        </a:dk2>
        <a:lt2>
          <a:srgbClr val="C0C0C0"/>
        </a:lt2>
        <a:accent1>
          <a:srgbClr val="F6A32A"/>
        </a:accent1>
        <a:accent2>
          <a:srgbClr val="EF8585"/>
        </a:accent2>
        <a:accent3>
          <a:srgbClr val="FFFFFF"/>
        </a:accent3>
        <a:accent4>
          <a:srgbClr val="000000"/>
        </a:accent4>
        <a:accent5>
          <a:srgbClr val="FACEAC"/>
        </a:accent5>
        <a:accent6>
          <a:srgbClr val="D97878"/>
        </a:accent6>
        <a:hlink>
          <a:srgbClr val="CB88D8"/>
        </a:hlink>
        <a:folHlink>
          <a:srgbClr val="8B8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6699"/>
        </a:dk2>
        <a:lt2>
          <a:srgbClr val="C0C0C0"/>
        </a:lt2>
        <a:accent1>
          <a:srgbClr val="E692B2"/>
        </a:accent1>
        <a:accent2>
          <a:srgbClr val="6EBACC"/>
        </a:accent2>
        <a:accent3>
          <a:srgbClr val="FFFFFF"/>
        </a:accent3>
        <a:accent4>
          <a:srgbClr val="000000"/>
        </a:accent4>
        <a:accent5>
          <a:srgbClr val="F0C7D5"/>
        </a:accent5>
        <a:accent6>
          <a:srgbClr val="63A8B9"/>
        </a:accent6>
        <a:hlink>
          <a:srgbClr val="85B931"/>
        </a:hlink>
        <a:folHlink>
          <a:srgbClr val="DCB7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34C1F"/>
        </a:dk2>
        <a:lt2>
          <a:srgbClr val="C0C0C0"/>
        </a:lt2>
        <a:accent1>
          <a:srgbClr val="96C62C"/>
        </a:accent1>
        <a:accent2>
          <a:srgbClr val="E7A707"/>
        </a:accent2>
        <a:accent3>
          <a:srgbClr val="FFFFFF"/>
        </a:accent3>
        <a:accent4>
          <a:srgbClr val="000000"/>
        </a:accent4>
        <a:accent5>
          <a:srgbClr val="C9DFAC"/>
        </a:accent5>
        <a:accent6>
          <a:srgbClr val="D19706"/>
        </a:accent6>
        <a:hlink>
          <a:srgbClr val="5EB5E0"/>
        </a:hlink>
        <a:folHlink>
          <a:srgbClr val="9B9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660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Lobster 1.3</vt:lpstr>
      <vt:lpstr>Times New Roman</vt:lpstr>
      <vt:lpstr>VNI-Times</vt:lpstr>
      <vt:lpstr>Wingdings</vt:lpstr>
      <vt:lpstr>字体视界-遇见字体</vt:lpstr>
      <vt:lpstr>Theme mây</vt:lpstr>
      <vt:lpstr>1_Default Design</vt:lpstr>
      <vt:lpstr>1_Office Theme</vt:lpstr>
      <vt:lpstr>MathType 7.0 Equation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HOÏC:       Tieát 13:    LUYEÄN TAÄP</dc:title>
  <dc:creator>User</dc:creator>
  <cp:lastModifiedBy>Quynh</cp:lastModifiedBy>
  <cp:revision>62</cp:revision>
  <dcterms:created xsi:type="dcterms:W3CDTF">2002-10-11T18:46:46Z</dcterms:created>
  <dcterms:modified xsi:type="dcterms:W3CDTF">2021-10-12T02:00:16Z</dcterms:modified>
</cp:coreProperties>
</file>