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 id="2147483699" r:id="rId3"/>
  </p:sldMasterIdLst>
  <p:notesMasterIdLst>
    <p:notesMasterId r:id="rId12"/>
  </p:notesMasterIdLst>
  <p:sldIdLst>
    <p:sldId id="265" r:id="rId4"/>
    <p:sldId id="266" r:id="rId5"/>
    <p:sldId id="268" r:id="rId6"/>
    <p:sldId id="267" r:id="rId7"/>
    <p:sldId id="269" r:id="rId8"/>
    <p:sldId id="270" r:id="rId9"/>
    <p:sldId id="271" r:id="rId10"/>
    <p:sldId id="272" r:id="rId11"/>
  </p:sldIdLst>
  <p:sldSz cx="9144000" cy="5143500" type="screen16x9"/>
  <p:notesSz cx="6858000" cy="9144000"/>
  <p:defaultTextStyle>
    <a:defPPr>
      <a:defRPr lang="en-US"/>
    </a:defPPr>
    <a:lvl1pPr algn="l" rtl="0" fontAlgn="base">
      <a:spcBef>
        <a:spcPct val="0"/>
      </a:spcBef>
      <a:spcAft>
        <a:spcPct val="0"/>
      </a:spcAft>
      <a:defRPr sz="2400" kern="1200">
        <a:solidFill>
          <a:schemeClr val="tx1"/>
        </a:solidFill>
        <a:latin typeface=".VnTime" pitchFamily="34" charset="0"/>
        <a:ea typeface="+mn-ea"/>
        <a:cs typeface="Arial" charset="0"/>
      </a:defRPr>
    </a:lvl1pPr>
    <a:lvl2pPr marL="457200" algn="l" rtl="0" fontAlgn="base">
      <a:spcBef>
        <a:spcPct val="0"/>
      </a:spcBef>
      <a:spcAft>
        <a:spcPct val="0"/>
      </a:spcAft>
      <a:defRPr sz="2400" kern="1200">
        <a:solidFill>
          <a:schemeClr val="tx1"/>
        </a:solidFill>
        <a:latin typeface=".VnTime" pitchFamily="34" charset="0"/>
        <a:ea typeface="+mn-ea"/>
        <a:cs typeface="Arial" charset="0"/>
      </a:defRPr>
    </a:lvl2pPr>
    <a:lvl3pPr marL="914400" algn="l" rtl="0" fontAlgn="base">
      <a:spcBef>
        <a:spcPct val="0"/>
      </a:spcBef>
      <a:spcAft>
        <a:spcPct val="0"/>
      </a:spcAft>
      <a:defRPr sz="2400" kern="1200">
        <a:solidFill>
          <a:schemeClr val="tx1"/>
        </a:solidFill>
        <a:latin typeface=".VnTime" pitchFamily="34" charset="0"/>
        <a:ea typeface="+mn-ea"/>
        <a:cs typeface="Arial" charset="0"/>
      </a:defRPr>
    </a:lvl3pPr>
    <a:lvl4pPr marL="1371600" algn="l" rtl="0" fontAlgn="base">
      <a:spcBef>
        <a:spcPct val="0"/>
      </a:spcBef>
      <a:spcAft>
        <a:spcPct val="0"/>
      </a:spcAft>
      <a:defRPr sz="2400" kern="1200">
        <a:solidFill>
          <a:schemeClr val="tx1"/>
        </a:solidFill>
        <a:latin typeface=".VnTime" pitchFamily="34" charset="0"/>
        <a:ea typeface="+mn-ea"/>
        <a:cs typeface="Arial" charset="0"/>
      </a:defRPr>
    </a:lvl4pPr>
    <a:lvl5pPr marL="1828800" algn="l" rtl="0" fontAlgn="base">
      <a:spcBef>
        <a:spcPct val="0"/>
      </a:spcBef>
      <a:spcAft>
        <a:spcPct val="0"/>
      </a:spcAft>
      <a:defRPr sz="2400" kern="1200">
        <a:solidFill>
          <a:schemeClr val="tx1"/>
        </a:solidFill>
        <a:latin typeface=".VnTime" pitchFamily="34" charset="0"/>
        <a:ea typeface="+mn-ea"/>
        <a:cs typeface="Arial" charset="0"/>
      </a:defRPr>
    </a:lvl5pPr>
    <a:lvl6pPr marL="2286000" algn="l" defTabSz="914400" rtl="0" eaLnBrk="1" latinLnBrk="0" hangingPunct="1">
      <a:defRPr sz="2400" kern="1200">
        <a:solidFill>
          <a:schemeClr val="tx1"/>
        </a:solidFill>
        <a:latin typeface=".VnTime" pitchFamily="34" charset="0"/>
        <a:ea typeface="+mn-ea"/>
        <a:cs typeface="Arial" charset="0"/>
      </a:defRPr>
    </a:lvl6pPr>
    <a:lvl7pPr marL="2743200" algn="l" defTabSz="914400" rtl="0" eaLnBrk="1" latinLnBrk="0" hangingPunct="1">
      <a:defRPr sz="2400" kern="1200">
        <a:solidFill>
          <a:schemeClr val="tx1"/>
        </a:solidFill>
        <a:latin typeface=".VnTime" pitchFamily="34" charset="0"/>
        <a:ea typeface="+mn-ea"/>
        <a:cs typeface="Arial" charset="0"/>
      </a:defRPr>
    </a:lvl7pPr>
    <a:lvl8pPr marL="3200400" algn="l" defTabSz="914400" rtl="0" eaLnBrk="1" latinLnBrk="0" hangingPunct="1">
      <a:defRPr sz="2400" kern="1200">
        <a:solidFill>
          <a:schemeClr val="tx1"/>
        </a:solidFill>
        <a:latin typeface=".VnTime" pitchFamily="34" charset="0"/>
        <a:ea typeface="+mn-ea"/>
        <a:cs typeface="Arial" charset="0"/>
      </a:defRPr>
    </a:lvl8pPr>
    <a:lvl9pPr marL="3657600" algn="l" defTabSz="914400" rtl="0" eaLnBrk="1" latinLnBrk="0" hangingPunct="1">
      <a:defRPr sz="2400" kern="1200">
        <a:solidFill>
          <a:schemeClr val="tx1"/>
        </a:solidFill>
        <a:latin typeface=".VnTime"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98" y="-9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9.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10" Type="http://schemas.openxmlformats.org/officeDocument/2006/relationships/image" Target="../media/image38.wmf"/><Relationship Id="rId4" Type="http://schemas.openxmlformats.org/officeDocument/2006/relationships/image" Target="../media/image32.wmf"/><Relationship Id="rId9"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59743-CE79-4CE2-9A98-DE861524915D}" type="datetimeFigureOut">
              <a:rPr lang="en-US" smtClean="0"/>
              <a:t>13/10/2021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A51F08-2E2B-450E-875D-B4637179B08E}" type="slidenum">
              <a:rPr lang="en-US" smtClean="0"/>
              <a:t>‹#›</a:t>
            </a:fld>
            <a:endParaRPr lang="en-US"/>
          </a:p>
        </p:txBody>
      </p:sp>
    </p:spTree>
    <p:extLst>
      <p:ext uri="{BB962C8B-B14F-4D97-AF65-F5344CB8AC3E}">
        <p14:creationId xmlns:p14="http://schemas.microsoft.com/office/powerpoint/2010/main" val="414904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幻灯片图像占位符 26625"/>
          <p:cNvSpPr>
            <a:spLocks noGrp="1" noRot="1" noChangeAspect="1" noTextEdit="1"/>
          </p:cNvSpPr>
          <p:nvPr>
            <p:ph type="sldImg"/>
          </p:nvPr>
        </p:nvSpPr>
        <p:spPr>
          <a:xfrm>
            <a:off x="381000" y="685800"/>
            <a:ext cx="6096000" cy="3429000"/>
          </a:xfrm>
          <a:ln/>
        </p:spPr>
      </p:sp>
      <p:sp>
        <p:nvSpPr>
          <p:cNvPr id="26627" name="文本占位符 26626"/>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1</a:t>
            </a:fld>
            <a:endParaRPr lang="zh-CN" altLang="en-US" dirty="0">
              <a:solidFill>
                <a:prstClr val="black"/>
              </a:solidFill>
            </a:endParaRPr>
          </a:p>
        </p:txBody>
      </p:sp>
    </p:spTree>
    <p:extLst>
      <p:ext uri="{BB962C8B-B14F-4D97-AF65-F5344CB8AC3E}">
        <p14:creationId xmlns:p14="http://schemas.microsoft.com/office/powerpoint/2010/main" val="1117993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7409"/>
          <p:cNvSpPr>
            <a:spLocks noGrp="1" noRot="1" noChangeAspect="1" noTextEdit="1"/>
          </p:cNvSpPr>
          <p:nvPr>
            <p:ph type="sldImg"/>
          </p:nvPr>
        </p:nvSpPr>
        <p:spPr>
          <a:ln/>
        </p:spPr>
      </p:sp>
      <p:sp>
        <p:nvSpPr>
          <p:cNvPr id="17411" name="文本占位符 17410"/>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t>2</a:t>
            </a:fld>
            <a:endParaRPr lang="zh-CN" sz="1200" dirty="0"/>
          </a:p>
        </p:txBody>
      </p:sp>
    </p:spTree>
    <p:extLst>
      <p:ext uri="{BB962C8B-B14F-4D97-AF65-F5344CB8AC3E}">
        <p14:creationId xmlns:p14="http://schemas.microsoft.com/office/powerpoint/2010/main" val="493712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50177"/>
          <p:cNvSpPr>
            <a:spLocks noGrp="1" noRot="1" noChangeAspect="1" noTextEdit="1"/>
          </p:cNvSpPr>
          <p:nvPr>
            <p:ph type="sldImg"/>
          </p:nvPr>
        </p:nvSpPr>
        <p:spPr>
          <a:xfrm>
            <a:off x="381000" y="685800"/>
            <a:ext cx="6096000" cy="3429000"/>
          </a:xfrm>
          <a:ln/>
        </p:spPr>
      </p:sp>
      <p:sp>
        <p:nvSpPr>
          <p:cNvPr id="50179" name="文本占位符 5017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3</a:t>
            </a:fld>
            <a:endParaRPr lang="zh-CN" altLang="en-US" dirty="0">
              <a:solidFill>
                <a:prstClr val="black"/>
              </a:solidFill>
            </a:endParaRPr>
          </a:p>
        </p:txBody>
      </p:sp>
    </p:spTree>
    <p:extLst>
      <p:ext uri="{BB962C8B-B14F-4D97-AF65-F5344CB8AC3E}">
        <p14:creationId xmlns:p14="http://schemas.microsoft.com/office/powerpoint/2010/main" val="2827826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50177"/>
          <p:cNvSpPr>
            <a:spLocks noGrp="1" noRot="1" noChangeAspect="1" noTextEdit="1"/>
          </p:cNvSpPr>
          <p:nvPr>
            <p:ph type="sldImg"/>
          </p:nvPr>
        </p:nvSpPr>
        <p:spPr>
          <a:xfrm>
            <a:off x="381000" y="685800"/>
            <a:ext cx="6096000" cy="3429000"/>
          </a:xfrm>
          <a:ln/>
        </p:spPr>
      </p:sp>
      <p:sp>
        <p:nvSpPr>
          <p:cNvPr id="50179" name="文本占位符 5017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4</a:t>
            </a:fld>
            <a:endParaRPr lang="zh-CN" altLang="en-US" dirty="0">
              <a:solidFill>
                <a:prstClr val="black"/>
              </a:solidFill>
            </a:endParaRPr>
          </a:p>
        </p:txBody>
      </p:sp>
    </p:spTree>
    <p:extLst>
      <p:ext uri="{BB962C8B-B14F-4D97-AF65-F5344CB8AC3E}">
        <p14:creationId xmlns:p14="http://schemas.microsoft.com/office/powerpoint/2010/main" val="2827826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50177"/>
          <p:cNvSpPr>
            <a:spLocks noGrp="1" noRot="1" noChangeAspect="1" noTextEdit="1"/>
          </p:cNvSpPr>
          <p:nvPr>
            <p:ph type="sldImg"/>
          </p:nvPr>
        </p:nvSpPr>
        <p:spPr>
          <a:xfrm>
            <a:off x="381000" y="685800"/>
            <a:ext cx="6096000" cy="3429000"/>
          </a:xfrm>
          <a:ln/>
        </p:spPr>
      </p:sp>
      <p:sp>
        <p:nvSpPr>
          <p:cNvPr id="50179" name="文本占位符 5017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5</a:t>
            </a:fld>
            <a:endParaRPr lang="zh-CN" altLang="en-US" dirty="0">
              <a:solidFill>
                <a:prstClr val="black"/>
              </a:solidFill>
            </a:endParaRPr>
          </a:p>
        </p:txBody>
      </p:sp>
    </p:spTree>
    <p:extLst>
      <p:ext uri="{BB962C8B-B14F-4D97-AF65-F5344CB8AC3E}">
        <p14:creationId xmlns:p14="http://schemas.microsoft.com/office/powerpoint/2010/main" val="2827826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50177"/>
          <p:cNvSpPr>
            <a:spLocks noGrp="1" noRot="1" noChangeAspect="1" noTextEdit="1"/>
          </p:cNvSpPr>
          <p:nvPr>
            <p:ph type="sldImg"/>
          </p:nvPr>
        </p:nvSpPr>
        <p:spPr>
          <a:xfrm>
            <a:off x="381000" y="685800"/>
            <a:ext cx="6096000" cy="3429000"/>
          </a:xfrm>
          <a:ln/>
        </p:spPr>
      </p:sp>
      <p:sp>
        <p:nvSpPr>
          <p:cNvPr id="50179" name="文本占位符 5017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6</a:t>
            </a:fld>
            <a:endParaRPr lang="zh-CN" altLang="en-US" dirty="0">
              <a:solidFill>
                <a:prstClr val="black"/>
              </a:solidFill>
            </a:endParaRPr>
          </a:p>
        </p:txBody>
      </p:sp>
    </p:spTree>
    <p:extLst>
      <p:ext uri="{BB962C8B-B14F-4D97-AF65-F5344CB8AC3E}">
        <p14:creationId xmlns:p14="http://schemas.microsoft.com/office/powerpoint/2010/main" val="2827826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幻灯片图像占位符 26625"/>
          <p:cNvSpPr>
            <a:spLocks noGrp="1" noRot="1" noChangeAspect="1" noTextEdit="1"/>
          </p:cNvSpPr>
          <p:nvPr>
            <p:ph type="sldImg"/>
          </p:nvPr>
        </p:nvSpPr>
        <p:spPr>
          <a:xfrm>
            <a:off x="381000" y="685800"/>
            <a:ext cx="6096000" cy="3429000"/>
          </a:xfrm>
          <a:ln/>
        </p:spPr>
      </p:sp>
      <p:sp>
        <p:nvSpPr>
          <p:cNvPr id="26627" name="文本占位符 26626"/>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7</a:t>
            </a:fld>
            <a:endParaRPr lang="zh-CN" altLang="en-US" dirty="0">
              <a:solidFill>
                <a:prstClr val="black"/>
              </a:solidFill>
            </a:endParaRPr>
          </a:p>
        </p:txBody>
      </p:sp>
    </p:spTree>
    <p:extLst>
      <p:ext uri="{BB962C8B-B14F-4D97-AF65-F5344CB8AC3E}">
        <p14:creationId xmlns:p14="http://schemas.microsoft.com/office/powerpoint/2010/main" val="1117993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22" y="841800"/>
            <a:ext cx="6858130" cy="1790760"/>
          </a:xfrm>
          <a:prstGeom prst="rect">
            <a:avLst/>
          </a:prstGeom>
        </p:spPr>
        <p:txBody>
          <a:bodyPr lIns="49762" tIns="24881" rIns="49762" bIns="24881"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22" y="2701619"/>
            <a:ext cx="6858130" cy="1241863"/>
          </a:xfrm>
          <a:prstGeom prst="rect">
            <a:avLst/>
          </a:prstGeom>
        </p:spPr>
        <p:txBody>
          <a:bodyPr lIns="49762" tIns="24881" rIns="49762" bIns="24881"/>
          <a:lstStyle>
            <a:lvl1pPr marL="0" indent="0" algn="ctr">
              <a:buNone/>
              <a:defRPr sz="1800"/>
            </a:lvl1pPr>
            <a:lvl2pPr marL="342457" indent="0" algn="ctr">
              <a:buNone/>
              <a:defRPr sz="1500"/>
            </a:lvl2pPr>
            <a:lvl3pPr marL="684914" indent="0" algn="ctr">
              <a:buNone/>
              <a:defRPr sz="1300"/>
            </a:lvl3pPr>
            <a:lvl4pPr marL="1027371" indent="0" algn="ctr">
              <a:buNone/>
              <a:defRPr sz="1200"/>
            </a:lvl4pPr>
            <a:lvl5pPr marL="1369482" indent="0" algn="ctr">
              <a:buNone/>
              <a:defRPr sz="1200"/>
            </a:lvl5pPr>
            <a:lvl6pPr marL="1711939" indent="0" algn="ctr">
              <a:buNone/>
              <a:defRPr sz="1200"/>
            </a:lvl6pPr>
            <a:lvl7pPr marL="2054396" indent="0" algn="ctr">
              <a:buNone/>
              <a:defRPr sz="1200"/>
            </a:lvl7pPr>
            <a:lvl8pPr marL="2396853" indent="0" algn="ctr">
              <a:buNone/>
              <a:defRPr sz="1200"/>
            </a:lvl8pPr>
            <a:lvl9pPr marL="2739310" indent="0" algn="ctr">
              <a:buNone/>
              <a:defRPr sz="1200"/>
            </a:lvl9pPr>
          </a:lstStyle>
          <a:p>
            <a:r>
              <a:rPr lang="zh-CN" altLang="en-US"/>
              <a:t>单击此处编辑母版副标题样式</a:t>
            </a:r>
          </a:p>
        </p:txBody>
      </p:sp>
    </p:spTree>
    <p:extLst>
      <p:ext uri="{BB962C8B-B14F-4D97-AF65-F5344CB8AC3E}">
        <p14:creationId xmlns:p14="http://schemas.microsoft.com/office/powerpoint/2010/main" val="3013124317"/>
      </p:ext>
    </p:extLst>
  </p:cSld>
  <p:clrMapOvr>
    <a:masterClrMapping/>
  </p:clrMapOvr>
  <p:transition advClick="0" advTm="300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47"/>
            <a:ext cx="4485050" cy="620425"/>
          </a:xfrm>
          <a:prstGeom prst="rect">
            <a:avLst/>
          </a:prstGeom>
        </p:spPr>
        <p:txBody>
          <a:bodyPr lIns="49762" tIns="24881" rIns="49762" bIns="24881"/>
          <a:lstStyle/>
          <a:p>
            <a:r>
              <a:rPr lang="zh-CN" altLang="en-US"/>
              <a:t>单击此处编辑母版标题样式</a:t>
            </a:r>
          </a:p>
        </p:txBody>
      </p:sp>
      <p:sp>
        <p:nvSpPr>
          <p:cNvPr id="3" name="竖排文字占位符 2"/>
          <p:cNvSpPr>
            <a:spLocks noGrp="1"/>
          </p:cNvSpPr>
          <p:nvPr>
            <p:ph type="body" orient="vert" idx="1"/>
          </p:nvPr>
        </p:nvSpPr>
        <p:spPr>
          <a:xfrm>
            <a:off x="249170" y="868596"/>
            <a:ext cx="4485050" cy="2456885"/>
          </a:xfrm>
          <a:prstGeom prst="rect">
            <a:avLst/>
          </a:prstGeom>
        </p:spPr>
        <p:txBody>
          <a:bodyPr vert="eaVert"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35477898"/>
      </p:ext>
    </p:extLst>
  </p:cSld>
  <p:clrMapOvr>
    <a:masterClrMapping/>
  </p:clrMapOvr>
  <p:transition advClick="0" advTm="300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799" y="273853"/>
            <a:ext cx="1971712" cy="4359024"/>
          </a:xfrm>
          <a:prstGeom prst="rect">
            <a:avLst/>
          </a:prstGeom>
        </p:spPr>
        <p:txBody>
          <a:bodyPr vert="eaVert" lIns="49762" tIns="24881" rIns="49762" bIns="24881"/>
          <a:lstStyle/>
          <a:p>
            <a:r>
              <a:rPr lang="zh-CN" altLang="en-US"/>
              <a:t>单击此处编辑母版标题样式</a:t>
            </a:r>
          </a:p>
        </p:txBody>
      </p:sp>
      <p:sp>
        <p:nvSpPr>
          <p:cNvPr id="3" name="竖排文字占位符 2"/>
          <p:cNvSpPr>
            <a:spLocks noGrp="1"/>
          </p:cNvSpPr>
          <p:nvPr>
            <p:ph type="body" orient="vert" idx="1"/>
          </p:nvPr>
        </p:nvSpPr>
        <p:spPr>
          <a:xfrm>
            <a:off x="628662" y="273853"/>
            <a:ext cx="5800835" cy="4359024"/>
          </a:xfrm>
          <a:prstGeom prst="rect">
            <a:avLst/>
          </a:prstGeom>
        </p:spPr>
        <p:txBody>
          <a:bodyPr vert="eaVert"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4115631048"/>
      </p:ext>
    </p:extLst>
  </p:cSld>
  <p:clrMapOvr>
    <a:masterClrMapping/>
  </p:clrMapOvr>
  <p:transition advClick="0" advTm="300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lIns="49762" tIns="24881" rIns="49762" bIns="24881"/>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29238" y="1369264"/>
            <a:ext cx="3886273" cy="1574059"/>
          </a:xfr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29238" y="3057627"/>
            <a:ext cx="3886273" cy="1575250"/>
          </a:xfr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501176424"/>
      </p:ext>
    </p:extLst>
  </p:cSld>
  <p:clrMapOvr>
    <a:masterClrMapping/>
  </p:clrMapOvr>
  <p:transition advClick="0" advTm="300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22" y="841801"/>
            <a:ext cx="6858130" cy="1790760"/>
          </a:xfrm>
          <a:prstGeom prst="rect">
            <a:avLst/>
          </a:prstGeom>
        </p:spPr>
        <p:txBody>
          <a:bodyPr lIns="49757" tIns="24878" rIns="49757" bIns="24878"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22" y="2701621"/>
            <a:ext cx="6858130" cy="1241863"/>
          </a:xfrm>
          <a:prstGeom prst="rect">
            <a:avLst/>
          </a:prstGeom>
        </p:spPr>
        <p:txBody>
          <a:bodyPr lIns="49757" tIns="24878" rIns="49757" bIns="24878"/>
          <a:lstStyle>
            <a:lvl1pPr marL="0" indent="0" algn="ctr">
              <a:buNone/>
              <a:defRPr sz="1800"/>
            </a:lvl1pPr>
            <a:lvl2pPr marL="342424" indent="0" algn="ctr">
              <a:buNone/>
              <a:defRPr sz="1500"/>
            </a:lvl2pPr>
            <a:lvl3pPr marL="684847" indent="0" algn="ctr">
              <a:buNone/>
              <a:defRPr sz="1300"/>
            </a:lvl3pPr>
            <a:lvl4pPr marL="1027271" indent="0" algn="ctr">
              <a:buNone/>
              <a:defRPr sz="1200"/>
            </a:lvl4pPr>
            <a:lvl5pPr marL="1369348" indent="0" algn="ctr">
              <a:buNone/>
              <a:defRPr sz="1200"/>
            </a:lvl5pPr>
            <a:lvl6pPr marL="1711771" indent="0" algn="ctr">
              <a:buNone/>
              <a:defRPr sz="1200"/>
            </a:lvl6pPr>
            <a:lvl7pPr marL="2054195" indent="0" algn="ctr">
              <a:buNone/>
              <a:defRPr sz="1200"/>
            </a:lvl7pPr>
            <a:lvl8pPr marL="2396619" indent="0" algn="ctr">
              <a:buNone/>
              <a:defRPr sz="1200"/>
            </a:lvl8pPr>
            <a:lvl9pPr marL="2739043" indent="0" algn="ctr">
              <a:buNone/>
              <a:defRPr sz="1200"/>
            </a:lvl9pPr>
          </a:lstStyle>
          <a:p>
            <a:r>
              <a:rPr lang="zh-CN" altLang="en-US"/>
              <a:t>单击此处编辑母版副标题样式</a:t>
            </a:r>
          </a:p>
        </p:txBody>
      </p:sp>
    </p:spTree>
    <p:extLst>
      <p:ext uri="{BB962C8B-B14F-4D97-AF65-F5344CB8AC3E}">
        <p14:creationId xmlns:p14="http://schemas.microsoft.com/office/powerpoint/2010/main" val="3746223801"/>
      </p:ext>
    </p:extLst>
  </p:cSld>
  <p:clrMapOvr>
    <a:masterClrMapping/>
  </p:clrMapOvr>
  <p:transition advClick="0" advTm="3000">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内容占位符 2"/>
          <p:cNvSpPr>
            <a:spLocks noGrp="1"/>
          </p:cNvSpPr>
          <p:nvPr>
            <p:ph idx="1"/>
          </p:nvPr>
        </p:nvSpPr>
        <p:spPr>
          <a:xfrm>
            <a:off x="249170" y="868596"/>
            <a:ext cx="4485050" cy="2456885"/>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137144699"/>
      </p:ext>
    </p:extLst>
  </p:cSld>
  <p:clrMapOvr>
    <a:masterClrMapping/>
  </p:clrMapOvr>
  <p:transition advClick="0" advTm="3000">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902" y="1282346"/>
            <a:ext cx="7886849" cy="2139624"/>
          </a:xfrm>
          <a:prstGeom prst="rect">
            <a:avLst/>
          </a:prstGeom>
        </p:spPr>
        <p:txBody>
          <a:bodyPr lIns="49757" tIns="24878" rIns="49757" bIns="24878"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902" y="3442213"/>
            <a:ext cx="7886849" cy="1125178"/>
          </a:xfrm>
          <a:prstGeom prst="rect">
            <a:avLst/>
          </a:prstGeom>
        </p:spPr>
        <p:txBody>
          <a:bodyPr lIns="49757" tIns="24878" rIns="49757" bIns="24878"/>
          <a:lstStyle>
            <a:lvl1pPr marL="0" indent="0">
              <a:buNone/>
              <a:defRPr sz="1800">
                <a:solidFill>
                  <a:schemeClr val="tx1">
                    <a:tint val="75000"/>
                  </a:schemeClr>
                </a:solidFill>
              </a:defRPr>
            </a:lvl1pPr>
            <a:lvl2pPr marL="342424" indent="0">
              <a:buNone/>
              <a:defRPr sz="1500">
                <a:solidFill>
                  <a:schemeClr val="tx1">
                    <a:tint val="75000"/>
                  </a:schemeClr>
                </a:solidFill>
              </a:defRPr>
            </a:lvl2pPr>
            <a:lvl3pPr marL="684847" indent="0">
              <a:buNone/>
              <a:defRPr sz="1300">
                <a:solidFill>
                  <a:schemeClr val="tx1">
                    <a:tint val="75000"/>
                  </a:schemeClr>
                </a:solidFill>
              </a:defRPr>
            </a:lvl3pPr>
            <a:lvl4pPr marL="1027271" indent="0">
              <a:buNone/>
              <a:defRPr sz="1200">
                <a:solidFill>
                  <a:schemeClr val="tx1">
                    <a:tint val="75000"/>
                  </a:schemeClr>
                </a:solidFill>
              </a:defRPr>
            </a:lvl4pPr>
            <a:lvl5pPr marL="1369348" indent="0">
              <a:buNone/>
              <a:defRPr sz="1200">
                <a:solidFill>
                  <a:schemeClr val="tx1">
                    <a:tint val="75000"/>
                  </a:schemeClr>
                </a:solidFill>
              </a:defRPr>
            </a:lvl5pPr>
            <a:lvl6pPr marL="1711771" indent="0">
              <a:buNone/>
              <a:defRPr sz="1200">
                <a:solidFill>
                  <a:schemeClr val="tx1">
                    <a:tint val="75000"/>
                  </a:schemeClr>
                </a:solidFill>
              </a:defRPr>
            </a:lvl6pPr>
            <a:lvl7pPr marL="2054195" indent="0">
              <a:buNone/>
              <a:defRPr sz="1200">
                <a:solidFill>
                  <a:schemeClr val="tx1">
                    <a:tint val="75000"/>
                  </a:schemeClr>
                </a:solidFill>
              </a:defRPr>
            </a:lvl7pPr>
            <a:lvl8pPr marL="2396619" indent="0">
              <a:buNone/>
              <a:defRPr sz="1200">
                <a:solidFill>
                  <a:schemeClr val="tx1">
                    <a:tint val="75000"/>
                  </a:schemeClr>
                </a:solidFill>
              </a:defRPr>
            </a:lvl8pPr>
            <a:lvl9pPr marL="2739043" indent="0">
              <a:buNone/>
              <a:defRPr sz="1200">
                <a:solidFill>
                  <a:schemeClr val="tx1">
                    <a:tint val="75000"/>
                  </a:schemeClr>
                </a:solidFill>
              </a:defRPr>
            </a:lvl9pPr>
          </a:lstStyle>
          <a:p>
            <a:pPr lvl="0"/>
            <a:r>
              <a:rPr lang="zh-CN" altLang="en-US"/>
              <a:t>单击此处编辑母版文本样式</a:t>
            </a:r>
          </a:p>
        </p:txBody>
      </p:sp>
    </p:spTree>
    <p:extLst>
      <p:ext uri="{BB962C8B-B14F-4D97-AF65-F5344CB8AC3E}">
        <p14:creationId xmlns:p14="http://schemas.microsoft.com/office/powerpoint/2010/main" val="860399620"/>
      </p:ext>
    </p:extLst>
  </p:cSld>
  <p:clrMapOvr>
    <a:masterClrMapping/>
  </p:clrMapOvr>
  <p:transition advClick="0" advTm="3000">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241" y="1369264"/>
            <a:ext cx="3886273" cy="3263613"/>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958734962"/>
      </p:ext>
    </p:extLst>
  </p:cSld>
  <p:clrMapOvr>
    <a:masterClrMapping/>
  </p:clrMapOvr>
  <p:transition advClick="0" advTm="3000">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56" y="273853"/>
            <a:ext cx="7886849" cy="994206"/>
          </a:xfrm>
          <a:prstGeom prst="rect">
            <a:avLst/>
          </a:prstGeom>
        </p:spPr>
        <p:txBody>
          <a:bodyPr lIns="49757" tIns="24878" rIns="49757" bIns="24878"/>
          <a:lstStyle/>
          <a:p>
            <a:r>
              <a:rPr lang="zh-CN" altLang="en-US"/>
              <a:t>单击此处编辑母版标题样式</a:t>
            </a:r>
          </a:p>
        </p:txBody>
      </p:sp>
      <p:sp>
        <p:nvSpPr>
          <p:cNvPr id="3" name="文本占位符 2"/>
          <p:cNvSpPr>
            <a:spLocks noGrp="1"/>
          </p:cNvSpPr>
          <p:nvPr>
            <p:ph type="body" idx="1"/>
          </p:nvPr>
        </p:nvSpPr>
        <p:spPr>
          <a:xfrm>
            <a:off x="890101" y="1333876"/>
            <a:ext cx="3655249" cy="617955"/>
          </a:xfrm>
          <a:prstGeom prst="rect">
            <a:avLst/>
          </a:prstGeom>
        </p:spPr>
        <p:txBody>
          <a:bodyPr lIns="49757" tIns="24878" rIns="49757" bIns="24878" anchor="ctr" anchorCtr="0"/>
          <a:lstStyle>
            <a:lvl1pPr marL="0" indent="0">
              <a:buNone/>
              <a:defRPr sz="2100"/>
            </a:lvl1pPr>
            <a:lvl2pPr marL="342424" indent="0">
              <a:buNone/>
              <a:defRPr sz="1800"/>
            </a:lvl2pPr>
            <a:lvl3pPr marL="684847" indent="0">
              <a:buNone/>
              <a:defRPr sz="1500"/>
            </a:lvl3pPr>
            <a:lvl4pPr marL="1027271" indent="0">
              <a:buNone/>
              <a:defRPr sz="1300"/>
            </a:lvl4pPr>
            <a:lvl5pPr marL="1369348" indent="0">
              <a:buNone/>
              <a:defRPr sz="1300"/>
            </a:lvl5pPr>
            <a:lvl6pPr marL="1711771" indent="0">
              <a:buNone/>
              <a:defRPr sz="1300"/>
            </a:lvl6pPr>
            <a:lvl7pPr marL="2054195" indent="0">
              <a:buNone/>
              <a:defRPr sz="1300"/>
            </a:lvl7pPr>
            <a:lvl8pPr marL="2396619" indent="0">
              <a:buNone/>
              <a:defRPr sz="1300"/>
            </a:lvl8pPr>
            <a:lvl9pPr marL="2739043" indent="0">
              <a:buNone/>
              <a:defRPr sz="1300"/>
            </a:lvl9pPr>
          </a:lstStyle>
          <a:p>
            <a:pPr lvl="0"/>
            <a:r>
              <a:rPr lang="zh-CN" altLang="en-US"/>
              <a:t>单击此处编辑母版文本样式</a:t>
            </a:r>
          </a:p>
        </p:txBody>
      </p:sp>
      <p:sp>
        <p:nvSpPr>
          <p:cNvPr id="4" name="内容占位符 3"/>
          <p:cNvSpPr>
            <a:spLocks noGrp="1"/>
          </p:cNvSpPr>
          <p:nvPr>
            <p:ph sz="half" idx="2"/>
          </p:nvPr>
        </p:nvSpPr>
        <p:spPr>
          <a:xfrm>
            <a:off x="890101" y="1999104"/>
            <a:ext cx="3655249" cy="2643301"/>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95" y="1333876"/>
            <a:ext cx="3673251" cy="617955"/>
          </a:xfrm>
          <a:prstGeom prst="rect">
            <a:avLst/>
          </a:prstGeom>
        </p:spPr>
        <p:txBody>
          <a:bodyPr lIns="49757" tIns="24878" rIns="49757" bIns="24878" anchor="ctr" anchorCtr="0"/>
          <a:lstStyle>
            <a:lvl1pPr marL="0" indent="0">
              <a:buNone/>
              <a:defRPr sz="2100"/>
            </a:lvl1pPr>
            <a:lvl2pPr marL="342424" indent="0">
              <a:buNone/>
              <a:defRPr sz="1800"/>
            </a:lvl2pPr>
            <a:lvl3pPr marL="684847" indent="0">
              <a:buNone/>
              <a:defRPr sz="1500"/>
            </a:lvl3pPr>
            <a:lvl4pPr marL="1027271" indent="0">
              <a:buNone/>
              <a:defRPr sz="1300"/>
            </a:lvl4pPr>
            <a:lvl5pPr marL="1369348" indent="0">
              <a:buNone/>
              <a:defRPr sz="1300"/>
            </a:lvl5pPr>
            <a:lvl6pPr marL="1711771" indent="0">
              <a:buNone/>
              <a:defRPr sz="1300"/>
            </a:lvl6pPr>
            <a:lvl7pPr marL="2054195" indent="0">
              <a:buNone/>
              <a:defRPr sz="1300"/>
            </a:lvl7pPr>
            <a:lvl8pPr marL="2396619" indent="0">
              <a:buNone/>
              <a:defRPr sz="1300"/>
            </a:lvl8pPr>
            <a:lvl9pPr marL="2739043" indent="0">
              <a:buNone/>
              <a:defRPr sz="1300"/>
            </a:lvl9pPr>
          </a:lstStyle>
          <a:p>
            <a:pPr lvl="0"/>
            <a:r>
              <a:rPr lang="zh-CN" altLang="en-US"/>
              <a:t>单击此处编辑母版文本样式</a:t>
            </a:r>
          </a:p>
        </p:txBody>
      </p:sp>
      <p:sp>
        <p:nvSpPr>
          <p:cNvPr id="6" name="内容占位符 5"/>
          <p:cNvSpPr>
            <a:spLocks noGrp="1"/>
          </p:cNvSpPr>
          <p:nvPr>
            <p:ph sz="quarter" idx="4"/>
          </p:nvPr>
        </p:nvSpPr>
        <p:spPr>
          <a:xfrm>
            <a:off x="4692795" y="1999104"/>
            <a:ext cx="3673251" cy="2643301"/>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49271908"/>
      </p:ext>
    </p:extLst>
  </p:cSld>
  <p:clrMapOvr>
    <a:masterClrMapping/>
  </p:clrMapOvr>
  <p:transition advClick="0" advTm="3000">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Tree>
    <p:extLst>
      <p:ext uri="{BB962C8B-B14F-4D97-AF65-F5344CB8AC3E}">
        <p14:creationId xmlns:p14="http://schemas.microsoft.com/office/powerpoint/2010/main" val="4134015492"/>
      </p:ext>
    </p:extLst>
  </p:cSld>
  <p:clrMapOvr>
    <a:masterClrMapping/>
  </p:clrMapOvr>
  <p:transition advClick="0" advTm="3000">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287459"/>
      </p:ext>
    </p:extLst>
  </p:cSld>
  <p:clrMapOvr>
    <a:masterClrMapping/>
  </p:clrMapOvr>
  <p:transition advClick="0" advTm="300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47"/>
            <a:ext cx="4485050" cy="620425"/>
          </a:xfrm>
          <a:prstGeom prst="rect">
            <a:avLst/>
          </a:prstGeom>
        </p:spPr>
        <p:txBody>
          <a:bodyPr lIns="49762" tIns="24881" rIns="49762" bIns="24881"/>
          <a:lstStyle/>
          <a:p>
            <a:r>
              <a:rPr lang="zh-CN" altLang="en-US"/>
              <a:t>单击此处编辑母版标题样式</a:t>
            </a:r>
          </a:p>
        </p:txBody>
      </p:sp>
      <p:sp>
        <p:nvSpPr>
          <p:cNvPr id="3" name="内容占位符 2"/>
          <p:cNvSpPr>
            <a:spLocks noGrp="1"/>
          </p:cNvSpPr>
          <p:nvPr>
            <p:ph idx="1"/>
          </p:nvPr>
        </p:nvSpPr>
        <p:spPr>
          <a:xfrm>
            <a:off x="249170" y="868596"/>
            <a:ext cx="4485050" cy="2456885"/>
          </a:xfrm>
          <a:prstGeom prst="rect">
            <a:avLst/>
          </a:prstGeo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4178797302"/>
      </p:ext>
    </p:extLst>
  </p:cSld>
  <p:clrMapOvr>
    <a:masterClrMapping/>
  </p:clrMapOvr>
  <p:transition advClick="0" advTm="3000">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3" y="342912"/>
            <a:ext cx="2949233" cy="1200190"/>
          </a:xfrm>
          <a:prstGeom prst="rect">
            <a:avLst/>
          </a:prstGeom>
        </p:spPr>
        <p:txBody>
          <a:bodyPr lIns="49757" tIns="24878" rIns="49757" bIns="24878"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465" y="740595"/>
            <a:ext cx="4629238" cy="3655341"/>
          </a:xfrm>
          <a:prstGeom prst="rect">
            <a:avLst/>
          </a:prstGeom>
        </p:spPr>
        <p:txBody>
          <a:bodyPr lIns="49757" tIns="24878" rIns="49757" bIns="24878"/>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53" y="1543105"/>
            <a:ext cx="2949233" cy="2858787"/>
          </a:xfrm>
          <a:prstGeom prst="rect">
            <a:avLst/>
          </a:prstGeom>
        </p:spPr>
        <p:txBody>
          <a:bodyPr lIns="49757" tIns="24878" rIns="49757" bIns="24878"/>
          <a:lstStyle>
            <a:lvl1pPr marL="0" indent="0">
              <a:buNone/>
              <a:defRPr sz="1200"/>
            </a:lvl1pPr>
            <a:lvl2pPr marL="342424" indent="0">
              <a:buNone/>
              <a:defRPr sz="1000"/>
            </a:lvl2pPr>
            <a:lvl3pPr marL="684847" indent="0">
              <a:buNone/>
              <a:defRPr sz="900"/>
            </a:lvl3pPr>
            <a:lvl4pPr marL="1027271" indent="0">
              <a:buNone/>
              <a:defRPr sz="700"/>
            </a:lvl4pPr>
            <a:lvl5pPr marL="1369348" indent="0">
              <a:buNone/>
              <a:defRPr sz="700"/>
            </a:lvl5pPr>
            <a:lvl6pPr marL="1711771" indent="0">
              <a:buNone/>
              <a:defRPr sz="700"/>
            </a:lvl6pPr>
            <a:lvl7pPr marL="2054195" indent="0">
              <a:buNone/>
              <a:defRPr sz="700"/>
            </a:lvl7pPr>
            <a:lvl8pPr marL="2396619" indent="0">
              <a:buNone/>
              <a:defRPr sz="700"/>
            </a:lvl8pPr>
            <a:lvl9pPr marL="2739043" indent="0">
              <a:buNone/>
              <a:defRPr sz="700"/>
            </a:lvl9pPr>
          </a:lstStyle>
          <a:p>
            <a:pPr lvl="0"/>
            <a:r>
              <a:rPr lang="zh-CN" altLang="en-US"/>
              <a:t>单击此处编辑母版文本样式</a:t>
            </a:r>
          </a:p>
        </p:txBody>
      </p:sp>
    </p:spTree>
    <p:extLst>
      <p:ext uri="{BB962C8B-B14F-4D97-AF65-F5344CB8AC3E}">
        <p14:creationId xmlns:p14="http://schemas.microsoft.com/office/powerpoint/2010/main" val="1730085525"/>
      </p:ext>
    </p:extLst>
  </p:cSld>
  <p:clrMapOvr>
    <a:masterClrMapping/>
  </p:clrMapOvr>
  <p:transition advClick="0" advTm="3000">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6" y="342912"/>
            <a:ext cx="3124071" cy="1200190"/>
          </a:xfrm>
          <a:prstGeom prst="rect">
            <a:avLst/>
          </a:prstGeom>
        </p:spPr>
        <p:txBody>
          <a:bodyPr lIns="49757" tIns="24878" rIns="49757" bIns="24878"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465" y="342912"/>
            <a:ext cx="4629238" cy="4053023"/>
          </a:xfrm>
          <a:prstGeom prst="rect">
            <a:avLst/>
          </a:prstGeom>
        </p:spPr>
        <p:txBody>
          <a:bodyPr lIns="49757" tIns="24878" rIns="49757" bIns="24878"/>
          <a:lstStyle>
            <a:lvl1pPr marL="0" indent="0">
              <a:buNone/>
              <a:defRPr sz="2400"/>
            </a:lvl1pPr>
            <a:lvl2pPr marL="342424" indent="0">
              <a:buNone/>
              <a:defRPr sz="2100"/>
            </a:lvl2pPr>
            <a:lvl3pPr marL="684847" indent="0">
              <a:buNone/>
              <a:defRPr sz="1800"/>
            </a:lvl3pPr>
            <a:lvl4pPr marL="1027271" indent="0">
              <a:buNone/>
              <a:defRPr sz="1500"/>
            </a:lvl4pPr>
            <a:lvl5pPr marL="1369348" indent="0">
              <a:buNone/>
              <a:defRPr sz="1500"/>
            </a:lvl5pPr>
            <a:lvl6pPr marL="1711771" indent="0">
              <a:buNone/>
              <a:defRPr sz="1500"/>
            </a:lvl6pPr>
            <a:lvl7pPr marL="2054195" indent="0">
              <a:buNone/>
              <a:defRPr sz="1500"/>
            </a:lvl7pPr>
            <a:lvl8pPr marL="2396619" indent="0">
              <a:buNone/>
              <a:defRPr sz="1500"/>
            </a:lvl8pPr>
            <a:lvl9pPr marL="2739043" indent="0">
              <a:buNone/>
              <a:defRPr sz="1500"/>
            </a:lvl9pPr>
          </a:lstStyle>
          <a:p>
            <a:endParaRPr lang="zh-CN" altLang="en-US"/>
          </a:p>
        </p:txBody>
      </p:sp>
      <p:sp>
        <p:nvSpPr>
          <p:cNvPr id="4" name="文本占位符 3"/>
          <p:cNvSpPr>
            <a:spLocks noGrp="1"/>
          </p:cNvSpPr>
          <p:nvPr>
            <p:ph type="body" sz="half" idx="2"/>
          </p:nvPr>
        </p:nvSpPr>
        <p:spPr>
          <a:xfrm>
            <a:off x="629856" y="1543105"/>
            <a:ext cx="3124071" cy="2858787"/>
          </a:xfrm>
          <a:prstGeom prst="rect">
            <a:avLst/>
          </a:prstGeom>
        </p:spPr>
        <p:txBody>
          <a:bodyPr lIns="49757" tIns="24878" rIns="49757" bIns="24878"/>
          <a:lstStyle>
            <a:lvl1pPr marL="0" indent="0">
              <a:buNone/>
              <a:defRPr sz="1500"/>
            </a:lvl1pPr>
            <a:lvl2pPr marL="342424" indent="0">
              <a:buNone/>
              <a:defRPr sz="1300"/>
            </a:lvl2pPr>
            <a:lvl3pPr marL="684847" indent="0">
              <a:buNone/>
              <a:defRPr sz="1200"/>
            </a:lvl3pPr>
            <a:lvl4pPr marL="1027271" indent="0">
              <a:buNone/>
              <a:defRPr sz="1000"/>
            </a:lvl4pPr>
            <a:lvl5pPr marL="1369348" indent="0">
              <a:buNone/>
              <a:defRPr sz="1000"/>
            </a:lvl5pPr>
            <a:lvl6pPr marL="1711771" indent="0">
              <a:buNone/>
              <a:defRPr sz="1000"/>
            </a:lvl6pPr>
            <a:lvl7pPr marL="2054195" indent="0">
              <a:buNone/>
              <a:defRPr sz="1000"/>
            </a:lvl7pPr>
            <a:lvl8pPr marL="2396619" indent="0">
              <a:buNone/>
              <a:defRPr sz="1000"/>
            </a:lvl8pPr>
            <a:lvl9pPr marL="2739043" indent="0">
              <a:buNone/>
              <a:defRPr sz="1000"/>
            </a:lvl9pPr>
          </a:lstStyle>
          <a:p>
            <a:pPr lvl="0"/>
            <a:r>
              <a:rPr lang="zh-CN" altLang="en-US"/>
              <a:t>单击此处编辑母版文本样式</a:t>
            </a:r>
          </a:p>
        </p:txBody>
      </p:sp>
    </p:spTree>
    <p:extLst>
      <p:ext uri="{BB962C8B-B14F-4D97-AF65-F5344CB8AC3E}">
        <p14:creationId xmlns:p14="http://schemas.microsoft.com/office/powerpoint/2010/main" val="257061847"/>
      </p:ext>
    </p:extLst>
  </p:cSld>
  <p:clrMapOvr>
    <a:masterClrMapping/>
  </p:clrMapOvr>
  <p:transition advClick="0" advTm="3000">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竖排文字占位符 2"/>
          <p:cNvSpPr>
            <a:spLocks noGrp="1"/>
          </p:cNvSpPr>
          <p:nvPr>
            <p:ph type="body" orient="vert" idx="1"/>
          </p:nvPr>
        </p:nvSpPr>
        <p:spPr>
          <a:xfrm>
            <a:off x="249170" y="868596"/>
            <a:ext cx="4485050" cy="2456885"/>
          </a:xfrm>
          <a:prstGeom prst="rect">
            <a:avLst/>
          </a:prstGeom>
        </p:spPr>
        <p:txBody>
          <a:bodyPr vert="eaVert"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479386761"/>
      </p:ext>
    </p:extLst>
  </p:cSld>
  <p:clrMapOvr>
    <a:masterClrMapping/>
  </p:clrMapOvr>
  <p:transition advClick="0" advTm="3000">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799" y="273853"/>
            <a:ext cx="1971712" cy="4359024"/>
          </a:xfrm>
          <a:prstGeom prst="rect">
            <a:avLst/>
          </a:prstGeom>
        </p:spPr>
        <p:txBody>
          <a:bodyPr vert="eaVert" lIns="49757" tIns="24878" rIns="49757" bIns="24878"/>
          <a:lstStyle/>
          <a:p>
            <a:r>
              <a:rPr lang="zh-CN" altLang="en-US"/>
              <a:t>单击此处编辑母版标题样式</a:t>
            </a:r>
          </a:p>
        </p:txBody>
      </p:sp>
      <p:sp>
        <p:nvSpPr>
          <p:cNvPr id="3" name="竖排文字占位符 2"/>
          <p:cNvSpPr>
            <a:spLocks noGrp="1"/>
          </p:cNvSpPr>
          <p:nvPr>
            <p:ph type="body" orient="vert" idx="1"/>
          </p:nvPr>
        </p:nvSpPr>
        <p:spPr>
          <a:xfrm>
            <a:off x="628662" y="273853"/>
            <a:ext cx="5800835" cy="4359024"/>
          </a:xfrm>
          <a:prstGeom prst="rect">
            <a:avLst/>
          </a:prstGeom>
        </p:spPr>
        <p:txBody>
          <a:bodyPr vert="eaVert"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2138412606"/>
      </p:ext>
    </p:extLst>
  </p:cSld>
  <p:clrMapOvr>
    <a:masterClrMapping/>
  </p:clrMapOvr>
  <p:transition advClick="0" advTm="3000">
    <p:rand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lIns="49757" tIns="24878" rIns="49757" bIns="24878"/>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29241" y="1369264"/>
            <a:ext cx="3886273" cy="1574059"/>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29241" y="3057627"/>
            <a:ext cx="3886273" cy="1575250"/>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901223653"/>
      </p:ext>
    </p:extLst>
  </p:cSld>
  <p:clrMapOvr>
    <a:masterClrMapping/>
  </p:clrMapOvr>
  <p:transition advClick="0" advTm="3000">
    <p:rand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92232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9894600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737377" y="2162803"/>
            <a:ext cx="977265" cy="978194"/>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lIns="68579" tIns="34289" rIns="68579" bIns="34289">
            <a:noAutofit/>
          </a:bodyPr>
          <a:lstStyle/>
          <a:p>
            <a:endParaRPr lang="zh-CN" altLang="en-US"/>
          </a:p>
        </p:txBody>
      </p:sp>
      <p:sp>
        <p:nvSpPr>
          <p:cNvPr id="11" name="图片占位符 10"/>
          <p:cNvSpPr>
            <a:spLocks noGrp="1"/>
          </p:cNvSpPr>
          <p:nvPr>
            <p:ph type="pic" sz="quarter" idx="11"/>
          </p:nvPr>
        </p:nvSpPr>
        <p:spPr>
          <a:xfrm>
            <a:off x="4090036" y="2162803"/>
            <a:ext cx="977265" cy="978194"/>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lIns="68579" tIns="34289" rIns="68579" bIns="34289">
            <a:noAutofit/>
          </a:bodyPr>
          <a:lstStyle/>
          <a:p>
            <a:endParaRPr lang="zh-CN" altLang="en-US"/>
          </a:p>
        </p:txBody>
      </p:sp>
      <p:sp>
        <p:nvSpPr>
          <p:cNvPr id="12" name="图片占位符 11"/>
          <p:cNvSpPr>
            <a:spLocks noGrp="1"/>
          </p:cNvSpPr>
          <p:nvPr>
            <p:ph type="pic" sz="quarter" idx="12"/>
          </p:nvPr>
        </p:nvSpPr>
        <p:spPr>
          <a:xfrm>
            <a:off x="6445451" y="2162803"/>
            <a:ext cx="977265" cy="978194"/>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lIns="68579" tIns="34289" rIns="68579" bIns="34289">
            <a:noAutofit/>
          </a:bodyPr>
          <a:lstStyle/>
          <a:p>
            <a:endParaRPr lang="zh-CN" altLang="en-US"/>
          </a:p>
        </p:txBody>
      </p:sp>
    </p:spTree>
    <p:extLst>
      <p:ext uri="{BB962C8B-B14F-4D97-AF65-F5344CB8AC3E}">
        <p14:creationId xmlns:p14="http://schemas.microsoft.com/office/powerpoint/2010/main" val="4450299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354593" y="1851898"/>
            <a:ext cx="1405890" cy="1980248"/>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lIns="68579" tIns="34289" rIns="68579" bIns="34289">
            <a:noAutofit/>
          </a:bodyPr>
          <a:lstStyle/>
          <a:p>
            <a:endParaRPr lang="zh-CN" altLang="en-US"/>
          </a:p>
        </p:txBody>
      </p:sp>
      <p:sp>
        <p:nvSpPr>
          <p:cNvPr id="11" name="图片占位符 10"/>
          <p:cNvSpPr>
            <a:spLocks noGrp="1"/>
          </p:cNvSpPr>
          <p:nvPr>
            <p:ph type="pic" sz="quarter" idx="11"/>
          </p:nvPr>
        </p:nvSpPr>
        <p:spPr>
          <a:xfrm>
            <a:off x="3874908" y="1851898"/>
            <a:ext cx="1405890" cy="1980248"/>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lIns="68579" tIns="34289" rIns="68579" bIns="34289">
            <a:noAutofit/>
          </a:bodyPr>
          <a:lstStyle/>
          <a:p>
            <a:endParaRPr lang="zh-CN" altLang="en-US"/>
          </a:p>
        </p:txBody>
      </p:sp>
      <p:sp>
        <p:nvSpPr>
          <p:cNvPr id="12" name="图片占位符 11"/>
          <p:cNvSpPr>
            <a:spLocks noGrp="1"/>
          </p:cNvSpPr>
          <p:nvPr>
            <p:ph type="pic" sz="quarter" idx="12"/>
          </p:nvPr>
        </p:nvSpPr>
        <p:spPr>
          <a:xfrm>
            <a:off x="6395223" y="1851898"/>
            <a:ext cx="1405890" cy="1980248"/>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lIns="68579" tIns="34289" rIns="68579" bIns="34289">
            <a:noAutofit/>
          </a:bodyPr>
          <a:lstStyle/>
          <a:p>
            <a:endParaRPr lang="zh-CN" altLang="en-US"/>
          </a:p>
        </p:txBody>
      </p:sp>
    </p:spTree>
    <p:extLst>
      <p:ext uri="{BB962C8B-B14F-4D97-AF65-F5344CB8AC3E}">
        <p14:creationId xmlns:p14="http://schemas.microsoft.com/office/powerpoint/2010/main" val="94288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99" y="1282346"/>
            <a:ext cx="7886849" cy="2139624"/>
          </a:xfrm>
          <a:prstGeom prst="rect">
            <a:avLst/>
          </a:prstGeom>
        </p:spPr>
        <p:txBody>
          <a:bodyPr lIns="49762" tIns="24881" rIns="49762" bIns="24881"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99" y="3442213"/>
            <a:ext cx="7886849" cy="1125178"/>
          </a:xfrm>
          <a:prstGeom prst="rect">
            <a:avLst/>
          </a:prstGeom>
        </p:spPr>
        <p:txBody>
          <a:bodyPr lIns="49762" tIns="24881" rIns="49762" bIns="24881"/>
          <a:lstStyle>
            <a:lvl1pPr marL="0" indent="0">
              <a:buNone/>
              <a:defRPr sz="1800">
                <a:solidFill>
                  <a:schemeClr val="tx1">
                    <a:tint val="75000"/>
                  </a:schemeClr>
                </a:solidFill>
              </a:defRPr>
            </a:lvl1pPr>
            <a:lvl2pPr marL="342457" indent="0">
              <a:buNone/>
              <a:defRPr sz="1500">
                <a:solidFill>
                  <a:schemeClr val="tx1">
                    <a:tint val="75000"/>
                  </a:schemeClr>
                </a:solidFill>
              </a:defRPr>
            </a:lvl2pPr>
            <a:lvl3pPr marL="684914" indent="0">
              <a:buNone/>
              <a:defRPr sz="1300">
                <a:solidFill>
                  <a:schemeClr val="tx1">
                    <a:tint val="75000"/>
                  </a:schemeClr>
                </a:solidFill>
              </a:defRPr>
            </a:lvl3pPr>
            <a:lvl4pPr marL="1027371" indent="0">
              <a:buNone/>
              <a:defRPr sz="1200">
                <a:solidFill>
                  <a:schemeClr val="tx1">
                    <a:tint val="75000"/>
                  </a:schemeClr>
                </a:solidFill>
              </a:defRPr>
            </a:lvl4pPr>
            <a:lvl5pPr marL="1369482" indent="0">
              <a:buNone/>
              <a:defRPr sz="1200">
                <a:solidFill>
                  <a:schemeClr val="tx1">
                    <a:tint val="75000"/>
                  </a:schemeClr>
                </a:solidFill>
              </a:defRPr>
            </a:lvl5pPr>
            <a:lvl6pPr marL="1711939" indent="0">
              <a:buNone/>
              <a:defRPr sz="1200">
                <a:solidFill>
                  <a:schemeClr val="tx1">
                    <a:tint val="75000"/>
                  </a:schemeClr>
                </a:solidFill>
              </a:defRPr>
            </a:lvl6pPr>
            <a:lvl7pPr marL="2054396" indent="0">
              <a:buNone/>
              <a:defRPr sz="1200">
                <a:solidFill>
                  <a:schemeClr val="tx1">
                    <a:tint val="75000"/>
                  </a:schemeClr>
                </a:solidFill>
              </a:defRPr>
            </a:lvl7pPr>
            <a:lvl8pPr marL="2396853" indent="0">
              <a:buNone/>
              <a:defRPr sz="1200">
                <a:solidFill>
                  <a:schemeClr val="tx1">
                    <a:tint val="75000"/>
                  </a:schemeClr>
                </a:solidFill>
              </a:defRPr>
            </a:lvl8pPr>
            <a:lvl9pPr marL="2739310" indent="0">
              <a:buNone/>
              <a:defRPr sz="1200">
                <a:solidFill>
                  <a:schemeClr val="tx1">
                    <a:tint val="75000"/>
                  </a:schemeClr>
                </a:solidFill>
              </a:defRPr>
            </a:lvl9pPr>
          </a:lstStyle>
          <a:p>
            <a:pPr lvl="0"/>
            <a:r>
              <a:rPr lang="zh-CN" altLang="en-US"/>
              <a:t>单击此处编辑母版文本样式</a:t>
            </a:r>
          </a:p>
        </p:txBody>
      </p:sp>
    </p:spTree>
    <p:extLst>
      <p:ext uri="{BB962C8B-B14F-4D97-AF65-F5344CB8AC3E}">
        <p14:creationId xmlns:p14="http://schemas.microsoft.com/office/powerpoint/2010/main" val="3327406717"/>
      </p:ext>
    </p:extLst>
  </p:cSld>
  <p:clrMapOvr>
    <a:masterClrMapping/>
  </p:clrMapOvr>
  <p:transition advClick="0" advTm="300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47"/>
            <a:ext cx="4485050" cy="620425"/>
          </a:xfrm>
          <a:prstGeom prst="rect">
            <a:avLst/>
          </a:prstGeom>
        </p:spPr>
        <p:txBody>
          <a:bodyPr lIns="49762" tIns="24881" rIns="49762" bIns="24881"/>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a:prstGeom prst="rect">
            <a:avLst/>
          </a:prstGeo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238" y="1369264"/>
            <a:ext cx="3886273" cy="3263613"/>
          </a:xfrm>
          <a:prstGeom prst="rect">
            <a:avLst/>
          </a:prstGeo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1733859010"/>
      </p:ext>
    </p:extLst>
  </p:cSld>
  <p:clrMapOvr>
    <a:masterClrMapping/>
  </p:clrMapOvr>
  <p:transition advClick="0" advTm="300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53" y="273853"/>
            <a:ext cx="7886849" cy="994206"/>
          </a:xfrm>
          <a:prstGeom prst="rect">
            <a:avLst/>
          </a:prstGeom>
        </p:spPr>
        <p:txBody>
          <a:bodyPr lIns="49762" tIns="24881" rIns="49762" bIns="24881"/>
          <a:lstStyle/>
          <a:p>
            <a:r>
              <a:rPr lang="zh-CN" altLang="en-US"/>
              <a:t>单击此处编辑母版标题样式</a:t>
            </a:r>
          </a:p>
        </p:txBody>
      </p:sp>
      <p:sp>
        <p:nvSpPr>
          <p:cNvPr id="3" name="文本占位符 2"/>
          <p:cNvSpPr>
            <a:spLocks noGrp="1"/>
          </p:cNvSpPr>
          <p:nvPr>
            <p:ph type="body" idx="1"/>
          </p:nvPr>
        </p:nvSpPr>
        <p:spPr>
          <a:xfrm>
            <a:off x="890098" y="1333873"/>
            <a:ext cx="3655249" cy="617955"/>
          </a:xfrm>
          <a:prstGeom prst="rect">
            <a:avLst/>
          </a:prstGeom>
        </p:spPr>
        <p:txBody>
          <a:bodyPr lIns="49762" tIns="24881" rIns="49762" bIns="24881" anchor="ctr" anchorCtr="0"/>
          <a:lstStyle>
            <a:lvl1pPr marL="0" indent="0">
              <a:buNone/>
              <a:defRPr sz="2100"/>
            </a:lvl1pPr>
            <a:lvl2pPr marL="342457" indent="0">
              <a:buNone/>
              <a:defRPr sz="1800"/>
            </a:lvl2pPr>
            <a:lvl3pPr marL="684914" indent="0">
              <a:buNone/>
              <a:defRPr sz="1500"/>
            </a:lvl3pPr>
            <a:lvl4pPr marL="1027371" indent="0">
              <a:buNone/>
              <a:defRPr sz="1300"/>
            </a:lvl4pPr>
            <a:lvl5pPr marL="1369482" indent="0">
              <a:buNone/>
              <a:defRPr sz="1300"/>
            </a:lvl5pPr>
            <a:lvl6pPr marL="1711939" indent="0">
              <a:buNone/>
              <a:defRPr sz="1300"/>
            </a:lvl6pPr>
            <a:lvl7pPr marL="2054396" indent="0">
              <a:buNone/>
              <a:defRPr sz="1300"/>
            </a:lvl7pPr>
            <a:lvl8pPr marL="2396853" indent="0">
              <a:buNone/>
              <a:defRPr sz="1300"/>
            </a:lvl8pPr>
            <a:lvl9pPr marL="2739310" indent="0">
              <a:buNone/>
              <a:defRPr sz="1300"/>
            </a:lvl9pPr>
          </a:lstStyle>
          <a:p>
            <a:pPr lvl="0"/>
            <a:r>
              <a:rPr lang="zh-CN" altLang="en-US"/>
              <a:t>单击此处编辑母版文本样式</a:t>
            </a:r>
          </a:p>
        </p:txBody>
      </p:sp>
      <p:sp>
        <p:nvSpPr>
          <p:cNvPr id="4" name="内容占位符 3"/>
          <p:cNvSpPr>
            <a:spLocks noGrp="1"/>
          </p:cNvSpPr>
          <p:nvPr>
            <p:ph sz="half" idx="2"/>
          </p:nvPr>
        </p:nvSpPr>
        <p:spPr>
          <a:xfrm>
            <a:off x="890098" y="1999101"/>
            <a:ext cx="3655249" cy="2643301"/>
          </a:xfrm>
          <a:prstGeom prst="rect">
            <a:avLst/>
          </a:prstGeo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92" y="1333873"/>
            <a:ext cx="3673251" cy="617955"/>
          </a:xfrm>
          <a:prstGeom prst="rect">
            <a:avLst/>
          </a:prstGeom>
        </p:spPr>
        <p:txBody>
          <a:bodyPr lIns="49762" tIns="24881" rIns="49762" bIns="24881" anchor="ctr" anchorCtr="0"/>
          <a:lstStyle>
            <a:lvl1pPr marL="0" indent="0">
              <a:buNone/>
              <a:defRPr sz="2100"/>
            </a:lvl1pPr>
            <a:lvl2pPr marL="342457" indent="0">
              <a:buNone/>
              <a:defRPr sz="1800"/>
            </a:lvl2pPr>
            <a:lvl3pPr marL="684914" indent="0">
              <a:buNone/>
              <a:defRPr sz="1500"/>
            </a:lvl3pPr>
            <a:lvl4pPr marL="1027371" indent="0">
              <a:buNone/>
              <a:defRPr sz="1300"/>
            </a:lvl4pPr>
            <a:lvl5pPr marL="1369482" indent="0">
              <a:buNone/>
              <a:defRPr sz="1300"/>
            </a:lvl5pPr>
            <a:lvl6pPr marL="1711939" indent="0">
              <a:buNone/>
              <a:defRPr sz="1300"/>
            </a:lvl6pPr>
            <a:lvl7pPr marL="2054396" indent="0">
              <a:buNone/>
              <a:defRPr sz="1300"/>
            </a:lvl7pPr>
            <a:lvl8pPr marL="2396853" indent="0">
              <a:buNone/>
              <a:defRPr sz="1300"/>
            </a:lvl8pPr>
            <a:lvl9pPr marL="2739310" indent="0">
              <a:buNone/>
              <a:defRPr sz="1300"/>
            </a:lvl9pPr>
          </a:lstStyle>
          <a:p>
            <a:pPr lvl="0"/>
            <a:r>
              <a:rPr lang="zh-CN" altLang="en-US"/>
              <a:t>单击此处编辑母版文本样式</a:t>
            </a:r>
          </a:p>
        </p:txBody>
      </p:sp>
      <p:sp>
        <p:nvSpPr>
          <p:cNvPr id="6" name="内容占位符 5"/>
          <p:cNvSpPr>
            <a:spLocks noGrp="1"/>
          </p:cNvSpPr>
          <p:nvPr>
            <p:ph sz="quarter" idx="4"/>
          </p:nvPr>
        </p:nvSpPr>
        <p:spPr>
          <a:xfrm>
            <a:off x="4692792" y="1999101"/>
            <a:ext cx="3673251" cy="2643301"/>
          </a:xfrm>
          <a:prstGeom prst="rect">
            <a:avLst/>
          </a:prstGeom>
        </p:spPr>
        <p:txBody>
          <a:bodyPr lIns="49762" tIns="24881" rIns="49762" bIns="2488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382750751"/>
      </p:ext>
    </p:extLst>
  </p:cSld>
  <p:clrMapOvr>
    <a:masterClrMapping/>
  </p:clrMapOvr>
  <p:transition advClick="0" advTm="300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47"/>
            <a:ext cx="4485050" cy="620425"/>
          </a:xfrm>
          <a:prstGeom prst="rect">
            <a:avLst/>
          </a:prstGeom>
        </p:spPr>
        <p:txBody>
          <a:bodyPr lIns="49762" tIns="24881" rIns="49762" bIns="24881"/>
          <a:lstStyle/>
          <a:p>
            <a:r>
              <a:rPr lang="zh-CN" altLang="en-US"/>
              <a:t>单击此处编辑母版标题样式</a:t>
            </a:r>
          </a:p>
        </p:txBody>
      </p:sp>
    </p:spTree>
    <p:extLst>
      <p:ext uri="{BB962C8B-B14F-4D97-AF65-F5344CB8AC3E}">
        <p14:creationId xmlns:p14="http://schemas.microsoft.com/office/powerpoint/2010/main" val="3609657224"/>
      </p:ext>
    </p:extLst>
  </p:cSld>
  <p:clrMapOvr>
    <a:masterClrMapping/>
  </p:clrMapOvr>
  <p:transition advClick="0" advTm="300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764678"/>
      </p:ext>
    </p:extLst>
  </p:cSld>
  <p:clrMapOvr>
    <a:masterClrMapping/>
  </p:clrMapOvr>
  <p:transition advClick="0" advTm="300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3" y="342912"/>
            <a:ext cx="2949233" cy="1200190"/>
          </a:xfrm>
          <a:prstGeom prst="rect">
            <a:avLst/>
          </a:prstGeom>
        </p:spPr>
        <p:txBody>
          <a:bodyPr lIns="49762" tIns="24881" rIns="49762" bIns="24881"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465" y="740594"/>
            <a:ext cx="4629238" cy="3655341"/>
          </a:xfrm>
          <a:prstGeom prst="rect">
            <a:avLst/>
          </a:prstGeom>
        </p:spPr>
        <p:txBody>
          <a:bodyPr lIns="49762" tIns="24881" rIns="49762" bIns="24881"/>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53" y="1543102"/>
            <a:ext cx="2949233" cy="2858787"/>
          </a:xfrm>
          <a:prstGeom prst="rect">
            <a:avLst/>
          </a:prstGeom>
        </p:spPr>
        <p:txBody>
          <a:bodyPr lIns="49762" tIns="24881" rIns="49762" bIns="24881"/>
          <a:lstStyle>
            <a:lvl1pPr marL="0" indent="0">
              <a:buNone/>
              <a:defRPr sz="1200"/>
            </a:lvl1pPr>
            <a:lvl2pPr marL="342457" indent="0">
              <a:buNone/>
              <a:defRPr sz="1000"/>
            </a:lvl2pPr>
            <a:lvl3pPr marL="684914" indent="0">
              <a:buNone/>
              <a:defRPr sz="900"/>
            </a:lvl3pPr>
            <a:lvl4pPr marL="1027371" indent="0">
              <a:buNone/>
              <a:defRPr sz="700"/>
            </a:lvl4pPr>
            <a:lvl5pPr marL="1369482" indent="0">
              <a:buNone/>
              <a:defRPr sz="700"/>
            </a:lvl5pPr>
            <a:lvl6pPr marL="1711939" indent="0">
              <a:buNone/>
              <a:defRPr sz="700"/>
            </a:lvl6pPr>
            <a:lvl7pPr marL="2054396" indent="0">
              <a:buNone/>
              <a:defRPr sz="700"/>
            </a:lvl7pPr>
            <a:lvl8pPr marL="2396853" indent="0">
              <a:buNone/>
              <a:defRPr sz="700"/>
            </a:lvl8pPr>
            <a:lvl9pPr marL="2739310" indent="0">
              <a:buNone/>
              <a:defRPr sz="700"/>
            </a:lvl9pPr>
          </a:lstStyle>
          <a:p>
            <a:pPr lvl="0"/>
            <a:r>
              <a:rPr lang="zh-CN" altLang="en-US"/>
              <a:t>单击此处编辑母版文本样式</a:t>
            </a:r>
          </a:p>
        </p:txBody>
      </p:sp>
    </p:spTree>
    <p:extLst>
      <p:ext uri="{BB962C8B-B14F-4D97-AF65-F5344CB8AC3E}">
        <p14:creationId xmlns:p14="http://schemas.microsoft.com/office/powerpoint/2010/main" val="3840292962"/>
      </p:ext>
    </p:extLst>
  </p:cSld>
  <p:clrMapOvr>
    <a:masterClrMapping/>
  </p:clrMapOvr>
  <p:transition advClick="0" advTm="300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3" y="342912"/>
            <a:ext cx="3124071" cy="1200190"/>
          </a:xfrm>
          <a:prstGeom prst="rect">
            <a:avLst/>
          </a:prstGeom>
        </p:spPr>
        <p:txBody>
          <a:bodyPr lIns="49762" tIns="24881" rIns="49762" bIns="24881"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465" y="342912"/>
            <a:ext cx="4629238" cy="4053023"/>
          </a:xfrm>
          <a:prstGeom prst="rect">
            <a:avLst/>
          </a:prstGeom>
        </p:spPr>
        <p:txBody>
          <a:bodyPr lIns="49762" tIns="24881" rIns="49762" bIns="24881"/>
          <a:lstStyle>
            <a:lvl1pPr marL="0" indent="0">
              <a:buNone/>
              <a:defRPr sz="2400"/>
            </a:lvl1pPr>
            <a:lvl2pPr marL="342457" indent="0">
              <a:buNone/>
              <a:defRPr sz="2100"/>
            </a:lvl2pPr>
            <a:lvl3pPr marL="684914" indent="0">
              <a:buNone/>
              <a:defRPr sz="1800"/>
            </a:lvl3pPr>
            <a:lvl4pPr marL="1027371" indent="0">
              <a:buNone/>
              <a:defRPr sz="1500"/>
            </a:lvl4pPr>
            <a:lvl5pPr marL="1369482" indent="0">
              <a:buNone/>
              <a:defRPr sz="1500"/>
            </a:lvl5pPr>
            <a:lvl6pPr marL="1711939" indent="0">
              <a:buNone/>
              <a:defRPr sz="1500"/>
            </a:lvl6pPr>
            <a:lvl7pPr marL="2054396" indent="0">
              <a:buNone/>
              <a:defRPr sz="1500"/>
            </a:lvl7pPr>
            <a:lvl8pPr marL="2396853" indent="0">
              <a:buNone/>
              <a:defRPr sz="1500"/>
            </a:lvl8pPr>
            <a:lvl9pPr marL="2739310" indent="0">
              <a:buNone/>
              <a:defRPr sz="1500"/>
            </a:lvl9pPr>
          </a:lstStyle>
          <a:p>
            <a:endParaRPr lang="zh-CN" altLang="en-US"/>
          </a:p>
        </p:txBody>
      </p:sp>
      <p:sp>
        <p:nvSpPr>
          <p:cNvPr id="4" name="文本占位符 3"/>
          <p:cNvSpPr>
            <a:spLocks noGrp="1"/>
          </p:cNvSpPr>
          <p:nvPr>
            <p:ph type="body" sz="half" idx="2"/>
          </p:nvPr>
        </p:nvSpPr>
        <p:spPr>
          <a:xfrm>
            <a:off x="629853" y="1543102"/>
            <a:ext cx="3124071" cy="2858787"/>
          </a:xfrm>
          <a:prstGeom prst="rect">
            <a:avLst/>
          </a:prstGeom>
        </p:spPr>
        <p:txBody>
          <a:bodyPr lIns="49762" tIns="24881" rIns="49762" bIns="24881"/>
          <a:lstStyle>
            <a:lvl1pPr marL="0" indent="0">
              <a:buNone/>
              <a:defRPr sz="1500"/>
            </a:lvl1pPr>
            <a:lvl2pPr marL="342457" indent="0">
              <a:buNone/>
              <a:defRPr sz="1300"/>
            </a:lvl2pPr>
            <a:lvl3pPr marL="684914" indent="0">
              <a:buNone/>
              <a:defRPr sz="1200"/>
            </a:lvl3pPr>
            <a:lvl4pPr marL="1027371" indent="0">
              <a:buNone/>
              <a:defRPr sz="1000"/>
            </a:lvl4pPr>
            <a:lvl5pPr marL="1369482" indent="0">
              <a:buNone/>
              <a:defRPr sz="1000"/>
            </a:lvl5pPr>
            <a:lvl6pPr marL="1711939" indent="0">
              <a:buNone/>
              <a:defRPr sz="1000"/>
            </a:lvl6pPr>
            <a:lvl7pPr marL="2054396" indent="0">
              <a:buNone/>
              <a:defRPr sz="1000"/>
            </a:lvl7pPr>
            <a:lvl8pPr marL="2396853" indent="0">
              <a:buNone/>
              <a:defRPr sz="1000"/>
            </a:lvl8pPr>
            <a:lvl9pPr marL="2739310" indent="0">
              <a:buNone/>
              <a:defRPr sz="1000"/>
            </a:lvl9pPr>
          </a:lstStyle>
          <a:p>
            <a:pPr lvl="0"/>
            <a:r>
              <a:rPr lang="zh-CN" altLang="en-US"/>
              <a:t>单击此处编辑母版文本样式</a:t>
            </a:r>
          </a:p>
        </p:txBody>
      </p:sp>
    </p:spTree>
    <p:extLst>
      <p:ext uri="{BB962C8B-B14F-4D97-AF65-F5344CB8AC3E}">
        <p14:creationId xmlns:p14="http://schemas.microsoft.com/office/powerpoint/2010/main" val="1954514783"/>
      </p:ext>
    </p:extLst>
  </p:cSld>
  <p:clrMapOvr>
    <a:masterClrMapping/>
  </p:clrMapOvr>
  <p:transition advClick="0" advTm="300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7.xml"/><Relationship Id="rId7" Type="http://schemas.openxmlformats.org/officeDocument/2006/relationships/image" Target="../media/image3.png"/><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4" name="图片 1033" descr="PPT素材-02"/>
          <p:cNvPicPr>
            <a:picLocks noChangeAspect="1"/>
          </p:cNvPicPr>
          <p:nvPr userDrawn="1"/>
        </p:nvPicPr>
        <p:blipFill>
          <a:blip r:embed="rId14"/>
          <a:stretch>
            <a:fillRect/>
          </a:stretch>
        </p:blipFill>
        <p:spPr>
          <a:xfrm>
            <a:off x="866" y="862"/>
            <a:ext cx="9142269" cy="5141776"/>
          </a:xfrm>
          <a:prstGeom prst="rect">
            <a:avLst/>
          </a:prstGeom>
          <a:noFill/>
          <a:ln w="9525">
            <a:noFill/>
          </a:ln>
        </p:spPr>
      </p:pic>
    </p:spTree>
    <p:extLst>
      <p:ext uri="{BB962C8B-B14F-4D97-AF65-F5344CB8AC3E}">
        <p14:creationId xmlns:p14="http://schemas.microsoft.com/office/powerpoint/2010/main" val="351250482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advClick="0" advTm="3000">
    <p:random/>
  </p:transition>
  <p:hf sldNum="0" hdr="0"/>
  <p:txStyles>
    <p:titleStyle>
      <a:lvl1pPr marL="0" lvl="0" indent="0" algn="ctr" defTabSz="816575" eaLnBrk="1" fontAlgn="base" latinLnBrk="0" hangingPunct="1">
        <a:lnSpc>
          <a:spcPct val="100000"/>
        </a:lnSpc>
        <a:spcBef>
          <a:spcPct val="0"/>
        </a:spcBef>
        <a:spcAft>
          <a:spcPct val="0"/>
        </a:spcAft>
        <a:buClr>
          <a:srgbClr val="000000"/>
        </a:buClr>
        <a:buNone/>
        <a:defRPr sz="3900" b="0" i="0" u="none" kern="1200" baseline="0">
          <a:solidFill>
            <a:schemeClr val="tx2"/>
          </a:solidFill>
          <a:latin typeface="+mj-lt"/>
          <a:ea typeface="+mj-ea"/>
          <a:cs typeface="+mj-cs"/>
        </a:defRPr>
      </a:lvl1pPr>
    </p:titleStyle>
    <p:bodyStyle>
      <a:lvl1pPr marL="305827" lvl="0" indent="-305827" algn="l" defTabSz="816575"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663489" lvl="1" indent="-255720" algn="l" defTabSz="816575" eaLnBrk="1" fontAlgn="base" latinLnBrk="0" hangingPunct="1">
        <a:lnSpc>
          <a:spcPct val="100000"/>
        </a:lnSpc>
        <a:spcBef>
          <a:spcPct val="20000"/>
        </a:spcBef>
        <a:spcAft>
          <a:spcPct val="0"/>
        </a:spcAft>
        <a:buChar char="–"/>
        <a:defRPr sz="2500" b="0" i="0" u="none" kern="1200" baseline="0">
          <a:solidFill>
            <a:schemeClr val="tx1"/>
          </a:solidFill>
          <a:latin typeface="+mn-lt"/>
          <a:ea typeface="+mn-ea"/>
          <a:cs typeface="+mn-cs"/>
        </a:defRPr>
      </a:lvl2pPr>
      <a:lvl3pPr marL="1020459" lvl="2" indent="-203885" algn="l" defTabSz="816575" eaLnBrk="1" fontAlgn="base" latinLnBrk="0" hangingPunct="1">
        <a:lnSpc>
          <a:spcPct val="100000"/>
        </a:lnSpc>
        <a:spcBef>
          <a:spcPct val="20000"/>
        </a:spcBef>
        <a:spcAft>
          <a:spcPct val="0"/>
        </a:spcAft>
        <a:buChar char="•"/>
        <a:defRPr sz="2100" b="0" i="0" u="none" kern="1200" baseline="0">
          <a:solidFill>
            <a:schemeClr val="tx1"/>
          </a:solidFill>
          <a:latin typeface="+mn-lt"/>
          <a:ea typeface="+mn-ea"/>
          <a:cs typeface="+mn-cs"/>
        </a:defRPr>
      </a:lvl3pPr>
      <a:lvl4pPr marL="1428920" lvl="3" indent="-204576"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1836689" lvl="4" indent="-203885"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vl6pPr marL="1368445" lvl="5" indent="-124404"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6pPr>
      <a:lvl7pPr marL="1617254" lvl="6" indent="-124404"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7pPr>
      <a:lvl8pPr marL="1866062" lvl="7" indent="-124404"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8pPr>
      <a:lvl9pPr marL="2114870" lvl="8" indent="-124404" algn="l" defTabSz="816575"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9pPr>
    </p:bodyStyle>
    <p:otherStyle>
      <a:lvl1pPr marL="0" lvl="0" indent="0" algn="l" defTabSz="497616" eaLnBrk="1" fontAlgn="base" latinLnBrk="0" hangingPunct="1">
        <a:lnSpc>
          <a:spcPct val="100000"/>
        </a:lnSpc>
        <a:spcBef>
          <a:spcPct val="0"/>
        </a:spcBef>
        <a:spcAft>
          <a:spcPct val="0"/>
        </a:spcAft>
        <a:buNone/>
        <a:defRPr sz="1000" b="0" i="0" u="none" kern="1200" baseline="0">
          <a:solidFill>
            <a:schemeClr val="tx1"/>
          </a:solidFill>
          <a:latin typeface="+mn-lt"/>
          <a:ea typeface="+mn-ea"/>
          <a:cs typeface="+mn-cs"/>
        </a:defRPr>
      </a:lvl1pPr>
      <a:lvl2pPr marL="248808" lvl="1"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2pPr>
      <a:lvl3pPr marL="497616" lvl="2"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3pPr>
      <a:lvl4pPr marL="746425" lvl="3"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4pPr>
      <a:lvl5pPr marL="995233" lvl="4"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5pPr>
      <a:lvl6pPr marL="1244041" lvl="5"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6pPr>
      <a:lvl7pPr marL="1492849" lvl="6"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7pPr>
      <a:lvl8pPr marL="1741658" lvl="7"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8pPr>
      <a:lvl9pPr marL="1990466" lvl="8" indent="0" algn="l" defTabSz="497616"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4" name="图片 1033" descr="PPT素材-02"/>
          <p:cNvPicPr>
            <a:picLocks noChangeAspect="1"/>
          </p:cNvPicPr>
          <p:nvPr userDrawn="1"/>
        </p:nvPicPr>
        <p:blipFill>
          <a:blip r:embed="rId14"/>
          <a:stretch>
            <a:fillRect/>
          </a:stretch>
        </p:blipFill>
        <p:spPr>
          <a:xfrm>
            <a:off x="869" y="862"/>
            <a:ext cx="9142269" cy="5141776"/>
          </a:xfrm>
          <a:prstGeom prst="rect">
            <a:avLst/>
          </a:prstGeom>
          <a:noFill/>
          <a:ln w="9525">
            <a:noFill/>
          </a:ln>
        </p:spPr>
      </p:pic>
    </p:spTree>
    <p:extLst>
      <p:ext uri="{BB962C8B-B14F-4D97-AF65-F5344CB8AC3E}">
        <p14:creationId xmlns:p14="http://schemas.microsoft.com/office/powerpoint/2010/main" val="182850888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ransition advClick="0" advTm="3000">
    <p:random/>
  </p:transition>
  <p:hf sldNum="0" hdr="0"/>
  <p:txStyles>
    <p:titleStyle>
      <a:lvl1pPr marL="0" lvl="0" indent="0" algn="ctr" defTabSz="816496" eaLnBrk="1" fontAlgn="base" latinLnBrk="0" hangingPunct="1">
        <a:lnSpc>
          <a:spcPct val="100000"/>
        </a:lnSpc>
        <a:spcBef>
          <a:spcPct val="0"/>
        </a:spcBef>
        <a:spcAft>
          <a:spcPct val="0"/>
        </a:spcAft>
        <a:buClr>
          <a:srgbClr val="000000"/>
        </a:buClr>
        <a:buNone/>
        <a:defRPr sz="3900" b="0" i="0" u="none" kern="1200" baseline="0">
          <a:solidFill>
            <a:schemeClr val="tx2"/>
          </a:solidFill>
          <a:latin typeface="+mj-lt"/>
          <a:ea typeface="+mj-ea"/>
          <a:cs typeface="+mj-cs"/>
        </a:defRPr>
      </a:lvl1pPr>
    </p:titleStyle>
    <p:bodyStyle>
      <a:lvl1pPr marL="305797" lvl="0" indent="-305797" algn="l" defTabSz="816496"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663424" lvl="1" indent="-255696" algn="l" defTabSz="816496" eaLnBrk="1" fontAlgn="base" latinLnBrk="0" hangingPunct="1">
        <a:lnSpc>
          <a:spcPct val="100000"/>
        </a:lnSpc>
        <a:spcBef>
          <a:spcPct val="20000"/>
        </a:spcBef>
        <a:spcAft>
          <a:spcPct val="0"/>
        </a:spcAft>
        <a:buChar char="–"/>
        <a:defRPr sz="2500" b="0" i="0" u="none" kern="1200" baseline="0">
          <a:solidFill>
            <a:schemeClr val="tx1"/>
          </a:solidFill>
          <a:latin typeface="+mn-lt"/>
          <a:ea typeface="+mn-ea"/>
          <a:cs typeface="+mn-cs"/>
        </a:defRPr>
      </a:lvl2pPr>
      <a:lvl3pPr marL="1020360" lvl="2" indent="-203867" algn="l" defTabSz="816496" eaLnBrk="1" fontAlgn="base" latinLnBrk="0" hangingPunct="1">
        <a:lnSpc>
          <a:spcPct val="100000"/>
        </a:lnSpc>
        <a:spcBef>
          <a:spcPct val="20000"/>
        </a:spcBef>
        <a:spcAft>
          <a:spcPct val="0"/>
        </a:spcAft>
        <a:buChar char="•"/>
        <a:defRPr sz="2100" b="0" i="0" u="none" kern="1200" baseline="0">
          <a:solidFill>
            <a:schemeClr val="tx1"/>
          </a:solidFill>
          <a:latin typeface="+mn-lt"/>
          <a:ea typeface="+mn-ea"/>
          <a:cs typeface="+mn-cs"/>
        </a:defRPr>
      </a:lvl3pPr>
      <a:lvl4pPr marL="1428781" lvl="3" indent="-204557"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1836510" lvl="4" indent="-203867"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vl6pPr marL="1368313" lvl="5"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6pPr>
      <a:lvl7pPr marL="1617096" lvl="6"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7pPr>
      <a:lvl8pPr marL="1865879" lvl="7"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8pPr>
      <a:lvl9pPr marL="2114663" lvl="8"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9pPr>
    </p:bodyStyle>
    <p:otherStyle>
      <a:lvl1pPr marL="0" lvl="0" indent="0" algn="l" defTabSz="497568" eaLnBrk="1" fontAlgn="base" latinLnBrk="0" hangingPunct="1">
        <a:lnSpc>
          <a:spcPct val="100000"/>
        </a:lnSpc>
        <a:spcBef>
          <a:spcPct val="0"/>
        </a:spcBef>
        <a:spcAft>
          <a:spcPct val="0"/>
        </a:spcAft>
        <a:buNone/>
        <a:defRPr sz="1000" b="0" i="0" u="none" kern="1200" baseline="0">
          <a:solidFill>
            <a:schemeClr val="tx1"/>
          </a:solidFill>
          <a:latin typeface="+mn-lt"/>
          <a:ea typeface="+mn-ea"/>
          <a:cs typeface="+mn-cs"/>
        </a:defRPr>
      </a:lvl1pPr>
      <a:lvl2pPr marL="248784" lvl="1"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2pPr>
      <a:lvl3pPr marL="497568" lvl="2"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3pPr>
      <a:lvl4pPr marL="746353" lvl="3"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4pPr>
      <a:lvl5pPr marL="995137" lvl="4"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5pPr>
      <a:lvl6pPr marL="1243920" lvl="5"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6pPr>
      <a:lvl7pPr marL="1492703" lvl="6"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7pPr>
      <a:lvl8pPr marL="1741490" lvl="7"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8pPr>
      <a:lvl9pPr marL="1990271" lvl="8"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 y="0"/>
            <a:ext cx="9144001"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2"/>
          <p:cNvPicPr>
            <a:picLocks noChangeAspect="1"/>
          </p:cNvPicPr>
          <p:nvPr userDrawn="1"/>
        </p:nvPicPr>
        <p:blipFill rotWithShape="1">
          <a:blip r:embed="rId7"/>
          <a:srcRect l="838" t="838" r="838" b="838"/>
          <a:stretch/>
        </p:blipFill>
        <p:spPr>
          <a:xfrm>
            <a:off x="-1" y="0"/>
            <a:ext cx="9144001" cy="5143500"/>
          </a:xfrm>
          <a:custGeom>
            <a:avLst/>
            <a:gdLst>
              <a:gd name="connsiteX0" fmla="*/ 292101 w 12192001"/>
              <a:gd name="connsiteY0" fmla="*/ 323850 h 6858000"/>
              <a:gd name="connsiteX1" fmla="*/ 292101 w 12192001"/>
              <a:gd name="connsiteY1" fmla="*/ 6534150 h 6858000"/>
              <a:gd name="connsiteX2" fmla="*/ 11899901 w 12192001"/>
              <a:gd name="connsiteY2" fmla="*/ 6534150 h 6858000"/>
              <a:gd name="connsiteX3" fmla="*/ 11899901 w 12192001"/>
              <a:gd name="connsiteY3" fmla="*/ 323850 h 6858000"/>
              <a:gd name="connsiteX4" fmla="*/ 0 w 12192001"/>
              <a:gd name="connsiteY4" fmla="*/ 0 h 6858000"/>
              <a:gd name="connsiteX5" fmla="*/ 12192001 w 12192001"/>
              <a:gd name="connsiteY5" fmla="*/ 0 h 6858000"/>
              <a:gd name="connsiteX6" fmla="*/ 12192001 w 12192001"/>
              <a:gd name="connsiteY6" fmla="*/ 6858000 h 6858000"/>
              <a:gd name="connsiteX7" fmla="*/ 0 w 12192001"/>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1" h="6858000">
                <a:moveTo>
                  <a:pt x="292101" y="323850"/>
                </a:moveTo>
                <a:lnTo>
                  <a:pt x="292101" y="6534150"/>
                </a:lnTo>
                <a:lnTo>
                  <a:pt x="11899901" y="6534150"/>
                </a:lnTo>
                <a:lnTo>
                  <a:pt x="11899901" y="323850"/>
                </a:lnTo>
                <a:close/>
                <a:moveTo>
                  <a:pt x="0" y="0"/>
                </a:moveTo>
                <a:lnTo>
                  <a:pt x="12192001" y="0"/>
                </a:lnTo>
                <a:lnTo>
                  <a:pt x="12192001" y="6858000"/>
                </a:lnTo>
                <a:lnTo>
                  <a:pt x="0" y="6858000"/>
                </a:lnTo>
                <a:close/>
              </a:path>
            </a:pathLst>
          </a:custGeom>
        </p:spPr>
      </p:pic>
    </p:spTree>
    <p:extLst>
      <p:ext uri="{BB962C8B-B14F-4D97-AF65-F5344CB8AC3E}">
        <p14:creationId xmlns:p14="http://schemas.microsoft.com/office/powerpoint/2010/main" val="75323815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783" rtl="0" eaLnBrk="1" latinLnBrk="0" hangingPunct="1">
        <a:defRPr sz="1400" kern="1200">
          <a:solidFill>
            <a:schemeClr val="tx1"/>
          </a:solidFill>
          <a:latin typeface="+mn-lt"/>
          <a:ea typeface="+mn-ea"/>
          <a:cs typeface="+mn-cs"/>
        </a:defRPr>
      </a:lvl1pPr>
      <a:lvl2pPr marL="342892"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5"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8"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2" algn="l" defTabSz="685783" rtl="0" eaLnBrk="1" latinLnBrk="0" hangingPunct="1">
        <a:defRPr sz="14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387">
          <p15:clr>
            <a:srgbClr val="F26B43"/>
          </p15:clr>
        </p15:guide>
        <p15:guide id="2" pos="3840">
          <p15:clr>
            <a:srgbClr val="F26B43"/>
          </p15:clr>
        </p15:guide>
        <p15:guide id="3" pos="551">
          <p15:clr>
            <a:srgbClr val="F26B43"/>
          </p15:clr>
        </p15:guide>
        <p15:guide id="4" pos="7129">
          <p15:clr>
            <a:srgbClr val="F26B43"/>
          </p15:clr>
        </p15:guide>
        <p15:guide id="5" orient="horz" pos="3974">
          <p15:clr>
            <a:srgbClr val="F26B43"/>
          </p15:clr>
        </p15:guide>
        <p15:guide id="6" orient="horz" pos="79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oleObject" Target="../embeddings/oleObject3.bin"/><Relationship Id="rId3" Type="http://schemas.openxmlformats.org/officeDocument/2006/relationships/notesSlide" Target="../notesSlides/notesSlide3.xml"/><Relationship Id="rId7" Type="http://schemas.openxmlformats.org/officeDocument/2006/relationships/image" Target="../media/image14.png"/><Relationship Id="rId12" Type="http://schemas.openxmlformats.org/officeDocument/2006/relationships/image" Target="../media/image10.wmf"/><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image" Target="../media/image8.png"/><Relationship Id="rId11" Type="http://schemas.openxmlformats.org/officeDocument/2006/relationships/oleObject" Target="../embeddings/oleObject2.bin"/><Relationship Id="rId5" Type="http://schemas.openxmlformats.org/officeDocument/2006/relationships/image" Target="../media/image13.png"/><Relationship Id="rId10" Type="http://schemas.openxmlformats.org/officeDocument/2006/relationships/image" Target="../media/image9.wmf"/><Relationship Id="rId4" Type="http://schemas.openxmlformats.org/officeDocument/2006/relationships/image" Target="../media/image12.png"/><Relationship Id="rId9" Type="http://schemas.openxmlformats.org/officeDocument/2006/relationships/oleObject" Target="../embeddings/oleObject1.bin"/><Relationship Id="rId14" Type="http://schemas.openxmlformats.org/officeDocument/2006/relationships/image" Target="../media/image11.wmf"/></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oleObject" Target="../embeddings/oleObject6.bin"/><Relationship Id="rId18" Type="http://schemas.openxmlformats.org/officeDocument/2006/relationships/image" Target="../media/image19.wmf"/><Relationship Id="rId3" Type="http://schemas.openxmlformats.org/officeDocument/2006/relationships/notesSlide" Target="../notesSlides/notesSlide4.xml"/><Relationship Id="rId21" Type="http://schemas.openxmlformats.org/officeDocument/2006/relationships/oleObject" Target="../embeddings/oleObject10.bin"/><Relationship Id="rId7" Type="http://schemas.openxmlformats.org/officeDocument/2006/relationships/image" Target="../media/image14.png"/><Relationship Id="rId12" Type="http://schemas.openxmlformats.org/officeDocument/2006/relationships/image" Target="../media/image16.wmf"/><Relationship Id="rId17" Type="http://schemas.openxmlformats.org/officeDocument/2006/relationships/oleObject" Target="../embeddings/oleObject8.bin"/><Relationship Id="rId2" Type="http://schemas.openxmlformats.org/officeDocument/2006/relationships/slideLayout" Target="../slideLayouts/slideLayout14.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vmlDrawing" Target="../drawings/vmlDrawing2.vml"/><Relationship Id="rId6" Type="http://schemas.openxmlformats.org/officeDocument/2006/relationships/image" Target="../media/image8.png"/><Relationship Id="rId11" Type="http://schemas.openxmlformats.org/officeDocument/2006/relationships/oleObject" Target="../embeddings/oleObject5.bin"/><Relationship Id="rId24" Type="http://schemas.openxmlformats.org/officeDocument/2006/relationships/image" Target="../media/image22.wmf"/><Relationship Id="rId5" Type="http://schemas.openxmlformats.org/officeDocument/2006/relationships/image" Target="../media/image13.png"/><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9.wmf"/><Relationship Id="rId19" Type="http://schemas.openxmlformats.org/officeDocument/2006/relationships/oleObject" Target="../embeddings/oleObject9.bin"/><Relationship Id="rId4" Type="http://schemas.openxmlformats.org/officeDocument/2006/relationships/image" Target="../media/image12.png"/><Relationship Id="rId9" Type="http://schemas.openxmlformats.org/officeDocument/2006/relationships/oleObject" Target="../embeddings/oleObject4.bin"/><Relationship Id="rId14" Type="http://schemas.openxmlformats.org/officeDocument/2006/relationships/image" Target="../media/image17.wmf"/><Relationship Id="rId22" Type="http://schemas.openxmlformats.org/officeDocument/2006/relationships/image" Target="../media/image21.wmf"/></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oleObject" Target="../embeddings/oleObject14.bin"/><Relationship Id="rId18" Type="http://schemas.openxmlformats.org/officeDocument/2006/relationships/image" Target="../media/image27.wmf"/><Relationship Id="rId3" Type="http://schemas.openxmlformats.org/officeDocument/2006/relationships/notesSlide" Target="../notesSlides/notesSlide5.xml"/><Relationship Id="rId7" Type="http://schemas.openxmlformats.org/officeDocument/2006/relationships/image" Target="../media/image14.png"/><Relationship Id="rId12" Type="http://schemas.openxmlformats.org/officeDocument/2006/relationships/image" Target="../media/image24.wmf"/><Relationship Id="rId17" Type="http://schemas.openxmlformats.org/officeDocument/2006/relationships/oleObject" Target="../embeddings/oleObject16.bin"/><Relationship Id="rId2" Type="http://schemas.openxmlformats.org/officeDocument/2006/relationships/slideLayout" Target="../slideLayouts/slideLayout14.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3.vml"/><Relationship Id="rId6" Type="http://schemas.openxmlformats.org/officeDocument/2006/relationships/image" Target="../media/image8.png"/><Relationship Id="rId11" Type="http://schemas.openxmlformats.org/officeDocument/2006/relationships/oleObject" Target="../embeddings/oleObject13.bin"/><Relationship Id="rId5" Type="http://schemas.openxmlformats.org/officeDocument/2006/relationships/image" Target="../media/image13.png"/><Relationship Id="rId15" Type="http://schemas.openxmlformats.org/officeDocument/2006/relationships/oleObject" Target="../embeddings/oleObject15.bin"/><Relationship Id="rId10" Type="http://schemas.openxmlformats.org/officeDocument/2006/relationships/image" Target="../media/image23.wmf"/><Relationship Id="rId19" Type="http://schemas.openxmlformats.org/officeDocument/2006/relationships/oleObject" Target="../embeddings/oleObject17.bin"/><Relationship Id="rId4" Type="http://schemas.openxmlformats.org/officeDocument/2006/relationships/image" Target="../media/image12.png"/><Relationship Id="rId9" Type="http://schemas.openxmlformats.org/officeDocument/2006/relationships/oleObject" Target="../embeddings/oleObject12.bin"/><Relationship Id="rId14" Type="http://schemas.openxmlformats.org/officeDocument/2006/relationships/image" Target="../media/image25.wmf"/></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oleObject" Target="../embeddings/oleObject20.bin"/><Relationship Id="rId18" Type="http://schemas.openxmlformats.org/officeDocument/2006/relationships/image" Target="../media/image33.wmf"/><Relationship Id="rId26" Type="http://schemas.openxmlformats.org/officeDocument/2006/relationships/image" Target="../media/image37.wmf"/><Relationship Id="rId3" Type="http://schemas.openxmlformats.org/officeDocument/2006/relationships/notesSlide" Target="../notesSlides/notesSlide6.xml"/><Relationship Id="rId21" Type="http://schemas.openxmlformats.org/officeDocument/2006/relationships/oleObject" Target="../embeddings/oleObject24.bin"/><Relationship Id="rId7" Type="http://schemas.openxmlformats.org/officeDocument/2006/relationships/image" Target="../media/image14.png"/><Relationship Id="rId12" Type="http://schemas.openxmlformats.org/officeDocument/2006/relationships/image" Target="../media/image30.wmf"/><Relationship Id="rId17" Type="http://schemas.openxmlformats.org/officeDocument/2006/relationships/oleObject" Target="../embeddings/oleObject22.bin"/><Relationship Id="rId25" Type="http://schemas.openxmlformats.org/officeDocument/2006/relationships/oleObject" Target="../embeddings/oleObject26.bin"/><Relationship Id="rId2" Type="http://schemas.openxmlformats.org/officeDocument/2006/relationships/slideLayout" Target="../slideLayouts/slideLayout14.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4.vml"/><Relationship Id="rId6" Type="http://schemas.openxmlformats.org/officeDocument/2006/relationships/image" Target="../media/image8.png"/><Relationship Id="rId11" Type="http://schemas.openxmlformats.org/officeDocument/2006/relationships/oleObject" Target="../embeddings/oleObject19.bin"/><Relationship Id="rId24" Type="http://schemas.openxmlformats.org/officeDocument/2006/relationships/image" Target="../media/image36.wmf"/><Relationship Id="rId5" Type="http://schemas.openxmlformats.org/officeDocument/2006/relationships/image" Target="../media/image13.png"/><Relationship Id="rId15" Type="http://schemas.openxmlformats.org/officeDocument/2006/relationships/oleObject" Target="../embeddings/oleObject21.bin"/><Relationship Id="rId23" Type="http://schemas.openxmlformats.org/officeDocument/2006/relationships/oleObject" Target="../embeddings/oleObject25.bin"/><Relationship Id="rId28" Type="http://schemas.openxmlformats.org/officeDocument/2006/relationships/image" Target="../media/image38.wmf"/><Relationship Id="rId10" Type="http://schemas.openxmlformats.org/officeDocument/2006/relationships/image" Target="../media/image29.wmf"/><Relationship Id="rId19" Type="http://schemas.openxmlformats.org/officeDocument/2006/relationships/oleObject" Target="../embeddings/oleObject23.bin"/><Relationship Id="rId4" Type="http://schemas.openxmlformats.org/officeDocument/2006/relationships/image" Target="../media/image12.png"/><Relationship Id="rId9" Type="http://schemas.openxmlformats.org/officeDocument/2006/relationships/oleObject" Target="../embeddings/oleObject18.bin"/><Relationship Id="rId14" Type="http://schemas.openxmlformats.org/officeDocument/2006/relationships/image" Target="../media/image31.wmf"/><Relationship Id="rId22" Type="http://schemas.openxmlformats.org/officeDocument/2006/relationships/image" Target="../media/image35.wmf"/><Relationship Id="rId27" Type="http://schemas.openxmlformats.org/officeDocument/2006/relationships/oleObject" Target="../embeddings/oleObject27.bin"/></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0" name="图片 11269" descr="25"/>
          <p:cNvPicPr>
            <a:picLocks noChangeAspect="1"/>
          </p:cNvPicPr>
          <p:nvPr/>
        </p:nvPicPr>
        <p:blipFill>
          <a:blip r:embed="rId3"/>
          <a:stretch>
            <a:fillRect/>
          </a:stretch>
        </p:blipFill>
        <p:spPr>
          <a:xfrm>
            <a:off x="7043583" y="4153644"/>
            <a:ext cx="2024217" cy="989856"/>
          </a:xfrm>
          <a:prstGeom prst="rect">
            <a:avLst/>
          </a:prstGeom>
          <a:noFill/>
          <a:ln w="9525">
            <a:noFill/>
          </a:ln>
        </p:spPr>
      </p:pic>
      <p:sp>
        <p:nvSpPr>
          <p:cNvPr id="17" name="文本框 2055"/>
          <p:cNvSpPr txBox="1"/>
          <p:nvPr/>
        </p:nvSpPr>
        <p:spPr>
          <a:xfrm>
            <a:off x="2362200" y="-8238"/>
            <a:ext cx="7389756" cy="425606"/>
          </a:xfrm>
          <a:prstGeom prst="rect">
            <a:avLst/>
          </a:prstGeom>
          <a:noFill/>
          <a:ln w="9525">
            <a:noFill/>
          </a:ln>
        </p:spPr>
        <p:txBody>
          <a:bodyPr wrap="square" lIns="55730" tIns="27865" rIns="55730" bIns="27865">
            <a:spAutoFit/>
          </a:bodyPr>
          <a:lstStyle/>
          <a:p>
            <a:pPr defTabSz="914508">
              <a:spcBef>
                <a:spcPct val="50000"/>
              </a:spcBef>
            </a:pPr>
            <a:r>
              <a:rPr lang="vi-VN" altLang="zh-CN" b="1" dirty="0" smtClean="0">
                <a:solidFill>
                  <a:srgbClr val="FF0000"/>
                </a:solidFill>
                <a:latin typeface="Times New Roman" pitchFamily="18" charset="0"/>
                <a:ea typeface="黑体" panose="02010609060101010101" pitchFamily="2" charset="-122"/>
                <a:cs typeface="Times New Roman" pitchFamily="18" charset="0"/>
              </a:rPr>
              <a:t>KIỂM TRA BÀI CŨ</a:t>
            </a:r>
            <a:endParaRPr lang="en-US" altLang="zh-CN" b="1" dirty="0">
              <a:solidFill>
                <a:srgbClr val="FF0000"/>
              </a:solidFill>
              <a:latin typeface="Times New Roman" pitchFamily="18" charset="0"/>
              <a:ea typeface="黑体" panose="02010609060101010101" pitchFamily="2" charset="-122"/>
              <a:cs typeface="Times New Roman" pitchFamily="18" charset="0"/>
            </a:endParaRPr>
          </a:p>
        </p:txBody>
      </p:sp>
      <p:sp>
        <p:nvSpPr>
          <p:cNvPr id="18" name="Text Box 5"/>
          <p:cNvSpPr txBox="1">
            <a:spLocks noChangeArrowheads="1"/>
          </p:cNvSpPr>
          <p:nvPr/>
        </p:nvSpPr>
        <p:spPr bwMode="auto">
          <a:xfrm>
            <a:off x="107504" y="361950"/>
            <a:ext cx="896029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dirty="0" smtClean="0">
                <a:solidFill>
                  <a:srgbClr val="FF33CC"/>
                </a:solidFill>
                <a:latin typeface="Times New Roman" pitchFamily="18" charset="0"/>
                <a:cs typeface="Times New Roman" pitchFamily="18" charset="0"/>
              </a:rPr>
              <a:t>C</a:t>
            </a:r>
            <a:r>
              <a:rPr lang="vi-VN" dirty="0">
                <a:solidFill>
                  <a:srgbClr val="FF33CC"/>
                </a:solidFill>
                <a:latin typeface="Times New Roman" pitchFamily="18" charset="0"/>
                <a:cs typeface="Times New Roman" pitchFamily="18" charset="0"/>
              </a:rPr>
              <a:t>â</a:t>
            </a:r>
            <a:r>
              <a:rPr lang="en-US" dirty="0" smtClean="0">
                <a:solidFill>
                  <a:srgbClr val="FF33CC"/>
                </a:solidFill>
                <a:latin typeface="Times New Roman" pitchFamily="18" charset="0"/>
                <a:cs typeface="Times New Roman" pitchFamily="18" charset="0"/>
              </a:rPr>
              <a:t>u h</a:t>
            </a:r>
            <a:r>
              <a:rPr lang="vi-VN" dirty="0">
                <a:solidFill>
                  <a:srgbClr val="FF33CC"/>
                </a:solidFill>
                <a:latin typeface="Times New Roman" pitchFamily="18" charset="0"/>
                <a:cs typeface="Times New Roman" pitchFamily="18" charset="0"/>
              </a:rPr>
              <a:t>ỏ</a:t>
            </a:r>
            <a:r>
              <a:rPr lang="en-US" dirty="0" smtClean="0">
                <a:solidFill>
                  <a:srgbClr val="FF33CC"/>
                </a:solidFill>
                <a:latin typeface="Times New Roman" pitchFamily="18" charset="0"/>
                <a:cs typeface="Times New Roman" pitchFamily="18" charset="0"/>
              </a:rPr>
              <a:t>i 1</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Cách nhận biết một phân số viết được dưới dạng số thập phân hữu hạn, số thập phân vô hạn tuần hoàn:</a:t>
            </a:r>
            <a:endParaRPr lang="vi-VN" dirty="0">
              <a:latin typeface="Times New Roman" pitchFamily="18" charset="0"/>
              <a:cs typeface="Times New Roman" pitchFamily="18" charset="0"/>
            </a:endParaRPr>
          </a:p>
        </p:txBody>
      </p:sp>
      <p:sp>
        <p:nvSpPr>
          <p:cNvPr id="21" name="Text Box 6"/>
          <p:cNvSpPr txBox="1">
            <a:spLocks noChangeArrowheads="1"/>
          </p:cNvSpPr>
          <p:nvPr/>
        </p:nvSpPr>
        <p:spPr bwMode="auto">
          <a:xfrm>
            <a:off x="225267" y="2954982"/>
            <a:ext cx="83889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dirty="0" smtClean="0">
                <a:solidFill>
                  <a:srgbClr val="FF33CC"/>
                </a:solidFill>
                <a:latin typeface="Times New Roman" pitchFamily="18" charset="0"/>
                <a:cs typeface="Times New Roman" pitchFamily="18" charset="0"/>
              </a:rPr>
              <a:t>C</a:t>
            </a:r>
            <a:r>
              <a:rPr lang="vi-VN" dirty="0" smtClean="0">
                <a:solidFill>
                  <a:srgbClr val="FF33CC"/>
                </a:solidFill>
                <a:latin typeface="Times New Roman" pitchFamily="18" charset="0"/>
                <a:cs typeface="Times New Roman" pitchFamily="18" charset="0"/>
              </a:rPr>
              <a:t>â</a:t>
            </a:r>
            <a:r>
              <a:rPr lang="en-US" dirty="0" smtClean="0">
                <a:solidFill>
                  <a:srgbClr val="FF33CC"/>
                </a:solidFill>
                <a:latin typeface="Times New Roman" pitchFamily="18" charset="0"/>
                <a:cs typeface="Times New Roman" pitchFamily="18" charset="0"/>
              </a:rPr>
              <a:t>u h</a:t>
            </a:r>
            <a:r>
              <a:rPr lang="vi-VN" dirty="0" smtClean="0">
                <a:solidFill>
                  <a:srgbClr val="FF33CC"/>
                </a:solidFill>
                <a:latin typeface="Times New Roman" pitchFamily="18" charset="0"/>
                <a:cs typeface="Times New Roman" pitchFamily="18" charset="0"/>
              </a:rPr>
              <a:t>ỏ</a:t>
            </a:r>
            <a:r>
              <a:rPr lang="en-US" dirty="0" smtClean="0">
                <a:solidFill>
                  <a:srgbClr val="FF33CC"/>
                </a:solidFill>
                <a:latin typeface="Times New Roman" pitchFamily="18" charset="0"/>
                <a:cs typeface="Times New Roman" pitchFamily="18" charset="0"/>
              </a:rPr>
              <a:t>i </a:t>
            </a:r>
            <a:r>
              <a:rPr lang="en-US" dirty="0" smtClean="0">
                <a:solidFill>
                  <a:srgbClr val="FF33CC"/>
                </a:solidFill>
              </a:rPr>
              <a:t>2</a:t>
            </a:r>
            <a:r>
              <a:rPr lang="en-US" dirty="0"/>
              <a:t>: </a:t>
            </a:r>
            <a:r>
              <a:rPr lang="en-US" dirty="0" err="1" smtClean="0">
                <a:latin typeface="Times New Roman" pitchFamily="18" charset="0"/>
                <a:cs typeface="Times New Roman" pitchFamily="18" charset="0"/>
              </a:rPr>
              <a:t>Cách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biểu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mỗi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hữu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tỉ</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phân</a:t>
            </a:r>
            <a:r>
              <a:rPr lang="en-US" dirty="0" smtClean="0"/>
              <a:t>?</a:t>
            </a:r>
            <a:endParaRPr lang="en-US" dirty="0"/>
          </a:p>
        </p:txBody>
      </p:sp>
      <p:sp>
        <p:nvSpPr>
          <p:cNvPr id="22" name="Text Box 4"/>
          <p:cNvSpPr txBox="1">
            <a:spLocks noChangeArrowheads="1"/>
          </p:cNvSpPr>
          <p:nvPr/>
        </p:nvSpPr>
        <p:spPr bwMode="auto">
          <a:xfrm>
            <a:off x="225267" y="1192947"/>
            <a:ext cx="863830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a:solidFill>
                  <a:srgbClr val="FF0000"/>
                </a:solidFill>
                <a:latin typeface="Times New Roman" pitchFamily="18" charset="0"/>
                <a:cs typeface="Times New Roman" pitchFamily="18" charset="0"/>
              </a:rPr>
              <a:t>- Nếu một phân số tối giản với mẫu dương mà mẫu không có ước nguyên tố khác 2 và 5 </a:t>
            </a:r>
            <a:r>
              <a:rPr lang="vi-VN" sz="2200" dirty="0" smtClean="0">
                <a:solidFill>
                  <a:srgbClr val="FF0000"/>
                </a:solidFill>
                <a:latin typeface="Times New Roman" pitchFamily="18" charset="0"/>
                <a:cs typeface="Times New Roman" pitchFamily="18" charset="0"/>
              </a:rPr>
              <a:t>thì </a:t>
            </a:r>
            <a:r>
              <a:rPr lang="vi-VN" sz="2200" dirty="0">
                <a:solidFill>
                  <a:srgbClr val="FF0000"/>
                </a:solidFill>
                <a:latin typeface="Times New Roman" pitchFamily="18" charset="0"/>
                <a:cs typeface="Times New Roman" pitchFamily="18" charset="0"/>
              </a:rPr>
              <a:t>phân số đó viết được dưới dạng số thập phân hữu hạn.</a:t>
            </a:r>
          </a:p>
        </p:txBody>
      </p:sp>
      <p:sp>
        <p:nvSpPr>
          <p:cNvPr id="23" name="Text Box 5"/>
          <p:cNvSpPr txBox="1">
            <a:spLocks noChangeArrowheads="1"/>
          </p:cNvSpPr>
          <p:nvPr/>
        </p:nvSpPr>
        <p:spPr bwMode="auto">
          <a:xfrm>
            <a:off x="162922" y="2100188"/>
            <a:ext cx="884945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a:solidFill>
                  <a:srgbClr val="FF0000"/>
                </a:solidFill>
                <a:latin typeface="Times New Roman" pitchFamily="18" charset="0"/>
                <a:cs typeface="Times New Roman" pitchFamily="18" charset="0"/>
              </a:rPr>
              <a:t>- Nếu một phân số tối giản với mẫu dương mà mẫu có ước nguyên tố khác 2 và 5 thỡ phân số đó viết được dưới dạng số thập phân vô hạn tuần hoàn.</a:t>
            </a:r>
          </a:p>
        </p:txBody>
      </p:sp>
      <p:sp>
        <p:nvSpPr>
          <p:cNvPr id="24" name="Text Box 7"/>
          <p:cNvSpPr txBox="1">
            <a:spLocks noChangeArrowheads="1"/>
          </p:cNvSpPr>
          <p:nvPr/>
        </p:nvSpPr>
        <p:spPr bwMode="auto">
          <a:xfrm>
            <a:off x="304800" y="3428821"/>
            <a:ext cx="860007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dirty="0">
                <a:solidFill>
                  <a:srgbClr val="FF0000"/>
                </a:solidFill>
                <a:latin typeface="Times New Roman" pitchFamily="18" charset="0"/>
                <a:cs typeface="Times New Roman" pitchFamily="18" charset="0"/>
              </a:rPr>
              <a:t>Mỗi số hữu tỉ được biểu diễn bởi một số thập phân hữu hạn hoặc vô hạn tuần hoàn. Ngược lại, mỗi số thập phân hữu hạn hoặc vô hạn tuần hoàn biểu diễn một số hữu tỉ.</a:t>
            </a:r>
          </a:p>
        </p:txBody>
      </p:sp>
    </p:spTree>
    <p:extLst>
      <p:ext uri="{BB962C8B-B14F-4D97-AF65-F5344CB8AC3E}">
        <p14:creationId xmlns:p14="http://schemas.microsoft.com/office/powerpoint/2010/main" val="489060367"/>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1270"/>
                                        </p:tgtEl>
                                        <p:attrNameLst>
                                          <p:attrName>style.visibility</p:attrName>
                                        </p:attrNameLst>
                                      </p:cBhvr>
                                      <p:to>
                                        <p:strVal val="visible"/>
                                      </p:to>
                                    </p:set>
                                    <p:anim calcmode="lin" valueType="num">
                                      <p:cBhvr additive="base">
                                        <p:cTn id="7" dur="1000" fill="hold"/>
                                        <p:tgtEl>
                                          <p:spTgt spid="11270"/>
                                        </p:tgtEl>
                                        <p:attrNameLst>
                                          <p:attrName>ppt_x</p:attrName>
                                        </p:attrNameLst>
                                      </p:cBhvr>
                                      <p:tavLst>
                                        <p:tav tm="0">
                                          <p:val>
                                            <p:strVal val="1+#ppt_w/2"/>
                                          </p:val>
                                        </p:tav>
                                        <p:tav tm="100000">
                                          <p:val>
                                            <p:strVal val="#ppt_x"/>
                                          </p:val>
                                        </p:tav>
                                      </p:tavLst>
                                    </p:anim>
                                    <p:anim calcmode="lin" valueType="num">
                                      <p:cBhvr additive="base">
                                        <p:cTn id="8" dur="1000" fill="hold"/>
                                        <p:tgtEl>
                                          <p:spTgt spid="11270"/>
                                        </p:tgtEl>
                                        <p:attrNameLst>
                                          <p:attrName>ppt_y</p:attrName>
                                        </p:attrNameLst>
                                      </p:cBhvr>
                                      <p:tavLst>
                                        <p:tav tm="0">
                                          <p:val>
                                            <p:strVal val="#ppt_y"/>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wipe(left)">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18"/>
                                        </p:tgtEl>
                                        <p:attrNameLst>
                                          <p:attrName>style.visibility</p:attrName>
                                        </p:attrNameLst>
                                      </p:cBhvr>
                                      <p:to>
                                        <p:strVal val="visible"/>
                                      </p:to>
                                    </p:set>
                                    <p:anim calcmode="discrete" valueType="clr">
                                      <p:cBhvr override="childStyle">
                                        <p:cTn id="16" dur="80"/>
                                        <p:tgtEl>
                                          <p:spTgt spid="18"/>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18"/>
                                        </p:tgtEl>
                                        <p:attrNameLst>
                                          <p:attrName>fillcolor</p:attrName>
                                        </p:attrNameLst>
                                      </p:cBhvr>
                                      <p:tavLst>
                                        <p:tav tm="0">
                                          <p:val>
                                            <p:clrVal>
                                              <a:schemeClr val="accent2"/>
                                            </p:clrVal>
                                          </p:val>
                                        </p:tav>
                                        <p:tav tm="50000">
                                          <p:val>
                                            <p:clrVal>
                                              <a:schemeClr val="hlink"/>
                                            </p:clrVal>
                                          </p:val>
                                        </p:tav>
                                      </p:tavLst>
                                    </p:anim>
                                    <p:set>
                                      <p:cBhvr>
                                        <p:cTn id="18" dur="80"/>
                                        <p:tgtEl>
                                          <p:spTgt spid="18"/>
                                        </p:tgtEl>
                                        <p:attrNameLst>
                                          <p:attrName>fill.type</p:attrName>
                                        </p:attrNameLst>
                                      </p:cBhvr>
                                      <p:to>
                                        <p:strVal val="solid"/>
                                      </p:to>
                                    </p:set>
                                  </p:childTnLst>
                                </p:cTn>
                              </p:par>
                              <p:par>
                                <p:cTn id="19" presetID="27" presetClass="entr" presetSubtype="0" fill="hold" grpId="0" nodeType="withEffect">
                                  <p:stCondLst>
                                    <p:cond delay="0"/>
                                  </p:stCondLst>
                                  <p:iterate type="lt">
                                    <p:tmPct val="50000"/>
                                  </p:iterate>
                                  <p:childTnLst>
                                    <p:set>
                                      <p:cBhvr>
                                        <p:cTn id="20" dur="1" fill="hold">
                                          <p:stCondLst>
                                            <p:cond delay="0"/>
                                          </p:stCondLst>
                                        </p:cTn>
                                        <p:tgtEl>
                                          <p:spTgt spid="21"/>
                                        </p:tgtEl>
                                        <p:attrNameLst>
                                          <p:attrName>style.visibility</p:attrName>
                                        </p:attrNameLst>
                                      </p:cBhvr>
                                      <p:to>
                                        <p:strVal val="visible"/>
                                      </p:to>
                                    </p:set>
                                    <p:anim calcmode="discrete" valueType="clr">
                                      <p:cBhvr override="childStyle">
                                        <p:cTn id="21" dur="80"/>
                                        <p:tgtEl>
                                          <p:spTgt spid="21"/>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1"/>
                                        </p:tgtEl>
                                        <p:attrNameLst>
                                          <p:attrName>fillcolor</p:attrName>
                                        </p:attrNameLst>
                                      </p:cBhvr>
                                      <p:tavLst>
                                        <p:tav tm="0">
                                          <p:val>
                                            <p:clrVal>
                                              <a:schemeClr val="accent2"/>
                                            </p:clrVal>
                                          </p:val>
                                        </p:tav>
                                        <p:tav tm="50000">
                                          <p:val>
                                            <p:clrVal>
                                              <a:schemeClr val="hlink"/>
                                            </p:clrVal>
                                          </p:val>
                                        </p:tav>
                                      </p:tavLst>
                                    </p:anim>
                                    <p:set>
                                      <p:cBhvr>
                                        <p:cTn id="23" dur="80"/>
                                        <p:tgtEl>
                                          <p:spTgt spid="21"/>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21" grpId="0"/>
      <p:bldP spid="22" grpId="0"/>
      <p:bldP spid="23" grpId="0"/>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5" name="图片 2084" descr="封面"/>
          <p:cNvPicPr>
            <a:picLocks noChangeAspect="1"/>
          </p:cNvPicPr>
          <p:nvPr/>
        </p:nvPicPr>
        <p:blipFill>
          <a:blip r:embed="rId3"/>
          <a:stretch>
            <a:fillRect/>
          </a:stretch>
        </p:blipFill>
        <p:spPr>
          <a:xfrm>
            <a:off x="6921" y="3447"/>
            <a:ext cx="9129292" cy="5135744"/>
          </a:xfrm>
          <a:prstGeom prst="rect">
            <a:avLst/>
          </a:prstGeom>
          <a:noFill/>
          <a:ln w="9525">
            <a:noFill/>
          </a:ln>
        </p:spPr>
      </p:pic>
      <p:pic>
        <p:nvPicPr>
          <p:cNvPr id="2084" name="图片 2083" descr="3"/>
          <p:cNvPicPr>
            <a:picLocks noChangeAspect="1"/>
          </p:cNvPicPr>
          <p:nvPr/>
        </p:nvPicPr>
        <p:blipFill>
          <a:blip r:embed="rId4"/>
          <a:stretch>
            <a:fillRect/>
          </a:stretch>
        </p:blipFill>
        <p:spPr>
          <a:xfrm>
            <a:off x="196781" y="317587"/>
            <a:ext cx="8712279" cy="8644595"/>
          </a:xfrm>
          <a:prstGeom prst="rect">
            <a:avLst/>
          </a:prstGeom>
          <a:noFill/>
          <a:ln w="9525">
            <a:noFill/>
          </a:ln>
        </p:spPr>
      </p:pic>
      <p:sp>
        <p:nvSpPr>
          <p:cNvPr id="2056" name="文本框 2055"/>
          <p:cNvSpPr txBox="1"/>
          <p:nvPr/>
        </p:nvSpPr>
        <p:spPr>
          <a:xfrm>
            <a:off x="1905000" y="3028950"/>
            <a:ext cx="7389756" cy="785194"/>
          </a:xfrm>
          <a:prstGeom prst="rect">
            <a:avLst/>
          </a:prstGeom>
          <a:noFill/>
          <a:ln w="9525">
            <a:noFill/>
          </a:ln>
        </p:spPr>
        <p:txBody>
          <a:bodyPr wrap="square" lIns="49762" tIns="24881" rIns="49762" bIns="24881">
            <a:spAutoFit/>
          </a:bodyPr>
          <a:lstStyle/>
          <a:p>
            <a:pPr defTabSz="816575">
              <a:spcBef>
                <a:spcPct val="50000"/>
              </a:spcBef>
            </a:pPr>
            <a:r>
              <a:rPr lang="vi-VN" altLang="zh-CN" sz="4800" b="1" dirty="0">
                <a:solidFill>
                  <a:srgbClr val="FF0000"/>
                </a:solidFill>
                <a:latin typeface="Times New Roman" pitchFamily="18" charset="0"/>
                <a:ea typeface="黑体" panose="02010609060101010101" pitchFamily="2" charset="-122"/>
                <a:cs typeface="Times New Roman" pitchFamily="18" charset="0"/>
              </a:rPr>
              <a:t>TIẾT </a:t>
            </a:r>
            <a:r>
              <a:rPr lang="vi-VN" altLang="zh-CN" sz="4800" b="1" dirty="0" smtClean="0">
                <a:solidFill>
                  <a:srgbClr val="FF0000"/>
                </a:solidFill>
                <a:latin typeface="Times New Roman" pitchFamily="18" charset="0"/>
                <a:ea typeface="黑体" panose="02010609060101010101" pitchFamily="2" charset="-122"/>
                <a:cs typeface="Times New Roman" pitchFamily="18" charset="0"/>
              </a:rPr>
              <a:t>14 </a:t>
            </a:r>
            <a:r>
              <a:rPr lang="vi-VN" altLang="zh-CN" sz="4800" b="1" dirty="0">
                <a:solidFill>
                  <a:srgbClr val="FF0000"/>
                </a:solidFill>
                <a:latin typeface="Times New Roman" pitchFamily="18" charset="0"/>
                <a:ea typeface="黑体" panose="02010609060101010101" pitchFamily="2" charset="-122"/>
                <a:cs typeface="Times New Roman" pitchFamily="18" charset="0"/>
              </a:rPr>
              <a:t>LUYỆN TẬP</a:t>
            </a:r>
            <a:endParaRPr lang="en-US" altLang="zh-CN" sz="4800" b="1" dirty="0">
              <a:solidFill>
                <a:srgbClr val="FF0000"/>
              </a:solidFill>
              <a:latin typeface="Times New Roman" pitchFamily="18" charset="0"/>
              <a:ea typeface="黑体" panose="02010609060101010101" pitchFamily="2" charset="-122"/>
              <a:cs typeface="Times New Roman" pitchFamily="18" charset="0"/>
            </a:endParaRPr>
          </a:p>
        </p:txBody>
      </p:sp>
      <p:pic>
        <p:nvPicPr>
          <p:cNvPr id="2078" name="图片 2077" descr="2"/>
          <p:cNvPicPr>
            <a:picLocks noChangeAspect="1"/>
          </p:cNvPicPr>
          <p:nvPr/>
        </p:nvPicPr>
        <p:blipFill>
          <a:blip r:embed="rId5"/>
          <a:stretch>
            <a:fillRect/>
          </a:stretch>
        </p:blipFill>
        <p:spPr>
          <a:xfrm>
            <a:off x="451620" y="265405"/>
            <a:ext cx="1681894" cy="560106"/>
          </a:xfrm>
          <a:prstGeom prst="rect">
            <a:avLst/>
          </a:prstGeom>
          <a:noFill/>
          <a:ln w="9525">
            <a:noFill/>
          </a:ln>
        </p:spPr>
      </p:pic>
      <p:pic>
        <p:nvPicPr>
          <p:cNvPr id="2088" name="图片 2087" descr="1-16"/>
          <p:cNvPicPr>
            <a:picLocks noChangeAspect="1"/>
          </p:cNvPicPr>
          <p:nvPr/>
        </p:nvPicPr>
        <p:blipFill>
          <a:blip r:embed="rId6"/>
          <a:stretch>
            <a:fillRect/>
          </a:stretch>
        </p:blipFill>
        <p:spPr>
          <a:xfrm>
            <a:off x="7044228" y="226628"/>
            <a:ext cx="1884344" cy="873766"/>
          </a:xfrm>
          <a:prstGeom prst="rect">
            <a:avLst/>
          </a:prstGeom>
          <a:noFill/>
          <a:ln w="9525">
            <a:noFill/>
          </a:ln>
        </p:spPr>
      </p:pic>
    </p:spTree>
    <p:extLst>
      <p:ext uri="{BB962C8B-B14F-4D97-AF65-F5344CB8AC3E}">
        <p14:creationId xmlns:p14="http://schemas.microsoft.com/office/powerpoint/2010/main" val="995150741"/>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2" presetClass="entr" presetSubtype="8" fill="hold" grpId="0" nodeType="withEffect">
                                  <p:stCondLst>
                                    <p:cond delay="0"/>
                                  </p:stCondLst>
                                  <p:childTnLst>
                                    <p:set>
                                      <p:cBhvr>
                                        <p:cTn id="8" dur="1" fill="hold">
                                          <p:stCondLst>
                                            <p:cond delay="0"/>
                                          </p:stCondLst>
                                        </p:cTn>
                                        <p:tgtEl>
                                          <p:spTgt spid="2056"/>
                                        </p:tgtEl>
                                        <p:attrNameLst>
                                          <p:attrName>style.visibility</p:attrName>
                                        </p:attrNameLst>
                                      </p:cBhvr>
                                      <p:to>
                                        <p:strVal val="visible"/>
                                      </p:to>
                                    </p:set>
                                    <p:animEffect transition="in" filter="wipe(left)">
                                      <p:cBhvr>
                                        <p:cTn id="9" dur="500"/>
                                        <p:tgtEl>
                                          <p:spTgt spid="2056"/>
                                        </p:tgtEl>
                                      </p:cBhvr>
                                    </p:animEffect>
                                  </p:childTnLst>
                                </p:cTn>
                              </p:par>
                              <p:par>
                                <p:cTn id="10" presetID="2" presetClass="entr" presetSubtype="2" fill="hold" nodeType="withEffect">
                                  <p:stCondLst>
                                    <p:cond delay="0"/>
                                  </p:stCondLst>
                                  <p:childTnLst>
                                    <p:set>
                                      <p:cBhvr>
                                        <p:cTn id="11" dur="1" fill="hold">
                                          <p:stCondLst>
                                            <p:cond delay="0"/>
                                          </p:stCondLst>
                                        </p:cTn>
                                        <p:tgtEl>
                                          <p:spTgt spid="2078"/>
                                        </p:tgtEl>
                                        <p:attrNameLst>
                                          <p:attrName>style.visibility</p:attrName>
                                        </p:attrNameLst>
                                      </p:cBhvr>
                                      <p:to>
                                        <p:strVal val="visible"/>
                                      </p:to>
                                    </p:set>
                                    <p:anim calcmode="lin" valueType="num">
                                      <p:cBhvr additive="base">
                                        <p:cTn id="12" dur="500" fill="hold"/>
                                        <p:tgtEl>
                                          <p:spTgt spid="2078"/>
                                        </p:tgtEl>
                                        <p:attrNameLst>
                                          <p:attrName>ppt_x</p:attrName>
                                        </p:attrNameLst>
                                      </p:cBhvr>
                                      <p:tavLst>
                                        <p:tav tm="0">
                                          <p:val>
                                            <p:strVal val="1+#ppt_w/2"/>
                                          </p:val>
                                        </p:tav>
                                        <p:tav tm="100000">
                                          <p:val>
                                            <p:strVal val="#ppt_x"/>
                                          </p:val>
                                        </p:tav>
                                      </p:tavLst>
                                    </p:anim>
                                    <p:anim calcmode="lin" valueType="num">
                                      <p:cBhvr additive="base">
                                        <p:cTn id="13" dur="500" fill="hold"/>
                                        <p:tgtEl>
                                          <p:spTgt spid="2078"/>
                                        </p:tgtEl>
                                        <p:attrNameLst>
                                          <p:attrName>ppt_y</p:attrName>
                                        </p:attrNameLst>
                                      </p:cBhvr>
                                      <p:tavLst>
                                        <p:tav tm="0">
                                          <p:val>
                                            <p:strVal val="#ppt_y"/>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2088"/>
                                        </p:tgtEl>
                                        <p:attrNameLst>
                                          <p:attrName>style.visibility</p:attrName>
                                        </p:attrNameLst>
                                      </p:cBhvr>
                                      <p:to>
                                        <p:strVal val="visible"/>
                                      </p:to>
                                    </p:set>
                                    <p:animEffect transition="in" filter="fade">
                                      <p:cBhvr>
                                        <p:cTn id="16" dur="1000"/>
                                        <p:tgtEl>
                                          <p:spTgt spid="2088"/>
                                        </p:tgtEl>
                                      </p:cBhvr>
                                    </p:animEffect>
                                    <p:anim calcmode="lin" valueType="num">
                                      <p:cBhvr>
                                        <p:cTn id="17" dur="1000" fill="hold"/>
                                        <p:tgtEl>
                                          <p:spTgt spid="2088"/>
                                        </p:tgtEl>
                                        <p:attrNameLst>
                                          <p:attrName>ppt_x</p:attrName>
                                        </p:attrNameLst>
                                      </p:cBhvr>
                                      <p:tavLst>
                                        <p:tav tm="0">
                                          <p:val>
                                            <p:strVal val="#ppt_x"/>
                                          </p:val>
                                        </p:tav>
                                        <p:tav tm="100000">
                                          <p:val>
                                            <p:strVal val="#ppt_x"/>
                                          </p:val>
                                        </p:tav>
                                      </p:tavLst>
                                    </p:anim>
                                    <p:anim calcmode="lin" valueType="num">
                                      <p:cBhvr>
                                        <p:cTn id="18"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图片 31749" descr="1-19"/>
          <p:cNvPicPr>
            <a:picLocks noChangeAspect="1"/>
          </p:cNvPicPr>
          <p:nvPr/>
        </p:nvPicPr>
        <p:blipFill>
          <a:blip r:embed="rId4"/>
          <a:stretch>
            <a:fillRect/>
          </a:stretch>
        </p:blipFill>
        <p:spPr>
          <a:xfrm>
            <a:off x="333959" y="1420947"/>
            <a:ext cx="9254986" cy="3894003"/>
          </a:xfrm>
          <a:prstGeom prst="rect">
            <a:avLst/>
          </a:prstGeom>
          <a:noFill/>
          <a:ln w="9525">
            <a:noFill/>
          </a:ln>
        </p:spPr>
      </p:pic>
      <p:pic>
        <p:nvPicPr>
          <p:cNvPr id="31749" name="图片 31748" descr="1-18"/>
          <p:cNvPicPr>
            <a:picLocks noChangeAspect="1"/>
          </p:cNvPicPr>
          <p:nvPr/>
        </p:nvPicPr>
        <p:blipFill>
          <a:blip r:embed="rId5"/>
          <a:stretch>
            <a:fillRect/>
          </a:stretch>
        </p:blipFill>
        <p:spPr>
          <a:xfrm>
            <a:off x="-19896" y="-6894"/>
            <a:ext cx="1696295" cy="5158149"/>
          </a:xfrm>
          <a:prstGeom prst="rect">
            <a:avLst/>
          </a:prstGeom>
          <a:noFill/>
          <a:ln w="9525">
            <a:noFill/>
          </a:ln>
        </p:spPr>
      </p:pic>
      <p:pic>
        <p:nvPicPr>
          <p:cNvPr id="31751" name="图片 31750" descr="1-16"/>
          <p:cNvPicPr>
            <a:picLocks noChangeAspect="1"/>
          </p:cNvPicPr>
          <p:nvPr/>
        </p:nvPicPr>
        <p:blipFill>
          <a:blip r:embed="rId6"/>
          <a:stretch>
            <a:fillRect/>
          </a:stretch>
        </p:blipFill>
        <p:spPr>
          <a:xfrm>
            <a:off x="7240622" y="617840"/>
            <a:ext cx="1063296" cy="492894"/>
          </a:xfrm>
          <a:prstGeom prst="rect">
            <a:avLst/>
          </a:prstGeom>
          <a:noFill/>
          <a:ln w="9525">
            <a:noFill/>
          </a:ln>
        </p:spPr>
      </p:pic>
      <p:pic>
        <p:nvPicPr>
          <p:cNvPr id="31752" name="图片 31751" descr="1-16"/>
          <p:cNvPicPr>
            <a:picLocks noChangeAspect="1"/>
          </p:cNvPicPr>
          <p:nvPr/>
        </p:nvPicPr>
        <p:blipFill>
          <a:blip r:embed="rId6"/>
          <a:stretch>
            <a:fillRect/>
          </a:stretch>
        </p:blipFill>
        <p:spPr>
          <a:xfrm>
            <a:off x="3119811" y="187854"/>
            <a:ext cx="2354997" cy="1091777"/>
          </a:xfrm>
          <a:prstGeom prst="rect">
            <a:avLst/>
          </a:prstGeom>
          <a:noFill/>
          <a:ln w="9525">
            <a:noFill/>
          </a:ln>
        </p:spPr>
      </p:pic>
      <p:pic>
        <p:nvPicPr>
          <p:cNvPr id="31759" name="图片 31758" descr="封面4"/>
          <p:cNvPicPr>
            <a:picLocks noChangeAspect="1"/>
          </p:cNvPicPr>
          <p:nvPr/>
        </p:nvPicPr>
        <p:blipFill>
          <a:blip r:embed="rId7"/>
          <a:stretch>
            <a:fillRect/>
          </a:stretch>
        </p:blipFill>
        <p:spPr>
          <a:xfrm>
            <a:off x="-106283" y="3738504"/>
            <a:ext cx="1249283" cy="1360075"/>
          </a:xfrm>
          <a:prstGeom prst="rect">
            <a:avLst/>
          </a:prstGeom>
          <a:noFill/>
          <a:ln w="9525">
            <a:noFill/>
          </a:ln>
        </p:spPr>
      </p:pic>
      <p:pic>
        <p:nvPicPr>
          <p:cNvPr id="31760" name="图片 31759" descr="封面3"/>
          <p:cNvPicPr>
            <a:picLocks noChangeAspect="1"/>
          </p:cNvPicPr>
          <p:nvPr/>
        </p:nvPicPr>
        <p:blipFill>
          <a:blip r:embed="rId8"/>
          <a:stretch>
            <a:fillRect/>
          </a:stretch>
        </p:blipFill>
        <p:spPr>
          <a:xfrm>
            <a:off x="7936053" y="-102954"/>
            <a:ext cx="1207947" cy="1354162"/>
          </a:xfrm>
          <a:prstGeom prst="rect">
            <a:avLst/>
          </a:prstGeom>
          <a:noFill/>
          <a:ln w="9525">
            <a:noFill/>
          </a:ln>
        </p:spPr>
      </p:pic>
      <p:sp>
        <p:nvSpPr>
          <p:cNvPr id="15" name="Text Box 3"/>
          <p:cNvSpPr txBox="1">
            <a:spLocks noChangeArrowheads="1"/>
          </p:cNvSpPr>
          <p:nvPr/>
        </p:nvSpPr>
        <p:spPr bwMode="auto">
          <a:xfrm>
            <a:off x="1588916" y="94846"/>
            <a:ext cx="708465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1: </a:t>
            </a:r>
            <a:r>
              <a:rPr lang="en-US" sz="2200" dirty="0" err="1" smtClean="0">
                <a:solidFill>
                  <a:srgbClr val="FF0000"/>
                </a:solidFill>
                <a:latin typeface="Times New Roman" pitchFamily="18" charset="0"/>
                <a:cs typeface="Times New Roman" pitchFamily="18" charset="0"/>
              </a:rPr>
              <a:t>Nhận</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phân</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số</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biểu</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diễn</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số</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thập</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phân</a:t>
            </a:r>
            <a:r>
              <a:rPr lang="en-US" sz="2200" dirty="0" smtClean="0">
                <a:solidFill>
                  <a:srgbClr val="FF0000"/>
                </a:solidFill>
                <a:latin typeface="Times New Roman" pitchFamily="18" charset="0"/>
                <a:cs typeface="Times New Roman" pitchFamily="18" charset="0"/>
              </a:rPr>
              <a:t>:</a:t>
            </a:r>
          </a:p>
        </p:txBody>
      </p:sp>
      <p:sp>
        <p:nvSpPr>
          <p:cNvPr id="16" name="Text Box 4"/>
          <p:cNvSpPr txBox="1">
            <a:spLocks noChangeArrowheads="1"/>
          </p:cNvSpPr>
          <p:nvPr/>
        </p:nvSpPr>
        <p:spPr bwMode="auto">
          <a:xfrm>
            <a:off x="1371600" y="409953"/>
            <a:ext cx="684855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smtClean="0">
                <a:latin typeface="Times New Roman" pitchFamily="18" charset="0"/>
                <a:cs typeface="Times New Roman" pitchFamily="18" charset="0"/>
              </a:rPr>
              <a:t>Bài tập 1: Trong các phân số sau đây, phân số nào biểu diễn </a:t>
            </a:r>
            <a:r>
              <a:rPr lang="vi-VN" sz="2200" dirty="0">
                <a:latin typeface="Times New Roman" pitchFamily="18" charset="0"/>
                <a:cs typeface="Times New Roman" pitchFamily="18" charset="0"/>
              </a:rPr>
              <a:t>số thập phân hữu hạn, phân số nào biểu diễn số thập phân vô hạn tuần hoàn? Giải thích.</a:t>
            </a:r>
          </a:p>
        </p:txBody>
      </p:sp>
      <p:graphicFrame>
        <p:nvGraphicFramePr>
          <p:cNvPr id="2" name="Object 1"/>
          <p:cNvGraphicFramePr>
            <a:graphicFrameLocks noChangeAspect="1"/>
          </p:cNvGraphicFramePr>
          <p:nvPr>
            <p:extLst>
              <p:ext uri="{D42A27DB-BD31-4B8C-83A1-F6EECF244321}">
                <p14:modId xmlns:p14="http://schemas.microsoft.com/office/powerpoint/2010/main" val="965082710"/>
              </p:ext>
            </p:extLst>
          </p:nvPr>
        </p:nvGraphicFramePr>
        <p:xfrm>
          <a:off x="5334000" y="1047750"/>
          <a:ext cx="2819400" cy="571500"/>
        </p:xfrm>
        <a:graphic>
          <a:graphicData uri="http://schemas.openxmlformats.org/presentationml/2006/ole">
            <mc:AlternateContent xmlns:mc="http://schemas.openxmlformats.org/markup-compatibility/2006">
              <mc:Choice xmlns:v="urn:schemas-microsoft-com:vml" Requires="v">
                <p:oleObj spid="_x0000_s14356" name="Equation" r:id="rId9" imgW="1358310" imgH="393529" progId="Equation.DSMT4">
                  <p:embed/>
                </p:oleObj>
              </mc:Choice>
              <mc:Fallback>
                <p:oleObj name="Equation" r:id="rId9" imgW="1358310" imgH="393529"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1047750"/>
                        <a:ext cx="281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Text Box 7"/>
          <p:cNvSpPr txBox="1">
            <a:spLocks noChangeArrowheads="1"/>
          </p:cNvSpPr>
          <p:nvPr/>
        </p:nvSpPr>
        <p:spPr bwMode="auto">
          <a:xfrm>
            <a:off x="717737" y="1964977"/>
            <a:ext cx="6400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diễn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thập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hữu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a:t>
            </a:r>
          </a:p>
        </p:txBody>
      </p:sp>
      <p:graphicFrame>
        <p:nvGraphicFramePr>
          <p:cNvPr id="25" name="Object 8"/>
          <p:cNvGraphicFramePr>
            <a:graphicFrameLocks noChangeAspect="1"/>
          </p:cNvGraphicFramePr>
          <p:nvPr>
            <p:extLst>
              <p:ext uri="{D42A27DB-BD31-4B8C-83A1-F6EECF244321}">
                <p14:modId xmlns:p14="http://schemas.microsoft.com/office/powerpoint/2010/main" val="103024847"/>
              </p:ext>
            </p:extLst>
          </p:nvPr>
        </p:nvGraphicFramePr>
        <p:xfrm>
          <a:off x="6932318" y="1871951"/>
          <a:ext cx="1371600" cy="571500"/>
        </p:xfrm>
        <a:graphic>
          <a:graphicData uri="http://schemas.openxmlformats.org/presentationml/2006/ole">
            <mc:AlternateContent xmlns:mc="http://schemas.openxmlformats.org/markup-compatibility/2006">
              <mc:Choice xmlns:v="urn:schemas-microsoft-com:vml" Requires="v">
                <p:oleObj spid="_x0000_s14357" name="Equation" r:id="rId11" imgW="634680" imgH="393480" progId="Equation.DSMT4">
                  <p:embed/>
                </p:oleObj>
              </mc:Choice>
              <mc:Fallback>
                <p:oleObj name="Equation" r:id="rId11" imgW="634680" imgH="3934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2318" y="1871951"/>
                        <a:ext cx="1371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 Box 9"/>
          <p:cNvSpPr txBox="1">
            <a:spLocks noChangeArrowheads="1"/>
          </p:cNvSpPr>
          <p:nvPr/>
        </p:nvSpPr>
        <p:spPr bwMode="auto">
          <a:xfrm>
            <a:off x="520534" y="2395864"/>
            <a:ext cx="8623465"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a:latin typeface="Times New Roman" pitchFamily="18" charset="0"/>
                <a:cs typeface="Times New Roman" pitchFamily="18" charset="0"/>
              </a:rPr>
              <a:t> </a:t>
            </a:r>
            <a:r>
              <a:rPr lang="vi-VN" sz="2200" dirty="0" smtClean="0">
                <a:latin typeface="Times New Roman" pitchFamily="18" charset="0"/>
                <a:cs typeface="Times New Roman" pitchFamily="18" charset="0"/>
              </a:rPr>
              <a:t>Vì</a:t>
            </a:r>
            <a:r>
              <a:rPr lang="vi-VN" sz="2200" dirty="0" smtClean="0">
                <a:latin typeface="Times New Roman" pitchFamily="18" charset="0"/>
                <a:cs typeface="Times New Roman" pitchFamily="18" charset="0"/>
              </a:rPr>
              <a:t> </a:t>
            </a:r>
            <a:r>
              <a:rPr lang="vi-VN" sz="2200" dirty="0">
                <a:latin typeface="Times New Roman" pitchFamily="18" charset="0"/>
                <a:cs typeface="Times New Roman" pitchFamily="18" charset="0"/>
              </a:rPr>
              <a:t>các phân số đó khi viết ở dạng phân số tối giản với mẫu dương mà mẫu không có ước nguyên tố khác 2 và 5.  </a:t>
            </a:r>
          </a:p>
        </p:txBody>
      </p:sp>
      <p:sp>
        <p:nvSpPr>
          <p:cNvPr id="27" name="Text Box 10"/>
          <p:cNvSpPr txBox="1">
            <a:spLocks noChangeArrowheads="1"/>
          </p:cNvSpPr>
          <p:nvPr/>
        </p:nvSpPr>
        <p:spPr bwMode="auto">
          <a:xfrm>
            <a:off x="673545" y="3245703"/>
            <a:ext cx="89154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diễn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thập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tuần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hoàn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a:t>
            </a:r>
          </a:p>
        </p:txBody>
      </p:sp>
      <p:graphicFrame>
        <p:nvGraphicFramePr>
          <p:cNvPr id="28" name="Object 11"/>
          <p:cNvGraphicFramePr>
            <a:graphicFrameLocks noChangeAspect="1"/>
          </p:cNvGraphicFramePr>
          <p:nvPr>
            <p:extLst>
              <p:ext uri="{D42A27DB-BD31-4B8C-83A1-F6EECF244321}">
                <p14:modId xmlns:p14="http://schemas.microsoft.com/office/powerpoint/2010/main" val="430115038"/>
              </p:ext>
            </p:extLst>
          </p:nvPr>
        </p:nvGraphicFramePr>
        <p:xfrm>
          <a:off x="7397027" y="3199208"/>
          <a:ext cx="1143000" cy="523875"/>
        </p:xfrm>
        <a:graphic>
          <a:graphicData uri="http://schemas.openxmlformats.org/presentationml/2006/ole">
            <mc:AlternateContent xmlns:mc="http://schemas.openxmlformats.org/markup-compatibility/2006">
              <mc:Choice xmlns:v="urn:schemas-microsoft-com:vml" Requires="v">
                <p:oleObj spid="_x0000_s14358" name="Equation" r:id="rId13" imgW="698400" imgH="393480" progId="Equation.DSMT4">
                  <p:embed/>
                </p:oleObj>
              </mc:Choice>
              <mc:Fallback>
                <p:oleObj name="Equation" r:id="rId13" imgW="698400" imgH="393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97027" y="3199208"/>
                        <a:ext cx="1143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 name="Text Box 12"/>
          <p:cNvSpPr txBox="1">
            <a:spLocks noChangeArrowheads="1"/>
          </p:cNvSpPr>
          <p:nvPr/>
        </p:nvSpPr>
        <p:spPr bwMode="auto">
          <a:xfrm>
            <a:off x="1119692" y="3645753"/>
            <a:ext cx="8382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sz="2200" dirty="0">
                <a:latin typeface="Times New Roman" pitchFamily="18" charset="0"/>
                <a:cs typeface="Times New Roman" pitchFamily="18" charset="0"/>
              </a:rPr>
              <a:t> </a:t>
            </a:r>
            <a:r>
              <a:rPr lang="vi-VN" sz="2200" dirty="0" smtClean="0">
                <a:latin typeface="Times New Roman" pitchFamily="18" charset="0"/>
                <a:cs typeface="Times New Roman" pitchFamily="18" charset="0"/>
              </a:rPr>
              <a:t>Vì </a:t>
            </a:r>
            <a:r>
              <a:rPr lang="vi-VN" sz="2200" dirty="0">
                <a:latin typeface="Times New Roman" pitchFamily="18" charset="0"/>
                <a:cs typeface="Times New Roman" pitchFamily="18" charset="0"/>
              </a:rPr>
              <a:t>các phân số đó khi viết ở dạng phân số tối giản với mẫu dương mà mẫu có ước nguyên tố khác 2 và 5.  </a:t>
            </a:r>
          </a:p>
        </p:txBody>
      </p:sp>
      <p:sp>
        <p:nvSpPr>
          <p:cNvPr id="3" name="TextBox 2"/>
          <p:cNvSpPr txBox="1"/>
          <p:nvPr/>
        </p:nvSpPr>
        <p:spPr>
          <a:xfrm>
            <a:off x="990600" y="1464915"/>
            <a:ext cx="990600" cy="461665"/>
          </a:xfrm>
          <a:prstGeom prst="rect">
            <a:avLst/>
          </a:prstGeom>
          <a:noFill/>
        </p:spPr>
        <p:txBody>
          <a:bodyPr wrap="square" rtlCol="0">
            <a:spAutoFit/>
          </a:bodyPr>
          <a:lstStyle/>
          <a:p>
            <a:r>
              <a:rPr lang="vi-VN" dirty="0" smtClean="0">
                <a:solidFill>
                  <a:srgbClr val="FF0000"/>
                </a:solidFill>
                <a:latin typeface="Times New Roman" pitchFamily="18" charset="0"/>
                <a:cs typeface="Times New Roman" pitchFamily="18" charset="0"/>
              </a:rPr>
              <a:t>GIẢI:</a:t>
            </a:r>
            <a:endParaRPr lang="en-US"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20913596"/>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1000" fill="hold"/>
                                        <p:tgtEl>
                                          <p:spTgt spid="31749"/>
                                        </p:tgtEl>
                                        <p:attrNameLst>
                                          <p:attrName>ppt_x</p:attrName>
                                        </p:attrNameLst>
                                      </p:cBhvr>
                                      <p:tavLst>
                                        <p:tav tm="0">
                                          <p:val>
                                            <p:strVal val="0-#ppt_w/2"/>
                                          </p:val>
                                        </p:tav>
                                        <p:tav tm="100000">
                                          <p:val>
                                            <p:strVal val="#ppt_x"/>
                                          </p:val>
                                        </p:tav>
                                      </p:tavLst>
                                    </p:anim>
                                    <p:anim calcmode="lin" valueType="num">
                                      <p:cBhvr additive="base">
                                        <p:cTn id="8" dur="1000" fill="hold"/>
                                        <p:tgtEl>
                                          <p:spTgt spid="3174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5" presetClass="entr" presetSubtype="0" fill="hold" nodeType="afterEffect">
                                  <p:stCondLst>
                                    <p:cond delay="0"/>
                                  </p:stCondLst>
                                  <p:childTnLst>
                                    <p:set>
                                      <p:cBhvr>
                                        <p:cTn id="11" dur="1" fill="hold">
                                          <p:stCondLst>
                                            <p:cond delay="0"/>
                                          </p:stCondLst>
                                        </p:cTn>
                                        <p:tgtEl>
                                          <p:spTgt spid="31760"/>
                                        </p:tgtEl>
                                        <p:attrNameLst>
                                          <p:attrName>style.visibility</p:attrName>
                                        </p:attrNameLst>
                                      </p:cBhvr>
                                      <p:to>
                                        <p:strVal val="visible"/>
                                      </p:to>
                                    </p:set>
                                    <p:anim calcmode="lin" valueType="num">
                                      <p:cBhvr>
                                        <p:cTn id="12" dur="2000" fill="hold"/>
                                        <p:tgtEl>
                                          <p:spTgt spid="31760"/>
                                        </p:tgtEl>
                                        <p:attrNameLst>
                                          <p:attrName>ppt_w</p:attrName>
                                        </p:attrNameLst>
                                      </p:cBhvr>
                                      <p:tavLst>
                                        <p:tav tm="0">
                                          <p:val>
                                            <p:fltVal val="0"/>
                                          </p:val>
                                        </p:tav>
                                        <p:tav tm="100000">
                                          <p:val>
                                            <p:strVal val="#ppt_w"/>
                                          </p:val>
                                        </p:tav>
                                      </p:tavLst>
                                    </p:anim>
                                    <p:anim calcmode="lin" valueType="num">
                                      <p:cBhvr>
                                        <p:cTn id="13" dur="2000" fill="hold"/>
                                        <p:tgtEl>
                                          <p:spTgt spid="31760"/>
                                        </p:tgtEl>
                                        <p:attrNameLst>
                                          <p:attrName>ppt_h</p:attrName>
                                        </p:attrNameLst>
                                      </p:cBhvr>
                                      <p:tavLst>
                                        <p:tav tm="0">
                                          <p:val>
                                            <p:fltVal val="0"/>
                                          </p:val>
                                        </p:tav>
                                        <p:tav tm="100000">
                                          <p:val>
                                            <p:strVal val="#ppt_h"/>
                                          </p:val>
                                        </p:tav>
                                      </p:tavLst>
                                    </p:anim>
                                    <p:anim calcmode="lin" valueType="num">
                                      <p:cBhvr>
                                        <p:cTn id="14" dur="2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5" dur="2000" fill="hold"/>
                                        <p:tgtEl>
                                          <p:spTgt spid="31760"/>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000"/>
                            </p:stCondLst>
                            <p:childTnLst>
                              <p:par>
                                <p:cTn id="17" presetID="47" presetClass="entr" presetSubtype="0" fill="hold" nodeType="afterEffect">
                                  <p:stCondLst>
                                    <p:cond delay="0"/>
                                  </p:stCondLst>
                                  <p:childTnLst>
                                    <p:set>
                                      <p:cBhvr>
                                        <p:cTn id="18" dur="1" fill="hold">
                                          <p:stCondLst>
                                            <p:cond delay="0"/>
                                          </p:stCondLst>
                                        </p:cTn>
                                        <p:tgtEl>
                                          <p:spTgt spid="31759"/>
                                        </p:tgtEl>
                                        <p:attrNameLst>
                                          <p:attrName>style.visibility</p:attrName>
                                        </p:attrNameLst>
                                      </p:cBhvr>
                                      <p:to>
                                        <p:strVal val="visible"/>
                                      </p:to>
                                    </p:set>
                                    <p:animEffect transition="in" filter="fade">
                                      <p:cBhvr>
                                        <p:cTn id="19" dur="1000"/>
                                        <p:tgtEl>
                                          <p:spTgt spid="31759"/>
                                        </p:tgtEl>
                                      </p:cBhvr>
                                    </p:animEffect>
                                    <p:anim calcmode="lin" valueType="num">
                                      <p:cBhvr>
                                        <p:cTn id="20" dur="1000" fill="hold"/>
                                        <p:tgtEl>
                                          <p:spTgt spid="31759"/>
                                        </p:tgtEl>
                                        <p:attrNameLst>
                                          <p:attrName>ppt_x</p:attrName>
                                        </p:attrNameLst>
                                      </p:cBhvr>
                                      <p:tavLst>
                                        <p:tav tm="0">
                                          <p:val>
                                            <p:strVal val="#ppt_x"/>
                                          </p:val>
                                        </p:tav>
                                        <p:tav tm="100000">
                                          <p:val>
                                            <p:strVal val="#ppt_x"/>
                                          </p:val>
                                        </p:tav>
                                      </p:tavLst>
                                    </p:anim>
                                    <p:anim calcmode="lin" valueType="num">
                                      <p:cBhvr>
                                        <p:cTn id="21" dur="1000" fill="hold"/>
                                        <p:tgtEl>
                                          <p:spTgt spid="31759"/>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2" presetClass="entr" presetSubtype="8" fill="hold" nodeType="afterEffect">
                                  <p:stCondLst>
                                    <p:cond delay="0"/>
                                  </p:stCondLst>
                                  <p:childTnLst>
                                    <p:set>
                                      <p:cBhvr>
                                        <p:cTn id="24" dur="1" fill="hold">
                                          <p:stCondLst>
                                            <p:cond delay="0"/>
                                          </p:stCondLst>
                                        </p:cTn>
                                        <p:tgtEl>
                                          <p:spTgt spid="31750"/>
                                        </p:tgtEl>
                                        <p:attrNameLst>
                                          <p:attrName>style.visibility</p:attrName>
                                        </p:attrNameLst>
                                      </p:cBhvr>
                                      <p:to>
                                        <p:strVal val="visible"/>
                                      </p:to>
                                    </p:set>
                                    <p:anim calcmode="lin" valueType="num">
                                      <p:cBhvr additive="base">
                                        <p:cTn id="25" dur="1000" fill="hold"/>
                                        <p:tgtEl>
                                          <p:spTgt spid="31750"/>
                                        </p:tgtEl>
                                        <p:attrNameLst>
                                          <p:attrName>ppt_x</p:attrName>
                                        </p:attrNameLst>
                                      </p:cBhvr>
                                      <p:tavLst>
                                        <p:tav tm="0">
                                          <p:val>
                                            <p:strVal val="0-#ppt_w/2"/>
                                          </p:val>
                                        </p:tav>
                                        <p:tav tm="100000">
                                          <p:val>
                                            <p:strVal val="#ppt_x"/>
                                          </p:val>
                                        </p:tav>
                                      </p:tavLst>
                                    </p:anim>
                                    <p:anim calcmode="lin" valueType="num">
                                      <p:cBhvr additive="base">
                                        <p:cTn id="26" dur="1000" fill="hold"/>
                                        <p:tgtEl>
                                          <p:spTgt spid="31750"/>
                                        </p:tgtEl>
                                        <p:attrNameLst>
                                          <p:attrName>ppt_y</p:attrName>
                                        </p:attrNameLst>
                                      </p:cBhvr>
                                      <p:tavLst>
                                        <p:tav tm="0">
                                          <p:val>
                                            <p:strVal val="#ppt_y"/>
                                          </p:val>
                                        </p:tav>
                                        <p:tav tm="100000">
                                          <p:val>
                                            <p:strVal val="#ppt_y"/>
                                          </p:val>
                                        </p:tav>
                                      </p:tavLst>
                                    </p:anim>
                                  </p:childTnLst>
                                </p:cTn>
                              </p:par>
                            </p:childTnLst>
                          </p:cTn>
                        </p:par>
                        <p:par>
                          <p:cTn id="27" fill="hold">
                            <p:stCondLst>
                              <p:cond delay="5000"/>
                            </p:stCondLst>
                            <p:childTnLst>
                              <p:par>
                                <p:cTn id="28" presetID="47" presetClass="entr" presetSubtype="0" fill="hold" nodeType="afterEffect">
                                  <p:stCondLst>
                                    <p:cond delay="0"/>
                                  </p:stCondLst>
                                  <p:childTnLst>
                                    <p:set>
                                      <p:cBhvr>
                                        <p:cTn id="29" dur="1" fill="hold">
                                          <p:stCondLst>
                                            <p:cond delay="0"/>
                                          </p:stCondLst>
                                        </p:cTn>
                                        <p:tgtEl>
                                          <p:spTgt spid="31752"/>
                                        </p:tgtEl>
                                        <p:attrNameLst>
                                          <p:attrName>style.visibility</p:attrName>
                                        </p:attrNameLst>
                                      </p:cBhvr>
                                      <p:to>
                                        <p:strVal val="visible"/>
                                      </p:to>
                                    </p:set>
                                    <p:animEffect transition="in" filter="fade">
                                      <p:cBhvr>
                                        <p:cTn id="30" dur="1000"/>
                                        <p:tgtEl>
                                          <p:spTgt spid="31752"/>
                                        </p:tgtEl>
                                      </p:cBhvr>
                                    </p:animEffect>
                                    <p:anim calcmode="lin" valueType="num">
                                      <p:cBhvr>
                                        <p:cTn id="31" dur="1000" fill="hold"/>
                                        <p:tgtEl>
                                          <p:spTgt spid="31752"/>
                                        </p:tgtEl>
                                        <p:attrNameLst>
                                          <p:attrName>ppt_x</p:attrName>
                                        </p:attrNameLst>
                                      </p:cBhvr>
                                      <p:tavLst>
                                        <p:tav tm="0">
                                          <p:val>
                                            <p:strVal val="#ppt_x"/>
                                          </p:val>
                                        </p:tav>
                                        <p:tav tm="100000">
                                          <p:val>
                                            <p:strVal val="#ppt_x"/>
                                          </p:val>
                                        </p:tav>
                                      </p:tavLst>
                                    </p:anim>
                                    <p:anim calcmode="lin" valueType="num">
                                      <p:cBhvr>
                                        <p:cTn id="32" dur="1000" fill="hold"/>
                                        <p:tgtEl>
                                          <p:spTgt spid="31752"/>
                                        </p:tgtEl>
                                        <p:attrNameLst>
                                          <p:attrName>ppt_y</p:attrName>
                                        </p:attrNameLst>
                                      </p:cBhvr>
                                      <p:tavLst>
                                        <p:tav tm="0">
                                          <p:val>
                                            <p:strVal val="#ppt_y-.1"/>
                                          </p:val>
                                        </p:tav>
                                        <p:tav tm="100000">
                                          <p:val>
                                            <p:strVal val="#ppt_y"/>
                                          </p:val>
                                        </p:tav>
                                      </p:tavLst>
                                    </p:anim>
                                  </p:childTnLst>
                                </p:cTn>
                              </p:par>
                            </p:childTnLst>
                          </p:cTn>
                        </p:par>
                        <p:par>
                          <p:cTn id="33" fill="hold">
                            <p:stCondLst>
                              <p:cond delay="6000"/>
                            </p:stCondLst>
                            <p:childTnLst>
                              <p:par>
                                <p:cTn id="34" presetID="47" presetClass="entr" presetSubtype="0" fill="hold" nodeType="afterEffect">
                                  <p:stCondLst>
                                    <p:cond delay="0"/>
                                  </p:stCondLst>
                                  <p:childTnLst>
                                    <p:set>
                                      <p:cBhvr>
                                        <p:cTn id="35" dur="1" fill="hold">
                                          <p:stCondLst>
                                            <p:cond delay="0"/>
                                          </p:stCondLst>
                                        </p:cTn>
                                        <p:tgtEl>
                                          <p:spTgt spid="31751"/>
                                        </p:tgtEl>
                                        <p:attrNameLst>
                                          <p:attrName>style.visibility</p:attrName>
                                        </p:attrNameLst>
                                      </p:cBhvr>
                                      <p:to>
                                        <p:strVal val="visible"/>
                                      </p:to>
                                    </p:set>
                                    <p:animEffect transition="in" filter="fade">
                                      <p:cBhvr>
                                        <p:cTn id="36" dur="1000"/>
                                        <p:tgtEl>
                                          <p:spTgt spid="31751"/>
                                        </p:tgtEl>
                                      </p:cBhvr>
                                    </p:animEffect>
                                    <p:anim calcmode="lin" valueType="num">
                                      <p:cBhvr>
                                        <p:cTn id="37" dur="1000" fill="hold"/>
                                        <p:tgtEl>
                                          <p:spTgt spid="31751"/>
                                        </p:tgtEl>
                                        <p:attrNameLst>
                                          <p:attrName>ppt_x</p:attrName>
                                        </p:attrNameLst>
                                      </p:cBhvr>
                                      <p:tavLst>
                                        <p:tav tm="0">
                                          <p:val>
                                            <p:strVal val="#ppt_x"/>
                                          </p:val>
                                        </p:tav>
                                        <p:tav tm="100000">
                                          <p:val>
                                            <p:strVal val="#ppt_x"/>
                                          </p:val>
                                        </p:tav>
                                      </p:tavLst>
                                    </p:anim>
                                    <p:anim calcmode="lin" valueType="num">
                                      <p:cBhvr>
                                        <p:cTn id="38" dur="1000" fill="hold"/>
                                        <p:tgtEl>
                                          <p:spTgt spid="3175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5"/>
                                        </p:tgtEl>
                                        <p:attrNameLst>
                                          <p:attrName>style.visibility</p:attrName>
                                        </p:attrNameLst>
                                      </p:cBhvr>
                                      <p:to>
                                        <p:strVal val="visible"/>
                                      </p:to>
                                    </p:set>
                                    <p:anim calcmode="discrete" valueType="clr">
                                      <p:cBhvr override="childStyle">
                                        <p:cTn id="43"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5"/>
                                        </p:tgtEl>
                                        <p:attrNameLst>
                                          <p:attrName>fillcolor</p:attrName>
                                        </p:attrNameLst>
                                      </p:cBhvr>
                                      <p:tavLst>
                                        <p:tav tm="0">
                                          <p:val>
                                            <p:clrVal>
                                              <a:schemeClr val="accent2"/>
                                            </p:clrVal>
                                          </p:val>
                                        </p:tav>
                                        <p:tav tm="50000">
                                          <p:val>
                                            <p:clrVal>
                                              <a:schemeClr val="hlink"/>
                                            </p:clrVal>
                                          </p:val>
                                        </p:tav>
                                      </p:tavLst>
                                    </p:anim>
                                    <p:set>
                                      <p:cBhvr>
                                        <p:cTn id="45" dur="80"/>
                                        <p:tgtEl>
                                          <p:spTgt spid="15"/>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checkerboard(across)">
                                      <p:cBhvr>
                                        <p:cTn id="50" dur="500"/>
                                        <p:tgtEl>
                                          <p:spTgt spid="16"/>
                                        </p:tgtEl>
                                      </p:cBhvr>
                                    </p:animEffect>
                                  </p:childTnLst>
                                </p:cTn>
                              </p:par>
                              <p:par>
                                <p:cTn id="51" presetID="5" presetClass="entr" presetSubtype="10" fill="hold" nodeType="with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checkerboard(across)">
                                      <p:cBhvr>
                                        <p:cTn id="53" dur="500"/>
                                        <p:tgtEl>
                                          <p:spTgt spid="2"/>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grpId="0" nodeType="clickEffect">
                                  <p:stCondLst>
                                    <p:cond delay="0"/>
                                  </p:stCondLst>
                                  <p:iterate type="lt">
                                    <p:tmPct val="50000"/>
                                  </p:iterate>
                                  <p:childTnLst>
                                    <p:set>
                                      <p:cBhvr>
                                        <p:cTn id="61" dur="1" fill="hold">
                                          <p:stCondLst>
                                            <p:cond delay="0"/>
                                          </p:stCondLst>
                                        </p:cTn>
                                        <p:tgtEl>
                                          <p:spTgt spid="24"/>
                                        </p:tgtEl>
                                        <p:attrNameLst>
                                          <p:attrName>style.visibility</p:attrName>
                                        </p:attrNameLst>
                                      </p:cBhvr>
                                      <p:to>
                                        <p:strVal val="visible"/>
                                      </p:to>
                                    </p:set>
                                    <p:anim calcmode="discrete" valueType="clr">
                                      <p:cBhvr override="childStyle">
                                        <p:cTn id="62" dur="80"/>
                                        <p:tgtEl>
                                          <p:spTgt spid="24"/>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24"/>
                                        </p:tgtEl>
                                        <p:attrNameLst>
                                          <p:attrName>fillcolor</p:attrName>
                                        </p:attrNameLst>
                                      </p:cBhvr>
                                      <p:tavLst>
                                        <p:tav tm="0">
                                          <p:val>
                                            <p:clrVal>
                                              <a:schemeClr val="accent2"/>
                                            </p:clrVal>
                                          </p:val>
                                        </p:tav>
                                        <p:tav tm="50000">
                                          <p:val>
                                            <p:clrVal>
                                              <a:schemeClr val="hlink"/>
                                            </p:clrVal>
                                          </p:val>
                                        </p:tav>
                                      </p:tavLst>
                                    </p:anim>
                                    <p:set>
                                      <p:cBhvr>
                                        <p:cTn id="64" dur="80"/>
                                        <p:tgtEl>
                                          <p:spTgt spid="24"/>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nodeType="click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blinds(horizontal)">
                                      <p:cBhvr>
                                        <p:cTn id="69" dur="500"/>
                                        <p:tgtEl>
                                          <p:spTgt spid="25"/>
                                        </p:tgtEl>
                                      </p:cBhvr>
                                    </p:animEffect>
                                  </p:childTnLst>
                                </p:cTn>
                              </p:par>
                            </p:childTnLst>
                          </p:cTn>
                        </p:par>
                      </p:childTnLst>
                    </p:cTn>
                  </p:par>
                  <p:par>
                    <p:cTn id="70" fill="hold">
                      <p:stCondLst>
                        <p:cond delay="indefinite"/>
                      </p:stCondLst>
                      <p:childTnLst>
                        <p:par>
                          <p:cTn id="71" fill="hold">
                            <p:stCondLst>
                              <p:cond delay="0"/>
                            </p:stCondLst>
                            <p:childTnLst>
                              <p:par>
                                <p:cTn id="72" presetID="27" presetClass="entr" presetSubtype="0" fill="hold" grpId="0" nodeType="clickEffect">
                                  <p:stCondLst>
                                    <p:cond delay="0"/>
                                  </p:stCondLst>
                                  <p:iterate type="lt">
                                    <p:tmPct val="50000"/>
                                  </p:iterate>
                                  <p:childTnLst>
                                    <p:set>
                                      <p:cBhvr>
                                        <p:cTn id="73" dur="1" fill="hold">
                                          <p:stCondLst>
                                            <p:cond delay="0"/>
                                          </p:stCondLst>
                                        </p:cTn>
                                        <p:tgtEl>
                                          <p:spTgt spid="26"/>
                                        </p:tgtEl>
                                        <p:attrNameLst>
                                          <p:attrName>style.visibility</p:attrName>
                                        </p:attrNameLst>
                                      </p:cBhvr>
                                      <p:to>
                                        <p:strVal val="visible"/>
                                      </p:to>
                                    </p:set>
                                    <p:anim calcmode="discrete" valueType="clr">
                                      <p:cBhvr override="childStyle">
                                        <p:cTn id="74" dur="8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75" dur="80"/>
                                        <p:tgtEl>
                                          <p:spTgt spid="26"/>
                                        </p:tgtEl>
                                        <p:attrNameLst>
                                          <p:attrName>fillcolor</p:attrName>
                                        </p:attrNameLst>
                                      </p:cBhvr>
                                      <p:tavLst>
                                        <p:tav tm="0">
                                          <p:val>
                                            <p:clrVal>
                                              <a:schemeClr val="accent2"/>
                                            </p:clrVal>
                                          </p:val>
                                        </p:tav>
                                        <p:tav tm="50000">
                                          <p:val>
                                            <p:clrVal>
                                              <a:schemeClr val="hlink"/>
                                            </p:clrVal>
                                          </p:val>
                                        </p:tav>
                                      </p:tavLst>
                                    </p:anim>
                                    <p:set>
                                      <p:cBhvr>
                                        <p:cTn id="76" dur="80"/>
                                        <p:tgtEl>
                                          <p:spTgt spid="26"/>
                                        </p:tgtEl>
                                        <p:attrNameLst>
                                          <p:attrName>fill.type</p:attrName>
                                        </p:attrNameLst>
                                      </p:cBhvr>
                                      <p:to>
                                        <p:strVal val="solid"/>
                                      </p:to>
                                    </p:set>
                                  </p:childTnLst>
                                </p:cTn>
                              </p:par>
                            </p:childTnLst>
                          </p:cTn>
                        </p:par>
                      </p:childTnLst>
                    </p:cTn>
                  </p:par>
                  <p:par>
                    <p:cTn id="77" fill="hold">
                      <p:stCondLst>
                        <p:cond delay="indefinite"/>
                      </p:stCondLst>
                      <p:childTnLst>
                        <p:par>
                          <p:cTn id="78" fill="hold">
                            <p:stCondLst>
                              <p:cond delay="0"/>
                            </p:stCondLst>
                            <p:childTnLst>
                              <p:par>
                                <p:cTn id="79" presetID="27" presetClass="entr" presetSubtype="0" fill="hold" grpId="0" nodeType="clickEffect">
                                  <p:stCondLst>
                                    <p:cond delay="0"/>
                                  </p:stCondLst>
                                  <p:iterate type="lt">
                                    <p:tmPct val="50000"/>
                                  </p:iterate>
                                  <p:childTnLst>
                                    <p:set>
                                      <p:cBhvr>
                                        <p:cTn id="80" dur="1" fill="hold">
                                          <p:stCondLst>
                                            <p:cond delay="0"/>
                                          </p:stCondLst>
                                        </p:cTn>
                                        <p:tgtEl>
                                          <p:spTgt spid="27"/>
                                        </p:tgtEl>
                                        <p:attrNameLst>
                                          <p:attrName>style.visibility</p:attrName>
                                        </p:attrNameLst>
                                      </p:cBhvr>
                                      <p:to>
                                        <p:strVal val="visible"/>
                                      </p:to>
                                    </p:set>
                                    <p:anim calcmode="discrete" valueType="clr">
                                      <p:cBhvr override="childStyle">
                                        <p:cTn id="81" dur="80"/>
                                        <p:tgtEl>
                                          <p:spTgt spid="27"/>
                                        </p:tgtEl>
                                        <p:attrNameLst>
                                          <p:attrName>style.color</p:attrName>
                                        </p:attrNameLst>
                                      </p:cBhvr>
                                      <p:tavLst>
                                        <p:tav tm="0">
                                          <p:val>
                                            <p:clrVal>
                                              <a:schemeClr val="accent2"/>
                                            </p:clrVal>
                                          </p:val>
                                        </p:tav>
                                        <p:tav tm="50000">
                                          <p:val>
                                            <p:clrVal>
                                              <a:schemeClr val="hlink"/>
                                            </p:clrVal>
                                          </p:val>
                                        </p:tav>
                                      </p:tavLst>
                                    </p:anim>
                                    <p:anim calcmode="discrete" valueType="clr">
                                      <p:cBhvr>
                                        <p:cTn id="82" dur="80"/>
                                        <p:tgtEl>
                                          <p:spTgt spid="27"/>
                                        </p:tgtEl>
                                        <p:attrNameLst>
                                          <p:attrName>fillcolor</p:attrName>
                                        </p:attrNameLst>
                                      </p:cBhvr>
                                      <p:tavLst>
                                        <p:tav tm="0">
                                          <p:val>
                                            <p:clrVal>
                                              <a:schemeClr val="accent2"/>
                                            </p:clrVal>
                                          </p:val>
                                        </p:tav>
                                        <p:tav tm="50000">
                                          <p:val>
                                            <p:clrVal>
                                              <a:schemeClr val="hlink"/>
                                            </p:clrVal>
                                          </p:val>
                                        </p:tav>
                                      </p:tavLst>
                                    </p:anim>
                                    <p:set>
                                      <p:cBhvr>
                                        <p:cTn id="83" dur="80"/>
                                        <p:tgtEl>
                                          <p:spTgt spid="27"/>
                                        </p:tgtEl>
                                        <p:attrNameLst>
                                          <p:attrName>fill.type</p:attrName>
                                        </p:attrNameLst>
                                      </p:cBhvr>
                                      <p:to>
                                        <p:strVal val="solid"/>
                                      </p:to>
                                    </p:set>
                                  </p:childTnLst>
                                </p:cTn>
                              </p:par>
                            </p:childTnLst>
                          </p:cTn>
                        </p:par>
                      </p:childTnLst>
                    </p:cTn>
                  </p:par>
                  <p:par>
                    <p:cTn id="84" fill="hold">
                      <p:stCondLst>
                        <p:cond delay="indefinite"/>
                      </p:stCondLst>
                      <p:childTnLst>
                        <p:par>
                          <p:cTn id="85" fill="hold">
                            <p:stCondLst>
                              <p:cond delay="0"/>
                            </p:stCondLst>
                            <p:childTnLst>
                              <p:par>
                                <p:cTn id="86" presetID="5" presetClass="entr" presetSubtype="10" fill="hold" nodeType="clickEffect">
                                  <p:stCondLst>
                                    <p:cond delay="0"/>
                                  </p:stCondLst>
                                  <p:childTnLst>
                                    <p:set>
                                      <p:cBhvr>
                                        <p:cTn id="87" dur="1" fill="hold">
                                          <p:stCondLst>
                                            <p:cond delay="0"/>
                                          </p:stCondLst>
                                        </p:cTn>
                                        <p:tgtEl>
                                          <p:spTgt spid="28"/>
                                        </p:tgtEl>
                                        <p:attrNameLst>
                                          <p:attrName>style.visibility</p:attrName>
                                        </p:attrNameLst>
                                      </p:cBhvr>
                                      <p:to>
                                        <p:strVal val="visible"/>
                                      </p:to>
                                    </p:set>
                                    <p:animEffect transition="in" filter="checkerboard(across)">
                                      <p:cBhvr>
                                        <p:cTn id="88" dur="500"/>
                                        <p:tgtEl>
                                          <p:spTgt spid="28"/>
                                        </p:tgtEl>
                                      </p:cBhvr>
                                    </p:animEffect>
                                  </p:childTnLst>
                                </p:cTn>
                              </p:par>
                            </p:childTnLst>
                          </p:cTn>
                        </p:par>
                      </p:childTnLst>
                    </p:cTn>
                  </p:par>
                  <p:par>
                    <p:cTn id="89" fill="hold">
                      <p:stCondLst>
                        <p:cond delay="indefinite"/>
                      </p:stCondLst>
                      <p:childTnLst>
                        <p:par>
                          <p:cTn id="90" fill="hold">
                            <p:stCondLst>
                              <p:cond delay="0"/>
                            </p:stCondLst>
                            <p:childTnLst>
                              <p:par>
                                <p:cTn id="91" presetID="27" presetClass="entr" presetSubtype="0" fill="hold" grpId="0" nodeType="clickEffect">
                                  <p:stCondLst>
                                    <p:cond delay="0"/>
                                  </p:stCondLst>
                                  <p:iterate type="lt">
                                    <p:tmPct val="50000"/>
                                  </p:iterate>
                                  <p:childTnLst>
                                    <p:set>
                                      <p:cBhvr>
                                        <p:cTn id="92" dur="1" fill="hold">
                                          <p:stCondLst>
                                            <p:cond delay="0"/>
                                          </p:stCondLst>
                                        </p:cTn>
                                        <p:tgtEl>
                                          <p:spTgt spid="29"/>
                                        </p:tgtEl>
                                        <p:attrNameLst>
                                          <p:attrName>style.visibility</p:attrName>
                                        </p:attrNameLst>
                                      </p:cBhvr>
                                      <p:to>
                                        <p:strVal val="visible"/>
                                      </p:to>
                                    </p:set>
                                    <p:anim calcmode="discrete" valueType="clr">
                                      <p:cBhvr override="childStyle">
                                        <p:cTn id="93" dur="80"/>
                                        <p:tgtEl>
                                          <p:spTgt spid="29"/>
                                        </p:tgtEl>
                                        <p:attrNameLst>
                                          <p:attrName>style.color</p:attrName>
                                        </p:attrNameLst>
                                      </p:cBhvr>
                                      <p:tavLst>
                                        <p:tav tm="0">
                                          <p:val>
                                            <p:clrVal>
                                              <a:schemeClr val="accent2"/>
                                            </p:clrVal>
                                          </p:val>
                                        </p:tav>
                                        <p:tav tm="50000">
                                          <p:val>
                                            <p:clrVal>
                                              <a:schemeClr val="hlink"/>
                                            </p:clrVal>
                                          </p:val>
                                        </p:tav>
                                      </p:tavLst>
                                    </p:anim>
                                    <p:anim calcmode="discrete" valueType="clr">
                                      <p:cBhvr>
                                        <p:cTn id="94" dur="80"/>
                                        <p:tgtEl>
                                          <p:spTgt spid="29"/>
                                        </p:tgtEl>
                                        <p:attrNameLst>
                                          <p:attrName>fillcolor</p:attrName>
                                        </p:attrNameLst>
                                      </p:cBhvr>
                                      <p:tavLst>
                                        <p:tav tm="0">
                                          <p:val>
                                            <p:clrVal>
                                              <a:schemeClr val="accent2"/>
                                            </p:clrVal>
                                          </p:val>
                                        </p:tav>
                                        <p:tav tm="50000">
                                          <p:val>
                                            <p:clrVal>
                                              <a:schemeClr val="hlink"/>
                                            </p:clrVal>
                                          </p:val>
                                        </p:tav>
                                      </p:tavLst>
                                    </p:anim>
                                    <p:set>
                                      <p:cBhvr>
                                        <p:cTn id="95" dur="80"/>
                                        <p:tgtEl>
                                          <p:spTgt spid="2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24" grpId="0"/>
      <p:bldP spid="26" grpId="0"/>
      <p:bldP spid="27" grpId="0"/>
      <p:bldP spid="29"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图片 31749" descr="1-19"/>
          <p:cNvPicPr>
            <a:picLocks noChangeAspect="1"/>
          </p:cNvPicPr>
          <p:nvPr/>
        </p:nvPicPr>
        <p:blipFill>
          <a:blip r:embed="rId4"/>
          <a:stretch>
            <a:fillRect/>
          </a:stretch>
        </p:blipFill>
        <p:spPr>
          <a:xfrm>
            <a:off x="333959" y="1420947"/>
            <a:ext cx="9254986" cy="3894003"/>
          </a:xfrm>
          <a:prstGeom prst="rect">
            <a:avLst/>
          </a:prstGeom>
          <a:noFill/>
          <a:ln w="9525">
            <a:noFill/>
          </a:ln>
        </p:spPr>
      </p:pic>
      <p:pic>
        <p:nvPicPr>
          <p:cNvPr id="31749" name="图片 31748" descr="1-18"/>
          <p:cNvPicPr>
            <a:picLocks noChangeAspect="1"/>
          </p:cNvPicPr>
          <p:nvPr/>
        </p:nvPicPr>
        <p:blipFill>
          <a:blip r:embed="rId5"/>
          <a:stretch>
            <a:fillRect/>
          </a:stretch>
        </p:blipFill>
        <p:spPr>
          <a:xfrm>
            <a:off x="-19896" y="-6894"/>
            <a:ext cx="1696295" cy="5158149"/>
          </a:xfrm>
          <a:prstGeom prst="rect">
            <a:avLst/>
          </a:prstGeom>
          <a:noFill/>
          <a:ln w="9525">
            <a:noFill/>
          </a:ln>
        </p:spPr>
      </p:pic>
      <p:pic>
        <p:nvPicPr>
          <p:cNvPr id="31751" name="图片 31750" descr="1-16"/>
          <p:cNvPicPr>
            <a:picLocks noChangeAspect="1"/>
          </p:cNvPicPr>
          <p:nvPr/>
        </p:nvPicPr>
        <p:blipFill>
          <a:blip r:embed="rId6"/>
          <a:stretch>
            <a:fillRect/>
          </a:stretch>
        </p:blipFill>
        <p:spPr>
          <a:xfrm>
            <a:off x="7240622" y="617840"/>
            <a:ext cx="1063296" cy="492894"/>
          </a:xfrm>
          <a:prstGeom prst="rect">
            <a:avLst/>
          </a:prstGeom>
          <a:noFill/>
          <a:ln w="9525">
            <a:noFill/>
          </a:ln>
        </p:spPr>
      </p:pic>
      <p:pic>
        <p:nvPicPr>
          <p:cNvPr id="31752" name="图片 31751" descr="1-16"/>
          <p:cNvPicPr>
            <a:picLocks noChangeAspect="1"/>
          </p:cNvPicPr>
          <p:nvPr/>
        </p:nvPicPr>
        <p:blipFill>
          <a:blip r:embed="rId6"/>
          <a:stretch>
            <a:fillRect/>
          </a:stretch>
        </p:blipFill>
        <p:spPr>
          <a:xfrm>
            <a:off x="3119811" y="187854"/>
            <a:ext cx="2354997" cy="1091777"/>
          </a:xfrm>
          <a:prstGeom prst="rect">
            <a:avLst/>
          </a:prstGeom>
          <a:noFill/>
          <a:ln w="9525">
            <a:noFill/>
          </a:ln>
        </p:spPr>
      </p:pic>
      <p:pic>
        <p:nvPicPr>
          <p:cNvPr id="31759" name="图片 31758" descr="封面4"/>
          <p:cNvPicPr>
            <a:picLocks noChangeAspect="1"/>
          </p:cNvPicPr>
          <p:nvPr/>
        </p:nvPicPr>
        <p:blipFill>
          <a:blip r:embed="rId7"/>
          <a:stretch>
            <a:fillRect/>
          </a:stretch>
        </p:blipFill>
        <p:spPr>
          <a:xfrm>
            <a:off x="-106283" y="3738504"/>
            <a:ext cx="1249283" cy="1360075"/>
          </a:xfrm>
          <a:prstGeom prst="rect">
            <a:avLst/>
          </a:prstGeom>
          <a:noFill/>
          <a:ln w="9525">
            <a:noFill/>
          </a:ln>
        </p:spPr>
      </p:pic>
      <p:pic>
        <p:nvPicPr>
          <p:cNvPr id="31760" name="图片 31759" descr="封面3"/>
          <p:cNvPicPr>
            <a:picLocks noChangeAspect="1"/>
          </p:cNvPicPr>
          <p:nvPr/>
        </p:nvPicPr>
        <p:blipFill>
          <a:blip r:embed="rId8"/>
          <a:stretch>
            <a:fillRect/>
          </a:stretch>
        </p:blipFill>
        <p:spPr>
          <a:xfrm>
            <a:off x="7936053" y="-102954"/>
            <a:ext cx="1207947" cy="1354162"/>
          </a:xfrm>
          <a:prstGeom prst="rect">
            <a:avLst/>
          </a:prstGeom>
          <a:noFill/>
          <a:ln w="9525">
            <a:noFill/>
          </a:ln>
        </p:spPr>
      </p:pic>
      <p:sp>
        <p:nvSpPr>
          <p:cNvPr id="15" name="Text Box 3"/>
          <p:cNvSpPr txBox="1">
            <a:spLocks noChangeArrowheads="1"/>
          </p:cNvSpPr>
          <p:nvPr/>
        </p:nvSpPr>
        <p:spPr bwMode="auto">
          <a:xfrm>
            <a:off x="1676399" y="0"/>
            <a:ext cx="708465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2</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Viết phân số dưới</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số</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thập</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phân</a:t>
            </a:r>
            <a:r>
              <a:rPr lang="en-US" sz="2200" dirty="0" smtClean="0">
                <a:solidFill>
                  <a:srgbClr val="FF0000"/>
                </a:solidFill>
                <a:latin typeface="Times New Roman" pitchFamily="18" charset="0"/>
                <a:cs typeface="Times New Roman" pitchFamily="18" charset="0"/>
              </a:rPr>
              <a:t>:</a:t>
            </a:r>
            <a:endParaRPr lang="en-US" sz="2200" dirty="0">
              <a:solidFill>
                <a:srgbClr val="FF0000"/>
              </a:solidFill>
              <a:latin typeface="Times New Roman" pitchFamily="18" charset="0"/>
              <a:cs typeface="Times New Roman" pitchFamily="18" charset="0"/>
            </a:endParaRPr>
          </a:p>
        </p:txBody>
      </p:sp>
      <p:sp>
        <p:nvSpPr>
          <p:cNvPr id="16" name="Text Box 4"/>
          <p:cNvSpPr txBox="1">
            <a:spLocks noChangeArrowheads="1"/>
          </p:cNvSpPr>
          <p:nvPr/>
        </p:nvSpPr>
        <p:spPr bwMode="auto">
          <a:xfrm>
            <a:off x="1371600" y="409953"/>
            <a:ext cx="684855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000" dirty="0" smtClean="0">
                <a:latin typeface="Times New Roman" pitchFamily="18" charset="0"/>
                <a:cs typeface="Times New Roman" pitchFamily="18" charset="0"/>
              </a:rPr>
              <a:t>Bài tập 2: Viết các phân số sau dưới dạng số thập phân hữu hạn hoặc số thập phân vô hạn tuần hoàn.(dùng dấu ngoặc để chỉ rõ chu kì nếu có thể):</a:t>
            </a:r>
            <a:endParaRPr lang="vi-VN" sz="2000" dirty="0">
              <a:latin typeface="Times New Roman" pitchFamily="18" charset="0"/>
              <a:cs typeface="Times New Roman" pitchFamily="18"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451997056"/>
              </p:ext>
            </p:extLst>
          </p:nvPr>
        </p:nvGraphicFramePr>
        <p:xfrm>
          <a:off x="3454840" y="1008490"/>
          <a:ext cx="2819400" cy="571500"/>
        </p:xfrm>
        <a:graphic>
          <a:graphicData uri="http://schemas.openxmlformats.org/presentationml/2006/ole">
            <mc:AlternateContent xmlns:mc="http://schemas.openxmlformats.org/markup-compatibility/2006">
              <mc:Choice xmlns:v="urn:schemas-microsoft-com:vml" Requires="v">
                <p:oleObj spid="_x0000_s13415" name="Equation" r:id="rId9" imgW="1358310" imgH="393529" progId="Equation.DSMT4">
                  <p:embed/>
                </p:oleObj>
              </mc:Choice>
              <mc:Fallback>
                <p:oleObj name="Equation" r:id="rId9" imgW="1358310" imgH="393529"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54840" y="1008490"/>
                        <a:ext cx="281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776911950"/>
              </p:ext>
            </p:extLst>
          </p:nvPr>
        </p:nvGraphicFramePr>
        <p:xfrm>
          <a:off x="4783324" y="1809750"/>
          <a:ext cx="2686050" cy="725487"/>
        </p:xfrm>
        <a:graphic>
          <a:graphicData uri="http://schemas.openxmlformats.org/presentationml/2006/ole">
            <mc:AlternateContent xmlns:mc="http://schemas.openxmlformats.org/markup-compatibility/2006">
              <mc:Choice xmlns:v="urn:schemas-microsoft-com:vml" Requires="v">
                <p:oleObj spid="_x0000_s13416" name="Equation" r:id="rId11" imgW="1574640" imgH="393480" progId="Equation.DSMT4">
                  <p:embed/>
                </p:oleObj>
              </mc:Choice>
              <mc:Fallback>
                <p:oleObj name="Equation" r:id="rId11" imgW="1574640" imgH="393480" progId="Equation.DSMT4">
                  <p:embed/>
                  <p:pic>
                    <p:nvPicPr>
                      <p:cNvPr id="0" name=""/>
                      <p:cNvPicPr/>
                      <p:nvPr/>
                    </p:nvPicPr>
                    <p:blipFill>
                      <a:blip r:embed="rId12"/>
                      <a:stretch>
                        <a:fillRect/>
                      </a:stretch>
                    </p:blipFill>
                    <p:spPr>
                      <a:xfrm>
                        <a:off x="4783324" y="1809750"/>
                        <a:ext cx="2686050" cy="725487"/>
                      </a:xfrm>
                      <a:prstGeom prst="rect">
                        <a:avLst/>
                      </a:prstGeom>
                    </p:spPr>
                  </p:pic>
                </p:oleObj>
              </mc:Fallback>
            </mc:AlternateContent>
          </a:graphicData>
        </a:graphic>
      </p:graphicFrame>
      <p:sp>
        <p:nvSpPr>
          <p:cNvPr id="32" name="Text Box 15"/>
          <p:cNvSpPr txBox="1">
            <a:spLocks noChangeArrowheads="1"/>
          </p:cNvSpPr>
          <p:nvPr/>
        </p:nvSpPr>
        <p:spPr bwMode="auto">
          <a:xfrm>
            <a:off x="762000" y="1733550"/>
            <a:ext cx="106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latin typeface="Times New Roman" pitchFamily="18" charset="0"/>
                <a:cs typeface="Times New Roman" pitchFamily="18" charset="0"/>
              </a:rPr>
              <a:t>Ta </a:t>
            </a:r>
            <a:r>
              <a:rPr lang="en-US" dirty="0" smtClean="0">
                <a:latin typeface="Times New Roman" pitchFamily="18" charset="0"/>
                <a:cs typeface="Times New Roman" pitchFamily="18" charset="0"/>
              </a:rPr>
              <a:t>c</a:t>
            </a:r>
            <a:r>
              <a:rPr lang="vi-VN" dirty="0">
                <a:latin typeface="Times New Roman" pitchFamily="18" charset="0"/>
                <a:cs typeface="Times New Roman" pitchFamily="18" charset="0"/>
              </a:rPr>
              <a:t>ó</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3" name="TextBox 32"/>
          <p:cNvSpPr txBox="1"/>
          <p:nvPr/>
        </p:nvSpPr>
        <p:spPr>
          <a:xfrm>
            <a:off x="990600" y="1348085"/>
            <a:ext cx="990600" cy="461665"/>
          </a:xfrm>
          <a:prstGeom prst="rect">
            <a:avLst/>
          </a:prstGeom>
          <a:noFill/>
        </p:spPr>
        <p:txBody>
          <a:bodyPr wrap="square" rtlCol="0">
            <a:spAutoFit/>
          </a:bodyPr>
          <a:lstStyle/>
          <a:p>
            <a:r>
              <a:rPr lang="vi-VN" dirty="0" smtClean="0">
                <a:solidFill>
                  <a:srgbClr val="FF0000"/>
                </a:solidFill>
                <a:latin typeface="Times New Roman" pitchFamily="18" charset="0"/>
                <a:cs typeface="Times New Roman" pitchFamily="18" charset="0"/>
              </a:rPr>
              <a:t>GIẢI:</a:t>
            </a:r>
            <a:endParaRPr lang="en-US" dirty="0">
              <a:solidFill>
                <a:srgbClr val="FF0000"/>
              </a:solidFill>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723373790"/>
              </p:ext>
            </p:extLst>
          </p:nvPr>
        </p:nvGraphicFramePr>
        <p:xfrm>
          <a:off x="1796620" y="1733550"/>
          <a:ext cx="1357312" cy="738187"/>
        </p:xfrm>
        <a:graphic>
          <a:graphicData uri="http://schemas.openxmlformats.org/presentationml/2006/ole">
            <mc:AlternateContent xmlns:mc="http://schemas.openxmlformats.org/markup-compatibility/2006">
              <mc:Choice xmlns:v="urn:schemas-microsoft-com:vml" Requires="v">
                <p:oleObj spid="_x0000_s13417" name="Equation" r:id="rId13" imgW="685800" imgH="393480" progId="Equation.DSMT4">
                  <p:embed/>
                </p:oleObj>
              </mc:Choice>
              <mc:Fallback>
                <p:oleObj name="Equation" r:id="rId13" imgW="685800" imgH="393480" progId="Equation.DSMT4">
                  <p:embed/>
                  <p:pic>
                    <p:nvPicPr>
                      <p:cNvPr id="0" name="Object 16"/>
                      <p:cNvPicPr>
                        <a:picLocks noChangeAspect="1" noChangeArrowheads="1"/>
                      </p:cNvPicPr>
                      <p:nvPr/>
                    </p:nvPicPr>
                    <p:blipFill>
                      <a:blip r:embed="rId14"/>
                      <a:srcRect/>
                      <a:stretch>
                        <a:fillRect/>
                      </a:stretch>
                    </p:blipFill>
                    <p:spPr bwMode="auto">
                      <a:xfrm>
                        <a:off x="1796620" y="1733550"/>
                        <a:ext cx="1357312" cy="738187"/>
                      </a:xfrm>
                      <a:prstGeom prst="rect">
                        <a:avLst/>
                      </a:prstGeom>
                      <a:noFill/>
                      <a:ln>
                        <a:noFill/>
                      </a:ln>
                      <a:effectLst/>
                    </p:spPr>
                  </p:pic>
                </p:oleObj>
              </mc:Fallback>
            </mc:AlternateContent>
          </a:graphicData>
        </a:graphic>
      </p:graphicFrame>
      <p:cxnSp>
        <p:nvCxnSpPr>
          <p:cNvPr id="7" name="Straight Connector 6"/>
          <p:cNvCxnSpPr/>
          <p:nvPr/>
        </p:nvCxnSpPr>
        <p:spPr>
          <a:xfrm>
            <a:off x="4191000" y="1809750"/>
            <a:ext cx="0" cy="3288829"/>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 name="Object 8"/>
          <p:cNvGraphicFramePr>
            <a:graphicFrameLocks noChangeAspect="1"/>
          </p:cNvGraphicFramePr>
          <p:nvPr>
            <p:extLst>
              <p:ext uri="{D42A27DB-BD31-4B8C-83A1-F6EECF244321}">
                <p14:modId xmlns:p14="http://schemas.microsoft.com/office/powerpoint/2010/main" val="178597377"/>
              </p:ext>
            </p:extLst>
          </p:nvPr>
        </p:nvGraphicFramePr>
        <p:xfrm>
          <a:off x="1684467" y="2579128"/>
          <a:ext cx="1508125" cy="738187"/>
        </p:xfrm>
        <a:graphic>
          <a:graphicData uri="http://schemas.openxmlformats.org/presentationml/2006/ole">
            <mc:AlternateContent xmlns:mc="http://schemas.openxmlformats.org/markup-compatibility/2006">
              <mc:Choice xmlns:v="urn:schemas-microsoft-com:vml" Requires="v">
                <p:oleObj spid="_x0000_s13418" name="Equation" r:id="rId15" imgW="761760" imgH="393480" progId="Equation.DSMT4">
                  <p:embed/>
                </p:oleObj>
              </mc:Choice>
              <mc:Fallback>
                <p:oleObj name="Equation" r:id="rId15" imgW="761760" imgH="393480" progId="Equation.DSMT4">
                  <p:embed/>
                  <p:pic>
                    <p:nvPicPr>
                      <p:cNvPr id="0" name="Object 4"/>
                      <p:cNvPicPr>
                        <a:picLocks noChangeAspect="1" noChangeArrowheads="1"/>
                      </p:cNvPicPr>
                      <p:nvPr/>
                    </p:nvPicPr>
                    <p:blipFill>
                      <a:blip r:embed="rId16"/>
                      <a:srcRect/>
                      <a:stretch>
                        <a:fillRect/>
                      </a:stretch>
                    </p:blipFill>
                    <p:spPr bwMode="auto">
                      <a:xfrm>
                        <a:off x="1684467" y="2579128"/>
                        <a:ext cx="1508125"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250840397"/>
              </p:ext>
            </p:extLst>
          </p:nvPr>
        </p:nvGraphicFramePr>
        <p:xfrm>
          <a:off x="1676399" y="3451250"/>
          <a:ext cx="1206500" cy="738187"/>
        </p:xfrm>
        <a:graphic>
          <a:graphicData uri="http://schemas.openxmlformats.org/presentationml/2006/ole">
            <mc:AlternateContent xmlns:mc="http://schemas.openxmlformats.org/markup-compatibility/2006">
              <mc:Choice xmlns:v="urn:schemas-microsoft-com:vml" Requires="v">
                <p:oleObj spid="_x0000_s13419" name="Equation" r:id="rId17" imgW="609480" imgH="393480" progId="Equation.DSMT4">
                  <p:embed/>
                </p:oleObj>
              </mc:Choice>
              <mc:Fallback>
                <p:oleObj name="Equation" r:id="rId17" imgW="609480" imgH="393480" progId="Equation.DSMT4">
                  <p:embed/>
                  <p:pic>
                    <p:nvPicPr>
                      <p:cNvPr id="0" name="Object 4"/>
                      <p:cNvPicPr>
                        <a:picLocks noChangeAspect="1" noChangeArrowheads="1"/>
                      </p:cNvPicPr>
                      <p:nvPr/>
                    </p:nvPicPr>
                    <p:blipFill>
                      <a:blip r:embed="rId18"/>
                      <a:srcRect/>
                      <a:stretch>
                        <a:fillRect/>
                      </a:stretch>
                    </p:blipFill>
                    <p:spPr bwMode="auto">
                      <a:xfrm>
                        <a:off x="1676399" y="3451250"/>
                        <a:ext cx="12065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30"/>
          <p:cNvGraphicFramePr>
            <a:graphicFrameLocks noChangeAspect="1"/>
          </p:cNvGraphicFramePr>
          <p:nvPr>
            <p:extLst>
              <p:ext uri="{D42A27DB-BD31-4B8C-83A1-F6EECF244321}">
                <p14:modId xmlns:p14="http://schemas.microsoft.com/office/powerpoint/2010/main" val="1910127696"/>
              </p:ext>
            </p:extLst>
          </p:nvPr>
        </p:nvGraphicFramePr>
        <p:xfrm>
          <a:off x="4740145" y="2563888"/>
          <a:ext cx="3032125" cy="725487"/>
        </p:xfrm>
        <a:graphic>
          <a:graphicData uri="http://schemas.openxmlformats.org/presentationml/2006/ole">
            <mc:AlternateContent xmlns:mc="http://schemas.openxmlformats.org/markup-compatibility/2006">
              <mc:Choice xmlns:v="urn:schemas-microsoft-com:vml" Requires="v">
                <p:oleObj spid="_x0000_s13420" name="Equation" r:id="rId19" imgW="1777680" imgH="393480" progId="Equation.DSMT4">
                  <p:embed/>
                </p:oleObj>
              </mc:Choice>
              <mc:Fallback>
                <p:oleObj name="Equation" r:id="rId19" imgW="1777680" imgH="393480" progId="Equation.DSMT4">
                  <p:embed/>
                  <p:pic>
                    <p:nvPicPr>
                      <p:cNvPr id="0" name="Object 3"/>
                      <p:cNvPicPr>
                        <a:picLocks noChangeAspect="1" noChangeArrowheads="1"/>
                      </p:cNvPicPr>
                      <p:nvPr/>
                    </p:nvPicPr>
                    <p:blipFill>
                      <a:blip r:embed="rId20"/>
                      <a:srcRect/>
                      <a:stretch>
                        <a:fillRect/>
                      </a:stretch>
                    </p:blipFill>
                    <p:spPr bwMode="auto">
                      <a:xfrm>
                        <a:off x="4740145" y="2563888"/>
                        <a:ext cx="3032125"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Object 33"/>
          <p:cNvGraphicFramePr>
            <a:graphicFrameLocks noChangeAspect="1"/>
          </p:cNvGraphicFramePr>
          <p:nvPr>
            <p:extLst>
              <p:ext uri="{D42A27DB-BD31-4B8C-83A1-F6EECF244321}">
                <p14:modId xmlns:p14="http://schemas.microsoft.com/office/powerpoint/2010/main" val="258040679"/>
              </p:ext>
            </p:extLst>
          </p:nvPr>
        </p:nvGraphicFramePr>
        <p:xfrm>
          <a:off x="4762768" y="3348002"/>
          <a:ext cx="2881312" cy="725487"/>
        </p:xfrm>
        <a:graphic>
          <a:graphicData uri="http://schemas.openxmlformats.org/presentationml/2006/ole">
            <mc:AlternateContent xmlns:mc="http://schemas.openxmlformats.org/markup-compatibility/2006">
              <mc:Choice xmlns:v="urn:schemas-microsoft-com:vml" Requires="v">
                <p:oleObj spid="_x0000_s13421" name="Equation" r:id="rId21" imgW="1688760" imgH="393480" progId="Equation.DSMT4">
                  <p:embed/>
                </p:oleObj>
              </mc:Choice>
              <mc:Fallback>
                <p:oleObj name="Equation" r:id="rId21" imgW="1688760" imgH="393480" progId="Equation.DSMT4">
                  <p:embed/>
                  <p:pic>
                    <p:nvPicPr>
                      <p:cNvPr id="0" name="Object 3"/>
                      <p:cNvPicPr>
                        <a:picLocks noChangeAspect="1" noChangeArrowheads="1"/>
                      </p:cNvPicPr>
                      <p:nvPr/>
                    </p:nvPicPr>
                    <p:blipFill>
                      <a:blip r:embed="rId22"/>
                      <a:srcRect/>
                      <a:stretch>
                        <a:fillRect/>
                      </a:stretch>
                    </p:blipFill>
                    <p:spPr bwMode="auto">
                      <a:xfrm>
                        <a:off x="4762768" y="3348002"/>
                        <a:ext cx="2881312"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 name="Object 34"/>
          <p:cNvGraphicFramePr>
            <a:graphicFrameLocks noChangeAspect="1"/>
          </p:cNvGraphicFramePr>
          <p:nvPr>
            <p:extLst>
              <p:ext uri="{D42A27DB-BD31-4B8C-83A1-F6EECF244321}">
                <p14:modId xmlns:p14="http://schemas.microsoft.com/office/powerpoint/2010/main" val="3068015985"/>
              </p:ext>
            </p:extLst>
          </p:nvPr>
        </p:nvGraphicFramePr>
        <p:xfrm>
          <a:off x="4792183" y="4095750"/>
          <a:ext cx="1365250" cy="725487"/>
        </p:xfrm>
        <a:graphic>
          <a:graphicData uri="http://schemas.openxmlformats.org/presentationml/2006/ole">
            <mc:AlternateContent xmlns:mc="http://schemas.openxmlformats.org/markup-compatibility/2006">
              <mc:Choice xmlns:v="urn:schemas-microsoft-com:vml" Requires="v">
                <p:oleObj spid="_x0000_s13422" name="Equation" r:id="rId23" imgW="799920" imgH="393480" progId="Equation.DSMT4">
                  <p:embed/>
                </p:oleObj>
              </mc:Choice>
              <mc:Fallback>
                <p:oleObj name="Equation" r:id="rId23" imgW="799920" imgH="393480" progId="Equation.DSMT4">
                  <p:embed/>
                  <p:pic>
                    <p:nvPicPr>
                      <p:cNvPr id="0" name="Object 33"/>
                      <p:cNvPicPr>
                        <a:picLocks noChangeAspect="1" noChangeArrowheads="1"/>
                      </p:cNvPicPr>
                      <p:nvPr/>
                    </p:nvPicPr>
                    <p:blipFill>
                      <a:blip r:embed="rId24"/>
                      <a:srcRect/>
                      <a:stretch>
                        <a:fillRect/>
                      </a:stretch>
                    </p:blipFill>
                    <p:spPr bwMode="auto">
                      <a:xfrm>
                        <a:off x="4792183" y="4095750"/>
                        <a:ext cx="1365250"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46193999"/>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1000" fill="hold"/>
                                        <p:tgtEl>
                                          <p:spTgt spid="31749"/>
                                        </p:tgtEl>
                                        <p:attrNameLst>
                                          <p:attrName>ppt_x</p:attrName>
                                        </p:attrNameLst>
                                      </p:cBhvr>
                                      <p:tavLst>
                                        <p:tav tm="0">
                                          <p:val>
                                            <p:strVal val="0-#ppt_w/2"/>
                                          </p:val>
                                        </p:tav>
                                        <p:tav tm="100000">
                                          <p:val>
                                            <p:strVal val="#ppt_x"/>
                                          </p:val>
                                        </p:tav>
                                      </p:tavLst>
                                    </p:anim>
                                    <p:anim calcmode="lin" valueType="num">
                                      <p:cBhvr additive="base">
                                        <p:cTn id="8" dur="1000" fill="hold"/>
                                        <p:tgtEl>
                                          <p:spTgt spid="3174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5" presetClass="entr" presetSubtype="0" fill="hold" nodeType="afterEffect">
                                  <p:stCondLst>
                                    <p:cond delay="0"/>
                                  </p:stCondLst>
                                  <p:childTnLst>
                                    <p:set>
                                      <p:cBhvr>
                                        <p:cTn id="11" dur="1" fill="hold">
                                          <p:stCondLst>
                                            <p:cond delay="0"/>
                                          </p:stCondLst>
                                        </p:cTn>
                                        <p:tgtEl>
                                          <p:spTgt spid="31760"/>
                                        </p:tgtEl>
                                        <p:attrNameLst>
                                          <p:attrName>style.visibility</p:attrName>
                                        </p:attrNameLst>
                                      </p:cBhvr>
                                      <p:to>
                                        <p:strVal val="visible"/>
                                      </p:to>
                                    </p:set>
                                    <p:anim calcmode="lin" valueType="num">
                                      <p:cBhvr>
                                        <p:cTn id="12" dur="2000" fill="hold"/>
                                        <p:tgtEl>
                                          <p:spTgt spid="31760"/>
                                        </p:tgtEl>
                                        <p:attrNameLst>
                                          <p:attrName>ppt_w</p:attrName>
                                        </p:attrNameLst>
                                      </p:cBhvr>
                                      <p:tavLst>
                                        <p:tav tm="0">
                                          <p:val>
                                            <p:fltVal val="0"/>
                                          </p:val>
                                        </p:tav>
                                        <p:tav tm="100000">
                                          <p:val>
                                            <p:strVal val="#ppt_w"/>
                                          </p:val>
                                        </p:tav>
                                      </p:tavLst>
                                    </p:anim>
                                    <p:anim calcmode="lin" valueType="num">
                                      <p:cBhvr>
                                        <p:cTn id="13" dur="2000" fill="hold"/>
                                        <p:tgtEl>
                                          <p:spTgt spid="31760"/>
                                        </p:tgtEl>
                                        <p:attrNameLst>
                                          <p:attrName>ppt_h</p:attrName>
                                        </p:attrNameLst>
                                      </p:cBhvr>
                                      <p:tavLst>
                                        <p:tav tm="0">
                                          <p:val>
                                            <p:fltVal val="0"/>
                                          </p:val>
                                        </p:tav>
                                        <p:tav tm="100000">
                                          <p:val>
                                            <p:strVal val="#ppt_h"/>
                                          </p:val>
                                        </p:tav>
                                      </p:tavLst>
                                    </p:anim>
                                    <p:anim calcmode="lin" valueType="num">
                                      <p:cBhvr>
                                        <p:cTn id="14" dur="2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5" dur="2000" fill="hold"/>
                                        <p:tgtEl>
                                          <p:spTgt spid="31760"/>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000"/>
                            </p:stCondLst>
                            <p:childTnLst>
                              <p:par>
                                <p:cTn id="17" presetID="47" presetClass="entr" presetSubtype="0" fill="hold" nodeType="afterEffect">
                                  <p:stCondLst>
                                    <p:cond delay="0"/>
                                  </p:stCondLst>
                                  <p:childTnLst>
                                    <p:set>
                                      <p:cBhvr>
                                        <p:cTn id="18" dur="1" fill="hold">
                                          <p:stCondLst>
                                            <p:cond delay="0"/>
                                          </p:stCondLst>
                                        </p:cTn>
                                        <p:tgtEl>
                                          <p:spTgt spid="31759"/>
                                        </p:tgtEl>
                                        <p:attrNameLst>
                                          <p:attrName>style.visibility</p:attrName>
                                        </p:attrNameLst>
                                      </p:cBhvr>
                                      <p:to>
                                        <p:strVal val="visible"/>
                                      </p:to>
                                    </p:set>
                                    <p:animEffect transition="in" filter="fade">
                                      <p:cBhvr>
                                        <p:cTn id="19" dur="1000"/>
                                        <p:tgtEl>
                                          <p:spTgt spid="31759"/>
                                        </p:tgtEl>
                                      </p:cBhvr>
                                    </p:animEffect>
                                    <p:anim calcmode="lin" valueType="num">
                                      <p:cBhvr>
                                        <p:cTn id="20" dur="1000" fill="hold"/>
                                        <p:tgtEl>
                                          <p:spTgt spid="31759"/>
                                        </p:tgtEl>
                                        <p:attrNameLst>
                                          <p:attrName>ppt_x</p:attrName>
                                        </p:attrNameLst>
                                      </p:cBhvr>
                                      <p:tavLst>
                                        <p:tav tm="0">
                                          <p:val>
                                            <p:strVal val="#ppt_x"/>
                                          </p:val>
                                        </p:tav>
                                        <p:tav tm="100000">
                                          <p:val>
                                            <p:strVal val="#ppt_x"/>
                                          </p:val>
                                        </p:tav>
                                      </p:tavLst>
                                    </p:anim>
                                    <p:anim calcmode="lin" valueType="num">
                                      <p:cBhvr>
                                        <p:cTn id="21" dur="1000" fill="hold"/>
                                        <p:tgtEl>
                                          <p:spTgt spid="31759"/>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2" presetClass="entr" presetSubtype="8" fill="hold" nodeType="afterEffect">
                                  <p:stCondLst>
                                    <p:cond delay="0"/>
                                  </p:stCondLst>
                                  <p:childTnLst>
                                    <p:set>
                                      <p:cBhvr>
                                        <p:cTn id="24" dur="1" fill="hold">
                                          <p:stCondLst>
                                            <p:cond delay="0"/>
                                          </p:stCondLst>
                                        </p:cTn>
                                        <p:tgtEl>
                                          <p:spTgt spid="31750"/>
                                        </p:tgtEl>
                                        <p:attrNameLst>
                                          <p:attrName>style.visibility</p:attrName>
                                        </p:attrNameLst>
                                      </p:cBhvr>
                                      <p:to>
                                        <p:strVal val="visible"/>
                                      </p:to>
                                    </p:set>
                                    <p:anim calcmode="lin" valueType="num">
                                      <p:cBhvr additive="base">
                                        <p:cTn id="25" dur="1000" fill="hold"/>
                                        <p:tgtEl>
                                          <p:spTgt spid="31750"/>
                                        </p:tgtEl>
                                        <p:attrNameLst>
                                          <p:attrName>ppt_x</p:attrName>
                                        </p:attrNameLst>
                                      </p:cBhvr>
                                      <p:tavLst>
                                        <p:tav tm="0">
                                          <p:val>
                                            <p:strVal val="0-#ppt_w/2"/>
                                          </p:val>
                                        </p:tav>
                                        <p:tav tm="100000">
                                          <p:val>
                                            <p:strVal val="#ppt_x"/>
                                          </p:val>
                                        </p:tav>
                                      </p:tavLst>
                                    </p:anim>
                                    <p:anim calcmode="lin" valueType="num">
                                      <p:cBhvr additive="base">
                                        <p:cTn id="26" dur="1000" fill="hold"/>
                                        <p:tgtEl>
                                          <p:spTgt spid="31750"/>
                                        </p:tgtEl>
                                        <p:attrNameLst>
                                          <p:attrName>ppt_y</p:attrName>
                                        </p:attrNameLst>
                                      </p:cBhvr>
                                      <p:tavLst>
                                        <p:tav tm="0">
                                          <p:val>
                                            <p:strVal val="#ppt_y"/>
                                          </p:val>
                                        </p:tav>
                                        <p:tav tm="100000">
                                          <p:val>
                                            <p:strVal val="#ppt_y"/>
                                          </p:val>
                                        </p:tav>
                                      </p:tavLst>
                                    </p:anim>
                                  </p:childTnLst>
                                </p:cTn>
                              </p:par>
                            </p:childTnLst>
                          </p:cTn>
                        </p:par>
                        <p:par>
                          <p:cTn id="27" fill="hold">
                            <p:stCondLst>
                              <p:cond delay="5000"/>
                            </p:stCondLst>
                            <p:childTnLst>
                              <p:par>
                                <p:cTn id="28" presetID="47" presetClass="entr" presetSubtype="0" fill="hold" nodeType="afterEffect">
                                  <p:stCondLst>
                                    <p:cond delay="0"/>
                                  </p:stCondLst>
                                  <p:childTnLst>
                                    <p:set>
                                      <p:cBhvr>
                                        <p:cTn id="29" dur="1" fill="hold">
                                          <p:stCondLst>
                                            <p:cond delay="0"/>
                                          </p:stCondLst>
                                        </p:cTn>
                                        <p:tgtEl>
                                          <p:spTgt spid="31752"/>
                                        </p:tgtEl>
                                        <p:attrNameLst>
                                          <p:attrName>style.visibility</p:attrName>
                                        </p:attrNameLst>
                                      </p:cBhvr>
                                      <p:to>
                                        <p:strVal val="visible"/>
                                      </p:to>
                                    </p:set>
                                    <p:animEffect transition="in" filter="fade">
                                      <p:cBhvr>
                                        <p:cTn id="30" dur="1000"/>
                                        <p:tgtEl>
                                          <p:spTgt spid="31752"/>
                                        </p:tgtEl>
                                      </p:cBhvr>
                                    </p:animEffect>
                                    <p:anim calcmode="lin" valueType="num">
                                      <p:cBhvr>
                                        <p:cTn id="31" dur="1000" fill="hold"/>
                                        <p:tgtEl>
                                          <p:spTgt spid="31752"/>
                                        </p:tgtEl>
                                        <p:attrNameLst>
                                          <p:attrName>ppt_x</p:attrName>
                                        </p:attrNameLst>
                                      </p:cBhvr>
                                      <p:tavLst>
                                        <p:tav tm="0">
                                          <p:val>
                                            <p:strVal val="#ppt_x"/>
                                          </p:val>
                                        </p:tav>
                                        <p:tav tm="100000">
                                          <p:val>
                                            <p:strVal val="#ppt_x"/>
                                          </p:val>
                                        </p:tav>
                                      </p:tavLst>
                                    </p:anim>
                                    <p:anim calcmode="lin" valueType="num">
                                      <p:cBhvr>
                                        <p:cTn id="32" dur="1000" fill="hold"/>
                                        <p:tgtEl>
                                          <p:spTgt spid="31752"/>
                                        </p:tgtEl>
                                        <p:attrNameLst>
                                          <p:attrName>ppt_y</p:attrName>
                                        </p:attrNameLst>
                                      </p:cBhvr>
                                      <p:tavLst>
                                        <p:tav tm="0">
                                          <p:val>
                                            <p:strVal val="#ppt_y-.1"/>
                                          </p:val>
                                        </p:tav>
                                        <p:tav tm="100000">
                                          <p:val>
                                            <p:strVal val="#ppt_y"/>
                                          </p:val>
                                        </p:tav>
                                      </p:tavLst>
                                    </p:anim>
                                  </p:childTnLst>
                                </p:cTn>
                              </p:par>
                            </p:childTnLst>
                          </p:cTn>
                        </p:par>
                        <p:par>
                          <p:cTn id="33" fill="hold">
                            <p:stCondLst>
                              <p:cond delay="6000"/>
                            </p:stCondLst>
                            <p:childTnLst>
                              <p:par>
                                <p:cTn id="34" presetID="47" presetClass="entr" presetSubtype="0" fill="hold" nodeType="afterEffect">
                                  <p:stCondLst>
                                    <p:cond delay="0"/>
                                  </p:stCondLst>
                                  <p:childTnLst>
                                    <p:set>
                                      <p:cBhvr>
                                        <p:cTn id="35" dur="1" fill="hold">
                                          <p:stCondLst>
                                            <p:cond delay="0"/>
                                          </p:stCondLst>
                                        </p:cTn>
                                        <p:tgtEl>
                                          <p:spTgt spid="31751"/>
                                        </p:tgtEl>
                                        <p:attrNameLst>
                                          <p:attrName>style.visibility</p:attrName>
                                        </p:attrNameLst>
                                      </p:cBhvr>
                                      <p:to>
                                        <p:strVal val="visible"/>
                                      </p:to>
                                    </p:set>
                                    <p:animEffect transition="in" filter="fade">
                                      <p:cBhvr>
                                        <p:cTn id="36" dur="1000"/>
                                        <p:tgtEl>
                                          <p:spTgt spid="31751"/>
                                        </p:tgtEl>
                                      </p:cBhvr>
                                    </p:animEffect>
                                    <p:anim calcmode="lin" valueType="num">
                                      <p:cBhvr>
                                        <p:cTn id="37" dur="1000" fill="hold"/>
                                        <p:tgtEl>
                                          <p:spTgt spid="31751"/>
                                        </p:tgtEl>
                                        <p:attrNameLst>
                                          <p:attrName>ppt_x</p:attrName>
                                        </p:attrNameLst>
                                      </p:cBhvr>
                                      <p:tavLst>
                                        <p:tav tm="0">
                                          <p:val>
                                            <p:strVal val="#ppt_x"/>
                                          </p:val>
                                        </p:tav>
                                        <p:tav tm="100000">
                                          <p:val>
                                            <p:strVal val="#ppt_x"/>
                                          </p:val>
                                        </p:tav>
                                      </p:tavLst>
                                    </p:anim>
                                    <p:anim calcmode="lin" valueType="num">
                                      <p:cBhvr>
                                        <p:cTn id="38" dur="1000" fill="hold"/>
                                        <p:tgtEl>
                                          <p:spTgt spid="3175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5"/>
                                        </p:tgtEl>
                                        <p:attrNameLst>
                                          <p:attrName>style.visibility</p:attrName>
                                        </p:attrNameLst>
                                      </p:cBhvr>
                                      <p:to>
                                        <p:strVal val="visible"/>
                                      </p:to>
                                    </p:set>
                                    <p:anim calcmode="discrete" valueType="clr">
                                      <p:cBhvr override="childStyle">
                                        <p:cTn id="43"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5"/>
                                        </p:tgtEl>
                                        <p:attrNameLst>
                                          <p:attrName>fillcolor</p:attrName>
                                        </p:attrNameLst>
                                      </p:cBhvr>
                                      <p:tavLst>
                                        <p:tav tm="0">
                                          <p:val>
                                            <p:clrVal>
                                              <a:schemeClr val="accent2"/>
                                            </p:clrVal>
                                          </p:val>
                                        </p:tav>
                                        <p:tav tm="50000">
                                          <p:val>
                                            <p:clrVal>
                                              <a:schemeClr val="hlink"/>
                                            </p:clrVal>
                                          </p:val>
                                        </p:tav>
                                      </p:tavLst>
                                    </p:anim>
                                    <p:set>
                                      <p:cBhvr>
                                        <p:cTn id="45" dur="80"/>
                                        <p:tgtEl>
                                          <p:spTgt spid="15"/>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checkerboard(across)">
                                      <p:cBhvr>
                                        <p:cTn id="50" dur="500"/>
                                        <p:tgtEl>
                                          <p:spTgt spid="16"/>
                                        </p:tgtEl>
                                      </p:cBhvr>
                                    </p:animEffect>
                                  </p:childTnLst>
                                </p:cTn>
                              </p:par>
                              <p:par>
                                <p:cTn id="51" presetID="5" presetClass="entr" presetSubtype="10" fill="hold" nodeType="with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checkerboard(across)">
                                      <p:cBhvr>
                                        <p:cTn id="53" dur="500"/>
                                        <p:tgtEl>
                                          <p:spTgt spid="2"/>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3"/>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checkerboard(across)">
                                      <p:cBhvr>
                                        <p:cTn id="62" dur="500"/>
                                        <p:tgtEl>
                                          <p:spTgt spid="32"/>
                                        </p:tgtEl>
                                      </p:cBhvr>
                                    </p:animEffect>
                                  </p:childTnLst>
                                </p:cTn>
                              </p:par>
                              <p:par>
                                <p:cTn id="63" presetID="5" presetClass="entr" presetSubtype="10" fill="hold" nodeType="with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checkerboard(across)">
                                      <p:cBhvr>
                                        <p:cTn id="65" dur="500"/>
                                        <p:tgtEl>
                                          <p:spTgt spid="5"/>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checkerboard(across)">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checkerboard(across)">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4"/>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31"/>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nodeType="clickEffect">
                                  <p:stCondLst>
                                    <p:cond delay="0"/>
                                  </p:stCondLst>
                                  <p:childTnLst>
                                    <p:set>
                                      <p:cBhvr>
                                        <p:cTn id="87" dur="1" fill="hold">
                                          <p:stCondLst>
                                            <p:cond delay="0"/>
                                          </p:stCondLst>
                                        </p:cTn>
                                        <p:tgtEl>
                                          <p:spTgt spid="34"/>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32"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图片 31749" descr="1-19"/>
          <p:cNvPicPr>
            <a:picLocks noChangeAspect="1"/>
          </p:cNvPicPr>
          <p:nvPr/>
        </p:nvPicPr>
        <p:blipFill>
          <a:blip r:embed="rId4"/>
          <a:stretch>
            <a:fillRect/>
          </a:stretch>
        </p:blipFill>
        <p:spPr>
          <a:xfrm>
            <a:off x="333959" y="1420947"/>
            <a:ext cx="9254986" cy="3894003"/>
          </a:xfrm>
          <a:prstGeom prst="rect">
            <a:avLst/>
          </a:prstGeom>
          <a:noFill/>
          <a:ln w="9525">
            <a:noFill/>
          </a:ln>
        </p:spPr>
      </p:pic>
      <p:pic>
        <p:nvPicPr>
          <p:cNvPr id="31749" name="图片 31748" descr="1-18"/>
          <p:cNvPicPr>
            <a:picLocks noChangeAspect="1"/>
          </p:cNvPicPr>
          <p:nvPr/>
        </p:nvPicPr>
        <p:blipFill>
          <a:blip r:embed="rId5"/>
          <a:stretch>
            <a:fillRect/>
          </a:stretch>
        </p:blipFill>
        <p:spPr>
          <a:xfrm>
            <a:off x="-19896" y="-6894"/>
            <a:ext cx="1696295" cy="5158149"/>
          </a:xfrm>
          <a:prstGeom prst="rect">
            <a:avLst/>
          </a:prstGeom>
          <a:noFill/>
          <a:ln w="9525">
            <a:noFill/>
          </a:ln>
        </p:spPr>
      </p:pic>
      <p:pic>
        <p:nvPicPr>
          <p:cNvPr id="31751" name="图片 31750" descr="1-16"/>
          <p:cNvPicPr>
            <a:picLocks noChangeAspect="1"/>
          </p:cNvPicPr>
          <p:nvPr/>
        </p:nvPicPr>
        <p:blipFill>
          <a:blip r:embed="rId6"/>
          <a:stretch>
            <a:fillRect/>
          </a:stretch>
        </p:blipFill>
        <p:spPr>
          <a:xfrm>
            <a:off x="7240622" y="617840"/>
            <a:ext cx="1063296" cy="492894"/>
          </a:xfrm>
          <a:prstGeom prst="rect">
            <a:avLst/>
          </a:prstGeom>
          <a:noFill/>
          <a:ln w="9525">
            <a:noFill/>
          </a:ln>
        </p:spPr>
      </p:pic>
      <p:pic>
        <p:nvPicPr>
          <p:cNvPr id="31752" name="图片 31751" descr="1-16"/>
          <p:cNvPicPr>
            <a:picLocks noChangeAspect="1"/>
          </p:cNvPicPr>
          <p:nvPr/>
        </p:nvPicPr>
        <p:blipFill>
          <a:blip r:embed="rId6"/>
          <a:stretch>
            <a:fillRect/>
          </a:stretch>
        </p:blipFill>
        <p:spPr>
          <a:xfrm>
            <a:off x="3119811" y="187854"/>
            <a:ext cx="2354997" cy="1091777"/>
          </a:xfrm>
          <a:prstGeom prst="rect">
            <a:avLst/>
          </a:prstGeom>
          <a:noFill/>
          <a:ln w="9525">
            <a:noFill/>
          </a:ln>
        </p:spPr>
      </p:pic>
      <p:pic>
        <p:nvPicPr>
          <p:cNvPr id="31759" name="图片 31758" descr="封面4"/>
          <p:cNvPicPr>
            <a:picLocks noChangeAspect="1"/>
          </p:cNvPicPr>
          <p:nvPr/>
        </p:nvPicPr>
        <p:blipFill>
          <a:blip r:embed="rId7"/>
          <a:stretch>
            <a:fillRect/>
          </a:stretch>
        </p:blipFill>
        <p:spPr>
          <a:xfrm>
            <a:off x="-106283" y="3738504"/>
            <a:ext cx="1249283" cy="1360075"/>
          </a:xfrm>
          <a:prstGeom prst="rect">
            <a:avLst/>
          </a:prstGeom>
          <a:noFill/>
          <a:ln w="9525">
            <a:noFill/>
          </a:ln>
        </p:spPr>
      </p:pic>
      <p:pic>
        <p:nvPicPr>
          <p:cNvPr id="31760" name="图片 31759" descr="封面3"/>
          <p:cNvPicPr>
            <a:picLocks noChangeAspect="1"/>
          </p:cNvPicPr>
          <p:nvPr/>
        </p:nvPicPr>
        <p:blipFill>
          <a:blip r:embed="rId8"/>
          <a:stretch>
            <a:fillRect/>
          </a:stretch>
        </p:blipFill>
        <p:spPr>
          <a:xfrm>
            <a:off x="7936053" y="-102954"/>
            <a:ext cx="1207947" cy="1354162"/>
          </a:xfrm>
          <a:prstGeom prst="rect">
            <a:avLst/>
          </a:prstGeom>
          <a:noFill/>
          <a:ln w="9525">
            <a:noFill/>
          </a:ln>
        </p:spPr>
      </p:pic>
      <p:sp>
        <p:nvSpPr>
          <p:cNvPr id="15" name="Text Box 3"/>
          <p:cNvSpPr txBox="1">
            <a:spLocks noChangeArrowheads="1"/>
          </p:cNvSpPr>
          <p:nvPr/>
        </p:nvSpPr>
        <p:spPr bwMode="auto">
          <a:xfrm>
            <a:off x="1584465" y="-41155"/>
            <a:ext cx="708465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2</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Viết phân số dưới</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số</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thập</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phân</a:t>
            </a:r>
            <a:r>
              <a:rPr lang="en-US" sz="2200" dirty="0" smtClean="0">
                <a:solidFill>
                  <a:srgbClr val="FF0000"/>
                </a:solidFill>
                <a:latin typeface="Times New Roman" pitchFamily="18" charset="0"/>
                <a:cs typeface="Times New Roman" pitchFamily="18" charset="0"/>
              </a:rPr>
              <a:t>:</a:t>
            </a:r>
            <a:endParaRPr lang="en-US" sz="2200" dirty="0">
              <a:solidFill>
                <a:srgbClr val="FF0000"/>
              </a:solidFill>
              <a:latin typeface="Times New Roman" pitchFamily="18" charset="0"/>
              <a:cs typeface="Times New Roman" pitchFamily="18" charset="0"/>
            </a:endParaRPr>
          </a:p>
        </p:txBody>
      </p:sp>
      <p:sp>
        <p:nvSpPr>
          <p:cNvPr id="16" name="Text Box 4"/>
          <p:cNvSpPr txBox="1">
            <a:spLocks noChangeArrowheads="1"/>
          </p:cNvSpPr>
          <p:nvPr/>
        </p:nvSpPr>
        <p:spPr bwMode="auto">
          <a:xfrm>
            <a:off x="1614996" y="351516"/>
            <a:ext cx="66294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000" dirty="0" smtClean="0">
                <a:latin typeface="Times New Roman" pitchFamily="18" charset="0"/>
                <a:cs typeface="Times New Roman" pitchFamily="18" charset="0"/>
              </a:rPr>
              <a:t>Bài tập 3: Dùng dấu ngoặc để chỉ rõ chu kì trong thương của các pháp chia sau:</a:t>
            </a:r>
          </a:p>
        </p:txBody>
      </p:sp>
      <p:sp>
        <p:nvSpPr>
          <p:cNvPr id="32" name="Text Box 15"/>
          <p:cNvSpPr txBox="1">
            <a:spLocks noChangeArrowheads="1"/>
          </p:cNvSpPr>
          <p:nvPr/>
        </p:nvSpPr>
        <p:spPr bwMode="auto">
          <a:xfrm>
            <a:off x="762000" y="1733550"/>
            <a:ext cx="106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latin typeface="Times New Roman" pitchFamily="18" charset="0"/>
                <a:cs typeface="Times New Roman" pitchFamily="18" charset="0"/>
              </a:rPr>
              <a:t>Ta </a:t>
            </a:r>
            <a:r>
              <a:rPr lang="en-US" dirty="0" smtClean="0">
                <a:latin typeface="Times New Roman" pitchFamily="18" charset="0"/>
                <a:cs typeface="Times New Roman" pitchFamily="18" charset="0"/>
              </a:rPr>
              <a:t>c</a:t>
            </a:r>
            <a:r>
              <a:rPr lang="vi-VN" dirty="0">
                <a:latin typeface="Times New Roman" pitchFamily="18" charset="0"/>
                <a:cs typeface="Times New Roman" pitchFamily="18" charset="0"/>
              </a:rPr>
              <a:t>ó</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3" name="TextBox 32"/>
          <p:cNvSpPr txBox="1"/>
          <p:nvPr/>
        </p:nvSpPr>
        <p:spPr>
          <a:xfrm>
            <a:off x="990600" y="1348085"/>
            <a:ext cx="990600" cy="461665"/>
          </a:xfrm>
          <a:prstGeom prst="rect">
            <a:avLst/>
          </a:prstGeom>
          <a:noFill/>
        </p:spPr>
        <p:txBody>
          <a:bodyPr wrap="square" rtlCol="0">
            <a:spAutoFit/>
          </a:bodyPr>
          <a:lstStyle/>
          <a:p>
            <a:r>
              <a:rPr lang="vi-VN" dirty="0" smtClean="0">
                <a:solidFill>
                  <a:srgbClr val="FF0000"/>
                </a:solidFill>
                <a:latin typeface="Times New Roman" pitchFamily="18" charset="0"/>
                <a:cs typeface="Times New Roman" pitchFamily="18" charset="0"/>
              </a:rPr>
              <a:t>GIẢI:</a:t>
            </a:r>
            <a:endParaRPr lang="en-US" dirty="0">
              <a:solidFill>
                <a:srgbClr val="FF0000"/>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677238218"/>
              </p:ext>
            </p:extLst>
          </p:nvPr>
        </p:nvGraphicFramePr>
        <p:xfrm>
          <a:off x="2117725" y="1008063"/>
          <a:ext cx="1116013" cy="725487"/>
        </p:xfrm>
        <a:graphic>
          <a:graphicData uri="http://schemas.openxmlformats.org/presentationml/2006/ole">
            <mc:AlternateContent xmlns:mc="http://schemas.openxmlformats.org/markup-compatibility/2006">
              <mc:Choice xmlns:v="urn:schemas-microsoft-com:vml" Requires="v">
                <p:oleObj spid="_x0000_s15440" name="Equation" r:id="rId9" imgW="761760" imgH="495000" progId="Equation.DSMT4">
                  <p:embed/>
                </p:oleObj>
              </mc:Choice>
              <mc:Fallback>
                <p:oleObj name="Equation" r:id="rId9" imgW="761760" imgH="495000" progId="Equation.DSMT4">
                  <p:embed/>
                  <p:pic>
                    <p:nvPicPr>
                      <p:cNvPr id="0" name=""/>
                      <p:cNvPicPr/>
                      <p:nvPr/>
                    </p:nvPicPr>
                    <p:blipFill>
                      <a:blip r:embed="rId10"/>
                      <a:stretch>
                        <a:fillRect/>
                      </a:stretch>
                    </p:blipFill>
                    <p:spPr>
                      <a:xfrm>
                        <a:off x="2117725" y="1008063"/>
                        <a:ext cx="1116013" cy="725487"/>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88119697"/>
              </p:ext>
            </p:extLst>
          </p:nvPr>
        </p:nvGraphicFramePr>
        <p:xfrm>
          <a:off x="3779538" y="930471"/>
          <a:ext cx="1450338" cy="725168"/>
        </p:xfrm>
        <a:graphic>
          <a:graphicData uri="http://schemas.openxmlformats.org/presentationml/2006/ole">
            <mc:AlternateContent xmlns:mc="http://schemas.openxmlformats.org/markup-compatibility/2006">
              <mc:Choice xmlns:v="urn:schemas-microsoft-com:vml" Requires="v">
                <p:oleObj spid="_x0000_s15441" name="Equation" r:id="rId11" imgW="990360" imgH="495000" progId="Equation.DSMT4">
                  <p:embed/>
                </p:oleObj>
              </mc:Choice>
              <mc:Fallback>
                <p:oleObj name="Equation" r:id="rId11" imgW="990360" imgH="495000" progId="Equation.DSMT4">
                  <p:embed/>
                  <p:pic>
                    <p:nvPicPr>
                      <p:cNvPr id="0" name="Object 2"/>
                      <p:cNvPicPr>
                        <a:picLocks noChangeAspect="1" noChangeArrowheads="1"/>
                      </p:cNvPicPr>
                      <p:nvPr/>
                    </p:nvPicPr>
                    <p:blipFill>
                      <a:blip r:embed="rId12"/>
                      <a:srcRect/>
                      <a:stretch>
                        <a:fillRect/>
                      </a:stretch>
                    </p:blipFill>
                    <p:spPr bwMode="auto">
                      <a:xfrm>
                        <a:off x="3779538" y="930471"/>
                        <a:ext cx="1450338" cy="725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78222308"/>
              </p:ext>
            </p:extLst>
          </p:nvPr>
        </p:nvGraphicFramePr>
        <p:xfrm>
          <a:off x="5943600" y="926343"/>
          <a:ext cx="985486" cy="706575"/>
        </p:xfrm>
        <a:graphic>
          <a:graphicData uri="http://schemas.openxmlformats.org/presentationml/2006/ole">
            <mc:AlternateContent xmlns:mc="http://schemas.openxmlformats.org/markup-compatibility/2006">
              <mc:Choice xmlns:v="urn:schemas-microsoft-com:vml" Requires="v">
                <p:oleObj spid="_x0000_s15442" name="Equation" r:id="rId13" imgW="672840" imgH="482400" progId="Equation.DSMT4">
                  <p:embed/>
                </p:oleObj>
              </mc:Choice>
              <mc:Fallback>
                <p:oleObj name="Equation" r:id="rId13" imgW="672840" imgH="482400" progId="Equation.DSMT4">
                  <p:embed/>
                  <p:pic>
                    <p:nvPicPr>
                      <p:cNvPr id="0" name="Object 5"/>
                      <p:cNvPicPr>
                        <a:picLocks noChangeAspect="1" noChangeArrowheads="1"/>
                      </p:cNvPicPr>
                      <p:nvPr/>
                    </p:nvPicPr>
                    <p:blipFill>
                      <a:blip r:embed="rId14"/>
                      <a:srcRect/>
                      <a:stretch>
                        <a:fillRect/>
                      </a:stretch>
                    </p:blipFill>
                    <p:spPr bwMode="auto">
                      <a:xfrm>
                        <a:off x="5943600" y="926343"/>
                        <a:ext cx="985486" cy="7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406691333"/>
              </p:ext>
            </p:extLst>
          </p:nvPr>
        </p:nvGraphicFramePr>
        <p:xfrm>
          <a:off x="1828800" y="1778132"/>
          <a:ext cx="2139950" cy="911225"/>
        </p:xfrm>
        <a:graphic>
          <a:graphicData uri="http://schemas.openxmlformats.org/presentationml/2006/ole">
            <mc:AlternateContent xmlns:mc="http://schemas.openxmlformats.org/markup-compatibility/2006">
              <mc:Choice xmlns:v="urn:schemas-microsoft-com:vml" Requires="v">
                <p:oleObj spid="_x0000_s15443" name="Equation" r:id="rId15" imgW="1460160" imgH="622080" progId="Equation.DSMT4">
                  <p:embed/>
                </p:oleObj>
              </mc:Choice>
              <mc:Fallback>
                <p:oleObj name="Equation" r:id="rId15" imgW="1460160" imgH="622080" progId="Equation.DSMT4">
                  <p:embed/>
                  <p:pic>
                    <p:nvPicPr>
                      <p:cNvPr id="0" name="Object 2"/>
                      <p:cNvPicPr>
                        <a:picLocks noChangeAspect="1" noChangeArrowheads="1"/>
                      </p:cNvPicPr>
                      <p:nvPr/>
                    </p:nvPicPr>
                    <p:blipFill>
                      <a:blip r:embed="rId16"/>
                      <a:srcRect/>
                      <a:stretch>
                        <a:fillRect/>
                      </a:stretch>
                    </p:blipFill>
                    <p:spPr bwMode="auto">
                      <a:xfrm>
                        <a:off x="1828800" y="1778132"/>
                        <a:ext cx="2139950"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61695619"/>
              </p:ext>
            </p:extLst>
          </p:nvPr>
        </p:nvGraphicFramePr>
        <p:xfrm>
          <a:off x="1828800" y="2825692"/>
          <a:ext cx="2509838" cy="912812"/>
        </p:xfrm>
        <a:graphic>
          <a:graphicData uri="http://schemas.openxmlformats.org/presentationml/2006/ole">
            <mc:AlternateContent xmlns:mc="http://schemas.openxmlformats.org/markup-compatibility/2006">
              <mc:Choice xmlns:v="urn:schemas-microsoft-com:vml" Requires="v">
                <p:oleObj spid="_x0000_s15444" name="Equation" r:id="rId17" imgW="1714320" imgH="622080" progId="Equation.DSMT4">
                  <p:embed/>
                </p:oleObj>
              </mc:Choice>
              <mc:Fallback>
                <p:oleObj name="Equation" r:id="rId17" imgW="1714320" imgH="622080" progId="Equation.DSMT4">
                  <p:embed/>
                  <p:pic>
                    <p:nvPicPr>
                      <p:cNvPr id="0" name="Object 5"/>
                      <p:cNvPicPr>
                        <a:picLocks noChangeAspect="1" noChangeArrowheads="1"/>
                      </p:cNvPicPr>
                      <p:nvPr/>
                    </p:nvPicPr>
                    <p:blipFill>
                      <a:blip r:embed="rId18"/>
                      <a:srcRect/>
                      <a:stretch>
                        <a:fillRect/>
                      </a:stretch>
                    </p:blipFill>
                    <p:spPr bwMode="auto">
                      <a:xfrm>
                        <a:off x="1828800" y="2825692"/>
                        <a:ext cx="2509838"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4282301275"/>
              </p:ext>
            </p:extLst>
          </p:nvPr>
        </p:nvGraphicFramePr>
        <p:xfrm>
          <a:off x="1836868" y="3790950"/>
          <a:ext cx="2046288" cy="911225"/>
        </p:xfrm>
        <a:graphic>
          <a:graphicData uri="http://schemas.openxmlformats.org/presentationml/2006/ole">
            <mc:AlternateContent xmlns:mc="http://schemas.openxmlformats.org/markup-compatibility/2006">
              <mc:Choice xmlns:v="urn:schemas-microsoft-com:vml" Requires="v">
                <p:oleObj spid="_x0000_s15445" name="Equation" r:id="rId19" imgW="1396800" imgH="622080" progId="Equation.DSMT4">
                  <p:embed/>
                </p:oleObj>
              </mc:Choice>
              <mc:Fallback>
                <p:oleObj name="Equation" r:id="rId19" imgW="1396800" imgH="622080" progId="Equation.DSMT4">
                  <p:embed/>
                  <p:pic>
                    <p:nvPicPr>
                      <p:cNvPr id="0" name="Object 7"/>
                      <p:cNvPicPr>
                        <a:picLocks noChangeAspect="1" noChangeArrowheads="1"/>
                      </p:cNvPicPr>
                      <p:nvPr/>
                    </p:nvPicPr>
                    <p:blipFill>
                      <a:blip r:embed="rId20"/>
                      <a:srcRect/>
                      <a:stretch>
                        <a:fillRect/>
                      </a:stretch>
                    </p:blipFill>
                    <p:spPr bwMode="auto">
                      <a:xfrm>
                        <a:off x="1836868" y="3790950"/>
                        <a:ext cx="2046288"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159952248"/>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1000" fill="hold"/>
                                        <p:tgtEl>
                                          <p:spTgt spid="31749"/>
                                        </p:tgtEl>
                                        <p:attrNameLst>
                                          <p:attrName>ppt_x</p:attrName>
                                        </p:attrNameLst>
                                      </p:cBhvr>
                                      <p:tavLst>
                                        <p:tav tm="0">
                                          <p:val>
                                            <p:strVal val="0-#ppt_w/2"/>
                                          </p:val>
                                        </p:tav>
                                        <p:tav tm="100000">
                                          <p:val>
                                            <p:strVal val="#ppt_x"/>
                                          </p:val>
                                        </p:tav>
                                      </p:tavLst>
                                    </p:anim>
                                    <p:anim calcmode="lin" valueType="num">
                                      <p:cBhvr additive="base">
                                        <p:cTn id="8" dur="1000" fill="hold"/>
                                        <p:tgtEl>
                                          <p:spTgt spid="3174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5" presetClass="entr" presetSubtype="0" fill="hold" nodeType="afterEffect">
                                  <p:stCondLst>
                                    <p:cond delay="0"/>
                                  </p:stCondLst>
                                  <p:childTnLst>
                                    <p:set>
                                      <p:cBhvr>
                                        <p:cTn id="11" dur="1" fill="hold">
                                          <p:stCondLst>
                                            <p:cond delay="0"/>
                                          </p:stCondLst>
                                        </p:cTn>
                                        <p:tgtEl>
                                          <p:spTgt spid="31760"/>
                                        </p:tgtEl>
                                        <p:attrNameLst>
                                          <p:attrName>style.visibility</p:attrName>
                                        </p:attrNameLst>
                                      </p:cBhvr>
                                      <p:to>
                                        <p:strVal val="visible"/>
                                      </p:to>
                                    </p:set>
                                    <p:anim calcmode="lin" valueType="num">
                                      <p:cBhvr>
                                        <p:cTn id="12" dur="2000" fill="hold"/>
                                        <p:tgtEl>
                                          <p:spTgt spid="31760"/>
                                        </p:tgtEl>
                                        <p:attrNameLst>
                                          <p:attrName>ppt_w</p:attrName>
                                        </p:attrNameLst>
                                      </p:cBhvr>
                                      <p:tavLst>
                                        <p:tav tm="0">
                                          <p:val>
                                            <p:fltVal val="0"/>
                                          </p:val>
                                        </p:tav>
                                        <p:tav tm="100000">
                                          <p:val>
                                            <p:strVal val="#ppt_w"/>
                                          </p:val>
                                        </p:tav>
                                      </p:tavLst>
                                    </p:anim>
                                    <p:anim calcmode="lin" valueType="num">
                                      <p:cBhvr>
                                        <p:cTn id="13" dur="2000" fill="hold"/>
                                        <p:tgtEl>
                                          <p:spTgt spid="31760"/>
                                        </p:tgtEl>
                                        <p:attrNameLst>
                                          <p:attrName>ppt_h</p:attrName>
                                        </p:attrNameLst>
                                      </p:cBhvr>
                                      <p:tavLst>
                                        <p:tav tm="0">
                                          <p:val>
                                            <p:fltVal val="0"/>
                                          </p:val>
                                        </p:tav>
                                        <p:tav tm="100000">
                                          <p:val>
                                            <p:strVal val="#ppt_h"/>
                                          </p:val>
                                        </p:tav>
                                      </p:tavLst>
                                    </p:anim>
                                    <p:anim calcmode="lin" valueType="num">
                                      <p:cBhvr>
                                        <p:cTn id="14" dur="2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5" dur="2000" fill="hold"/>
                                        <p:tgtEl>
                                          <p:spTgt spid="31760"/>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000"/>
                            </p:stCondLst>
                            <p:childTnLst>
                              <p:par>
                                <p:cTn id="17" presetID="47" presetClass="entr" presetSubtype="0" fill="hold" nodeType="afterEffect">
                                  <p:stCondLst>
                                    <p:cond delay="0"/>
                                  </p:stCondLst>
                                  <p:childTnLst>
                                    <p:set>
                                      <p:cBhvr>
                                        <p:cTn id="18" dur="1" fill="hold">
                                          <p:stCondLst>
                                            <p:cond delay="0"/>
                                          </p:stCondLst>
                                        </p:cTn>
                                        <p:tgtEl>
                                          <p:spTgt spid="31759"/>
                                        </p:tgtEl>
                                        <p:attrNameLst>
                                          <p:attrName>style.visibility</p:attrName>
                                        </p:attrNameLst>
                                      </p:cBhvr>
                                      <p:to>
                                        <p:strVal val="visible"/>
                                      </p:to>
                                    </p:set>
                                    <p:animEffect transition="in" filter="fade">
                                      <p:cBhvr>
                                        <p:cTn id="19" dur="1000"/>
                                        <p:tgtEl>
                                          <p:spTgt spid="31759"/>
                                        </p:tgtEl>
                                      </p:cBhvr>
                                    </p:animEffect>
                                    <p:anim calcmode="lin" valueType="num">
                                      <p:cBhvr>
                                        <p:cTn id="20" dur="1000" fill="hold"/>
                                        <p:tgtEl>
                                          <p:spTgt spid="31759"/>
                                        </p:tgtEl>
                                        <p:attrNameLst>
                                          <p:attrName>ppt_x</p:attrName>
                                        </p:attrNameLst>
                                      </p:cBhvr>
                                      <p:tavLst>
                                        <p:tav tm="0">
                                          <p:val>
                                            <p:strVal val="#ppt_x"/>
                                          </p:val>
                                        </p:tav>
                                        <p:tav tm="100000">
                                          <p:val>
                                            <p:strVal val="#ppt_x"/>
                                          </p:val>
                                        </p:tav>
                                      </p:tavLst>
                                    </p:anim>
                                    <p:anim calcmode="lin" valueType="num">
                                      <p:cBhvr>
                                        <p:cTn id="21" dur="1000" fill="hold"/>
                                        <p:tgtEl>
                                          <p:spTgt spid="31759"/>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2" presetClass="entr" presetSubtype="8" fill="hold" nodeType="afterEffect">
                                  <p:stCondLst>
                                    <p:cond delay="0"/>
                                  </p:stCondLst>
                                  <p:childTnLst>
                                    <p:set>
                                      <p:cBhvr>
                                        <p:cTn id="24" dur="1" fill="hold">
                                          <p:stCondLst>
                                            <p:cond delay="0"/>
                                          </p:stCondLst>
                                        </p:cTn>
                                        <p:tgtEl>
                                          <p:spTgt spid="31750"/>
                                        </p:tgtEl>
                                        <p:attrNameLst>
                                          <p:attrName>style.visibility</p:attrName>
                                        </p:attrNameLst>
                                      </p:cBhvr>
                                      <p:to>
                                        <p:strVal val="visible"/>
                                      </p:to>
                                    </p:set>
                                    <p:anim calcmode="lin" valueType="num">
                                      <p:cBhvr additive="base">
                                        <p:cTn id="25" dur="1000" fill="hold"/>
                                        <p:tgtEl>
                                          <p:spTgt spid="31750"/>
                                        </p:tgtEl>
                                        <p:attrNameLst>
                                          <p:attrName>ppt_x</p:attrName>
                                        </p:attrNameLst>
                                      </p:cBhvr>
                                      <p:tavLst>
                                        <p:tav tm="0">
                                          <p:val>
                                            <p:strVal val="0-#ppt_w/2"/>
                                          </p:val>
                                        </p:tav>
                                        <p:tav tm="100000">
                                          <p:val>
                                            <p:strVal val="#ppt_x"/>
                                          </p:val>
                                        </p:tav>
                                      </p:tavLst>
                                    </p:anim>
                                    <p:anim calcmode="lin" valueType="num">
                                      <p:cBhvr additive="base">
                                        <p:cTn id="26" dur="1000" fill="hold"/>
                                        <p:tgtEl>
                                          <p:spTgt spid="31750"/>
                                        </p:tgtEl>
                                        <p:attrNameLst>
                                          <p:attrName>ppt_y</p:attrName>
                                        </p:attrNameLst>
                                      </p:cBhvr>
                                      <p:tavLst>
                                        <p:tav tm="0">
                                          <p:val>
                                            <p:strVal val="#ppt_y"/>
                                          </p:val>
                                        </p:tav>
                                        <p:tav tm="100000">
                                          <p:val>
                                            <p:strVal val="#ppt_y"/>
                                          </p:val>
                                        </p:tav>
                                      </p:tavLst>
                                    </p:anim>
                                  </p:childTnLst>
                                </p:cTn>
                              </p:par>
                            </p:childTnLst>
                          </p:cTn>
                        </p:par>
                        <p:par>
                          <p:cTn id="27" fill="hold">
                            <p:stCondLst>
                              <p:cond delay="5000"/>
                            </p:stCondLst>
                            <p:childTnLst>
                              <p:par>
                                <p:cTn id="28" presetID="47" presetClass="entr" presetSubtype="0" fill="hold" nodeType="afterEffect">
                                  <p:stCondLst>
                                    <p:cond delay="0"/>
                                  </p:stCondLst>
                                  <p:childTnLst>
                                    <p:set>
                                      <p:cBhvr>
                                        <p:cTn id="29" dur="1" fill="hold">
                                          <p:stCondLst>
                                            <p:cond delay="0"/>
                                          </p:stCondLst>
                                        </p:cTn>
                                        <p:tgtEl>
                                          <p:spTgt spid="31752"/>
                                        </p:tgtEl>
                                        <p:attrNameLst>
                                          <p:attrName>style.visibility</p:attrName>
                                        </p:attrNameLst>
                                      </p:cBhvr>
                                      <p:to>
                                        <p:strVal val="visible"/>
                                      </p:to>
                                    </p:set>
                                    <p:animEffect transition="in" filter="fade">
                                      <p:cBhvr>
                                        <p:cTn id="30" dur="1000"/>
                                        <p:tgtEl>
                                          <p:spTgt spid="31752"/>
                                        </p:tgtEl>
                                      </p:cBhvr>
                                    </p:animEffect>
                                    <p:anim calcmode="lin" valueType="num">
                                      <p:cBhvr>
                                        <p:cTn id="31" dur="1000" fill="hold"/>
                                        <p:tgtEl>
                                          <p:spTgt spid="31752"/>
                                        </p:tgtEl>
                                        <p:attrNameLst>
                                          <p:attrName>ppt_x</p:attrName>
                                        </p:attrNameLst>
                                      </p:cBhvr>
                                      <p:tavLst>
                                        <p:tav tm="0">
                                          <p:val>
                                            <p:strVal val="#ppt_x"/>
                                          </p:val>
                                        </p:tav>
                                        <p:tav tm="100000">
                                          <p:val>
                                            <p:strVal val="#ppt_x"/>
                                          </p:val>
                                        </p:tav>
                                      </p:tavLst>
                                    </p:anim>
                                    <p:anim calcmode="lin" valueType="num">
                                      <p:cBhvr>
                                        <p:cTn id="32" dur="1000" fill="hold"/>
                                        <p:tgtEl>
                                          <p:spTgt spid="31752"/>
                                        </p:tgtEl>
                                        <p:attrNameLst>
                                          <p:attrName>ppt_y</p:attrName>
                                        </p:attrNameLst>
                                      </p:cBhvr>
                                      <p:tavLst>
                                        <p:tav tm="0">
                                          <p:val>
                                            <p:strVal val="#ppt_y-.1"/>
                                          </p:val>
                                        </p:tav>
                                        <p:tav tm="100000">
                                          <p:val>
                                            <p:strVal val="#ppt_y"/>
                                          </p:val>
                                        </p:tav>
                                      </p:tavLst>
                                    </p:anim>
                                  </p:childTnLst>
                                </p:cTn>
                              </p:par>
                            </p:childTnLst>
                          </p:cTn>
                        </p:par>
                        <p:par>
                          <p:cTn id="33" fill="hold">
                            <p:stCondLst>
                              <p:cond delay="6000"/>
                            </p:stCondLst>
                            <p:childTnLst>
                              <p:par>
                                <p:cTn id="34" presetID="47" presetClass="entr" presetSubtype="0" fill="hold" nodeType="afterEffect">
                                  <p:stCondLst>
                                    <p:cond delay="0"/>
                                  </p:stCondLst>
                                  <p:childTnLst>
                                    <p:set>
                                      <p:cBhvr>
                                        <p:cTn id="35" dur="1" fill="hold">
                                          <p:stCondLst>
                                            <p:cond delay="0"/>
                                          </p:stCondLst>
                                        </p:cTn>
                                        <p:tgtEl>
                                          <p:spTgt spid="31751"/>
                                        </p:tgtEl>
                                        <p:attrNameLst>
                                          <p:attrName>style.visibility</p:attrName>
                                        </p:attrNameLst>
                                      </p:cBhvr>
                                      <p:to>
                                        <p:strVal val="visible"/>
                                      </p:to>
                                    </p:set>
                                    <p:animEffect transition="in" filter="fade">
                                      <p:cBhvr>
                                        <p:cTn id="36" dur="1000"/>
                                        <p:tgtEl>
                                          <p:spTgt spid="31751"/>
                                        </p:tgtEl>
                                      </p:cBhvr>
                                    </p:animEffect>
                                    <p:anim calcmode="lin" valueType="num">
                                      <p:cBhvr>
                                        <p:cTn id="37" dur="1000" fill="hold"/>
                                        <p:tgtEl>
                                          <p:spTgt spid="31751"/>
                                        </p:tgtEl>
                                        <p:attrNameLst>
                                          <p:attrName>ppt_x</p:attrName>
                                        </p:attrNameLst>
                                      </p:cBhvr>
                                      <p:tavLst>
                                        <p:tav tm="0">
                                          <p:val>
                                            <p:strVal val="#ppt_x"/>
                                          </p:val>
                                        </p:tav>
                                        <p:tav tm="100000">
                                          <p:val>
                                            <p:strVal val="#ppt_x"/>
                                          </p:val>
                                        </p:tav>
                                      </p:tavLst>
                                    </p:anim>
                                    <p:anim calcmode="lin" valueType="num">
                                      <p:cBhvr>
                                        <p:cTn id="38" dur="1000" fill="hold"/>
                                        <p:tgtEl>
                                          <p:spTgt spid="3175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5"/>
                                        </p:tgtEl>
                                        <p:attrNameLst>
                                          <p:attrName>style.visibility</p:attrName>
                                        </p:attrNameLst>
                                      </p:cBhvr>
                                      <p:to>
                                        <p:strVal val="visible"/>
                                      </p:to>
                                    </p:set>
                                    <p:anim calcmode="discrete" valueType="clr">
                                      <p:cBhvr override="childStyle">
                                        <p:cTn id="43"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5"/>
                                        </p:tgtEl>
                                        <p:attrNameLst>
                                          <p:attrName>fillcolor</p:attrName>
                                        </p:attrNameLst>
                                      </p:cBhvr>
                                      <p:tavLst>
                                        <p:tav tm="0">
                                          <p:val>
                                            <p:clrVal>
                                              <a:schemeClr val="accent2"/>
                                            </p:clrVal>
                                          </p:val>
                                        </p:tav>
                                        <p:tav tm="50000">
                                          <p:val>
                                            <p:clrVal>
                                              <a:schemeClr val="hlink"/>
                                            </p:clrVal>
                                          </p:val>
                                        </p:tav>
                                      </p:tavLst>
                                    </p:anim>
                                    <p:set>
                                      <p:cBhvr>
                                        <p:cTn id="45" dur="80"/>
                                        <p:tgtEl>
                                          <p:spTgt spid="15"/>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checkerboard(across)">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animEffect transition="in" filter="checkerboard(across)">
                                      <p:cBhvr>
                                        <p:cTn id="59"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32"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图片 31749" descr="1-19"/>
          <p:cNvPicPr>
            <a:picLocks noChangeAspect="1"/>
          </p:cNvPicPr>
          <p:nvPr/>
        </p:nvPicPr>
        <p:blipFill>
          <a:blip r:embed="rId4"/>
          <a:stretch>
            <a:fillRect/>
          </a:stretch>
        </p:blipFill>
        <p:spPr>
          <a:xfrm>
            <a:off x="330373" y="1420946"/>
            <a:ext cx="9254986" cy="3894003"/>
          </a:xfrm>
          <a:prstGeom prst="rect">
            <a:avLst/>
          </a:prstGeom>
          <a:noFill/>
          <a:ln w="9525">
            <a:noFill/>
          </a:ln>
        </p:spPr>
      </p:pic>
      <p:pic>
        <p:nvPicPr>
          <p:cNvPr id="31749" name="图片 31748" descr="1-18"/>
          <p:cNvPicPr>
            <a:picLocks noChangeAspect="1"/>
          </p:cNvPicPr>
          <p:nvPr/>
        </p:nvPicPr>
        <p:blipFill>
          <a:blip r:embed="rId5"/>
          <a:stretch>
            <a:fillRect/>
          </a:stretch>
        </p:blipFill>
        <p:spPr>
          <a:xfrm>
            <a:off x="-19896" y="-6894"/>
            <a:ext cx="1696295" cy="5158149"/>
          </a:xfrm>
          <a:prstGeom prst="rect">
            <a:avLst/>
          </a:prstGeom>
          <a:noFill/>
          <a:ln w="9525">
            <a:noFill/>
          </a:ln>
        </p:spPr>
      </p:pic>
      <p:pic>
        <p:nvPicPr>
          <p:cNvPr id="31751" name="图片 31750" descr="1-16"/>
          <p:cNvPicPr>
            <a:picLocks noChangeAspect="1"/>
          </p:cNvPicPr>
          <p:nvPr/>
        </p:nvPicPr>
        <p:blipFill>
          <a:blip r:embed="rId6"/>
          <a:stretch>
            <a:fillRect/>
          </a:stretch>
        </p:blipFill>
        <p:spPr>
          <a:xfrm>
            <a:off x="7240622" y="617840"/>
            <a:ext cx="1063296" cy="492894"/>
          </a:xfrm>
          <a:prstGeom prst="rect">
            <a:avLst/>
          </a:prstGeom>
          <a:noFill/>
          <a:ln w="9525">
            <a:noFill/>
          </a:ln>
        </p:spPr>
      </p:pic>
      <p:pic>
        <p:nvPicPr>
          <p:cNvPr id="31752" name="图片 31751" descr="1-16"/>
          <p:cNvPicPr>
            <a:picLocks noChangeAspect="1"/>
          </p:cNvPicPr>
          <p:nvPr/>
        </p:nvPicPr>
        <p:blipFill>
          <a:blip r:embed="rId6"/>
          <a:stretch>
            <a:fillRect/>
          </a:stretch>
        </p:blipFill>
        <p:spPr>
          <a:xfrm>
            <a:off x="3119811" y="187854"/>
            <a:ext cx="2354997" cy="1091777"/>
          </a:xfrm>
          <a:prstGeom prst="rect">
            <a:avLst/>
          </a:prstGeom>
          <a:noFill/>
          <a:ln w="9525">
            <a:noFill/>
          </a:ln>
        </p:spPr>
      </p:pic>
      <p:pic>
        <p:nvPicPr>
          <p:cNvPr id="31759" name="图片 31758" descr="封面4"/>
          <p:cNvPicPr>
            <a:picLocks noChangeAspect="1"/>
          </p:cNvPicPr>
          <p:nvPr/>
        </p:nvPicPr>
        <p:blipFill>
          <a:blip r:embed="rId7"/>
          <a:stretch>
            <a:fillRect/>
          </a:stretch>
        </p:blipFill>
        <p:spPr>
          <a:xfrm>
            <a:off x="-106283" y="3738504"/>
            <a:ext cx="1249283" cy="1360075"/>
          </a:xfrm>
          <a:prstGeom prst="rect">
            <a:avLst/>
          </a:prstGeom>
          <a:noFill/>
          <a:ln w="9525">
            <a:noFill/>
          </a:ln>
        </p:spPr>
      </p:pic>
      <p:pic>
        <p:nvPicPr>
          <p:cNvPr id="31760" name="图片 31759" descr="封面3"/>
          <p:cNvPicPr>
            <a:picLocks noChangeAspect="1"/>
          </p:cNvPicPr>
          <p:nvPr/>
        </p:nvPicPr>
        <p:blipFill>
          <a:blip r:embed="rId8"/>
          <a:stretch>
            <a:fillRect/>
          </a:stretch>
        </p:blipFill>
        <p:spPr>
          <a:xfrm>
            <a:off x="7936053" y="-102954"/>
            <a:ext cx="1207947" cy="1354162"/>
          </a:xfrm>
          <a:prstGeom prst="rect">
            <a:avLst/>
          </a:prstGeom>
          <a:noFill/>
          <a:ln w="9525">
            <a:noFill/>
          </a:ln>
        </p:spPr>
      </p:pic>
      <p:sp>
        <p:nvSpPr>
          <p:cNvPr id="15" name="Text Box 3"/>
          <p:cNvSpPr txBox="1">
            <a:spLocks noChangeArrowheads="1"/>
          </p:cNvSpPr>
          <p:nvPr/>
        </p:nvSpPr>
        <p:spPr bwMode="auto">
          <a:xfrm>
            <a:off x="1584465" y="-41155"/>
            <a:ext cx="708465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200" dirty="0" err="1" smtClean="0">
                <a:solidFill>
                  <a:srgbClr val="FF0000"/>
                </a:solidFill>
                <a:latin typeface="Times New Roman" pitchFamily="18" charset="0"/>
                <a:cs typeface="Times New Roman" pitchFamily="18" charset="0"/>
              </a:rPr>
              <a:t>Dạng</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3</a:t>
            </a:r>
            <a:r>
              <a:rPr lang="en-US" sz="2200" dirty="0" smtClean="0">
                <a:solidFill>
                  <a:srgbClr val="FF0000"/>
                </a:solidFill>
                <a:latin typeface="Times New Roman" pitchFamily="18" charset="0"/>
                <a:cs typeface="Times New Roman" pitchFamily="18" charset="0"/>
              </a:rPr>
              <a:t>: </a:t>
            </a:r>
            <a:r>
              <a:rPr lang="vi-VN" sz="2200" dirty="0" smtClean="0">
                <a:solidFill>
                  <a:srgbClr val="FF0000"/>
                </a:solidFill>
                <a:latin typeface="Times New Roman" pitchFamily="18" charset="0"/>
                <a:cs typeface="Times New Roman" pitchFamily="18" charset="0"/>
              </a:rPr>
              <a:t>Viết </a:t>
            </a:r>
            <a:r>
              <a:rPr lang="en-US" sz="2200" dirty="0" err="1" smtClean="0">
                <a:solidFill>
                  <a:srgbClr val="FF0000"/>
                </a:solidFill>
                <a:latin typeface="Times New Roman" pitchFamily="18" charset="0"/>
                <a:cs typeface="Times New Roman" pitchFamily="18" charset="0"/>
              </a:rPr>
              <a:t>số</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thập</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phân</a:t>
            </a:r>
            <a:r>
              <a:rPr lang="vi-VN" sz="2200" dirty="0" smtClean="0">
                <a:solidFill>
                  <a:srgbClr val="FF0000"/>
                </a:solidFill>
                <a:latin typeface="Times New Roman" pitchFamily="18" charset="0"/>
                <a:cs typeface="Times New Roman" pitchFamily="18" charset="0"/>
              </a:rPr>
              <a:t> dưới</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dạng</a:t>
            </a:r>
            <a:r>
              <a:rPr lang="vi-VN" sz="2200" dirty="0" smtClean="0">
                <a:solidFill>
                  <a:srgbClr val="FF0000"/>
                </a:solidFill>
                <a:latin typeface="Times New Roman" pitchFamily="18" charset="0"/>
                <a:cs typeface="Times New Roman" pitchFamily="18" charset="0"/>
              </a:rPr>
              <a:t> phân số </a:t>
            </a:r>
            <a:r>
              <a:rPr lang="en-US" sz="2200" dirty="0" smtClean="0">
                <a:solidFill>
                  <a:srgbClr val="FF0000"/>
                </a:solidFill>
                <a:latin typeface="Times New Roman" pitchFamily="18" charset="0"/>
                <a:cs typeface="Times New Roman" pitchFamily="18" charset="0"/>
              </a:rPr>
              <a:t>:</a:t>
            </a:r>
            <a:endParaRPr lang="en-US" sz="2200" dirty="0">
              <a:solidFill>
                <a:srgbClr val="FF0000"/>
              </a:solidFill>
              <a:latin typeface="Times New Roman" pitchFamily="18" charset="0"/>
              <a:cs typeface="Times New Roman" pitchFamily="18" charset="0"/>
            </a:endParaRPr>
          </a:p>
        </p:txBody>
      </p:sp>
      <p:sp>
        <p:nvSpPr>
          <p:cNvPr id="16" name="Text Box 4"/>
          <p:cNvSpPr txBox="1">
            <a:spLocks noChangeArrowheads="1"/>
          </p:cNvSpPr>
          <p:nvPr/>
        </p:nvSpPr>
        <p:spPr bwMode="auto">
          <a:xfrm>
            <a:off x="1614996" y="351516"/>
            <a:ext cx="730040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000" dirty="0" smtClean="0">
                <a:latin typeface="Times New Roman" pitchFamily="18" charset="0"/>
                <a:cs typeface="Times New Roman" pitchFamily="18" charset="0"/>
              </a:rPr>
              <a:t>Bài 4: Viết các số thập phân sau dưới dạng phân số tối giản:</a:t>
            </a:r>
          </a:p>
        </p:txBody>
      </p:sp>
      <p:sp>
        <p:nvSpPr>
          <p:cNvPr id="32" name="Text Box 15"/>
          <p:cNvSpPr txBox="1">
            <a:spLocks noChangeArrowheads="1"/>
          </p:cNvSpPr>
          <p:nvPr/>
        </p:nvSpPr>
        <p:spPr bwMode="auto">
          <a:xfrm>
            <a:off x="381000" y="1809750"/>
            <a:ext cx="106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latin typeface="Times New Roman" pitchFamily="18" charset="0"/>
                <a:cs typeface="Times New Roman" pitchFamily="18" charset="0"/>
              </a:rPr>
              <a:t>Ta </a:t>
            </a:r>
            <a:r>
              <a:rPr lang="en-US" dirty="0" smtClean="0">
                <a:latin typeface="Times New Roman" pitchFamily="18" charset="0"/>
                <a:cs typeface="Times New Roman" pitchFamily="18" charset="0"/>
              </a:rPr>
              <a:t>c</a:t>
            </a:r>
            <a:r>
              <a:rPr lang="vi-VN" dirty="0">
                <a:latin typeface="Times New Roman" pitchFamily="18" charset="0"/>
                <a:cs typeface="Times New Roman" pitchFamily="18" charset="0"/>
              </a:rPr>
              <a:t>ó</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3" name="TextBox 32"/>
          <p:cNvSpPr txBox="1"/>
          <p:nvPr/>
        </p:nvSpPr>
        <p:spPr>
          <a:xfrm>
            <a:off x="990600" y="1348085"/>
            <a:ext cx="990600" cy="461665"/>
          </a:xfrm>
          <a:prstGeom prst="rect">
            <a:avLst/>
          </a:prstGeom>
          <a:noFill/>
        </p:spPr>
        <p:txBody>
          <a:bodyPr wrap="square" rtlCol="0">
            <a:spAutoFit/>
          </a:bodyPr>
          <a:lstStyle/>
          <a:p>
            <a:r>
              <a:rPr lang="vi-VN" dirty="0" smtClean="0">
                <a:solidFill>
                  <a:srgbClr val="FF0000"/>
                </a:solidFill>
                <a:latin typeface="Times New Roman" pitchFamily="18" charset="0"/>
                <a:cs typeface="Times New Roman" pitchFamily="18" charset="0"/>
              </a:rPr>
              <a:t>GIẢI:</a:t>
            </a:r>
            <a:endParaRPr lang="en-US" dirty="0">
              <a:solidFill>
                <a:srgbClr val="FF0000"/>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278646292"/>
              </p:ext>
            </p:extLst>
          </p:nvPr>
        </p:nvGraphicFramePr>
        <p:xfrm>
          <a:off x="1630363" y="746125"/>
          <a:ext cx="1209675" cy="706438"/>
        </p:xfrm>
        <a:graphic>
          <a:graphicData uri="http://schemas.openxmlformats.org/presentationml/2006/ole">
            <mc:AlternateContent xmlns:mc="http://schemas.openxmlformats.org/markup-compatibility/2006">
              <mc:Choice xmlns:v="urn:schemas-microsoft-com:vml" Requires="v">
                <p:oleObj spid="_x0000_s16442" name="Equation" r:id="rId9" imgW="825480" imgH="482400" progId="Equation.DSMT4">
                  <p:embed/>
                </p:oleObj>
              </mc:Choice>
              <mc:Fallback>
                <p:oleObj name="Equation" r:id="rId9" imgW="825480" imgH="482400" progId="Equation.DSMT4">
                  <p:embed/>
                  <p:pic>
                    <p:nvPicPr>
                      <p:cNvPr id="0" name=""/>
                      <p:cNvPicPr/>
                      <p:nvPr/>
                    </p:nvPicPr>
                    <p:blipFill>
                      <a:blip r:embed="rId10"/>
                      <a:stretch>
                        <a:fillRect/>
                      </a:stretch>
                    </p:blipFill>
                    <p:spPr>
                      <a:xfrm>
                        <a:off x="1630363" y="746125"/>
                        <a:ext cx="1209675" cy="70643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730137758"/>
              </p:ext>
            </p:extLst>
          </p:nvPr>
        </p:nvGraphicFramePr>
        <p:xfrm>
          <a:off x="3865563" y="674688"/>
          <a:ext cx="1058862" cy="706437"/>
        </p:xfrm>
        <a:graphic>
          <a:graphicData uri="http://schemas.openxmlformats.org/presentationml/2006/ole">
            <mc:AlternateContent xmlns:mc="http://schemas.openxmlformats.org/markup-compatibility/2006">
              <mc:Choice xmlns:v="urn:schemas-microsoft-com:vml" Requires="v">
                <p:oleObj spid="_x0000_s16443" name="Equation" r:id="rId11" imgW="723600" imgH="482400" progId="Equation.DSMT4">
                  <p:embed/>
                </p:oleObj>
              </mc:Choice>
              <mc:Fallback>
                <p:oleObj name="Equation" r:id="rId11" imgW="723600" imgH="482400" progId="Equation.DSMT4">
                  <p:embed/>
                  <p:pic>
                    <p:nvPicPr>
                      <p:cNvPr id="0" name=""/>
                      <p:cNvPicPr>
                        <a:picLocks noChangeAspect="1" noChangeArrowheads="1"/>
                      </p:cNvPicPr>
                      <p:nvPr/>
                    </p:nvPicPr>
                    <p:blipFill>
                      <a:blip r:embed="rId12"/>
                      <a:srcRect/>
                      <a:stretch>
                        <a:fillRect/>
                      </a:stretch>
                    </p:blipFill>
                    <p:spPr bwMode="auto">
                      <a:xfrm>
                        <a:off x="3865563" y="674688"/>
                        <a:ext cx="1058862"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921883338"/>
              </p:ext>
            </p:extLst>
          </p:nvPr>
        </p:nvGraphicFramePr>
        <p:xfrm>
          <a:off x="5815013" y="633413"/>
          <a:ext cx="1246187" cy="723900"/>
        </p:xfrm>
        <a:graphic>
          <a:graphicData uri="http://schemas.openxmlformats.org/presentationml/2006/ole">
            <mc:AlternateContent xmlns:mc="http://schemas.openxmlformats.org/markup-compatibility/2006">
              <mc:Choice xmlns:v="urn:schemas-microsoft-com:vml" Requires="v">
                <p:oleObj spid="_x0000_s16444" name="Equation" r:id="rId13" imgW="850680" imgH="495000" progId="Equation.DSMT4">
                  <p:embed/>
                </p:oleObj>
              </mc:Choice>
              <mc:Fallback>
                <p:oleObj name="Equation" r:id="rId13" imgW="850680" imgH="495000" progId="Equation.DSMT4">
                  <p:embed/>
                  <p:pic>
                    <p:nvPicPr>
                      <p:cNvPr id="0" name=""/>
                      <p:cNvPicPr>
                        <a:picLocks noChangeAspect="1" noChangeArrowheads="1"/>
                      </p:cNvPicPr>
                      <p:nvPr/>
                    </p:nvPicPr>
                    <p:blipFill>
                      <a:blip r:embed="rId14"/>
                      <a:srcRect/>
                      <a:stretch>
                        <a:fillRect/>
                      </a:stretch>
                    </p:blipFill>
                    <p:spPr bwMode="auto">
                      <a:xfrm>
                        <a:off x="5815013" y="633413"/>
                        <a:ext cx="124618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Text Box 15"/>
          <p:cNvSpPr txBox="1">
            <a:spLocks noChangeArrowheads="1"/>
          </p:cNvSpPr>
          <p:nvPr/>
        </p:nvSpPr>
        <p:spPr bwMode="auto">
          <a:xfrm>
            <a:off x="1389529" y="1877615"/>
            <a:ext cx="1295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t>a) 0,32</a:t>
            </a:r>
          </a:p>
        </p:txBody>
      </p:sp>
      <p:graphicFrame>
        <p:nvGraphicFramePr>
          <p:cNvPr id="22" name="Object 21"/>
          <p:cNvGraphicFramePr>
            <a:graphicFrameLocks noChangeAspect="1"/>
          </p:cNvGraphicFramePr>
          <p:nvPr>
            <p:extLst>
              <p:ext uri="{D42A27DB-BD31-4B8C-83A1-F6EECF244321}">
                <p14:modId xmlns:p14="http://schemas.microsoft.com/office/powerpoint/2010/main" val="427287698"/>
              </p:ext>
            </p:extLst>
          </p:nvPr>
        </p:nvGraphicFramePr>
        <p:xfrm>
          <a:off x="2459873" y="1831774"/>
          <a:ext cx="1564640" cy="602457"/>
        </p:xfrm>
        <a:graphic>
          <a:graphicData uri="http://schemas.openxmlformats.org/presentationml/2006/ole">
            <mc:AlternateContent xmlns:mc="http://schemas.openxmlformats.org/markup-compatibility/2006">
              <mc:Choice xmlns:v="urn:schemas-microsoft-com:vml" Requires="v">
                <p:oleObj spid="_x0000_s16445" name="Equation" r:id="rId15" imgW="736560" imgH="393480" progId="Equation.DSMT4">
                  <p:embed/>
                </p:oleObj>
              </mc:Choice>
              <mc:Fallback>
                <p:oleObj name="Equation" r:id="rId15" imgW="736560" imgH="3934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59873" y="1831774"/>
                        <a:ext cx="1564640" cy="6024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26"/>
          <p:cNvGraphicFramePr>
            <a:graphicFrameLocks noChangeAspect="1"/>
          </p:cNvGraphicFramePr>
          <p:nvPr>
            <p:extLst>
              <p:ext uri="{D42A27DB-BD31-4B8C-83A1-F6EECF244321}">
                <p14:modId xmlns:p14="http://schemas.microsoft.com/office/powerpoint/2010/main" val="536144977"/>
              </p:ext>
            </p:extLst>
          </p:nvPr>
        </p:nvGraphicFramePr>
        <p:xfrm>
          <a:off x="2658271" y="2495550"/>
          <a:ext cx="2083041" cy="576263"/>
        </p:xfrm>
        <a:graphic>
          <a:graphicData uri="http://schemas.openxmlformats.org/presentationml/2006/ole">
            <mc:AlternateContent xmlns:mc="http://schemas.openxmlformats.org/markup-compatibility/2006">
              <mc:Choice xmlns:v="urn:schemas-microsoft-com:vml" Requires="v">
                <p:oleObj spid="_x0000_s16446" name="Equation" r:id="rId17" imgW="1091880" imgH="393480" progId="Equation.DSMT4">
                  <p:embed/>
                </p:oleObj>
              </mc:Choice>
              <mc:Fallback>
                <p:oleObj name="Equation" r:id="rId17" imgW="1091880" imgH="39348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58271" y="2495550"/>
                        <a:ext cx="2083041" cy="576263"/>
                      </a:xfrm>
                      <a:prstGeom prst="rect">
                        <a:avLst/>
                      </a:prstGeom>
                      <a:noFill/>
                      <a:ln>
                        <a:noFill/>
                      </a:ln>
                      <a:effec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814742308"/>
              </p:ext>
            </p:extLst>
          </p:nvPr>
        </p:nvGraphicFramePr>
        <p:xfrm>
          <a:off x="1447800" y="2648380"/>
          <a:ext cx="1209675" cy="315912"/>
        </p:xfrm>
        <a:graphic>
          <a:graphicData uri="http://schemas.openxmlformats.org/presentationml/2006/ole">
            <mc:AlternateContent xmlns:mc="http://schemas.openxmlformats.org/markup-compatibility/2006">
              <mc:Choice xmlns:v="urn:schemas-microsoft-com:vml" Requires="v">
                <p:oleObj spid="_x0000_s16447" name="Equation" r:id="rId19" imgW="825480" imgH="215640" progId="Equation.DSMT4">
                  <p:embed/>
                </p:oleObj>
              </mc:Choice>
              <mc:Fallback>
                <p:oleObj name="Equation" r:id="rId19" imgW="825480" imgH="215640" progId="Equation.DSMT4">
                  <p:embed/>
                  <p:pic>
                    <p:nvPicPr>
                      <p:cNvPr id="0" name="Object 2"/>
                      <p:cNvPicPr>
                        <a:picLocks noChangeAspect="1" noChangeArrowheads="1"/>
                      </p:cNvPicPr>
                      <p:nvPr/>
                    </p:nvPicPr>
                    <p:blipFill>
                      <a:blip r:embed="rId20"/>
                      <a:srcRect/>
                      <a:stretch>
                        <a:fillRect/>
                      </a:stretch>
                    </p:blipFill>
                    <p:spPr bwMode="auto">
                      <a:xfrm>
                        <a:off x="1447800" y="2648380"/>
                        <a:ext cx="1209675"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 name="Text Box 17"/>
          <p:cNvSpPr txBox="1">
            <a:spLocks noChangeArrowheads="1"/>
          </p:cNvSpPr>
          <p:nvPr/>
        </p:nvSpPr>
        <p:spPr bwMode="auto">
          <a:xfrm>
            <a:off x="1282401" y="3248360"/>
            <a:ext cx="1219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t>c) 1,28</a:t>
            </a:r>
          </a:p>
        </p:txBody>
      </p:sp>
      <p:graphicFrame>
        <p:nvGraphicFramePr>
          <p:cNvPr id="26" name="Object 23"/>
          <p:cNvGraphicFramePr>
            <a:graphicFrameLocks noChangeAspect="1"/>
          </p:cNvGraphicFramePr>
          <p:nvPr>
            <p:extLst>
              <p:ext uri="{D42A27DB-BD31-4B8C-83A1-F6EECF244321}">
                <p14:modId xmlns:p14="http://schemas.microsoft.com/office/powerpoint/2010/main" val="4234357278"/>
              </p:ext>
            </p:extLst>
          </p:nvPr>
        </p:nvGraphicFramePr>
        <p:xfrm>
          <a:off x="2286000" y="3193442"/>
          <a:ext cx="1447800" cy="571500"/>
        </p:xfrm>
        <a:graphic>
          <a:graphicData uri="http://schemas.openxmlformats.org/presentationml/2006/ole">
            <mc:AlternateContent xmlns:mc="http://schemas.openxmlformats.org/markup-compatibility/2006">
              <mc:Choice xmlns:v="urn:schemas-microsoft-com:vml" Requires="v">
                <p:oleObj spid="_x0000_s16448" name="Equation" r:id="rId21" imgW="736560" imgH="393480" progId="Equation.DSMT4">
                  <p:embed/>
                </p:oleObj>
              </mc:Choice>
              <mc:Fallback>
                <p:oleObj name="Equation" r:id="rId21" imgW="736560" imgH="39348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86000" y="3193442"/>
                        <a:ext cx="144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Text Box 18"/>
          <p:cNvSpPr txBox="1">
            <a:spLocks noChangeArrowheads="1"/>
          </p:cNvSpPr>
          <p:nvPr/>
        </p:nvSpPr>
        <p:spPr bwMode="auto">
          <a:xfrm>
            <a:off x="1282401" y="3852565"/>
            <a:ext cx="1447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smtClean="0"/>
              <a:t>d)</a:t>
            </a:r>
            <a:r>
              <a:rPr lang="vi-VN" dirty="0" smtClean="0"/>
              <a:t> - </a:t>
            </a:r>
            <a:r>
              <a:rPr lang="en-US" dirty="0" smtClean="0"/>
              <a:t>3,12</a:t>
            </a:r>
            <a:endParaRPr lang="en-US" dirty="0"/>
          </a:p>
        </p:txBody>
      </p:sp>
      <p:graphicFrame>
        <p:nvGraphicFramePr>
          <p:cNvPr id="28" name="Object 28"/>
          <p:cNvGraphicFramePr>
            <a:graphicFrameLocks noChangeAspect="1"/>
          </p:cNvGraphicFramePr>
          <p:nvPr>
            <p:extLst>
              <p:ext uri="{D42A27DB-BD31-4B8C-83A1-F6EECF244321}">
                <p14:modId xmlns:p14="http://schemas.microsoft.com/office/powerpoint/2010/main" val="3437721446"/>
              </p:ext>
            </p:extLst>
          </p:nvPr>
        </p:nvGraphicFramePr>
        <p:xfrm>
          <a:off x="2450460" y="3790950"/>
          <a:ext cx="2120646" cy="633889"/>
        </p:xfrm>
        <a:graphic>
          <a:graphicData uri="http://schemas.openxmlformats.org/presentationml/2006/ole">
            <mc:AlternateContent xmlns:mc="http://schemas.openxmlformats.org/markup-compatibility/2006">
              <mc:Choice xmlns:v="urn:schemas-microsoft-com:vml" Requires="v">
                <p:oleObj spid="_x0000_s16449" name="Equation" r:id="rId23" imgW="952200" imgH="393480" progId="Equation.DSMT4">
                  <p:embed/>
                </p:oleObj>
              </mc:Choice>
              <mc:Fallback>
                <p:oleObj name="Equation" r:id="rId23" imgW="952200" imgH="39348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450460" y="3790950"/>
                        <a:ext cx="2120646" cy="633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a:off x="4800600" y="1794327"/>
            <a:ext cx="0" cy="3288829"/>
          </a:xfrm>
          <a:prstGeom prst="line">
            <a:avLst/>
          </a:prstGeom>
        </p:spPr>
        <p:style>
          <a:lnRef idx="1">
            <a:schemeClr val="dk1"/>
          </a:lnRef>
          <a:fillRef idx="0">
            <a:schemeClr val="dk1"/>
          </a:fillRef>
          <a:effectRef idx="0">
            <a:schemeClr val="dk1"/>
          </a:effectRef>
          <a:fontRef idx="minor">
            <a:schemeClr val="tx1"/>
          </a:fontRef>
        </p:style>
      </p:cxnSp>
      <p:sp>
        <p:nvSpPr>
          <p:cNvPr id="30" name="Text Box 19"/>
          <p:cNvSpPr txBox="1">
            <a:spLocks noChangeArrowheads="1"/>
          </p:cNvSpPr>
          <p:nvPr/>
        </p:nvSpPr>
        <p:spPr bwMode="auto">
          <a:xfrm>
            <a:off x="4800600" y="1924050"/>
            <a:ext cx="1981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t>e) 0,555…</a:t>
            </a:r>
          </a:p>
        </p:txBody>
      </p:sp>
      <p:sp>
        <p:nvSpPr>
          <p:cNvPr id="31" name="Text Box 20"/>
          <p:cNvSpPr txBox="1">
            <a:spLocks noChangeArrowheads="1"/>
          </p:cNvSpPr>
          <p:nvPr/>
        </p:nvSpPr>
        <p:spPr bwMode="auto">
          <a:xfrm>
            <a:off x="4800600" y="2495550"/>
            <a:ext cx="1371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f) 0,(68)</a:t>
            </a:r>
          </a:p>
        </p:txBody>
      </p:sp>
      <p:graphicFrame>
        <p:nvGraphicFramePr>
          <p:cNvPr id="34" name="Object 27"/>
          <p:cNvGraphicFramePr>
            <a:graphicFrameLocks noChangeAspect="1"/>
          </p:cNvGraphicFramePr>
          <p:nvPr>
            <p:extLst>
              <p:ext uri="{D42A27DB-BD31-4B8C-83A1-F6EECF244321}">
                <p14:modId xmlns:p14="http://schemas.microsoft.com/office/powerpoint/2010/main" val="3154015604"/>
              </p:ext>
            </p:extLst>
          </p:nvPr>
        </p:nvGraphicFramePr>
        <p:xfrm>
          <a:off x="6096000" y="1866900"/>
          <a:ext cx="3124200" cy="628650"/>
        </p:xfrm>
        <a:graphic>
          <a:graphicData uri="http://schemas.openxmlformats.org/presentationml/2006/ole">
            <mc:AlternateContent xmlns:mc="http://schemas.openxmlformats.org/markup-compatibility/2006">
              <mc:Choice xmlns:v="urn:schemas-microsoft-com:vml" Requires="v">
                <p:oleObj spid="_x0000_s16450" name="Equation" r:id="rId25" imgW="1638000" imgH="393480" progId="Equation.DSMT4">
                  <p:embed/>
                </p:oleObj>
              </mc:Choice>
              <mc:Fallback>
                <p:oleObj name="Equation" r:id="rId25" imgW="1638000" imgH="39348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0" y="1866900"/>
                        <a:ext cx="3124200"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 name="Object 29"/>
          <p:cNvGraphicFramePr>
            <a:graphicFrameLocks noChangeAspect="1"/>
          </p:cNvGraphicFramePr>
          <p:nvPr>
            <p:extLst>
              <p:ext uri="{D42A27DB-BD31-4B8C-83A1-F6EECF244321}">
                <p14:modId xmlns:p14="http://schemas.microsoft.com/office/powerpoint/2010/main" val="2226450040"/>
              </p:ext>
            </p:extLst>
          </p:nvPr>
        </p:nvGraphicFramePr>
        <p:xfrm>
          <a:off x="5867400" y="2457450"/>
          <a:ext cx="3124200" cy="571500"/>
        </p:xfrm>
        <a:graphic>
          <a:graphicData uri="http://schemas.openxmlformats.org/presentationml/2006/ole">
            <mc:AlternateContent xmlns:mc="http://schemas.openxmlformats.org/markup-compatibility/2006">
              <mc:Choice xmlns:v="urn:schemas-microsoft-com:vml" Requires="v">
                <p:oleObj spid="_x0000_s16451" name="Equation" r:id="rId27" imgW="1574640" imgH="393480" progId="Equation.DSMT4">
                  <p:embed/>
                </p:oleObj>
              </mc:Choice>
              <mc:Fallback>
                <p:oleObj name="Equation" r:id="rId27" imgW="1574640" imgH="393480" progId="Equation.DSMT4">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67400" y="2457450"/>
                        <a:ext cx="3124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29250619"/>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1000" fill="hold"/>
                                        <p:tgtEl>
                                          <p:spTgt spid="31749"/>
                                        </p:tgtEl>
                                        <p:attrNameLst>
                                          <p:attrName>ppt_x</p:attrName>
                                        </p:attrNameLst>
                                      </p:cBhvr>
                                      <p:tavLst>
                                        <p:tav tm="0">
                                          <p:val>
                                            <p:strVal val="0-#ppt_w/2"/>
                                          </p:val>
                                        </p:tav>
                                        <p:tav tm="100000">
                                          <p:val>
                                            <p:strVal val="#ppt_x"/>
                                          </p:val>
                                        </p:tav>
                                      </p:tavLst>
                                    </p:anim>
                                    <p:anim calcmode="lin" valueType="num">
                                      <p:cBhvr additive="base">
                                        <p:cTn id="8" dur="1000" fill="hold"/>
                                        <p:tgtEl>
                                          <p:spTgt spid="31749"/>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5" presetClass="entr" presetSubtype="0" fill="hold" nodeType="afterEffect">
                                  <p:stCondLst>
                                    <p:cond delay="0"/>
                                  </p:stCondLst>
                                  <p:childTnLst>
                                    <p:set>
                                      <p:cBhvr>
                                        <p:cTn id="11" dur="1" fill="hold">
                                          <p:stCondLst>
                                            <p:cond delay="0"/>
                                          </p:stCondLst>
                                        </p:cTn>
                                        <p:tgtEl>
                                          <p:spTgt spid="31760"/>
                                        </p:tgtEl>
                                        <p:attrNameLst>
                                          <p:attrName>style.visibility</p:attrName>
                                        </p:attrNameLst>
                                      </p:cBhvr>
                                      <p:to>
                                        <p:strVal val="visible"/>
                                      </p:to>
                                    </p:set>
                                    <p:anim calcmode="lin" valueType="num">
                                      <p:cBhvr>
                                        <p:cTn id="12" dur="2000" fill="hold"/>
                                        <p:tgtEl>
                                          <p:spTgt spid="31760"/>
                                        </p:tgtEl>
                                        <p:attrNameLst>
                                          <p:attrName>ppt_w</p:attrName>
                                        </p:attrNameLst>
                                      </p:cBhvr>
                                      <p:tavLst>
                                        <p:tav tm="0">
                                          <p:val>
                                            <p:fltVal val="0"/>
                                          </p:val>
                                        </p:tav>
                                        <p:tav tm="100000">
                                          <p:val>
                                            <p:strVal val="#ppt_w"/>
                                          </p:val>
                                        </p:tav>
                                      </p:tavLst>
                                    </p:anim>
                                    <p:anim calcmode="lin" valueType="num">
                                      <p:cBhvr>
                                        <p:cTn id="13" dur="2000" fill="hold"/>
                                        <p:tgtEl>
                                          <p:spTgt spid="31760"/>
                                        </p:tgtEl>
                                        <p:attrNameLst>
                                          <p:attrName>ppt_h</p:attrName>
                                        </p:attrNameLst>
                                      </p:cBhvr>
                                      <p:tavLst>
                                        <p:tav tm="0">
                                          <p:val>
                                            <p:fltVal val="0"/>
                                          </p:val>
                                        </p:tav>
                                        <p:tav tm="100000">
                                          <p:val>
                                            <p:strVal val="#ppt_h"/>
                                          </p:val>
                                        </p:tav>
                                      </p:tavLst>
                                    </p:anim>
                                    <p:anim calcmode="lin" valueType="num">
                                      <p:cBhvr>
                                        <p:cTn id="14" dur="2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5" dur="2000" fill="hold"/>
                                        <p:tgtEl>
                                          <p:spTgt spid="31760"/>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000"/>
                            </p:stCondLst>
                            <p:childTnLst>
                              <p:par>
                                <p:cTn id="17" presetID="47" presetClass="entr" presetSubtype="0" fill="hold" nodeType="afterEffect">
                                  <p:stCondLst>
                                    <p:cond delay="0"/>
                                  </p:stCondLst>
                                  <p:childTnLst>
                                    <p:set>
                                      <p:cBhvr>
                                        <p:cTn id="18" dur="1" fill="hold">
                                          <p:stCondLst>
                                            <p:cond delay="0"/>
                                          </p:stCondLst>
                                        </p:cTn>
                                        <p:tgtEl>
                                          <p:spTgt spid="31759"/>
                                        </p:tgtEl>
                                        <p:attrNameLst>
                                          <p:attrName>style.visibility</p:attrName>
                                        </p:attrNameLst>
                                      </p:cBhvr>
                                      <p:to>
                                        <p:strVal val="visible"/>
                                      </p:to>
                                    </p:set>
                                    <p:animEffect transition="in" filter="fade">
                                      <p:cBhvr>
                                        <p:cTn id="19" dur="1000"/>
                                        <p:tgtEl>
                                          <p:spTgt spid="31759"/>
                                        </p:tgtEl>
                                      </p:cBhvr>
                                    </p:animEffect>
                                    <p:anim calcmode="lin" valueType="num">
                                      <p:cBhvr>
                                        <p:cTn id="20" dur="1000" fill="hold"/>
                                        <p:tgtEl>
                                          <p:spTgt spid="31759"/>
                                        </p:tgtEl>
                                        <p:attrNameLst>
                                          <p:attrName>ppt_x</p:attrName>
                                        </p:attrNameLst>
                                      </p:cBhvr>
                                      <p:tavLst>
                                        <p:tav tm="0">
                                          <p:val>
                                            <p:strVal val="#ppt_x"/>
                                          </p:val>
                                        </p:tav>
                                        <p:tav tm="100000">
                                          <p:val>
                                            <p:strVal val="#ppt_x"/>
                                          </p:val>
                                        </p:tav>
                                      </p:tavLst>
                                    </p:anim>
                                    <p:anim calcmode="lin" valueType="num">
                                      <p:cBhvr>
                                        <p:cTn id="21" dur="1000" fill="hold"/>
                                        <p:tgtEl>
                                          <p:spTgt spid="31759"/>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2" presetClass="entr" presetSubtype="8" fill="hold" nodeType="afterEffect">
                                  <p:stCondLst>
                                    <p:cond delay="0"/>
                                  </p:stCondLst>
                                  <p:childTnLst>
                                    <p:set>
                                      <p:cBhvr>
                                        <p:cTn id="24" dur="1" fill="hold">
                                          <p:stCondLst>
                                            <p:cond delay="0"/>
                                          </p:stCondLst>
                                        </p:cTn>
                                        <p:tgtEl>
                                          <p:spTgt spid="31750"/>
                                        </p:tgtEl>
                                        <p:attrNameLst>
                                          <p:attrName>style.visibility</p:attrName>
                                        </p:attrNameLst>
                                      </p:cBhvr>
                                      <p:to>
                                        <p:strVal val="visible"/>
                                      </p:to>
                                    </p:set>
                                    <p:anim calcmode="lin" valueType="num">
                                      <p:cBhvr additive="base">
                                        <p:cTn id="25" dur="1000" fill="hold"/>
                                        <p:tgtEl>
                                          <p:spTgt spid="31750"/>
                                        </p:tgtEl>
                                        <p:attrNameLst>
                                          <p:attrName>ppt_x</p:attrName>
                                        </p:attrNameLst>
                                      </p:cBhvr>
                                      <p:tavLst>
                                        <p:tav tm="0">
                                          <p:val>
                                            <p:strVal val="0-#ppt_w/2"/>
                                          </p:val>
                                        </p:tav>
                                        <p:tav tm="100000">
                                          <p:val>
                                            <p:strVal val="#ppt_x"/>
                                          </p:val>
                                        </p:tav>
                                      </p:tavLst>
                                    </p:anim>
                                    <p:anim calcmode="lin" valueType="num">
                                      <p:cBhvr additive="base">
                                        <p:cTn id="26" dur="1000" fill="hold"/>
                                        <p:tgtEl>
                                          <p:spTgt spid="31750"/>
                                        </p:tgtEl>
                                        <p:attrNameLst>
                                          <p:attrName>ppt_y</p:attrName>
                                        </p:attrNameLst>
                                      </p:cBhvr>
                                      <p:tavLst>
                                        <p:tav tm="0">
                                          <p:val>
                                            <p:strVal val="#ppt_y"/>
                                          </p:val>
                                        </p:tav>
                                        <p:tav tm="100000">
                                          <p:val>
                                            <p:strVal val="#ppt_y"/>
                                          </p:val>
                                        </p:tav>
                                      </p:tavLst>
                                    </p:anim>
                                  </p:childTnLst>
                                </p:cTn>
                              </p:par>
                            </p:childTnLst>
                          </p:cTn>
                        </p:par>
                        <p:par>
                          <p:cTn id="27" fill="hold">
                            <p:stCondLst>
                              <p:cond delay="5000"/>
                            </p:stCondLst>
                            <p:childTnLst>
                              <p:par>
                                <p:cTn id="28" presetID="47" presetClass="entr" presetSubtype="0" fill="hold" nodeType="afterEffect">
                                  <p:stCondLst>
                                    <p:cond delay="0"/>
                                  </p:stCondLst>
                                  <p:childTnLst>
                                    <p:set>
                                      <p:cBhvr>
                                        <p:cTn id="29" dur="1" fill="hold">
                                          <p:stCondLst>
                                            <p:cond delay="0"/>
                                          </p:stCondLst>
                                        </p:cTn>
                                        <p:tgtEl>
                                          <p:spTgt spid="31752"/>
                                        </p:tgtEl>
                                        <p:attrNameLst>
                                          <p:attrName>style.visibility</p:attrName>
                                        </p:attrNameLst>
                                      </p:cBhvr>
                                      <p:to>
                                        <p:strVal val="visible"/>
                                      </p:to>
                                    </p:set>
                                    <p:animEffect transition="in" filter="fade">
                                      <p:cBhvr>
                                        <p:cTn id="30" dur="1000"/>
                                        <p:tgtEl>
                                          <p:spTgt spid="31752"/>
                                        </p:tgtEl>
                                      </p:cBhvr>
                                    </p:animEffect>
                                    <p:anim calcmode="lin" valueType="num">
                                      <p:cBhvr>
                                        <p:cTn id="31" dur="1000" fill="hold"/>
                                        <p:tgtEl>
                                          <p:spTgt spid="31752"/>
                                        </p:tgtEl>
                                        <p:attrNameLst>
                                          <p:attrName>ppt_x</p:attrName>
                                        </p:attrNameLst>
                                      </p:cBhvr>
                                      <p:tavLst>
                                        <p:tav tm="0">
                                          <p:val>
                                            <p:strVal val="#ppt_x"/>
                                          </p:val>
                                        </p:tav>
                                        <p:tav tm="100000">
                                          <p:val>
                                            <p:strVal val="#ppt_x"/>
                                          </p:val>
                                        </p:tav>
                                      </p:tavLst>
                                    </p:anim>
                                    <p:anim calcmode="lin" valueType="num">
                                      <p:cBhvr>
                                        <p:cTn id="32" dur="1000" fill="hold"/>
                                        <p:tgtEl>
                                          <p:spTgt spid="31752"/>
                                        </p:tgtEl>
                                        <p:attrNameLst>
                                          <p:attrName>ppt_y</p:attrName>
                                        </p:attrNameLst>
                                      </p:cBhvr>
                                      <p:tavLst>
                                        <p:tav tm="0">
                                          <p:val>
                                            <p:strVal val="#ppt_y-.1"/>
                                          </p:val>
                                        </p:tav>
                                        <p:tav tm="100000">
                                          <p:val>
                                            <p:strVal val="#ppt_y"/>
                                          </p:val>
                                        </p:tav>
                                      </p:tavLst>
                                    </p:anim>
                                  </p:childTnLst>
                                </p:cTn>
                              </p:par>
                            </p:childTnLst>
                          </p:cTn>
                        </p:par>
                        <p:par>
                          <p:cTn id="33" fill="hold">
                            <p:stCondLst>
                              <p:cond delay="6000"/>
                            </p:stCondLst>
                            <p:childTnLst>
                              <p:par>
                                <p:cTn id="34" presetID="47" presetClass="entr" presetSubtype="0" fill="hold" nodeType="afterEffect">
                                  <p:stCondLst>
                                    <p:cond delay="0"/>
                                  </p:stCondLst>
                                  <p:childTnLst>
                                    <p:set>
                                      <p:cBhvr>
                                        <p:cTn id="35" dur="1" fill="hold">
                                          <p:stCondLst>
                                            <p:cond delay="0"/>
                                          </p:stCondLst>
                                        </p:cTn>
                                        <p:tgtEl>
                                          <p:spTgt spid="31751"/>
                                        </p:tgtEl>
                                        <p:attrNameLst>
                                          <p:attrName>style.visibility</p:attrName>
                                        </p:attrNameLst>
                                      </p:cBhvr>
                                      <p:to>
                                        <p:strVal val="visible"/>
                                      </p:to>
                                    </p:set>
                                    <p:animEffect transition="in" filter="fade">
                                      <p:cBhvr>
                                        <p:cTn id="36" dur="1000"/>
                                        <p:tgtEl>
                                          <p:spTgt spid="31751"/>
                                        </p:tgtEl>
                                      </p:cBhvr>
                                    </p:animEffect>
                                    <p:anim calcmode="lin" valueType="num">
                                      <p:cBhvr>
                                        <p:cTn id="37" dur="1000" fill="hold"/>
                                        <p:tgtEl>
                                          <p:spTgt spid="31751"/>
                                        </p:tgtEl>
                                        <p:attrNameLst>
                                          <p:attrName>ppt_x</p:attrName>
                                        </p:attrNameLst>
                                      </p:cBhvr>
                                      <p:tavLst>
                                        <p:tav tm="0">
                                          <p:val>
                                            <p:strVal val="#ppt_x"/>
                                          </p:val>
                                        </p:tav>
                                        <p:tav tm="100000">
                                          <p:val>
                                            <p:strVal val="#ppt_x"/>
                                          </p:val>
                                        </p:tav>
                                      </p:tavLst>
                                    </p:anim>
                                    <p:anim calcmode="lin" valueType="num">
                                      <p:cBhvr>
                                        <p:cTn id="38" dur="1000" fill="hold"/>
                                        <p:tgtEl>
                                          <p:spTgt spid="3175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7" presetClass="entr" presetSubtype="0" fill="hold" grpId="0" nodeType="clickEffect">
                                  <p:stCondLst>
                                    <p:cond delay="0"/>
                                  </p:stCondLst>
                                  <p:iterate type="lt">
                                    <p:tmPct val="50000"/>
                                  </p:iterate>
                                  <p:childTnLst>
                                    <p:set>
                                      <p:cBhvr>
                                        <p:cTn id="42" dur="1" fill="hold">
                                          <p:stCondLst>
                                            <p:cond delay="0"/>
                                          </p:stCondLst>
                                        </p:cTn>
                                        <p:tgtEl>
                                          <p:spTgt spid="15"/>
                                        </p:tgtEl>
                                        <p:attrNameLst>
                                          <p:attrName>style.visibility</p:attrName>
                                        </p:attrNameLst>
                                      </p:cBhvr>
                                      <p:to>
                                        <p:strVal val="visible"/>
                                      </p:to>
                                    </p:set>
                                    <p:anim calcmode="discrete" valueType="clr">
                                      <p:cBhvr override="childStyle">
                                        <p:cTn id="43"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4" dur="80"/>
                                        <p:tgtEl>
                                          <p:spTgt spid="15"/>
                                        </p:tgtEl>
                                        <p:attrNameLst>
                                          <p:attrName>fillcolor</p:attrName>
                                        </p:attrNameLst>
                                      </p:cBhvr>
                                      <p:tavLst>
                                        <p:tav tm="0">
                                          <p:val>
                                            <p:clrVal>
                                              <a:schemeClr val="accent2"/>
                                            </p:clrVal>
                                          </p:val>
                                        </p:tav>
                                        <p:tav tm="50000">
                                          <p:val>
                                            <p:clrVal>
                                              <a:schemeClr val="hlink"/>
                                            </p:clrVal>
                                          </p:val>
                                        </p:tav>
                                      </p:tavLst>
                                    </p:anim>
                                    <p:set>
                                      <p:cBhvr>
                                        <p:cTn id="45" dur="80"/>
                                        <p:tgtEl>
                                          <p:spTgt spid="15"/>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checkerboard(across)">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animEffect transition="in" filter="checkerboard(across)">
                                      <p:cBhvr>
                                        <p:cTn id="59" dur="500"/>
                                        <p:tgtEl>
                                          <p:spTgt spid="32"/>
                                        </p:tgtEl>
                                      </p:cBhvr>
                                    </p:animEffect>
                                  </p:childTnLst>
                                </p:cTn>
                              </p:par>
                            </p:childTnLst>
                          </p:cTn>
                        </p:par>
                      </p:childTnLst>
                    </p:cTn>
                  </p:par>
                  <p:par>
                    <p:cTn id="60" fill="hold">
                      <p:stCondLst>
                        <p:cond delay="indefinite"/>
                      </p:stCondLst>
                      <p:childTnLst>
                        <p:par>
                          <p:cTn id="61" fill="hold">
                            <p:stCondLst>
                              <p:cond delay="0"/>
                            </p:stCondLst>
                            <p:childTnLst>
                              <p:par>
                                <p:cTn id="62" presetID="5" presetClass="entr" presetSubtype="10"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checkerboard(across)">
                                      <p:cBhvr>
                                        <p:cTn id="64" dur="500"/>
                                        <p:tgtEl>
                                          <p:spTgt spid="20"/>
                                        </p:tgtEl>
                                      </p:cBhvr>
                                    </p:animEffect>
                                  </p:childTnLst>
                                </p:cTn>
                              </p:par>
                              <p:par>
                                <p:cTn id="65" presetID="5" presetClass="entr" presetSubtype="10" fill="hold" nodeType="with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checkerboard(across)">
                                      <p:cBhvr>
                                        <p:cTn id="67" dur="500"/>
                                        <p:tgtEl>
                                          <p:spTgt spid="22"/>
                                        </p:tgtEl>
                                      </p:cBhvr>
                                    </p:animEffect>
                                  </p:childTnLst>
                                </p:cTn>
                              </p:par>
                              <p:par>
                                <p:cTn id="68" presetID="5" presetClass="entr" presetSubtype="10" fill="hold" nodeType="with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checkerboard(across)">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5" presetClass="entr" presetSubtype="10" fill="hold" grpId="0" nodeType="click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checkerboard(across)">
                                      <p:cBhvr>
                                        <p:cTn id="75" dur="500"/>
                                        <p:tgtEl>
                                          <p:spTgt spid="25"/>
                                        </p:tgtEl>
                                      </p:cBhvr>
                                    </p:animEffect>
                                  </p:childTnLst>
                                </p:cTn>
                              </p:par>
                              <p:par>
                                <p:cTn id="76" presetID="5" presetClass="entr" presetSubtype="10" fill="hold" nodeType="with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checkerboard(across)">
                                      <p:cBhvr>
                                        <p:cTn id="78" dur="500"/>
                                        <p:tgtEl>
                                          <p:spTgt spid="26"/>
                                        </p:tgtEl>
                                      </p:cBhvr>
                                    </p:animEffect>
                                  </p:childTnLst>
                                </p:cTn>
                              </p:par>
                            </p:childTnLst>
                          </p:cTn>
                        </p:par>
                      </p:childTnLst>
                    </p:cTn>
                  </p:par>
                  <p:par>
                    <p:cTn id="79" fill="hold">
                      <p:stCondLst>
                        <p:cond delay="indefinite"/>
                      </p:stCondLst>
                      <p:childTnLst>
                        <p:par>
                          <p:cTn id="80" fill="hold">
                            <p:stCondLst>
                              <p:cond delay="0"/>
                            </p:stCondLst>
                            <p:childTnLst>
                              <p:par>
                                <p:cTn id="81" presetID="5" presetClass="entr" presetSubtype="10" fill="hold" grpId="0" nodeType="click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checkerboard(across)">
                                      <p:cBhvr>
                                        <p:cTn id="83" dur="500"/>
                                        <p:tgtEl>
                                          <p:spTgt spid="27"/>
                                        </p:tgtEl>
                                      </p:cBhvr>
                                    </p:animEffect>
                                  </p:childTnLst>
                                </p:cTn>
                              </p:par>
                              <p:par>
                                <p:cTn id="84" presetID="5" presetClass="entr" presetSubtype="10" fill="hold" nodeType="with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checkerboard(across)">
                                      <p:cBhvr>
                                        <p:cTn id="86" dur="500"/>
                                        <p:tgtEl>
                                          <p:spTgt spid="28"/>
                                        </p:tgtEl>
                                      </p:cBhvr>
                                    </p:animEffect>
                                  </p:childTnLst>
                                </p:cTn>
                              </p:par>
                            </p:childTnLst>
                          </p:cTn>
                        </p:par>
                      </p:childTnLst>
                    </p:cTn>
                  </p:par>
                  <p:par>
                    <p:cTn id="87" fill="hold">
                      <p:stCondLst>
                        <p:cond delay="indefinite"/>
                      </p:stCondLst>
                      <p:childTnLst>
                        <p:par>
                          <p:cTn id="88" fill="hold">
                            <p:stCondLst>
                              <p:cond delay="0"/>
                            </p:stCondLst>
                            <p:childTnLst>
                              <p:par>
                                <p:cTn id="89" presetID="5" presetClass="entr" presetSubtype="10" fill="hold" nodeType="clickEffect">
                                  <p:stCondLst>
                                    <p:cond delay="0"/>
                                  </p:stCondLst>
                                  <p:childTnLst>
                                    <p:set>
                                      <p:cBhvr>
                                        <p:cTn id="90" dur="1" fill="hold">
                                          <p:stCondLst>
                                            <p:cond delay="0"/>
                                          </p:stCondLst>
                                        </p:cTn>
                                        <p:tgtEl>
                                          <p:spTgt spid="34"/>
                                        </p:tgtEl>
                                        <p:attrNameLst>
                                          <p:attrName>style.visibility</p:attrName>
                                        </p:attrNameLst>
                                      </p:cBhvr>
                                      <p:to>
                                        <p:strVal val="visible"/>
                                      </p:to>
                                    </p:set>
                                    <p:animEffect transition="in" filter="checkerboard(across)">
                                      <p:cBhvr>
                                        <p:cTn id="91" dur="500"/>
                                        <p:tgtEl>
                                          <p:spTgt spid="34"/>
                                        </p:tgtEl>
                                      </p:cBhvr>
                                    </p:animEffect>
                                  </p:childTnLst>
                                </p:cTn>
                              </p:par>
                              <p:par>
                                <p:cTn id="92" presetID="5" presetClass="entr" presetSubtype="10" fill="hold" grpId="0" nodeType="withEffect">
                                  <p:stCondLst>
                                    <p:cond delay="0"/>
                                  </p:stCondLst>
                                  <p:childTnLst>
                                    <p:set>
                                      <p:cBhvr>
                                        <p:cTn id="93" dur="1" fill="hold">
                                          <p:stCondLst>
                                            <p:cond delay="0"/>
                                          </p:stCondLst>
                                        </p:cTn>
                                        <p:tgtEl>
                                          <p:spTgt spid="30"/>
                                        </p:tgtEl>
                                        <p:attrNameLst>
                                          <p:attrName>style.visibility</p:attrName>
                                        </p:attrNameLst>
                                      </p:cBhvr>
                                      <p:to>
                                        <p:strVal val="visible"/>
                                      </p:to>
                                    </p:set>
                                    <p:animEffect transition="in" filter="checkerboard(across)">
                                      <p:cBhvr>
                                        <p:cTn id="94" dur="500"/>
                                        <p:tgtEl>
                                          <p:spTgt spid="30"/>
                                        </p:tgtEl>
                                      </p:cBhvr>
                                    </p:animEffect>
                                  </p:childTnLst>
                                </p:cTn>
                              </p:par>
                            </p:childTnLst>
                          </p:cTn>
                        </p:par>
                      </p:childTnLst>
                    </p:cTn>
                  </p:par>
                  <p:par>
                    <p:cTn id="95" fill="hold">
                      <p:stCondLst>
                        <p:cond delay="indefinite"/>
                      </p:stCondLst>
                      <p:childTnLst>
                        <p:par>
                          <p:cTn id="96" fill="hold">
                            <p:stCondLst>
                              <p:cond delay="0"/>
                            </p:stCondLst>
                            <p:childTnLst>
                              <p:par>
                                <p:cTn id="97" presetID="5" presetClass="entr" presetSubtype="10" fill="hold" grpId="0" nodeType="clickEffect">
                                  <p:stCondLst>
                                    <p:cond delay="0"/>
                                  </p:stCondLst>
                                  <p:childTnLst>
                                    <p:set>
                                      <p:cBhvr>
                                        <p:cTn id="98" dur="1" fill="hold">
                                          <p:stCondLst>
                                            <p:cond delay="0"/>
                                          </p:stCondLst>
                                        </p:cTn>
                                        <p:tgtEl>
                                          <p:spTgt spid="31"/>
                                        </p:tgtEl>
                                        <p:attrNameLst>
                                          <p:attrName>style.visibility</p:attrName>
                                        </p:attrNameLst>
                                      </p:cBhvr>
                                      <p:to>
                                        <p:strVal val="visible"/>
                                      </p:to>
                                    </p:set>
                                    <p:animEffect transition="in" filter="checkerboard(across)">
                                      <p:cBhvr>
                                        <p:cTn id="99" dur="500"/>
                                        <p:tgtEl>
                                          <p:spTgt spid="31"/>
                                        </p:tgtEl>
                                      </p:cBhvr>
                                    </p:animEffect>
                                  </p:childTnLst>
                                </p:cTn>
                              </p:par>
                              <p:par>
                                <p:cTn id="100" presetID="5" presetClass="entr" presetSubtype="10" fill="hold" nodeType="withEffect">
                                  <p:stCondLst>
                                    <p:cond delay="0"/>
                                  </p:stCondLst>
                                  <p:childTnLst>
                                    <p:set>
                                      <p:cBhvr>
                                        <p:cTn id="101" dur="1" fill="hold">
                                          <p:stCondLst>
                                            <p:cond delay="0"/>
                                          </p:stCondLst>
                                        </p:cTn>
                                        <p:tgtEl>
                                          <p:spTgt spid="35"/>
                                        </p:tgtEl>
                                        <p:attrNameLst>
                                          <p:attrName>style.visibility</p:attrName>
                                        </p:attrNameLst>
                                      </p:cBhvr>
                                      <p:to>
                                        <p:strVal val="visible"/>
                                      </p:to>
                                    </p:set>
                                    <p:animEffect transition="in" filter="checkerboard(across)">
                                      <p:cBhvr>
                                        <p:cTn id="10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32" grpId="0"/>
      <p:bldP spid="33" grpId="0"/>
      <p:bldP spid="20" grpId="0"/>
      <p:bldP spid="25" grpId="0"/>
      <p:bldP spid="27" grpId="0"/>
      <p:bldP spid="30" grpId="0"/>
      <p:bldP spid="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0" name="图片 11269" descr="25"/>
          <p:cNvPicPr>
            <a:picLocks noChangeAspect="1"/>
          </p:cNvPicPr>
          <p:nvPr/>
        </p:nvPicPr>
        <p:blipFill>
          <a:blip r:embed="rId3"/>
          <a:stretch>
            <a:fillRect/>
          </a:stretch>
        </p:blipFill>
        <p:spPr>
          <a:xfrm>
            <a:off x="7043583" y="4153644"/>
            <a:ext cx="2024217" cy="989856"/>
          </a:xfrm>
          <a:prstGeom prst="rect">
            <a:avLst/>
          </a:prstGeom>
          <a:noFill/>
          <a:ln w="9525">
            <a:noFill/>
          </a:ln>
        </p:spPr>
      </p:pic>
      <p:sp>
        <p:nvSpPr>
          <p:cNvPr id="17" name="文本框 2055"/>
          <p:cNvSpPr txBox="1"/>
          <p:nvPr/>
        </p:nvSpPr>
        <p:spPr>
          <a:xfrm>
            <a:off x="3124200" y="0"/>
            <a:ext cx="1905000" cy="425606"/>
          </a:xfrm>
          <a:prstGeom prst="rect">
            <a:avLst/>
          </a:prstGeom>
          <a:noFill/>
          <a:ln w="9525">
            <a:noFill/>
          </a:ln>
        </p:spPr>
        <p:txBody>
          <a:bodyPr wrap="square" lIns="55730" tIns="27865" rIns="55730" bIns="27865">
            <a:spAutoFit/>
          </a:bodyPr>
          <a:lstStyle/>
          <a:p>
            <a:pPr defTabSz="914508">
              <a:spcBef>
                <a:spcPct val="50000"/>
              </a:spcBef>
            </a:pPr>
            <a:r>
              <a:rPr lang="vi-VN" altLang="zh-CN" b="1" dirty="0" smtClean="0">
                <a:solidFill>
                  <a:srgbClr val="FF0000"/>
                </a:solidFill>
                <a:latin typeface="Times New Roman" pitchFamily="18" charset="0"/>
                <a:ea typeface="黑体" panose="02010609060101010101" pitchFamily="2" charset="-122"/>
                <a:cs typeface="Times New Roman" pitchFamily="18" charset="0"/>
              </a:rPr>
              <a:t>CỦNG CỐ</a:t>
            </a:r>
            <a:endParaRPr lang="en-US" altLang="zh-CN" b="1" dirty="0">
              <a:solidFill>
                <a:srgbClr val="FF0000"/>
              </a:solidFill>
              <a:latin typeface="Times New Roman" pitchFamily="18" charset="0"/>
              <a:ea typeface="黑体" panose="02010609060101010101" pitchFamily="2" charset="-122"/>
              <a:cs typeface="Times New Roman" pitchFamily="18" charset="0"/>
            </a:endParaRPr>
          </a:p>
        </p:txBody>
      </p:sp>
      <p:sp>
        <p:nvSpPr>
          <p:cNvPr id="18" name="Text Box 5"/>
          <p:cNvSpPr txBox="1">
            <a:spLocks noChangeArrowheads="1"/>
          </p:cNvSpPr>
          <p:nvPr/>
        </p:nvSpPr>
        <p:spPr bwMode="auto">
          <a:xfrm>
            <a:off x="107504" y="361950"/>
            <a:ext cx="896029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dirty="0" smtClean="0">
                <a:solidFill>
                  <a:srgbClr val="FF33CC"/>
                </a:solidFill>
                <a:latin typeface="Times New Roman" pitchFamily="18" charset="0"/>
                <a:cs typeface="Times New Roman" pitchFamily="18" charset="0"/>
              </a:rPr>
              <a:t>1) </a:t>
            </a:r>
            <a:r>
              <a:rPr lang="vi-VN" dirty="0" smtClean="0">
                <a:solidFill>
                  <a:srgbClr val="000000"/>
                </a:solidFill>
                <a:latin typeface="Times New Roman" pitchFamily="18" charset="0"/>
                <a:cs typeface="Times New Roman" pitchFamily="18" charset="0"/>
              </a:rPr>
              <a:t>Cách </a:t>
            </a:r>
            <a:r>
              <a:rPr lang="vi-VN" dirty="0">
                <a:solidFill>
                  <a:srgbClr val="000000"/>
                </a:solidFill>
                <a:latin typeface="Times New Roman" pitchFamily="18" charset="0"/>
                <a:cs typeface="Times New Roman" pitchFamily="18" charset="0"/>
              </a:rPr>
              <a:t>nhận biết một phân số viết được dưới dạng số thập phân hữu hạn, số thập phân vô hạn tuần hoàn:</a:t>
            </a:r>
            <a:endParaRPr lang="vi-VN" dirty="0">
              <a:solidFill>
                <a:srgbClr val="000000"/>
              </a:solidFill>
              <a:latin typeface="Times New Roman" pitchFamily="18" charset="0"/>
              <a:cs typeface="Times New Roman" pitchFamily="18" charset="0"/>
            </a:endParaRPr>
          </a:p>
        </p:txBody>
      </p:sp>
      <p:sp>
        <p:nvSpPr>
          <p:cNvPr id="21" name="Text Box 6"/>
          <p:cNvSpPr txBox="1">
            <a:spLocks noChangeArrowheads="1"/>
          </p:cNvSpPr>
          <p:nvPr/>
        </p:nvSpPr>
        <p:spPr bwMode="auto">
          <a:xfrm>
            <a:off x="225267" y="2954982"/>
            <a:ext cx="83889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vi-VN" dirty="0" smtClean="0">
                <a:solidFill>
                  <a:srgbClr val="FF33CC"/>
                </a:solidFill>
                <a:latin typeface="Times New Roman" pitchFamily="18" charset="0"/>
                <a:cs typeface="Times New Roman" pitchFamily="18" charset="0"/>
              </a:rPr>
              <a:t>2) </a:t>
            </a:r>
            <a:r>
              <a:rPr lang="en-US" dirty="0" err="1" smtClean="0">
                <a:solidFill>
                  <a:srgbClr val="000000"/>
                </a:solidFill>
                <a:latin typeface="Times New Roman" pitchFamily="18" charset="0"/>
                <a:cs typeface="Times New Roman" pitchFamily="18" charset="0"/>
              </a:rPr>
              <a:t>Cách</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biểu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diển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mỗi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số</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hữu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tỉ</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với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dạng</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số</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thập</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phân</a:t>
            </a:r>
            <a:r>
              <a:rPr lang="en-US" dirty="0">
                <a:solidFill>
                  <a:srgbClr val="000000"/>
                </a:solidFill>
              </a:rPr>
              <a:t>?</a:t>
            </a:r>
          </a:p>
        </p:txBody>
      </p:sp>
      <p:sp>
        <p:nvSpPr>
          <p:cNvPr id="22" name="Text Box 4"/>
          <p:cNvSpPr txBox="1">
            <a:spLocks noChangeArrowheads="1"/>
          </p:cNvSpPr>
          <p:nvPr/>
        </p:nvSpPr>
        <p:spPr bwMode="auto">
          <a:xfrm>
            <a:off x="225267" y="1192947"/>
            <a:ext cx="863830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a:solidFill>
                  <a:srgbClr val="FF0000"/>
                </a:solidFill>
                <a:latin typeface="Times New Roman" pitchFamily="18" charset="0"/>
                <a:cs typeface="Times New Roman" pitchFamily="18" charset="0"/>
              </a:rPr>
              <a:t>- Nếu một phân số tối giản với mẫu dương mà mẫu không có ước nguyên tố khác 2 và 5 thì phân số đó viết được dưới dạng số thập phân hữu hạn.</a:t>
            </a:r>
          </a:p>
        </p:txBody>
      </p:sp>
      <p:sp>
        <p:nvSpPr>
          <p:cNvPr id="23" name="Text Box 5"/>
          <p:cNvSpPr txBox="1">
            <a:spLocks noChangeArrowheads="1"/>
          </p:cNvSpPr>
          <p:nvPr/>
        </p:nvSpPr>
        <p:spPr bwMode="auto">
          <a:xfrm>
            <a:off x="162922" y="2100188"/>
            <a:ext cx="884945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200" dirty="0">
                <a:solidFill>
                  <a:srgbClr val="FF0000"/>
                </a:solidFill>
                <a:latin typeface="Times New Roman" pitchFamily="18" charset="0"/>
                <a:cs typeface="Times New Roman" pitchFamily="18" charset="0"/>
              </a:rPr>
              <a:t>- Nếu một phân số tối giản với mẫu dương mà mẫu có ước nguyên tố khác 2 và 5 thỡ phân số đó viết được dưới dạng số thập phân vô hạn tuần hoàn.</a:t>
            </a:r>
          </a:p>
        </p:txBody>
      </p:sp>
      <p:sp>
        <p:nvSpPr>
          <p:cNvPr id="24" name="Text Box 7"/>
          <p:cNvSpPr txBox="1">
            <a:spLocks noChangeArrowheads="1"/>
          </p:cNvSpPr>
          <p:nvPr/>
        </p:nvSpPr>
        <p:spPr bwMode="auto">
          <a:xfrm>
            <a:off x="304800" y="3428821"/>
            <a:ext cx="860007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dirty="0">
                <a:solidFill>
                  <a:srgbClr val="FF0000"/>
                </a:solidFill>
                <a:latin typeface="Times New Roman" pitchFamily="18" charset="0"/>
                <a:cs typeface="Times New Roman" pitchFamily="18" charset="0"/>
              </a:rPr>
              <a:t>Mỗi số hữu tỉ được biểu diễn bởi một số thập phân hữu hạn hoặc vô hạn tuần hoàn. Ngược lại, mỗi số thập phân hữu hạn hoặc vô hạn tuần hoàn biểu diễn một số hữu tỉ.</a:t>
            </a:r>
          </a:p>
        </p:txBody>
      </p:sp>
    </p:spTree>
    <p:extLst>
      <p:ext uri="{BB962C8B-B14F-4D97-AF65-F5344CB8AC3E}">
        <p14:creationId xmlns:p14="http://schemas.microsoft.com/office/powerpoint/2010/main" val="11641131"/>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p:bldP spid="22" grpId="0"/>
      <p:bldP spid="2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9">
            <a:extLst>
              <a:ext uri="{FF2B5EF4-FFF2-40B4-BE49-F238E27FC236}">
                <a16:creationId xmlns:a16="http://schemas.microsoft.com/office/drawing/2014/main" xmlns="" id="{D20FBD4A-CA75-46CB-8F26-D8DFE26D9566}"/>
              </a:ext>
            </a:extLst>
          </p:cNvPr>
          <p:cNvGrpSpPr/>
          <p:nvPr/>
        </p:nvGrpSpPr>
        <p:grpSpPr>
          <a:xfrm>
            <a:off x="2007219" y="284357"/>
            <a:ext cx="4817326" cy="710890"/>
            <a:chOff x="4451016" y="2119953"/>
            <a:chExt cx="1512227" cy="2493283"/>
          </a:xfrm>
        </p:grpSpPr>
        <p:sp>
          <p:nvSpPr>
            <p:cNvPr id="3" name="任意多边形 6">
              <a:extLst>
                <a:ext uri="{FF2B5EF4-FFF2-40B4-BE49-F238E27FC236}">
                  <a16:creationId xmlns:a16="http://schemas.microsoft.com/office/drawing/2014/main" xmlns="" id="{9F54798C-8073-4A36-A9D0-6EB4F8132D53}"/>
                </a:ext>
              </a:extLst>
            </p:cNvPr>
            <p:cNvSpPr/>
            <p:nvPr/>
          </p:nvSpPr>
          <p:spPr>
            <a:xfrm>
              <a:off x="4451016" y="2119953"/>
              <a:ext cx="1512227" cy="2493283"/>
            </a:xfrm>
            <a:custGeom>
              <a:avLst/>
              <a:gdLst>
                <a:gd name="connsiteX0" fmla="*/ 6111936 w 6416813"/>
                <a:gd name="connsiteY0" fmla="*/ 519638 h 3001581"/>
                <a:gd name="connsiteX1" fmla="*/ 3290358 w 6416813"/>
                <a:gd name="connsiteY1" fmla="*/ 23250 h 3001581"/>
                <a:gd name="connsiteX2" fmla="*/ 103021 w 6416813"/>
                <a:gd name="connsiteY2" fmla="*/ 1029090 h 3001581"/>
                <a:gd name="connsiteX3" fmla="*/ 769227 w 6416813"/>
                <a:gd name="connsiteY3" fmla="*/ 2531318 h 3001581"/>
                <a:gd name="connsiteX4" fmla="*/ 272838 w 6416813"/>
                <a:gd name="connsiteY4" fmla="*/ 3001581 h 3001581"/>
                <a:gd name="connsiteX5" fmla="*/ 1539936 w 6416813"/>
                <a:gd name="connsiteY5" fmla="*/ 2688072 h 3001581"/>
                <a:gd name="connsiteX6" fmla="*/ 5824553 w 6416813"/>
                <a:gd name="connsiteY6" fmla="*/ 2648884 h 3001581"/>
                <a:gd name="connsiteX7" fmla="*/ 6111936 w 6416813"/>
                <a:gd name="connsiteY7" fmla="*/ 519638 h 3001581"/>
                <a:gd name="connsiteX0-1" fmla="*/ 6111936 w 6416813"/>
                <a:gd name="connsiteY0-2" fmla="*/ 519638 h 3001581"/>
                <a:gd name="connsiteX1-3" fmla="*/ 3290358 w 6416813"/>
                <a:gd name="connsiteY1-4" fmla="*/ 23250 h 3001581"/>
                <a:gd name="connsiteX2-5" fmla="*/ 103021 w 6416813"/>
                <a:gd name="connsiteY2-6" fmla="*/ 1029090 h 3001581"/>
                <a:gd name="connsiteX3-7" fmla="*/ 769227 w 6416813"/>
                <a:gd name="connsiteY3-8" fmla="*/ 2531318 h 3001581"/>
                <a:gd name="connsiteX4-9" fmla="*/ 272838 w 6416813"/>
                <a:gd name="connsiteY4-10" fmla="*/ 3001581 h 3001581"/>
                <a:gd name="connsiteX5-11" fmla="*/ 1539936 w 6416813"/>
                <a:gd name="connsiteY5-12" fmla="*/ 2688072 h 3001581"/>
                <a:gd name="connsiteX6-13" fmla="*/ 5824553 w 6416813"/>
                <a:gd name="connsiteY6-14" fmla="*/ 2648884 h 3001581"/>
                <a:gd name="connsiteX7-15" fmla="*/ 6111936 w 6416813"/>
                <a:gd name="connsiteY7-16" fmla="*/ 519638 h 3001581"/>
                <a:gd name="connsiteX0-17" fmla="*/ 6111936 w 6416813"/>
                <a:gd name="connsiteY0-18" fmla="*/ 519638 h 3001581"/>
                <a:gd name="connsiteX1-19" fmla="*/ 3290358 w 6416813"/>
                <a:gd name="connsiteY1-20" fmla="*/ 23250 h 3001581"/>
                <a:gd name="connsiteX2-21" fmla="*/ 103021 w 6416813"/>
                <a:gd name="connsiteY2-22" fmla="*/ 1029090 h 3001581"/>
                <a:gd name="connsiteX3-23" fmla="*/ 769227 w 6416813"/>
                <a:gd name="connsiteY3-24" fmla="*/ 2531318 h 3001581"/>
                <a:gd name="connsiteX4-25" fmla="*/ 272838 w 6416813"/>
                <a:gd name="connsiteY4-26" fmla="*/ 3001581 h 3001581"/>
                <a:gd name="connsiteX5-27" fmla="*/ 1539936 w 6416813"/>
                <a:gd name="connsiteY5-28" fmla="*/ 2688072 h 3001581"/>
                <a:gd name="connsiteX6-29" fmla="*/ 5824553 w 6416813"/>
                <a:gd name="connsiteY6-30" fmla="*/ 2648884 h 3001581"/>
                <a:gd name="connsiteX7-31" fmla="*/ 6111936 w 6416813"/>
                <a:gd name="connsiteY7-32" fmla="*/ 519638 h 3001581"/>
                <a:gd name="connsiteX0-33" fmla="*/ 6072123 w 6377000"/>
                <a:gd name="connsiteY0-34" fmla="*/ 519638 h 3001581"/>
                <a:gd name="connsiteX1-35" fmla="*/ 3250545 w 6377000"/>
                <a:gd name="connsiteY1-36" fmla="*/ 23250 h 3001581"/>
                <a:gd name="connsiteX2-37" fmla="*/ 63208 w 6377000"/>
                <a:gd name="connsiteY2-38" fmla="*/ 1029090 h 3001581"/>
                <a:gd name="connsiteX3-39" fmla="*/ 729414 w 6377000"/>
                <a:gd name="connsiteY3-40" fmla="*/ 2531318 h 3001581"/>
                <a:gd name="connsiteX4-41" fmla="*/ 233025 w 6377000"/>
                <a:gd name="connsiteY4-42" fmla="*/ 3001581 h 3001581"/>
                <a:gd name="connsiteX5-43" fmla="*/ 1500123 w 6377000"/>
                <a:gd name="connsiteY5-44" fmla="*/ 2688072 h 3001581"/>
                <a:gd name="connsiteX6-45" fmla="*/ 5784740 w 6377000"/>
                <a:gd name="connsiteY6-46" fmla="*/ 2648884 h 3001581"/>
                <a:gd name="connsiteX7-47" fmla="*/ 6072123 w 6377000"/>
                <a:gd name="connsiteY7-48" fmla="*/ 519638 h 3001581"/>
                <a:gd name="connsiteX0-49" fmla="*/ 6202752 w 6463800"/>
                <a:gd name="connsiteY0-50" fmla="*/ 673348 h 2985474"/>
                <a:gd name="connsiteX1-51" fmla="*/ 3250545 w 6463800"/>
                <a:gd name="connsiteY1-52" fmla="*/ 7143 h 2985474"/>
                <a:gd name="connsiteX2-53" fmla="*/ 63208 w 6463800"/>
                <a:gd name="connsiteY2-54" fmla="*/ 1012983 h 2985474"/>
                <a:gd name="connsiteX3-55" fmla="*/ 729414 w 6463800"/>
                <a:gd name="connsiteY3-56" fmla="*/ 2515211 h 2985474"/>
                <a:gd name="connsiteX4-57" fmla="*/ 233025 w 6463800"/>
                <a:gd name="connsiteY4-58" fmla="*/ 2985474 h 2985474"/>
                <a:gd name="connsiteX5-59" fmla="*/ 1500123 w 6463800"/>
                <a:gd name="connsiteY5-60" fmla="*/ 2671965 h 2985474"/>
                <a:gd name="connsiteX6-61" fmla="*/ 5784740 w 6463800"/>
                <a:gd name="connsiteY6-62" fmla="*/ 2632777 h 2985474"/>
                <a:gd name="connsiteX7-63" fmla="*/ 6202752 w 6463800"/>
                <a:gd name="connsiteY7-64" fmla="*/ 673348 h 2985474"/>
                <a:gd name="connsiteX0-65" fmla="*/ 6202752 w 6463800"/>
                <a:gd name="connsiteY0-66" fmla="*/ 673348 h 3037725"/>
                <a:gd name="connsiteX1-67" fmla="*/ 3250545 w 6463800"/>
                <a:gd name="connsiteY1-68" fmla="*/ 7143 h 3037725"/>
                <a:gd name="connsiteX2-69" fmla="*/ 63208 w 6463800"/>
                <a:gd name="connsiteY2-70" fmla="*/ 1012983 h 3037725"/>
                <a:gd name="connsiteX3-71" fmla="*/ 729414 w 6463800"/>
                <a:gd name="connsiteY3-72" fmla="*/ 2515211 h 3037725"/>
                <a:gd name="connsiteX4-73" fmla="*/ 533471 w 6463800"/>
                <a:gd name="connsiteY4-74" fmla="*/ 3037725 h 3037725"/>
                <a:gd name="connsiteX5-75" fmla="*/ 1500123 w 6463800"/>
                <a:gd name="connsiteY5-76" fmla="*/ 2671965 h 3037725"/>
                <a:gd name="connsiteX6-77" fmla="*/ 5784740 w 6463800"/>
                <a:gd name="connsiteY6-78" fmla="*/ 2632777 h 3037725"/>
                <a:gd name="connsiteX7-79" fmla="*/ 6202752 w 6463800"/>
                <a:gd name="connsiteY7-80" fmla="*/ 673348 h 3037725"/>
                <a:gd name="connsiteX0-81" fmla="*/ 6202752 w 6399662"/>
                <a:gd name="connsiteY0-82" fmla="*/ 673568 h 3037945"/>
                <a:gd name="connsiteX1-83" fmla="*/ 3250545 w 6399662"/>
                <a:gd name="connsiteY1-84" fmla="*/ 7363 h 3037945"/>
                <a:gd name="connsiteX2-85" fmla="*/ 63208 w 6399662"/>
                <a:gd name="connsiteY2-86" fmla="*/ 1013203 h 3037945"/>
                <a:gd name="connsiteX3-87" fmla="*/ 729414 w 6399662"/>
                <a:gd name="connsiteY3-88" fmla="*/ 2515431 h 3037945"/>
                <a:gd name="connsiteX4-89" fmla="*/ 533471 w 6399662"/>
                <a:gd name="connsiteY4-90" fmla="*/ 3037945 h 3037945"/>
                <a:gd name="connsiteX5-91" fmla="*/ 1500123 w 6399662"/>
                <a:gd name="connsiteY5-92" fmla="*/ 2672185 h 3037945"/>
                <a:gd name="connsiteX6-93" fmla="*/ 5614923 w 6399662"/>
                <a:gd name="connsiteY6-94" fmla="*/ 2698311 h 3037945"/>
                <a:gd name="connsiteX7-95" fmla="*/ 6202752 w 6399662"/>
                <a:gd name="connsiteY7-96" fmla="*/ 673568 h 3037945"/>
                <a:gd name="connsiteX0-97" fmla="*/ 6202752 w 6427727"/>
                <a:gd name="connsiteY0-98" fmla="*/ 673568 h 3037945"/>
                <a:gd name="connsiteX1-99" fmla="*/ 3250545 w 6427727"/>
                <a:gd name="connsiteY1-100" fmla="*/ 7363 h 3037945"/>
                <a:gd name="connsiteX2-101" fmla="*/ 63208 w 6427727"/>
                <a:gd name="connsiteY2-102" fmla="*/ 1013203 h 3037945"/>
                <a:gd name="connsiteX3-103" fmla="*/ 729414 w 6427727"/>
                <a:gd name="connsiteY3-104" fmla="*/ 2515431 h 3037945"/>
                <a:gd name="connsiteX4-105" fmla="*/ 533471 w 6427727"/>
                <a:gd name="connsiteY4-106" fmla="*/ 3037945 h 3037945"/>
                <a:gd name="connsiteX5-107" fmla="*/ 1500123 w 6427727"/>
                <a:gd name="connsiteY5-108" fmla="*/ 2672185 h 3037945"/>
                <a:gd name="connsiteX6-109" fmla="*/ 5614923 w 6427727"/>
                <a:gd name="connsiteY6-110" fmla="*/ 2698311 h 3037945"/>
                <a:gd name="connsiteX7-111" fmla="*/ 6202752 w 6427727"/>
                <a:gd name="connsiteY7-112" fmla="*/ 673568 h 3037945"/>
                <a:gd name="connsiteX0-113" fmla="*/ 6202752 w 6427727"/>
                <a:gd name="connsiteY0-114" fmla="*/ 666268 h 3030645"/>
                <a:gd name="connsiteX1-115" fmla="*/ 3250545 w 6427727"/>
                <a:gd name="connsiteY1-116" fmla="*/ 63 h 3030645"/>
                <a:gd name="connsiteX2-117" fmla="*/ 63208 w 6427727"/>
                <a:gd name="connsiteY2-118" fmla="*/ 1005903 h 3030645"/>
                <a:gd name="connsiteX3-119" fmla="*/ 729414 w 6427727"/>
                <a:gd name="connsiteY3-120" fmla="*/ 2508131 h 3030645"/>
                <a:gd name="connsiteX4-121" fmla="*/ 533471 w 6427727"/>
                <a:gd name="connsiteY4-122" fmla="*/ 3030645 h 3030645"/>
                <a:gd name="connsiteX5-123" fmla="*/ 1500123 w 6427727"/>
                <a:gd name="connsiteY5-124" fmla="*/ 2664885 h 3030645"/>
                <a:gd name="connsiteX6-125" fmla="*/ 5614923 w 6427727"/>
                <a:gd name="connsiteY6-126" fmla="*/ 2691011 h 3030645"/>
                <a:gd name="connsiteX7-127" fmla="*/ 6202752 w 6427727"/>
                <a:gd name="connsiteY7-128" fmla="*/ 666268 h 3030645"/>
                <a:gd name="connsiteX0-129" fmla="*/ 6202752 w 6445028"/>
                <a:gd name="connsiteY0-130" fmla="*/ 666309 h 3030686"/>
                <a:gd name="connsiteX1-131" fmla="*/ 3250545 w 6445028"/>
                <a:gd name="connsiteY1-132" fmla="*/ 104 h 3030686"/>
                <a:gd name="connsiteX2-133" fmla="*/ 63208 w 6445028"/>
                <a:gd name="connsiteY2-134" fmla="*/ 1005944 h 3030686"/>
                <a:gd name="connsiteX3-135" fmla="*/ 729414 w 6445028"/>
                <a:gd name="connsiteY3-136" fmla="*/ 2508172 h 3030686"/>
                <a:gd name="connsiteX4-137" fmla="*/ 533471 w 6445028"/>
                <a:gd name="connsiteY4-138" fmla="*/ 3030686 h 3030686"/>
                <a:gd name="connsiteX5-139" fmla="*/ 1500123 w 6445028"/>
                <a:gd name="connsiteY5-140" fmla="*/ 2664926 h 3030686"/>
                <a:gd name="connsiteX6-141" fmla="*/ 5614923 w 6445028"/>
                <a:gd name="connsiteY6-142" fmla="*/ 2691052 h 3030686"/>
                <a:gd name="connsiteX7-143" fmla="*/ 6202752 w 6445028"/>
                <a:gd name="connsiteY7-144" fmla="*/ 666309 h 3030686"/>
              </a:gdLst>
              <a:ahLst/>
              <a:cxnLst>
                <a:cxn ang="0">
                  <a:pos x="connsiteX0-129" y="connsiteY0-130"/>
                </a:cxn>
                <a:cxn ang="0">
                  <a:pos x="connsiteX1-131" y="connsiteY1-132"/>
                </a:cxn>
                <a:cxn ang="0">
                  <a:pos x="connsiteX2-133" y="connsiteY2-134"/>
                </a:cxn>
                <a:cxn ang="0">
                  <a:pos x="connsiteX3-135" y="connsiteY3-136"/>
                </a:cxn>
                <a:cxn ang="0">
                  <a:pos x="connsiteX4-137" y="connsiteY4-138"/>
                </a:cxn>
                <a:cxn ang="0">
                  <a:pos x="connsiteX5-139" y="connsiteY5-140"/>
                </a:cxn>
                <a:cxn ang="0">
                  <a:pos x="connsiteX6-141" y="connsiteY6-142"/>
                </a:cxn>
                <a:cxn ang="0">
                  <a:pos x="connsiteX7-143" y="connsiteY7-144"/>
                </a:cxn>
              </a:cxnLst>
              <a:rect l="l" t="t" r="r" b="b"/>
              <a:pathLst>
                <a:path w="6445028" h="3030686">
                  <a:moveTo>
                    <a:pt x="6202752" y="666309"/>
                  </a:moveTo>
                  <a:cubicBezTo>
                    <a:pt x="5769501" y="126378"/>
                    <a:pt x="4286865" y="-4250"/>
                    <a:pt x="3250545" y="104"/>
                  </a:cubicBezTo>
                  <a:cubicBezTo>
                    <a:pt x="2214225" y="4458"/>
                    <a:pt x="365830" y="169922"/>
                    <a:pt x="63208" y="1005944"/>
                  </a:cubicBezTo>
                  <a:cubicBezTo>
                    <a:pt x="-239414" y="1841966"/>
                    <a:pt x="637974" y="2244738"/>
                    <a:pt x="729414" y="2508172"/>
                  </a:cubicBezTo>
                  <a:lnTo>
                    <a:pt x="533471" y="3030686"/>
                  </a:lnTo>
                  <a:lnTo>
                    <a:pt x="1500123" y="2664926"/>
                  </a:lnTo>
                  <a:cubicBezTo>
                    <a:pt x="2242529" y="2749835"/>
                    <a:pt x="4713586" y="2919652"/>
                    <a:pt x="5614923" y="2691052"/>
                  </a:cubicBezTo>
                  <a:cubicBezTo>
                    <a:pt x="6516260" y="2462452"/>
                    <a:pt x="6636003" y="1206240"/>
                    <a:pt x="6202752" y="666309"/>
                  </a:cubicBezTo>
                  <a:close/>
                </a:path>
              </a:pathLst>
            </a:custGeom>
            <a:noFill/>
            <a:ln w="28575" cap="rnd">
              <a:solidFill>
                <a:schemeClr val="accent2"/>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fontAlgn="auto">
                <a:spcBef>
                  <a:spcPts val="0"/>
                </a:spcBef>
                <a:spcAft>
                  <a:spcPts val="0"/>
                </a:spcAft>
                <a:defRPr/>
              </a:pPr>
              <a:endParaRPr lang="zh-CN" altLang="en-US" sz="1400" dirty="0">
                <a:solidFill>
                  <a:prstClr val="white"/>
                </a:solidFill>
              </a:endParaRPr>
            </a:p>
          </p:txBody>
        </p:sp>
        <p:sp>
          <p:nvSpPr>
            <p:cNvPr id="4" name="矩形 18">
              <a:extLst>
                <a:ext uri="{FF2B5EF4-FFF2-40B4-BE49-F238E27FC236}">
                  <a16:creationId xmlns:a16="http://schemas.microsoft.com/office/drawing/2014/main" xmlns="" id="{15113266-9864-4C24-9576-DA65CC2A8898}"/>
                </a:ext>
              </a:extLst>
            </p:cNvPr>
            <p:cNvSpPr/>
            <p:nvPr/>
          </p:nvSpPr>
          <p:spPr>
            <a:xfrm>
              <a:off x="4759500" y="2535750"/>
              <a:ext cx="1058034" cy="1878252"/>
            </a:xfrm>
            <a:prstGeom prst="rect">
              <a:avLst/>
            </a:prstGeom>
          </p:spPr>
          <p:txBody>
            <a:bodyPr wrap="square">
              <a:spAutoFit/>
              <a:scene3d>
                <a:camera prst="orthographicFront"/>
                <a:lightRig rig="threePt" dir="t"/>
              </a:scene3d>
              <a:sp3d contourW="12700"/>
            </a:bodyPr>
            <a:lstStyle/>
            <a:p>
              <a:pPr algn="just" defTabSz="685766" fontAlgn="auto">
                <a:lnSpc>
                  <a:spcPct val="120000"/>
                </a:lnSpc>
                <a:spcBef>
                  <a:spcPts val="0"/>
                </a:spcBef>
                <a:spcAft>
                  <a:spcPts val="0"/>
                </a:spcAft>
                <a:defRPr/>
              </a:pPr>
              <a:r>
                <a:rPr lang="en-US" altLang="zh-CN" b="1" dirty="0">
                  <a:solidFill>
                    <a:prstClr val="white"/>
                  </a:solidFill>
                  <a:latin typeface="Times New Roman" panose="02020603050405020304" pitchFamily="18" charset="0"/>
                  <a:ea typeface="Tahoma" panose="020B0604030504040204" pitchFamily="34" charset="0"/>
                  <a:cs typeface="Times New Roman" panose="02020603050405020304" pitchFamily="18" charset="0"/>
                </a:rPr>
                <a:t>HƯỚNG DẪN VỀ NHÀ</a:t>
              </a:r>
              <a:endParaRPr lang="zh-CN" altLang="en-US" b="1" dirty="0">
                <a:solidFill>
                  <a:prstClr val="white"/>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grpSp>
      <p:sp>
        <p:nvSpPr>
          <p:cNvPr id="5" name="TextBox 4">
            <a:extLst>
              <a:ext uri="{FF2B5EF4-FFF2-40B4-BE49-F238E27FC236}">
                <a16:creationId xmlns:a16="http://schemas.microsoft.com/office/drawing/2014/main" xmlns="" id="{A2964035-7CB6-4058-9055-4EEBA74920D5}"/>
              </a:ext>
            </a:extLst>
          </p:cNvPr>
          <p:cNvSpPr txBox="1"/>
          <p:nvPr/>
        </p:nvSpPr>
        <p:spPr>
          <a:xfrm>
            <a:off x="1672683" y="1421779"/>
            <a:ext cx="6456556" cy="2008242"/>
          </a:xfrm>
          <a:prstGeom prst="rect">
            <a:avLst/>
          </a:prstGeom>
          <a:noFill/>
        </p:spPr>
        <p:txBody>
          <a:bodyPr wrap="square" lIns="68577" tIns="34289" rIns="68577" bIns="34289" rtlCol="0">
            <a:spAutoFit/>
          </a:bodyPr>
          <a:lstStyle/>
          <a:p>
            <a:pPr marL="342884" indent="-342884" defTabSz="685766" fontAlgn="auto">
              <a:lnSpc>
                <a:spcPct val="150000"/>
              </a:lnSpc>
              <a:spcBef>
                <a:spcPts val="0"/>
              </a:spcBef>
              <a:spcAft>
                <a:spcPts val="0"/>
              </a:spcAft>
              <a:buFontTx/>
              <a:buChar char="-"/>
              <a:tabLst>
                <a:tab pos="342884" algn="l"/>
                <a:tab pos="1542974" algn="l"/>
                <a:tab pos="2914505" algn="l"/>
                <a:tab pos="4071734" algn="l"/>
              </a:tabLst>
            </a:pP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Xem</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chữa</a:t>
            </a:r>
            <a:endPar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endParaRPr>
          </a:p>
          <a:p>
            <a:pPr marL="342884" indent="-342884" defTabSz="685766" fontAlgn="auto">
              <a:lnSpc>
                <a:spcPct val="150000"/>
              </a:lnSpc>
              <a:spcBef>
                <a:spcPts val="0"/>
              </a:spcBef>
              <a:spcAft>
                <a:spcPts val="0"/>
              </a:spcAft>
              <a:buFontTx/>
              <a:buChar char="-"/>
              <a:tabLst>
                <a:tab pos="342884" algn="l"/>
                <a:tab pos="1542974" algn="l"/>
                <a:tab pos="2914505" algn="l"/>
                <a:tab pos="4071734" algn="l"/>
              </a:tabLst>
            </a:pP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BTVN: </a:t>
            </a:r>
            <a:r>
              <a:rPr lang="vi-VN"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Bài 68 đến bài 72</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SGK/</a:t>
            </a:r>
            <a:r>
              <a:rPr lang="vi-VN"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34, 35</a:t>
            </a:r>
            <a:endPar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endParaRPr>
          </a:p>
          <a:p>
            <a:pPr marL="342884" indent="-342884" defTabSz="685766" fontAlgn="auto">
              <a:lnSpc>
                <a:spcPct val="150000"/>
              </a:lnSpc>
              <a:spcBef>
                <a:spcPts val="0"/>
              </a:spcBef>
              <a:spcAft>
                <a:spcPts val="0"/>
              </a:spcAft>
              <a:buFontTx/>
              <a:buChar char="-"/>
              <a:tabLst>
                <a:tab pos="342884" algn="l"/>
                <a:tab pos="1542974" algn="l"/>
                <a:tab pos="2914505" algn="l"/>
                <a:tab pos="4071734" algn="l"/>
              </a:tabLst>
            </a:pP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Ôn</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100" dirty="0" smtClean="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số thập phân</a:t>
            </a:r>
            <a:endPar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endParaRPr>
          </a:p>
          <a:p>
            <a:pPr marL="342884" indent="-342884" defTabSz="685766" fontAlgn="auto">
              <a:lnSpc>
                <a:spcPct val="150000"/>
              </a:lnSpc>
              <a:spcBef>
                <a:spcPts val="0"/>
              </a:spcBef>
              <a:spcAft>
                <a:spcPts val="0"/>
              </a:spcAft>
              <a:buFontTx/>
              <a:buChar char="-"/>
              <a:tabLst>
                <a:tab pos="342884" algn="l"/>
                <a:tab pos="1542974" algn="l"/>
                <a:tab pos="2914505" algn="l"/>
                <a:tab pos="4071734" algn="l"/>
              </a:tabLst>
            </a:pP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Chuẩn</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100" dirty="0" err="1">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Làm tròn số</a:t>
            </a:r>
            <a:r>
              <a:rPr lang="en-US" sz="2100" dirty="0">
                <a:solidFill>
                  <a:prstClr val="white"/>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48954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包图主题2">
  <a:themeElements>
    <a:clrScheme name="自定义 50">
      <a:dk1>
        <a:sysClr val="windowText" lastClr="000000"/>
      </a:dk1>
      <a:lt1>
        <a:sysClr val="window" lastClr="FFFFFF"/>
      </a:lt1>
      <a:dk2>
        <a:srgbClr val="44546A"/>
      </a:dk2>
      <a:lt2>
        <a:srgbClr val="E7E6E6"/>
      </a:lt2>
      <a:accent1>
        <a:srgbClr val="FFE469"/>
      </a:accent1>
      <a:accent2>
        <a:srgbClr val="FF9CAF"/>
      </a:accent2>
      <a:accent3>
        <a:srgbClr val="81D4DE"/>
      </a:accent3>
      <a:accent4>
        <a:srgbClr val="88E5A9"/>
      </a:accent4>
      <a:accent5>
        <a:srgbClr val="FFE469"/>
      </a:accent5>
      <a:accent6>
        <a:srgbClr val="FF9CAF"/>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包图主题2" id="{50CFA792-C506-47E4-B272-6A6183483AB3}" vid="{CC1AE437-2F7F-4319-9F22-408F5F8C346F}"/>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663</Words>
  <Application>Microsoft Office PowerPoint</Application>
  <PresentationFormat>On-screen Show (16:9)</PresentationFormat>
  <Paragraphs>49</Paragraphs>
  <Slides>8</Slides>
  <Notes>7</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8</vt:i4>
      </vt:variant>
    </vt:vector>
  </HeadingPairs>
  <TitlesOfParts>
    <vt:vector size="16" baseType="lpstr">
      <vt:lpstr>Arial</vt:lpstr>
      <vt:lpstr>.VnTimeH</vt:lpstr>
      <vt:lpstr>.VnTime</vt:lpstr>
      <vt:lpstr>Times New Roman</vt:lpstr>
      <vt:lpstr>3_默认设计模板</vt:lpstr>
      <vt:lpstr>1_默认设计模板</vt:lpstr>
      <vt:lpstr>包图主题2</vt:lpstr>
      <vt:lpstr>MathType 6.0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Windows User</cp:lastModifiedBy>
  <cp:revision>52</cp:revision>
  <dcterms:created xsi:type="dcterms:W3CDTF">2017-10-06T01:17:59Z</dcterms:created>
  <dcterms:modified xsi:type="dcterms:W3CDTF">2021-10-13T16:45:59Z</dcterms:modified>
</cp:coreProperties>
</file>