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58" r:id="rId4"/>
    <p:sldId id="257" r:id="rId5"/>
    <p:sldId id="261" r:id="rId6"/>
    <p:sldId id="274" r:id="rId7"/>
    <p:sldId id="263" r:id="rId8"/>
    <p:sldId id="267" r:id="rId9"/>
    <p:sldId id="264" r:id="rId10"/>
    <p:sldId id="265" r:id="rId11"/>
    <p:sldId id="272" r:id="rId12"/>
    <p:sldId id="275" r:id="rId13"/>
    <p:sldId id="273" r:id="rId14"/>
    <p:sldId id="276" r:id="rId15"/>
    <p:sldId id="277" r:id="rId16"/>
    <p:sldId id="280" r:id="rId17"/>
    <p:sldId id="281" r:id="rId18"/>
    <p:sldId id="282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21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6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5133E-449B-41B9-8B47-6807F59E0993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75133-6458-4FD9-8BBB-A2A702702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4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5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9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40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3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3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7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4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4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60377-0312-42BA-9CE1-1F8D0C1D133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E37F4-5FB1-4818-8474-ECFEAB287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ộ Hình Nền PowerPoint 2007 Đẹp Nhất – AleAl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1303" cy="91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0575" y="2752725"/>
            <a:ext cx="11010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85: LUYỆN 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QUAN SÁT, TƯ­ỞNG T­ƯỢNG, SO SÁNH VÀ NHẬN XÉT TRONG VĂN MIÊU TẢ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2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Background hoa hồng đơn sắc dễ thương dùng cho slide trình chiế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428" y="504686"/>
            <a:ext cx="8098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503" y="1168420"/>
            <a:ext cx="86824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002060"/>
                </a:solidFill>
              </a:rPr>
              <a:t>b. </a:t>
            </a:r>
            <a:r>
              <a:rPr lang="en-US" sz="3200" u="sng" dirty="0" err="1">
                <a:solidFill>
                  <a:srgbClr val="002060"/>
                </a:solidFill>
              </a:rPr>
              <a:t>Nhân</a:t>
            </a:r>
            <a:r>
              <a:rPr lang="en-US" sz="3200" u="sng" dirty="0">
                <a:solidFill>
                  <a:srgbClr val="002060"/>
                </a:solidFill>
              </a:rPr>
              <a:t> </a:t>
            </a:r>
            <a:r>
              <a:rPr lang="en-US" sz="3200" u="sng" dirty="0" err="1">
                <a:solidFill>
                  <a:srgbClr val="002060"/>
                </a:solidFill>
              </a:rPr>
              <a:t>vật</a:t>
            </a:r>
            <a:r>
              <a:rPr lang="en-US" sz="3200" u="sng" dirty="0">
                <a:solidFill>
                  <a:srgbClr val="002060"/>
                </a:solidFill>
              </a:rPr>
              <a:t> </a:t>
            </a:r>
            <a:r>
              <a:rPr lang="en-US" sz="3200" u="sng" dirty="0" err="1">
                <a:solidFill>
                  <a:srgbClr val="002060"/>
                </a:solidFill>
              </a:rPr>
              <a:t>ngư­ời</a:t>
            </a:r>
            <a:r>
              <a:rPr lang="en-US" sz="3200" u="sng" dirty="0">
                <a:solidFill>
                  <a:srgbClr val="002060"/>
                </a:solidFill>
              </a:rPr>
              <a:t> </a:t>
            </a:r>
            <a:r>
              <a:rPr lang="en-US" sz="3200" u="sng" dirty="0" err="1">
                <a:solidFill>
                  <a:srgbClr val="002060"/>
                </a:solidFill>
              </a:rPr>
              <a:t>anh</a:t>
            </a:r>
            <a:r>
              <a:rPr lang="en-US" sz="3200" u="sng" dirty="0">
                <a:solidFill>
                  <a:srgbClr val="002060"/>
                </a:solidFill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b="1" dirty="0"/>
              <a:t>-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dáng</a:t>
            </a:r>
            <a:r>
              <a:rPr lang="en-US" sz="3200" b="1" dirty="0"/>
              <a:t>: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rõ</a:t>
            </a:r>
            <a:r>
              <a:rPr lang="en-US" sz="3200" dirty="0"/>
              <a:t> </a:t>
            </a:r>
            <a:r>
              <a:rPr lang="en-US" sz="3200" dirty="0" err="1"/>
              <a:t>nh­ưng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suy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gái</a:t>
            </a:r>
            <a:r>
              <a:rPr lang="en-US" sz="3200" dirty="0"/>
              <a:t>, </a:t>
            </a:r>
            <a:r>
              <a:rPr lang="en-US" sz="3200" dirty="0" err="1"/>
              <a:t>chẳng</a:t>
            </a:r>
            <a:r>
              <a:rPr lang="en-US" sz="3200" dirty="0"/>
              <a:t> </a:t>
            </a:r>
            <a:r>
              <a:rPr lang="en-US" sz="3200" dirty="0" err="1"/>
              <a:t>hạn</a:t>
            </a:r>
            <a:r>
              <a:rPr lang="en-US" sz="3200" dirty="0"/>
              <a:t>: </a:t>
            </a:r>
            <a:r>
              <a:rPr lang="en-US" sz="3200" dirty="0" err="1"/>
              <a:t>gầy</a:t>
            </a:r>
            <a:r>
              <a:rPr lang="en-US" sz="3200" dirty="0"/>
              <a:t>, </a:t>
            </a:r>
            <a:r>
              <a:rPr lang="en-US" sz="3200" dirty="0" err="1"/>
              <a:t>cao</a:t>
            </a:r>
            <a:r>
              <a:rPr lang="en-US" sz="3200" dirty="0"/>
              <a:t>,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trai</a:t>
            </a:r>
            <a:r>
              <a:rPr lang="en-US" sz="3200" dirty="0"/>
              <a:t>,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sủa</a:t>
            </a:r>
            <a:r>
              <a:rPr lang="en-US" sz="3200" dirty="0"/>
              <a:t>.</a:t>
            </a:r>
          </a:p>
          <a:p>
            <a:r>
              <a:rPr lang="en-US" sz="3200" b="1" dirty="0"/>
              <a:t>-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: </a:t>
            </a:r>
            <a:r>
              <a:rPr lang="en-US" sz="3200" dirty="0" err="1"/>
              <a:t>ghen</a:t>
            </a:r>
            <a:r>
              <a:rPr lang="en-US" sz="3200" dirty="0"/>
              <a:t> </a:t>
            </a:r>
            <a:r>
              <a:rPr lang="en-US" sz="3200" dirty="0" err="1"/>
              <a:t>tị</a:t>
            </a:r>
            <a:r>
              <a:rPr lang="en-US" sz="3200" dirty="0"/>
              <a:t>,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nhen</a:t>
            </a:r>
            <a:r>
              <a:rPr lang="en-US" sz="3200" dirty="0"/>
              <a:t>, </a:t>
            </a:r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, </a:t>
            </a:r>
            <a:r>
              <a:rPr lang="en-US" sz="3200" dirty="0" err="1"/>
              <a:t>ân</a:t>
            </a:r>
            <a:r>
              <a:rPr lang="en-US" sz="3200" dirty="0"/>
              <a:t> </a:t>
            </a:r>
            <a:r>
              <a:rPr lang="en-US" sz="3200" dirty="0" err="1"/>
              <a:t>hận</a:t>
            </a:r>
            <a:r>
              <a:rPr lang="en-US" sz="3200" dirty="0"/>
              <a:t>,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năn</a:t>
            </a:r>
            <a:r>
              <a:rPr lang="en-US" sz="3200" dirty="0"/>
              <a:t>, </a:t>
            </a:r>
            <a:r>
              <a:rPr lang="en-US" sz="3200" dirty="0" err="1"/>
              <a:t>hối</a:t>
            </a:r>
            <a:r>
              <a:rPr lang="en-US" sz="3200" dirty="0"/>
              <a:t> </a:t>
            </a:r>
            <a:r>
              <a:rPr lang="en-US" sz="3200" dirty="0" err="1"/>
              <a:t>lỗi</a:t>
            </a:r>
            <a:r>
              <a:rPr lang="en-US" sz="3200" dirty="0"/>
              <a:t>.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ng­ười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ng­ười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,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kĩ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ngư­ời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trai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ng­ười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 qua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nhàn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,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hậu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ng­ười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03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Tổng hợp hình nền powerpoint đẹp mê ly cho máy tí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211" y="106395"/>
            <a:ext cx="1186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886" y="1047994"/>
            <a:ext cx="107986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I. Mở bài:</a:t>
            </a:r>
            <a:r>
              <a:rPr lang="vi-VN" sz="2800" dirty="0">
                <a:latin typeface="+mj-lt"/>
              </a:rPr>
              <a:t> Giới thiệu người cần tả</a:t>
            </a: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1886" y="1524291"/>
            <a:ext cx="1113336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II. Thân bài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1. Tả bao quát</a:t>
            </a:r>
          </a:p>
          <a:p>
            <a:r>
              <a:rPr lang="vi-VN" sz="2800" dirty="0">
                <a:latin typeface="+mj-lt"/>
              </a:rPr>
              <a:t>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+mj-lt"/>
              </a:rPr>
              <a:t>em bao nhiêu tuổi?</a:t>
            </a:r>
          </a:p>
          <a:p>
            <a:r>
              <a:rPr lang="vi-VN" sz="2800" dirty="0">
                <a:latin typeface="+mj-lt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+mj-lt"/>
              </a:rPr>
              <a:t>em </a:t>
            </a:r>
            <a:r>
              <a:rPr lang="vi-VN" sz="2800" dirty="0">
                <a:latin typeface="+mj-lt"/>
              </a:rPr>
              <a:t>học ở đâu?</a:t>
            </a:r>
          </a:p>
          <a:p>
            <a:r>
              <a:rPr lang="vi-VN" sz="2800" dirty="0" smtClean="0">
                <a:latin typeface="+mj-lt"/>
              </a:rPr>
              <a:t>–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+mj-lt"/>
              </a:rPr>
              <a:t>em </a:t>
            </a:r>
            <a:r>
              <a:rPr lang="vi-VN" sz="2800" dirty="0">
                <a:latin typeface="+mj-lt"/>
              </a:rPr>
              <a:t>học trường gì?</a:t>
            </a:r>
          </a:p>
          <a:p>
            <a:r>
              <a:rPr lang="vi-VN" sz="2800" dirty="0">
                <a:latin typeface="+mj-lt"/>
              </a:rPr>
              <a:t>– Em thương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+mj-lt"/>
              </a:rPr>
              <a:t>em </a:t>
            </a:r>
            <a:r>
              <a:rPr lang="vi-VN" sz="2800" dirty="0">
                <a:latin typeface="+mj-lt"/>
              </a:rPr>
              <a:t>như thế nào?</a:t>
            </a:r>
          </a:p>
          <a:p>
            <a:r>
              <a:rPr lang="vi-VN" sz="2800" dirty="0">
                <a:latin typeface="+mj-lt"/>
              </a:rPr>
              <a:t>2. Tả chi tiết</a:t>
            </a:r>
          </a:p>
          <a:p>
            <a:pPr marL="342900" indent="-342900">
              <a:buAutoNum type="alphaLcPeriod"/>
            </a:pPr>
            <a:r>
              <a:rPr lang="vi-VN" sz="2800" dirty="0" smtClean="0">
                <a:latin typeface="+mj-lt"/>
              </a:rPr>
              <a:t>Tả </a:t>
            </a:r>
            <a:r>
              <a:rPr lang="vi-VN" sz="2800" dirty="0">
                <a:latin typeface="+mj-lt"/>
              </a:rPr>
              <a:t>hình </a:t>
            </a:r>
            <a:r>
              <a:rPr lang="vi-VN" sz="2800" dirty="0" smtClean="0">
                <a:latin typeface="+mj-lt"/>
              </a:rPr>
              <a:t>dáng</a:t>
            </a:r>
            <a:r>
              <a:rPr lang="en-US" sz="2800" dirty="0" smtClean="0">
                <a:latin typeface="+mj-lt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1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1 30 mẫu background đơn giản đẹp trong thiết kế in ấ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365125"/>
            <a:ext cx="913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LÀM BÀI: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5366" y="1133204"/>
            <a:ext cx="951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Background là gì? 1001 các hình Background đẹp cho powerpoint 2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2343" y="609600"/>
            <a:ext cx="671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Dặn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dò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nhà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3109" y="1532709"/>
            <a:ext cx="105896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quay video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</a:t>
            </a:r>
            <a:r>
              <a:rPr lang="pt-BR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ngắn (5-7 câu) tả  </a:t>
            </a:r>
            <a:r>
              <a:rPr lang="pt-BR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mặt mẹ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0" y="30226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pt-B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86: </a:t>
            </a:r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NÓI VỀ QUAN SÁT, TƯ­ỞNG T­ƯỢNG, SO SÁNH VÀ NHẬN XÉT TRONG VĂN MIÊU </a:t>
            </a:r>
            <a:r>
              <a:rPr lang="pt-B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(tiếp)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Kết quả hình ảnh cho nền p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7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126" y="-53578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nói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5" y="473874"/>
            <a:ext cx="100203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r>
              <a:rPr lang="de-D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Lập dàn ý cho bài văn</a:t>
            </a:r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tả quang cảnh một buổi sáng trên biển.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951" y="1515703"/>
            <a:ext cx="1121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Yêu cầu: Lập dàn ý tả cảnh biển buổi sáng, chú ý một số hình ảnh những liên tưởng, so sánh</a:t>
            </a:r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951" y="2404461"/>
            <a:ext cx="1002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Mặt trời: như quả cầu </a:t>
            </a:r>
            <a:r>
              <a:rPr 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951" y="2990786"/>
            <a:ext cx="100774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Bầu trời: Trong veo, rực lửa phía chân 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1951" y="3610576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Mặt biển: như tấm lụa mênh mông, bồng bềnh từng lớp sóng.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61951" y="4595461"/>
            <a:ext cx="6724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1951" y="5132994"/>
            <a:ext cx="71532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3825" y="6200136"/>
            <a:ext cx="597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3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1 30 mẫu background đơn giản đẹp trong thiết kế in ấ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365125"/>
            <a:ext cx="913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LÀM BÀI: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5366" y="1133204"/>
            <a:ext cx="951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Kết quả hình ảnh cho nền p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676" y="365125"/>
            <a:ext cx="276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nói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275" y="1190625"/>
            <a:ext cx="100203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751" y="2771775"/>
            <a:ext cx="1135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751" y="5224284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1 30 mẫu background đơn giản đẹp trong thiết kế in ấ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365125"/>
            <a:ext cx="913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LÀM BÀI: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5366" y="1133204"/>
            <a:ext cx="951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Background là gì? 1001 các hình Background đẹp cho powerpoint 2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2343" y="609600"/>
            <a:ext cx="671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Dặn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dò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nhà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3109" y="1532709"/>
            <a:ext cx="105896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quay video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</a:t>
            </a:r>
            <a:r>
              <a:rPr lang="pt-BR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</a:t>
            </a:r>
            <a:r>
              <a:rPr lang="pt-BR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 </a:t>
            </a:r>
            <a:r>
              <a:rPr lang="pt-BR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(5-7 câu) tả  </a:t>
            </a:r>
            <a:r>
              <a:rPr lang="pt-BR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mùa đông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Tải ngay bộ hình nền Powerpoint đẹp, chuyên nghiệp - Quantrimang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3807" y="623088"/>
            <a:ext cx="1141693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9350" y="2055813"/>
            <a:ext cx="7972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Yêu cầu của tiết luyện </a:t>
            </a:r>
            <a:r>
              <a:rPr lang="it-IT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9350" y="3533576"/>
            <a:ext cx="5819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ải ngay bộ hình nền Powerpoint đẹp, chuyên nghiệp - Quantrimang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4753" cy="68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288700" y="2775778"/>
            <a:ext cx="9614600" cy="996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Yêu cầu của tiết luyện nói 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ảnh nền PowerPoint dành cho giáo viên - Mẫu hình nền PowerPoint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285875" y="1009650"/>
            <a:ext cx="7029450" cy="2647950"/>
          </a:xfrm>
          <a:prstGeom prst="cloudCallout">
            <a:avLst>
              <a:gd name="adj1" fmla="val -27482"/>
              <a:gd name="adj2" fmla="val 9390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57499" y="1360350"/>
            <a:ext cx="4391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để </a:t>
            </a:r>
            <a:r>
              <a:rPr lang="pt-BR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tốt trước tập thể cần đạt những yêu cầu </a:t>
            </a:r>
            <a:r>
              <a:rPr lang="pt-BR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ổng hợp hình nền powerpoint đẹp mê ly cho máy tín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814" y="236969"/>
            <a:ext cx="1079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pt-BR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tốt trước tập thể cần đạt những yêu </a:t>
            </a:r>
            <a:r>
              <a:rPr lang="pt-BR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sau:</a:t>
            </a:r>
            <a:endParaRPr lang="en-US" sz="3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163542" y="1011585"/>
            <a:ext cx="7018558" cy="10343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87366" y="2547568"/>
            <a:ext cx="6894733" cy="11235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87366" y="4346120"/>
            <a:ext cx="6894733" cy="11879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Kết quả hình ảnh cho mũi tên ngộ nghĩ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5" y="1133596"/>
            <a:ext cx="1179736" cy="8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mũi tên ngộ nghĩ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5" y="2660372"/>
            <a:ext cx="1179736" cy="8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mũi tên ngộ nghĩ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5" y="4435918"/>
            <a:ext cx="1179736" cy="8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0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ải ngay bộ hình nền Powerpoint đẹp, chuyên nghiệp - Quantrimang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4753" cy="68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288700" y="2775778"/>
            <a:ext cx="9614600" cy="996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it-IT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</a:t>
            </a:r>
            <a:r>
              <a:rPr lang="it-IT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0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Tải ngay bộ hình nền Powerpoint đẹp, chuyên nghiệp - Quantrimang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94"/>
            <a:ext cx="12192000" cy="679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8732" y="19503"/>
            <a:ext cx="9605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b-NO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nb-NO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nb-NO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Bức tranh của em gái tôi</a:t>
            </a:r>
            <a:r>
              <a:rPr lang="nb-NO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 để trình bày ý kiến của mình trước lớp theo hai câu hỏi sau: 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951" y="1632974"/>
            <a:ext cx="10641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Theo em Kiều Phư­ơng là ngư­ời như­ thế nào? từ các chi tiết về nhân vật này hãy miêu tả Kiều Ph­ương theo t­ưởng t­ượng của em?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951" y="3746635"/>
            <a:ext cx="10955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b-NO" sz="3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của Kiều Phương là người nh­ư </a:t>
            </a:r>
            <a:r>
              <a:rPr lang="nb-NO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nào? Hình ảnh ng­ười anh trong bức tranh với hình ảnh ngư­ời 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36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it-IT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của Kiều Ph­ương có khác không? 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5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1 30 mẫu background đơn giản đẹp trong thiết kế in ấ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365125"/>
            <a:ext cx="913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LÀM BÀI: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5366" y="1133204"/>
            <a:ext cx="951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ếm Ngược 5 Phút - Chất từng giây -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2951" y="2458767"/>
            <a:ext cx="8306097" cy="37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100+ hình nền powerpoint thuyet trinh - hinhanhsieudep.n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4663" y="1079863"/>
            <a:ext cx="935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234" y="1824401"/>
            <a:ext cx="100496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Phư­ơng</a:t>
            </a:r>
            <a:r>
              <a:rPr lang="en-US" sz="3200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khểnh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lư­ợng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909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829</Words>
  <Application>Microsoft Office PowerPoint</Application>
  <PresentationFormat>Widescreen</PresentationFormat>
  <Paragraphs>76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86: LUYỆN NÓI VỀ QUAN SÁT, TƯ­ỞNG T­ƯỢNG, SO SÁNH VÀ NHẬN XÉT TRONG VĂN MIÊU TẢ (tiếp)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Laptop88</dc:creator>
  <cp:lastModifiedBy>Laptop88</cp:lastModifiedBy>
  <cp:revision>25</cp:revision>
  <dcterms:created xsi:type="dcterms:W3CDTF">2020-05-21T07:26:50Z</dcterms:created>
  <dcterms:modified xsi:type="dcterms:W3CDTF">2021-02-16T09:39:02Z</dcterms:modified>
</cp:coreProperties>
</file>