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A68E-84EA-4A92-8113-B448B89F56E7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B5494-9D9C-4446-93BB-1DAC58F344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A68E-84EA-4A92-8113-B448B89F56E7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B5494-9D9C-4446-93BB-1DAC58F344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A68E-84EA-4A92-8113-B448B89F56E7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B5494-9D9C-4446-93BB-1DAC58F344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A68E-84EA-4A92-8113-B448B89F56E7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B5494-9D9C-4446-93BB-1DAC58F344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A68E-84EA-4A92-8113-B448B89F56E7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B5494-9D9C-4446-93BB-1DAC58F344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A68E-84EA-4A92-8113-B448B89F56E7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B5494-9D9C-4446-93BB-1DAC58F344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A68E-84EA-4A92-8113-B448B89F56E7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B5494-9D9C-4446-93BB-1DAC58F344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A68E-84EA-4A92-8113-B448B89F56E7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B5494-9D9C-4446-93BB-1DAC58F344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A68E-84EA-4A92-8113-B448B89F56E7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B5494-9D9C-4446-93BB-1DAC58F344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A68E-84EA-4A92-8113-B448B89F56E7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B5494-9D9C-4446-93BB-1DAC58F344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A68E-84EA-4A92-8113-B448B89F56E7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B5494-9D9C-4446-93BB-1DAC58F344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3A68E-84EA-4A92-8113-B448B89F56E7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5494-9D9C-4446-93BB-1DAC58F3440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20170103-nhung-vung-dat-hoa-xu-so-than-tien-khi-mua-dong-ve-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tải xuống (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350" y="228600"/>
            <a:ext cx="9069681" cy="60198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tải xuốn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0"/>
            <a:ext cx="6576217" cy="6857999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205582"/>
            <a:ext cx="6652417" cy="6652417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tải xuống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8013" y="0"/>
            <a:ext cx="5563518" cy="6857999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152400"/>
            <a:ext cx="7075221" cy="6857999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tải xuống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914400"/>
            <a:ext cx="9144000" cy="50292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8818" y="0"/>
            <a:ext cx="6857999" cy="6857999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tải xuống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464" y="457200"/>
            <a:ext cx="8065008" cy="64008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3</cp:revision>
  <dcterms:created xsi:type="dcterms:W3CDTF">2018-12-02T14:13:27Z</dcterms:created>
  <dcterms:modified xsi:type="dcterms:W3CDTF">2018-12-02T14:37:18Z</dcterms:modified>
</cp:coreProperties>
</file>