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73" r:id="rId5"/>
    <p:sldId id="274" r:id="rId6"/>
    <p:sldId id="275" r:id="rId7"/>
    <p:sldId id="281" r:id="rId8"/>
    <p:sldId id="267" r:id="rId9"/>
    <p:sldId id="258" r:id="rId10"/>
    <p:sldId id="276" r:id="rId11"/>
    <p:sldId id="269" r:id="rId12"/>
    <p:sldId id="259" r:id="rId13"/>
    <p:sldId id="277" r:id="rId14"/>
    <p:sldId id="272" r:id="rId15"/>
    <p:sldId id="260" r:id="rId16"/>
    <p:sldId id="261" r:id="rId17"/>
    <p:sldId id="262" r:id="rId18"/>
    <p:sldId id="263" r:id="rId19"/>
    <p:sldId id="278" r:id="rId20"/>
    <p:sldId id="271" r:id="rId21"/>
    <p:sldId id="264" r:id="rId22"/>
    <p:sldId id="265" r:id="rId23"/>
    <p:sldId id="266" r:id="rId24"/>
    <p:sldId id="279" r:id="rId25"/>
    <p:sldId id="270"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6"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AC16D-0706-455C-9702-66465803EE66}" type="datetimeFigureOut">
              <a:rPr lang="vi-VN" smtClean="0"/>
              <a:pPr/>
              <a:t>25/04/2017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BDCD0B-82B7-40E8-AC40-3CA36895604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AC16D-0706-455C-9702-66465803EE66}" type="datetimeFigureOut">
              <a:rPr lang="vi-VN" smtClean="0"/>
              <a:pPr/>
              <a:t>25/04/2017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DCD0B-82B7-40E8-AC40-3CA36895604D}"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90358"/>
            <a:ext cx="6858000" cy="2387600"/>
          </a:xfrm>
        </p:spPr>
        <p:txBody>
          <a:bodyPr>
            <a:normAutofit/>
          </a:bodyPr>
          <a:lstStyle/>
          <a:p>
            <a:r>
              <a:rPr lang="en-US">
                <a:solidFill>
                  <a:srgbClr val="FF0000"/>
                </a:solidFill>
                <a:latin typeface="Times New Roman" panose="02020603050405020304" charset="0"/>
              </a:rPr>
              <a:t/>
            </a:r>
            <a:br>
              <a:rPr lang="en-US">
                <a:solidFill>
                  <a:srgbClr val="FF0000"/>
                </a:solidFill>
                <a:latin typeface="Times New Roman" panose="02020603050405020304" charset="0"/>
              </a:rPr>
            </a:br>
            <a:endParaRPr lang="en-US">
              <a:latin typeface="Times New Roman" panose="02020603050405020304" charset="0"/>
            </a:endParaRPr>
          </a:p>
        </p:txBody>
      </p:sp>
      <p:pic>
        <p:nvPicPr>
          <p:cNvPr id="4" name="Picture 3" descr="988279Barres_fleurs__16_"/>
          <p:cNvPicPr>
            <a:picLocks noChangeAspect="1"/>
          </p:cNvPicPr>
          <p:nvPr/>
        </p:nvPicPr>
        <p:blipFill>
          <a:blip r:embed="rId2"/>
          <a:stretch>
            <a:fillRect/>
          </a:stretch>
        </p:blipFill>
        <p:spPr>
          <a:xfrm>
            <a:off x="6755607" y="5344795"/>
            <a:ext cx="2253139" cy="1240790"/>
          </a:xfrm>
          <a:prstGeom prst="rect">
            <a:avLst/>
          </a:prstGeom>
        </p:spPr>
      </p:pic>
      <p:pic>
        <p:nvPicPr>
          <p:cNvPr id="5" name="Picture 4" descr="677092ykivovsu3o"/>
          <p:cNvPicPr>
            <a:picLocks noChangeAspect="1"/>
          </p:cNvPicPr>
          <p:nvPr/>
        </p:nvPicPr>
        <p:blipFill>
          <a:blip r:embed="rId3"/>
          <a:stretch>
            <a:fillRect/>
          </a:stretch>
        </p:blipFill>
        <p:spPr>
          <a:xfrm>
            <a:off x="3321368" y="1068070"/>
            <a:ext cx="2500789" cy="641350"/>
          </a:xfrm>
          <a:prstGeom prst="rect">
            <a:avLst/>
          </a:prstGeom>
        </p:spPr>
      </p:pic>
      <p:pic>
        <p:nvPicPr>
          <p:cNvPr id="6" name="Picture 5" descr="732562ff"/>
          <p:cNvPicPr>
            <a:picLocks noChangeAspect="1"/>
          </p:cNvPicPr>
          <p:nvPr/>
        </p:nvPicPr>
        <p:blipFill>
          <a:blip r:embed="rId4"/>
          <a:stretch>
            <a:fillRect/>
          </a:stretch>
        </p:blipFill>
        <p:spPr>
          <a:xfrm>
            <a:off x="6365558" y="2892425"/>
            <a:ext cx="2274570" cy="1508760"/>
          </a:xfrm>
          <a:prstGeom prst="rect">
            <a:avLst/>
          </a:prstGeom>
        </p:spPr>
      </p:pic>
      <p:pic>
        <p:nvPicPr>
          <p:cNvPr id="7" name="Picture 6" descr="481876qojaq5ujfk1"/>
          <p:cNvPicPr>
            <a:picLocks noChangeAspect="1"/>
          </p:cNvPicPr>
          <p:nvPr/>
        </p:nvPicPr>
        <p:blipFill>
          <a:blip r:embed="rId5"/>
          <a:stretch>
            <a:fillRect/>
          </a:stretch>
        </p:blipFill>
        <p:spPr>
          <a:xfrm>
            <a:off x="333376" y="5257801"/>
            <a:ext cx="2122646" cy="1423035"/>
          </a:xfrm>
          <a:prstGeom prst="rect">
            <a:avLst/>
          </a:prstGeom>
        </p:spPr>
      </p:pic>
      <p:sp>
        <p:nvSpPr>
          <p:cNvPr id="8" name="Rectangle 7"/>
          <p:cNvSpPr/>
          <p:nvPr/>
        </p:nvSpPr>
        <p:spPr>
          <a:xfrm>
            <a:off x="838201" y="1849756"/>
            <a:ext cx="7970044" cy="2295525"/>
          </a:xfrm>
          <a:prstGeom prst="rect">
            <a:avLst/>
          </a:prstGeom>
          <a:noFill/>
          <a:ln>
            <a:noFill/>
          </a:ln>
        </p:spPr>
        <p:txBody>
          <a:bodyPr wrap="square" rtlCol="0" anchor="t">
            <a:spAutoFit/>
          </a:bodyPr>
          <a:lstStyle/>
          <a:p>
            <a:pPr algn="ct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Chào</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mừng</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thầy</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cô</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và</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các</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học</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sinh</a:t>
            </a:r>
            <a:endPar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itle 1"/>
          <p:cNvSpPr txBox="1">
            <a:spLocks/>
          </p:cNvSpPr>
          <p:nvPr/>
        </p:nvSpPr>
        <p:spPr>
          <a:xfrm>
            <a:off x="-224245" y="0"/>
            <a:ext cx="8229600" cy="1143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US" sz="3600" b="0" i="1" u="none" strike="noStrike" kern="1200" cap="none" spc="0" normalizeH="0" baseline="0" noProof="0" dirty="0" smtClean="0">
                <a:ln>
                  <a:noFill/>
                </a:ln>
                <a:solidFill>
                  <a:schemeClr val="tx1"/>
                </a:solidFill>
                <a:effectLst/>
                <a:uLnTx/>
                <a:uFillTx/>
                <a:latin typeface="+mn-lt"/>
                <a:ea typeface="+mn-ea"/>
                <a:cs typeface="+mn-cs"/>
              </a:rPr>
              <a:t>  So </a:t>
            </a:r>
            <a:r>
              <a:rPr kumimoji="0" lang="en-US" sz="3600" b="0" i="1" u="none" strike="noStrike" kern="1200" cap="none" spc="0" normalizeH="0" baseline="0" noProof="0" dirty="0" err="1" smtClean="0">
                <a:ln>
                  <a:noFill/>
                </a:ln>
                <a:solidFill>
                  <a:schemeClr val="tx1"/>
                </a:solidFill>
                <a:effectLst/>
                <a:uLnTx/>
                <a:uFillTx/>
                <a:latin typeface="+mn-lt"/>
                <a:ea typeface="+mn-ea"/>
                <a:cs typeface="+mn-cs"/>
              </a:rPr>
              <a:t>sánh</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1" u="none" strike="noStrike" kern="1200" cap="none" spc="0" normalizeH="0" baseline="0" noProof="0" dirty="0" err="1" smtClean="0">
                <a:ln>
                  <a:noFill/>
                </a:ln>
                <a:solidFill>
                  <a:schemeClr val="tx1"/>
                </a:solidFill>
                <a:effectLst/>
                <a:uLnTx/>
                <a:uFillTx/>
                <a:latin typeface="+mn-lt"/>
                <a:ea typeface="+mn-ea"/>
                <a:cs typeface="+mn-cs"/>
              </a:rPr>
              <a:t>khí</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 H</a:t>
            </a:r>
            <a:r>
              <a:rPr kumimoji="0" lang="en-US" sz="3600" b="0" i="1" u="none" strike="noStrike" kern="1200" cap="none" spc="0" normalizeH="0" baseline="-25000" noProof="0" dirty="0" smtClean="0">
                <a:ln>
                  <a:noFill/>
                </a:ln>
                <a:solidFill>
                  <a:schemeClr val="tx1"/>
                </a:solidFill>
                <a:effectLst/>
                <a:uLnTx/>
                <a:uFillTx/>
                <a:latin typeface="+mn-lt"/>
                <a:ea typeface="+mn-ea"/>
                <a:cs typeface="+mn-cs"/>
              </a:rPr>
              <a:t>2 </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1" u="none" strike="noStrike" kern="1200" cap="none" spc="0" normalizeH="0" baseline="0" noProof="0" dirty="0" err="1" smtClean="0">
                <a:ln>
                  <a:noFill/>
                </a:ln>
                <a:solidFill>
                  <a:schemeClr val="tx1"/>
                </a:solidFill>
                <a:effectLst/>
                <a:uLnTx/>
                <a:uFillTx/>
                <a:latin typeface="+mn-lt"/>
                <a:ea typeface="+mn-ea"/>
                <a:cs typeface="+mn-cs"/>
              </a:rPr>
              <a:t>và</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 O</a:t>
            </a:r>
            <a:r>
              <a:rPr kumimoji="0" lang="en-US" sz="3600" b="0" i="1" u="none" strike="noStrike" kern="1200" cap="none" spc="0" normalizeH="0" baseline="-25000" noProof="0" dirty="0" smtClean="0">
                <a:ln>
                  <a:noFill/>
                </a:ln>
                <a:solidFill>
                  <a:schemeClr val="tx1"/>
                </a:solidFill>
                <a:effectLst/>
                <a:uLnTx/>
                <a:uFillTx/>
                <a:latin typeface="+mn-lt"/>
                <a:ea typeface="+mn-ea"/>
                <a:cs typeface="+mn-cs"/>
              </a:rPr>
              <a:t>2</a:t>
            </a:r>
            <a:endParaRPr kumimoji="0" lang="en-US" sz="3600" b="0" i="1"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nvGraphicFramePr>
        <p:xfrm>
          <a:off x="0" y="685800"/>
          <a:ext cx="9144000" cy="5948680"/>
        </p:xfrm>
        <a:graphic>
          <a:graphicData uri="http://schemas.openxmlformats.org/drawingml/2006/table">
            <a:tbl>
              <a:tblPr firstRow="1" bandRow="1">
                <a:tableStyleId>{BDBED569-4797-4DF1-A0F4-6AAB3CD982D8}</a:tableStyleId>
              </a:tblPr>
              <a:tblGrid>
                <a:gridCol w="3048000"/>
                <a:gridCol w="3048000"/>
                <a:gridCol w="3048000"/>
              </a:tblGrid>
              <a:tr h="736600">
                <a:tc>
                  <a:txBody>
                    <a:bodyPr/>
                    <a:lstStyle/>
                    <a:p>
                      <a:endParaRPr lang="en-US" sz="3000" dirty="0">
                        <a:latin typeface="Times New Roman" pitchFamily="18" charset="0"/>
                        <a:cs typeface="Times New Roman" pitchFamily="18" charset="0"/>
                      </a:endParaRPr>
                    </a:p>
                  </a:txBody>
                  <a:tcPr/>
                </a:tc>
                <a:tc>
                  <a:txBody>
                    <a:bodyPr/>
                    <a:lstStyle/>
                    <a:p>
                      <a:r>
                        <a:rPr lang="en-US" sz="3000" dirty="0" err="1" smtClean="0">
                          <a:latin typeface="Times New Roman" pitchFamily="18" charset="0"/>
                          <a:cs typeface="Times New Roman" pitchFamily="18" charset="0"/>
                        </a:rPr>
                        <a:t>Giống</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nhau</a:t>
                      </a:r>
                      <a:endParaRPr lang="en-US" sz="3000" dirty="0">
                        <a:latin typeface="Times New Roman" pitchFamily="18" charset="0"/>
                        <a:cs typeface="Times New Roman" pitchFamily="18" charset="0"/>
                      </a:endParaRPr>
                    </a:p>
                  </a:txBody>
                  <a:tcPr/>
                </a:tc>
                <a:tc>
                  <a:txBody>
                    <a:bodyPr/>
                    <a:lstStyle/>
                    <a:p>
                      <a:r>
                        <a:rPr lang="en-US" sz="3000" dirty="0" err="1" smtClean="0">
                          <a:latin typeface="Times New Roman" pitchFamily="18" charset="0"/>
                          <a:cs typeface="Times New Roman" pitchFamily="18" charset="0"/>
                        </a:rPr>
                        <a:t>Khác</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nhau</a:t>
                      </a:r>
                      <a:endParaRPr lang="en-US" sz="3000" dirty="0">
                        <a:latin typeface="Times New Roman" pitchFamily="18" charset="0"/>
                        <a:cs typeface="Times New Roman" pitchFamily="18" charset="0"/>
                      </a:endParaRPr>
                    </a:p>
                  </a:txBody>
                  <a:tcPr/>
                </a:tc>
              </a:tr>
              <a:tr h="1744133">
                <a:tc>
                  <a:txBody>
                    <a:bodyPr/>
                    <a:lstStyle/>
                    <a:p>
                      <a:pPr algn="just"/>
                      <a:endParaRPr lang="en-US" sz="3000" b="1" i="1" dirty="0" smtClean="0">
                        <a:latin typeface="Times New Roman" pitchFamily="18" charset="0"/>
                        <a:cs typeface="Times New Roman" pitchFamily="18" charset="0"/>
                      </a:endParaRPr>
                    </a:p>
                    <a:p>
                      <a:pPr algn="just"/>
                      <a:endParaRPr lang="en-US" sz="3000" b="1" i="1" dirty="0" smtClean="0">
                        <a:latin typeface="Times New Roman" pitchFamily="18" charset="0"/>
                        <a:cs typeface="Times New Roman" pitchFamily="18" charset="0"/>
                      </a:endParaRPr>
                    </a:p>
                    <a:p>
                      <a:pPr algn="just"/>
                      <a:r>
                        <a:rPr lang="en-US" sz="3000" b="1" i="1" dirty="0" smtClean="0">
                          <a:latin typeface="Times New Roman" pitchFamily="18" charset="0"/>
                          <a:cs typeface="Times New Roman" pitchFamily="18" charset="0"/>
                        </a:rPr>
                        <a:t>        </a:t>
                      </a:r>
                      <a:r>
                        <a:rPr lang="en-US" sz="3000" b="1" i="1" dirty="0" err="1" smtClean="0">
                          <a:latin typeface="Times New Roman" pitchFamily="18" charset="0"/>
                          <a:cs typeface="Times New Roman" pitchFamily="18" charset="0"/>
                        </a:rPr>
                        <a:t>Khí</a:t>
                      </a:r>
                      <a:r>
                        <a:rPr lang="en-US" sz="3000" b="1" i="1" dirty="0" smtClean="0">
                          <a:latin typeface="Times New Roman" pitchFamily="18" charset="0"/>
                          <a:cs typeface="Times New Roman" pitchFamily="18" charset="0"/>
                        </a:rPr>
                        <a:t> H</a:t>
                      </a:r>
                      <a:r>
                        <a:rPr lang="en-US" sz="3000" b="1" i="1" baseline="-25000" dirty="0" smtClean="0">
                          <a:latin typeface="Times New Roman" pitchFamily="18" charset="0"/>
                          <a:cs typeface="Times New Roman" pitchFamily="18" charset="0"/>
                        </a:rPr>
                        <a:t>2 </a:t>
                      </a:r>
                      <a:endParaRPr lang="en-US" sz="3000" b="1" dirty="0">
                        <a:latin typeface="Times New Roman" pitchFamily="18" charset="0"/>
                        <a:cs typeface="Times New Roman" pitchFamily="18" charset="0"/>
                      </a:endParaRPr>
                    </a:p>
                  </a:txBody>
                  <a:tcPr/>
                </a:tc>
                <a:tc>
                  <a:txBody>
                    <a:bodyPr/>
                    <a:lstStyle/>
                    <a:p>
                      <a:pPr>
                        <a:buFont typeface="Wingdings" pitchFamily="2" charset="2"/>
                        <a:buChar char="Ø"/>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màu</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mùi</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vị</a:t>
                      </a:r>
                      <a:endParaRPr lang="en-US" sz="3000" i="1" baseline="-25000" dirty="0" smtClean="0">
                        <a:solidFill>
                          <a:srgbClr val="FF0000"/>
                        </a:solidFill>
                        <a:latin typeface="Times New Roman" pitchFamily="18" charset="0"/>
                        <a:cs typeface="Times New Roman" pitchFamily="18" charset="0"/>
                      </a:endParaRPr>
                    </a:p>
                    <a:p>
                      <a:pPr>
                        <a:buFont typeface="Wingdings" pitchFamily="2" charset="2"/>
                        <a:buChar char="Ø"/>
                      </a:pPr>
                      <a:r>
                        <a:rPr lang="en-US" sz="3000" i="1" baseline="-25000" dirty="0" smtClean="0">
                          <a:solidFill>
                            <a:srgbClr val="002060"/>
                          </a:solidFill>
                          <a:latin typeface="Times New Roman" pitchFamily="18" charset="0"/>
                          <a:cs typeface="Times New Roman" pitchFamily="18" charset="0"/>
                        </a:rPr>
                        <a:t>  </a:t>
                      </a:r>
                      <a:r>
                        <a:rPr lang="en-US" sz="3000" i="1" baseline="0" dirty="0" smtClean="0">
                          <a:solidFill>
                            <a:srgbClr val="002060"/>
                          </a:solidFill>
                          <a:latin typeface="Times New Roman" pitchFamily="18" charset="0"/>
                          <a:cs typeface="Times New Roman" pitchFamily="18" charset="0"/>
                        </a:rPr>
                        <a:t> Tan </a:t>
                      </a:r>
                      <a:r>
                        <a:rPr lang="en-US" sz="3000" i="1" baseline="0" dirty="0" err="1" smtClean="0">
                          <a:solidFill>
                            <a:srgbClr val="002060"/>
                          </a:solidFill>
                          <a:latin typeface="Times New Roman" pitchFamily="18" charset="0"/>
                          <a:cs typeface="Times New Roman" pitchFamily="18" charset="0"/>
                        </a:rPr>
                        <a:t>rất</a:t>
                      </a:r>
                      <a:r>
                        <a:rPr lang="en-US" sz="3000" i="1" baseline="0" dirty="0" smtClean="0">
                          <a:solidFill>
                            <a:srgbClr val="002060"/>
                          </a:solidFill>
                          <a:latin typeface="Times New Roman" pitchFamily="18" charset="0"/>
                          <a:cs typeface="Times New Roman" pitchFamily="18" charset="0"/>
                        </a:rPr>
                        <a:t> </a:t>
                      </a:r>
                      <a:r>
                        <a:rPr lang="en-US" sz="3000" i="1" baseline="0" dirty="0" err="1" smtClean="0">
                          <a:solidFill>
                            <a:srgbClr val="002060"/>
                          </a:solidFill>
                          <a:latin typeface="Times New Roman" pitchFamily="18" charset="0"/>
                          <a:cs typeface="Times New Roman" pitchFamily="18" charset="0"/>
                        </a:rPr>
                        <a:t>ít</a:t>
                      </a:r>
                      <a:r>
                        <a:rPr lang="en-US" sz="3000" i="1" baseline="0" dirty="0" smtClean="0">
                          <a:solidFill>
                            <a:srgbClr val="002060"/>
                          </a:solidFill>
                          <a:latin typeface="Times New Roman" pitchFamily="18" charset="0"/>
                          <a:cs typeface="Times New Roman" pitchFamily="18" charset="0"/>
                        </a:rPr>
                        <a:t> </a:t>
                      </a:r>
                      <a:r>
                        <a:rPr lang="en-US" sz="3000" i="1" baseline="0" dirty="0" err="1" smtClean="0">
                          <a:solidFill>
                            <a:srgbClr val="002060"/>
                          </a:solidFill>
                          <a:latin typeface="Times New Roman" pitchFamily="18" charset="0"/>
                          <a:cs typeface="Times New Roman" pitchFamily="18" charset="0"/>
                        </a:rPr>
                        <a:t>trong</a:t>
                      </a:r>
                      <a:r>
                        <a:rPr lang="en-US" sz="3000" i="1" baseline="0" dirty="0" smtClean="0">
                          <a:solidFill>
                            <a:srgbClr val="002060"/>
                          </a:solidFill>
                          <a:latin typeface="Times New Roman" pitchFamily="18" charset="0"/>
                          <a:cs typeface="Times New Roman" pitchFamily="18" charset="0"/>
                        </a:rPr>
                        <a:t> </a:t>
                      </a:r>
                      <a:r>
                        <a:rPr lang="en-US" sz="3000" i="1" baseline="0" dirty="0" err="1" smtClean="0">
                          <a:solidFill>
                            <a:srgbClr val="002060"/>
                          </a:solidFill>
                          <a:latin typeface="Times New Roman" pitchFamily="18" charset="0"/>
                          <a:cs typeface="Times New Roman" pitchFamily="18" charset="0"/>
                        </a:rPr>
                        <a:t>nước</a:t>
                      </a:r>
                      <a:endParaRPr lang="en-US" sz="3000" dirty="0">
                        <a:solidFill>
                          <a:srgbClr val="002060"/>
                        </a:solidFill>
                        <a:latin typeface="Times New Roman" pitchFamily="18" charset="0"/>
                        <a:cs typeface="Times New Roman" pitchFamily="18" charset="0"/>
                      </a:endParaRPr>
                    </a:p>
                  </a:txBody>
                  <a:tcPr/>
                </a:tc>
                <a:tc>
                  <a:txBody>
                    <a:bodyPr/>
                    <a:lstStyle/>
                    <a:p>
                      <a:pPr>
                        <a:buFont typeface="Wingdings" pitchFamily="2" charset="2"/>
                        <a:buChar char="§"/>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hidro</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là</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chất</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khí</a:t>
                      </a:r>
                      <a:r>
                        <a:rPr lang="en-US" sz="3000" baseline="0" dirty="0" smtClean="0">
                          <a:latin typeface="Times New Roman" pitchFamily="18" charset="0"/>
                          <a:cs typeface="Times New Roman" pitchFamily="18" charset="0"/>
                        </a:rPr>
                        <a:t> </a:t>
                      </a:r>
                      <a:r>
                        <a:rPr lang="en-US" sz="3000" i="1" baseline="0" dirty="0" err="1" smtClean="0">
                          <a:solidFill>
                            <a:srgbClr val="FF0000"/>
                          </a:solidFill>
                          <a:latin typeface="Times New Roman" pitchFamily="18" charset="0"/>
                          <a:cs typeface="Times New Roman" pitchFamily="18" charset="0"/>
                        </a:rPr>
                        <a:t>nhẹ</a:t>
                      </a:r>
                      <a:r>
                        <a:rPr lang="en-US" sz="3000" i="1" baseline="0" dirty="0" smtClean="0">
                          <a:solidFill>
                            <a:srgbClr val="FF0000"/>
                          </a:solidFill>
                          <a:latin typeface="Times New Roman" pitchFamily="18" charset="0"/>
                          <a:cs typeface="Times New Roman" pitchFamily="18" charset="0"/>
                        </a:rPr>
                        <a:t> </a:t>
                      </a:r>
                      <a:r>
                        <a:rPr lang="en-US" sz="3000" i="1" baseline="0" dirty="0" err="1" smtClean="0">
                          <a:solidFill>
                            <a:srgbClr val="FF0000"/>
                          </a:solidFill>
                          <a:latin typeface="Times New Roman" pitchFamily="18" charset="0"/>
                          <a:cs typeface="Times New Roman" pitchFamily="18" charset="0"/>
                        </a:rPr>
                        <a:t>hơn</a:t>
                      </a:r>
                      <a:r>
                        <a:rPr lang="en-US" sz="3000" i="1" baseline="0" dirty="0" smtClean="0">
                          <a:solidFill>
                            <a:srgbClr val="FF0000"/>
                          </a:solidFill>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không</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khí</a:t>
                      </a:r>
                      <a:endParaRPr lang="en-US" sz="3000" dirty="0">
                        <a:latin typeface="Times New Roman" pitchFamily="18" charset="0"/>
                        <a:cs typeface="Times New Roman" pitchFamily="18" charset="0"/>
                      </a:endParaRPr>
                    </a:p>
                  </a:txBody>
                  <a:tcPr/>
                </a:tc>
              </a:tr>
              <a:tr h="174413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000" b="1" i="1" dirty="0" smtClean="0">
                          <a:latin typeface="Times New Roman" pitchFamily="18" charset="0"/>
                          <a:cs typeface="Times New Roman"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3000" b="1" i="1"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000" b="1" i="1" dirty="0" smtClean="0">
                          <a:latin typeface="Times New Roman" pitchFamily="18" charset="0"/>
                          <a:cs typeface="Times New Roman" pitchFamily="18" charset="0"/>
                        </a:rPr>
                        <a:t>        </a:t>
                      </a:r>
                      <a:r>
                        <a:rPr lang="en-US" sz="3000" b="1" i="1" dirty="0" err="1" smtClean="0">
                          <a:latin typeface="Times New Roman" pitchFamily="18" charset="0"/>
                          <a:cs typeface="Times New Roman" pitchFamily="18" charset="0"/>
                        </a:rPr>
                        <a:t>Khí</a:t>
                      </a:r>
                      <a:r>
                        <a:rPr lang="en-US" sz="3000" b="1" i="1" baseline="0" dirty="0" smtClean="0">
                          <a:latin typeface="Times New Roman" pitchFamily="18" charset="0"/>
                          <a:cs typeface="Times New Roman" pitchFamily="18" charset="0"/>
                        </a:rPr>
                        <a:t> </a:t>
                      </a:r>
                      <a:r>
                        <a:rPr lang="en-US" sz="3000" b="1" i="1" dirty="0" smtClean="0">
                          <a:latin typeface="Times New Roman" pitchFamily="18" charset="0"/>
                          <a:cs typeface="Times New Roman" pitchFamily="18" charset="0"/>
                        </a:rPr>
                        <a:t>O</a:t>
                      </a:r>
                      <a:r>
                        <a:rPr lang="en-US" sz="3000" b="1" i="1" baseline="-25000" dirty="0" smtClean="0">
                          <a:latin typeface="Times New Roman" pitchFamily="18" charset="0"/>
                          <a:cs typeface="Times New Roman" pitchFamily="18" charset="0"/>
                        </a:rPr>
                        <a:t>2</a:t>
                      </a:r>
                      <a:endParaRPr lang="en-US" sz="3000" b="1" dirty="0" smtClean="0">
                        <a:latin typeface="Times New Roman" pitchFamily="18" charset="0"/>
                        <a:cs typeface="Times New Roman" pitchFamily="18" charset="0"/>
                      </a:endParaRPr>
                    </a:p>
                  </a:txBody>
                  <a:tcPr/>
                </a:tc>
                <a:tc>
                  <a:txBody>
                    <a:bodyPr/>
                    <a:lstStyle/>
                    <a:p>
                      <a:pPr>
                        <a:buFont typeface="Wingdings" pitchFamily="2" charset="2"/>
                        <a:buChar char="Ø"/>
                      </a:pP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màu</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mùi</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không</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vị</a:t>
                      </a:r>
                      <a:r>
                        <a:rPr lang="en-US" sz="3000" i="1" baseline="-25000" dirty="0" smtClean="0">
                          <a:solidFill>
                            <a:srgbClr val="FF0000"/>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000" dirty="0" smtClean="0">
                          <a:latin typeface="Times New Roman" pitchFamily="18" charset="0"/>
                          <a:cs typeface="Times New Roman" pitchFamily="18" charset="0"/>
                        </a:rPr>
                        <a:t> </a:t>
                      </a:r>
                      <a:r>
                        <a:rPr lang="en-US" sz="3000" dirty="0" smtClean="0">
                          <a:solidFill>
                            <a:srgbClr val="002060"/>
                          </a:solidFill>
                          <a:latin typeface="Times New Roman" pitchFamily="18" charset="0"/>
                          <a:cs typeface="Times New Roman" pitchFamily="18" charset="0"/>
                        </a:rPr>
                        <a:t>Tan</a:t>
                      </a:r>
                      <a:r>
                        <a:rPr lang="en-US" sz="3000" baseline="0" dirty="0" smtClean="0">
                          <a:solidFill>
                            <a:srgbClr val="002060"/>
                          </a:solidFill>
                          <a:latin typeface="Times New Roman" pitchFamily="18" charset="0"/>
                          <a:cs typeface="Times New Roman" pitchFamily="18" charset="0"/>
                        </a:rPr>
                        <a:t> </a:t>
                      </a:r>
                      <a:r>
                        <a:rPr lang="en-US" sz="3000" baseline="0" dirty="0" err="1" smtClean="0">
                          <a:solidFill>
                            <a:srgbClr val="002060"/>
                          </a:solidFill>
                          <a:latin typeface="Times New Roman" pitchFamily="18" charset="0"/>
                          <a:cs typeface="Times New Roman" pitchFamily="18" charset="0"/>
                        </a:rPr>
                        <a:t>rất</a:t>
                      </a:r>
                      <a:r>
                        <a:rPr lang="en-US" sz="3000" baseline="0" dirty="0" smtClean="0">
                          <a:solidFill>
                            <a:srgbClr val="002060"/>
                          </a:solidFill>
                          <a:latin typeface="Times New Roman" pitchFamily="18" charset="0"/>
                          <a:cs typeface="Times New Roman" pitchFamily="18" charset="0"/>
                        </a:rPr>
                        <a:t> </a:t>
                      </a:r>
                      <a:r>
                        <a:rPr lang="en-US" sz="3000" baseline="0" dirty="0" err="1" smtClean="0">
                          <a:solidFill>
                            <a:srgbClr val="002060"/>
                          </a:solidFill>
                          <a:latin typeface="Times New Roman" pitchFamily="18" charset="0"/>
                          <a:cs typeface="Times New Roman" pitchFamily="18" charset="0"/>
                        </a:rPr>
                        <a:t>ít</a:t>
                      </a:r>
                      <a:r>
                        <a:rPr lang="en-US" sz="3000" baseline="0" dirty="0" smtClean="0">
                          <a:solidFill>
                            <a:srgbClr val="002060"/>
                          </a:solidFill>
                          <a:latin typeface="Times New Roman" pitchFamily="18" charset="0"/>
                          <a:cs typeface="Times New Roman" pitchFamily="18" charset="0"/>
                        </a:rPr>
                        <a:t> </a:t>
                      </a:r>
                      <a:r>
                        <a:rPr lang="en-US" sz="3000" baseline="0" dirty="0" err="1" smtClean="0">
                          <a:solidFill>
                            <a:srgbClr val="002060"/>
                          </a:solidFill>
                          <a:latin typeface="Times New Roman" pitchFamily="18" charset="0"/>
                          <a:cs typeface="Times New Roman" pitchFamily="18" charset="0"/>
                        </a:rPr>
                        <a:t>trong</a:t>
                      </a:r>
                      <a:r>
                        <a:rPr lang="en-US" sz="3000" baseline="0" dirty="0" smtClean="0">
                          <a:solidFill>
                            <a:srgbClr val="002060"/>
                          </a:solidFill>
                          <a:latin typeface="Times New Roman" pitchFamily="18" charset="0"/>
                          <a:cs typeface="Times New Roman" pitchFamily="18" charset="0"/>
                        </a:rPr>
                        <a:t> </a:t>
                      </a:r>
                      <a:r>
                        <a:rPr lang="en-US" sz="3000" baseline="0" dirty="0" err="1" smtClean="0">
                          <a:solidFill>
                            <a:srgbClr val="002060"/>
                          </a:solidFill>
                          <a:latin typeface="Times New Roman" pitchFamily="18" charset="0"/>
                          <a:cs typeface="Times New Roman" pitchFamily="18" charset="0"/>
                        </a:rPr>
                        <a:t>nướ</a:t>
                      </a:r>
                      <a:r>
                        <a:rPr lang="en-US" sz="3000" baseline="0" dirty="0" err="1" smtClean="0">
                          <a:latin typeface="Times New Roman" pitchFamily="18" charset="0"/>
                          <a:cs typeface="Times New Roman" pitchFamily="18" charset="0"/>
                        </a:rPr>
                        <a:t>c</a:t>
                      </a:r>
                      <a:endParaRPr lang="en-US" sz="3000" dirty="0" smtClean="0">
                        <a:latin typeface="Times New Roman" pitchFamily="18" charset="0"/>
                        <a:cs typeface="Times New Roman" pitchFamily="18" charset="0"/>
                      </a:endParaRPr>
                    </a:p>
                    <a:p>
                      <a:pPr>
                        <a:buFont typeface="Wingdings" pitchFamily="2" charset="2"/>
                        <a:buNone/>
                      </a:pPr>
                      <a:endParaRPr lang="en-US" sz="3000" dirty="0">
                        <a:latin typeface="Times New Roman" pitchFamily="18" charset="0"/>
                        <a:cs typeface="Times New Roman" pitchFamily="18" charset="0"/>
                      </a:endParaRPr>
                    </a:p>
                  </a:txBody>
                  <a:tcPr/>
                </a:tc>
                <a:tc>
                  <a:txBody>
                    <a:bodyPr/>
                    <a:lstStyle/>
                    <a:p>
                      <a:pPr>
                        <a:buFont typeface="Wingdings" pitchFamily="2" charset="2"/>
                        <a:buChar char="§"/>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oxi</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là</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chất</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khí</a:t>
                      </a:r>
                      <a:r>
                        <a:rPr lang="en-US" sz="3000" baseline="0" dirty="0" smtClean="0">
                          <a:latin typeface="Times New Roman" pitchFamily="18" charset="0"/>
                          <a:cs typeface="Times New Roman" pitchFamily="18" charset="0"/>
                        </a:rPr>
                        <a:t> </a:t>
                      </a:r>
                      <a:r>
                        <a:rPr lang="en-US" sz="3000" i="1" baseline="0" dirty="0" err="1" smtClean="0">
                          <a:solidFill>
                            <a:srgbClr val="FF0000"/>
                          </a:solidFill>
                          <a:latin typeface="Times New Roman" pitchFamily="18" charset="0"/>
                          <a:cs typeface="Times New Roman" pitchFamily="18" charset="0"/>
                        </a:rPr>
                        <a:t>nặng</a:t>
                      </a:r>
                      <a:r>
                        <a:rPr lang="en-US" sz="3000" i="1" baseline="0" dirty="0" smtClean="0">
                          <a:solidFill>
                            <a:srgbClr val="FF0000"/>
                          </a:solidFill>
                          <a:latin typeface="Times New Roman" pitchFamily="18" charset="0"/>
                          <a:cs typeface="Times New Roman" pitchFamily="18" charset="0"/>
                        </a:rPr>
                        <a:t> </a:t>
                      </a:r>
                      <a:r>
                        <a:rPr lang="en-US" sz="3000" i="1" baseline="0" dirty="0" err="1" smtClean="0">
                          <a:solidFill>
                            <a:srgbClr val="FF0000"/>
                          </a:solidFill>
                          <a:latin typeface="Times New Roman" pitchFamily="18" charset="0"/>
                          <a:cs typeface="Times New Roman" pitchFamily="18" charset="0"/>
                        </a:rPr>
                        <a:t>hơn</a:t>
                      </a:r>
                      <a:r>
                        <a:rPr lang="en-US" sz="3000" i="1" baseline="0" dirty="0" smtClean="0">
                          <a:solidFill>
                            <a:srgbClr val="FF0000"/>
                          </a:solidFill>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không</a:t>
                      </a:r>
                      <a:r>
                        <a:rPr lang="en-US" sz="3000" baseline="0" dirty="0" smtClean="0">
                          <a:latin typeface="Times New Roman" pitchFamily="18" charset="0"/>
                          <a:cs typeface="Times New Roman" pitchFamily="18" charset="0"/>
                        </a:rPr>
                        <a:t> </a:t>
                      </a:r>
                      <a:r>
                        <a:rPr lang="en-US" sz="3000" baseline="0" dirty="0" err="1" smtClean="0">
                          <a:latin typeface="Times New Roman" pitchFamily="18" charset="0"/>
                          <a:cs typeface="Times New Roman" pitchFamily="18" charset="0"/>
                        </a:rPr>
                        <a:t>khí</a:t>
                      </a:r>
                      <a:endParaRPr lang="en-US" sz="3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hiden.jpg"/>
          <p:cNvPicPr>
            <a:picLocks noChangeAspect="1" noChangeArrowheads="1"/>
          </p:cNvPicPr>
          <p:nvPr/>
        </p:nvPicPr>
        <p:blipFill>
          <a:blip r:embed="rId2"/>
          <a:srcRect/>
          <a:stretch>
            <a:fillRect/>
          </a:stretch>
        </p:blipFill>
        <p:spPr bwMode="auto">
          <a:xfrm>
            <a:off x="4800600" y="2057400"/>
            <a:ext cx="4114800" cy="3124200"/>
          </a:xfrm>
          <a:prstGeom prst="rect">
            <a:avLst/>
          </a:prstGeom>
          <a:noFill/>
        </p:spPr>
      </p:pic>
      <p:pic>
        <p:nvPicPr>
          <p:cNvPr id="3075" name="Picture 3" descr="C:\Users\Admin\Documents\hiden 2.jpg"/>
          <p:cNvPicPr>
            <a:picLocks noChangeAspect="1" noChangeArrowheads="1"/>
          </p:cNvPicPr>
          <p:nvPr/>
        </p:nvPicPr>
        <p:blipFill>
          <a:blip r:embed="rId3"/>
          <a:srcRect/>
          <a:stretch>
            <a:fillRect/>
          </a:stretch>
        </p:blipFill>
        <p:spPr bwMode="auto">
          <a:xfrm>
            <a:off x="228600" y="2057400"/>
            <a:ext cx="4419600" cy="3124200"/>
          </a:xfrm>
          <a:prstGeom prst="rect">
            <a:avLst/>
          </a:prstGeom>
          <a:noFill/>
        </p:spPr>
      </p:pic>
      <p:sp>
        <p:nvSpPr>
          <p:cNvPr id="6" name="TextBox 5"/>
          <p:cNvSpPr txBox="1"/>
          <p:nvPr/>
        </p:nvSpPr>
        <p:spPr>
          <a:xfrm>
            <a:off x="838200" y="304800"/>
            <a:ext cx="7467600" cy="646331"/>
          </a:xfrm>
          <a:prstGeom prst="rect">
            <a:avLst/>
          </a:prstGeom>
          <a:noFill/>
        </p:spPr>
        <p:txBody>
          <a:bodyPr wrap="square" rtlCol="0">
            <a:spAutoFit/>
          </a:bodyPr>
          <a:lstStyle/>
          <a:p>
            <a:pPr algn="ctr"/>
            <a:r>
              <a:rPr lang="en-US" sz="3600" b="1" dirty="0" err="1" smtClean="0">
                <a:latin typeface="Times New Roman" pitchFamily="18" charset="0"/>
                <a:cs typeface="Times New Roman" pitchFamily="18" charset="0"/>
              </a:rPr>
              <a:t>Thảm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Hidenburg</a:t>
            </a:r>
            <a:endParaRPr lang="vi-VN" sz="3600" b="1" dirty="0">
              <a:latin typeface="Times New Roman" pitchFamily="18" charset="0"/>
              <a:cs typeface="Times New Roman" pitchFamily="18" charset="0"/>
            </a:endParaRPr>
          </a:p>
        </p:txBody>
      </p:sp>
      <p:sp>
        <p:nvSpPr>
          <p:cNvPr id="9" name="Right Arrow 8">
            <a:hlinkClick r:id="rId4" action="ppaction://hlinksldjump"/>
          </p:cNvPr>
          <p:cNvSpPr/>
          <p:nvPr/>
        </p:nvSpPr>
        <p:spPr>
          <a:xfrm>
            <a:off x="8610600" y="228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pPr algn="l"/>
            <a:r>
              <a:rPr lang="en-US" dirty="0" err="1" smtClean="0">
                <a:solidFill>
                  <a:schemeClr val="accent6">
                    <a:lumMod val="50000"/>
                  </a:schemeClr>
                </a:solidFill>
                <a:latin typeface="Times New Roman" pitchFamily="18" charset="0"/>
                <a:cs typeface="Times New Roman" pitchFamily="18" charset="0"/>
              </a:rPr>
              <a:t>II.Tính</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chất</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hoá</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học</a:t>
            </a:r>
            <a:r>
              <a:rPr lang="en-US" dirty="0" smtClean="0">
                <a:solidFill>
                  <a:schemeClr val="accent6">
                    <a:lumMod val="50000"/>
                  </a:schemeClr>
                </a:solidFill>
                <a:latin typeface="Times New Roman" pitchFamily="18" charset="0"/>
                <a:cs typeface="Times New Roman" pitchFamily="18" charset="0"/>
              </a:rPr>
              <a:t> :</a:t>
            </a:r>
            <a:br>
              <a:rPr lang="en-US" dirty="0" smtClean="0">
                <a:solidFill>
                  <a:schemeClr val="accent6">
                    <a:lumMod val="50000"/>
                  </a:schemeClr>
                </a:solidFill>
                <a:latin typeface="Times New Roman" pitchFamily="18" charset="0"/>
                <a:cs typeface="Times New Roman" pitchFamily="18" charset="0"/>
              </a:rPr>
            </a:br>
            <a:r>
              <a:rPr lang="en-US" dirty="0" smtClean="0">
                <a:solidFill>
                  <a:schemeClr val="accent6">
                    <a:lumMod val="50000"/>
                  </a:schemeClr>
                </a:solidFill>
                <a:latin typeface="Times New Roman" pitchFamily="18" charset="0"/>
                <a:cs typeface="Times New Roman" pitchFamily="18" charset="0"/>
              </a:rPr>
              <a:t>1) </a:t>
            </a:r>
            <a:r>
              <a:rPr lang="en-US" dirty="0" err="1" smtClean="0">
                <a:solidFill>
                  <a:schemeClr val="accent6">
                    <a:lumMod val="50000"/>
                  </a:schemeClr>
                </a:solidFill>
                <a:latin typeface="Times New Roman" pitchFamily="18" charset="0"/>
                <a:cs typeface="Times New Roman" pitchFamily="18" charset="0"/>
              </a:rPr>
              <a:t>Tác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dụng</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với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oxi</a:t>
            </a:r>
            <a:endParaRPr lang="vi-VN"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457200" y="1905000"/>
            <a:ext cx="8229600" cy="3785652"/>
          </a:xfrm>
          <a:prstGeom prst="rect">
            <a:avLst/>
          </a:prstGeom>
          <a:noFill/>
        </p:spPr>
        <p:txBody>
          <a:bodyPr wrap="square" rtlCol="0">
            <a:spAutoFit/>
          </a:bodyPr>
          <a:lstStyle/>
          <a:p>
            <a:pPr algn="just"/>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nghiệm</a:t>
            </a:r>
            <a:r>
              <a:rPr lang="en-US" sz="3000" dirty="0" smtClean="0">
                <a:latin typeface="Times New Roman" pitchFamily="18" charset="0"/>
                <a:cs typeface="Times New Roman" pitchFamily="18" charset="0"/>
              </a:rPr>
              <a:t> :</a:t>
            </a: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Điều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chế</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Hidro</a:t>
            </a:r>
            <a:endParaRPr lang="en-US" sz="3000" dirty="0" smtClean="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b="1" u="sng" dirty="0" err="1" smtClean="0">
                <a:solidFill>
                  <a:srgbClr val="FF0000"/>
                </a:solidFill>
                <a:latin typeface="Times New Roman" pitchFamily="18" charset="0"/>
                <a:cs typeface="Times New Roman" pitchFamily="18" charset="0"/>
              </a:rPr>
              <a:t>Thử</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độ</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tinh</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khiết</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của</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khí</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Hidro</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điều</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chế</a:t>
            </a:r>
            <a:r>
              <a:rPr lang="en-US" sz="3000" b="1" u="sng" dirty="0" smtClean="0">
                <a:solidFill>
                  <a:srgbClr val="FF0000"/>
                </a:solidFill>
                <a:latin typeface="Times New Roman" pitchFamily="18" charset="0"/>
                <a:cs typeface="Times New Roman" pitchFamily="18" charset="0"/>
              </a:rPr>
              <a:t> </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Đốt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Hidro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ngoài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endParaRPr lang="en-US" sz="3000" dirty="0" smtClean="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Úp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thuỷ</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ngọn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lửa</a:t>
            </a:r>
            <a:endParaRPr lang="en-US" sz="3000" dirty="0" smtClean="0">
              <a:latin typeface="Times New Roman" pitchFamily="18" charset="0"/>
              <a:cs typeface="Times New Roman" pitchFamily="18" charset="0"/>
            </a:endParaRPr>
          </a:p>
        </p:txBody>
      </p:sp>
      <p:sp>
        <p:nvSpPr>
          <p:cNvPr id="4" name="Isosceles Triangle 3"/>
          <p:cNvSpPr/>
          <p:nvPr/>
        </p:nvSpPr>
        <p:spPr>
          <a:xfrm>
            <a:off x="7467600" y="3276600"/>
            <a:ext cx="609600" cy="457200"/>
          </a:xfrm>
          <a:prstGeom prst="triangle">
            <a:avLst>
              <a:gd name="adj" fmla="val 514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a:t>
            </a:r>
            <a:endParaRPr lang="vi-VN" sz="2500" b="1" dirty="0">
              <a:solidFill>
                <a:schemeClr val="tx1"/>
              </a:solidFill>
            </a:endParaRPr>
          </a:p>
        </p:txBody>
      </p:sp>
      <p:sp>
        <p:nvSpPr>
          <p:cNvPr id="7" name="Right Arrow 6">
            <a:hlinkClick r:id="rId2" action="ppaction://hlinksldjump"/>
          </p:cNvPr>
          <p:cNvSpPr/>
          <p:nvPr/>
        </p:nvSpPr>
        <p:spPr>
          <a:xfrm>
            <a:off x="8610600" y="228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to="" calcmode="lin" valueType="num">
                                      <p:cBhvr>
                                        <p:cTn id="38"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28600"/>
            <a:ext cx="8229600" cy="5897563"/>
          </a:xfrm>
        </p:spPr>
        <p:txBody>
          <a:bodyPr/>
          <a:lstStyle/>
          <a:p>
            <a:pPr marL="0" indent="0">
              <a:buNone/>
            </a:pPr>
            <a:r>
              <a:rPr lang="en-US" dirty="0" err="1" smtClean="0">
                <a:solidFill>
                  <a:srgbClr val="00B050"/>
                </a:solidFill>
                <a:latin typeface="+mj-ea"/>
              </a:rPr>
              <a:t>a.Thí</a:t>
            </a:r>
            <a:r>
              <a:rPr lang="en-US" dirty="0" smtClean="0">
                <a:solidFill>
                  <a:srgbClr val="00B050"/>
                </a:solidFill>
                <a:latin typeface="+mj-ea"/>
              </a:rPr>
              <a:t> </a:t>
            </a:r>
            <a:r>
              <a:rPr lang="en-US" dirty="0" err="1" smtClean="0">
                <a:solidFill>
                  <a:srgbClr val="00B050"/>
                </a:solidFill>
                <a:latin typeface="+mj-ea"/>
              </a:rPr>
              <a:t>nghiệm</a:t>
            </a:r>
            <a:endParaRPr lang="en-US" dirty="0" smtClean="0">
              <a:solidFill>
                <a:srgbClr val="00B050"/>
              </a:solidFill>
              <a:latin typeface="+mj-ea"/>
            </a:endParaRPr>
          </a:p>
          <a:p>
            <a:pPr marL="0" indent="0">
              <a:buNone/>
            </a:pPr>
            <a:r>
              <a:rPr lang="en-US" dirty="0" smtClean="0">
                <a:latin typeface="+mj-ea"/>
              </a:rPr>
              <a:t>- </a:t>
            </a:r>
            <a:r>
              <a:rPr lang="en-US" dirty="0" err="1" smtClean="0">
                <a:latin typeface="+mj-ea"/>
              </a:rPr>
              <a:t>Dụng</a:t>
            </a:r>
            <a:r>
              <a:rPr lang="en-US" dirty="0" smtClean="0">
                <a:latin typeface="+mj-ea"/>
              </a:rPr>
              <a:t> </a:t>
            </a:r>
            <a:r>
              <a:rPr lang="en-US" dirty="0" err="1" smtClean="0">
                <a:latin typeface="+mj-ea"/>
              </a:rPr>
              <a:t>cụ</a:t>
            </a:r>
            <a:r>
              <a:rPr lang="en-US" dirty="0" smtClean="0">
                <a:latin typeface="+mj-ea"/>
              </a:rPr>
              <a:t>: </a:t>
            </a:r>
            <a:r>
              <a:rPr lang="en-US" dirty="0" err="1" smtClean="0">
                <a:latin typeface="+mj-ea"/>
              </a:rPr>
              <a:t>Bộ</a:t>
            </a:r>
            <a:r>
              <a:rPr lang="en-US" dirty="0" smtClean="0">
                <a:latin typeface="+mj-ea"/>
              </a:rPr>
              <a:t> </a:t>
            </a:r>
            <a:r>
              <a:rPr lang="en-US" dirty="0" err="1" smtClean="0">
                <a:latin typeface="+mj-ea"/>
              </a:rPr>
              <a:t>dụng</a:t>
            </a:r>
            <a:r>
              <a:rPr lang="en-US" dirty="0" smtClean="0">
                <a:latin typeface="+mj-ea"/>
              </a:rPr>
              <a:t> </a:t>
            </a:r>
            <a:r>
              <a:rPr lang="en-US" dirty="0" err="1" smtClean="0">
                <a:latin typeface="+mj-ea"/>
              </a:rPr>
              <a:t>cụ</a:t>
            </a:r>
            <a:r>
              <a:rPr lang="en-US" dirty="0" smtClean="0">
                <a:latin typeface="+mj-ea"/>
              </a:rPr>
              <a:t> </a:t>
            </a:r>
            <a:r>
              <a:rPr lang="en-US" dirty="0" err="1" smtClean="0">
                <a:latin typeface="+mj-ea"/>
              </a:rPr>
              <a:t>điều</a:t>
            </a:r>
            <a:r>
              <a:rPr lang="en-US" dirty="0" smtClean="0">
                <a:latin typeface="+mj-ea"/>
              </a:rPr>
              <a:t> </a:t>
            </a:r>
            <a:r>
              <a:rPr lang="en-US" dirty="0" err="1" smtClean="0">
                <a:latin typeface="+mj-ea"/>
              </a:rPr>
              <a:t>chế</a:t>
            </a:r>
            <a:r>
              <a:rPr lang="en-US" dirty="0" smtClean="0">
                <a:latin typeface="+mj-ea"/>
              </a:rPr>
              <a:t> </a:t>
            </a:r>
            <a:r>
              <a:rPr lang="en-US" dirty="0" err="1" smtClean="0">
                <a:latin typeface="+mj-ea"/>
              </a:rPr>
              <a:t>khí</a:t>
            </a:r>
            <a:r>
              <a:rPr lang="en-US" dirty="0" smtClean="0">
                <a:latin typeface="+mj-ea"/>
              </a:rPr>
              <a:t> </a:t>
            </a:r>
            <a:r>
              <a:rPr lang="en-US" dirty="0" err="1" smtClean="0">
                <a:latin typeface="+mj-ea"/>
              </a:rPr>
              <a:t>hiđro</a:t>
            </a:r>
            <a:r>
              <a:rPr lang="en-US" dirty="0" smtClean="0">
                <a:latin typeface="+mj-ea"/>
              </a:rPr>
              <a:t> </a:t>
            </a:r>
            <a:r>
              <a:rPr lang="en-US" dirty="0" err="1" smtClean="0">
                <a:latin typeface="+mj-ea"/>
              </a:rPr>
              <a:t>trong</a:t>
            </a:r>
            <a:r>
              <a:rPr lang="en-US" dirty="0" smtClean="0">
                <a:latin typeface="+mj-ea"/>
              </a:rPr>
              <a:t> </a:t>
            </a:r>
            <a:r>
              <a:rPr lang="en-US" dirty="0" err="1" smtClean="0">
                <a:latin typeface="+mj-ea"/>
              </a:rPr>
              <a:t>phòng</a:t>
            </a:r>
            <a:r>
              <a:rPr lang="en-US" dirty="0" smtClean="0">
                <a:latin typeface="+mj-ea"/>
              </a:rPr>
              <a:t> </a:t>
            </a:r>
            <a:r>
              <a:rPr lang="en-US" dirty="0" err="1" smtClean="0">
                <a:latin typeface="+mj-ea"/>
              </a:rPr>
              <a:t>thí</a:t>
            </a:r>
            <a:r>
              <a:rPr lang="en-US" dirty="0" smtClean="0">
                <a:latin typeface="+mj-ea"/>
              </a:rPr>
              <a:t> </a:t>
            </a:r>
            <a:r>
              <a:rPr lang="en-US" dirty="0" err="1" smtClean="0">
                <a:latin typeface="+mj-ea"/>
              </a:rPr>
              <a:t>nghiệm</a:t>
            </a:r>
            <a:endParaRPr lang="en-US" dirty="0" smtClean="0">
              <a:latin typeface="+mj-ea"/>
            </a:endParaRPr>
          </a:p>
          <a:p>
            <a:pPr marL="0" indent="0">
              <a:buNone/>
            </a:pPr>
            <a:r>
              <a:rPr lang="en-US" dirty="0" smtClean="0">
                <a:latin typeface="+mj-ea"/>
              </a:rPr>
              <a:t>- </a:t>
            </a:r>
            <a:r>
              <a:rPr lang="en-US" dirty="0" err="1" smtClean="0">
                <a:latin typeface="+mj-ea"/>
              </a:rPr>
              <a:t>Hóa</a:t>
            </a:r>
            <a:r>
              <a:rPr lang="en-US" dirty="0" smtClean="0">
                <a:latin typeface="+mj-ea"/>
              </a:rPr>
              <a:t> </a:t>
            </a:r>
            <a:r>
              <a:rPr lang="en-US" dirty="0" err="1" smtClean="0">
                <a:latin typeface="+mj-ea"/>
              </a:rPr>
              <a:t>chất</a:t>
            </a:r>
            <a:r>
              <a:rPr lang="en-US" dirty="0" smtClean="0">
                <a:latin typeface="+mj-ea"/>
              </a:rPr>
              <a:t>: Zn, </a:t>
            </a:r>
            <a:r>
              <a:rPr lang="en-US" dirty="0" err="1" smtClean="0">
                <a:latin typeface="+mj-ea"/>
              </a:rPr>
              <a:t>HCl</a:t>
            </a:r>
            <a:endParaRPr lang="en-US" dirty="0" smtClean="0">
              <a:latin typeface="+mj-ea"/>
            </a:endParaRPr>
          </a:p>
          <a:p>
            <a:endParaRPr lang="vi-VN" dirty="0"/>
          </a:p>
        </p:txBody>
      </p:sp>
      <p:pic>
        <p:nvPicPr>
          <p:cNvPr id="4" name="Picture 3" descr="Hinh_51_Hidro_chay_trong_oxi_tao_ra_nuoc.jpg.jpg"/>
          <p:cNvPicPr>
            <a:picLocks noChangeAspect="1"/>
          </p:cNvPicPr>
          <p:nvPr/>
        </p:nvPicPr>
        <p:blipFill>
          <a:blip r:embed="rId2"/>
          <a:stretch>
            <a:fillRect/>
          </a:stretch>
        </p:blipFill>
        <p:spPr>
          <a:xfrm>
            <a:off x="1905000" y="2667000"/>
            <a:ext cx="5791200" cy="3733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229600" cy="5755422"/>
          </a:xfrm>
          <a:prstGeom prst="rect">
            <a:avLst/>
          </a:prstGeom>
          <a:noFill/>
        </p:spPr>
        <p:txBody>
          <a:bodyPr wrap="square" rtlCol="0">
            <a:spAutoFit/>
          </a:bodyPr>
          <a:lstStyle/>
          <a:p>
            <a:pPr algn="just"/>
            <a:r>
              <a:rPr lang="en-US" sz="4400" dirty="0" smtClean="0">
                <a:solidFill>
                  <a:schemeClr val="tx2">
                    <a:lumMod val="50000"/>
                  </a:schemeClr>
                </a:solidFill>
                <a:latin typeface="Times New Roman" pitchFamily="18" charset="0"/>
                <a:cs typeface="Times New Roman" pitchFamily="18" charset="0"/>
              </a:rPr>
              <a:t>b. </a:t>
            </a:r>
            <a:r>
              <a:rPr lang="en-US" sz="4400" dirty="0" err="1" smtClean="0">
                <a:solidFill>
                  <a:schemeClr val="tx2">
                    <a:lumMod val="50000"/>
                  </a:schemeClr>
                </a:solidFill>
                <a:latin typeface="Times New Roman" pitchFamily="18" charset="0"/>
                <a:cs typeface="Times New Roman" pitchFamily="18" charset="0"/>
              </a:rPr>
              <a:t>Hiện</a:t>
            </a:r>
            <a:r>
              <a:rPr lang="en-US" sz="4400" dirty="0" smtClean="0">
                <a:solidFill>
                  <a:schemeClr val="tx2">
                    <a:lumMod val="50000"/>
                  </a:schemeClr>
                </a:solidFill>
                <a:latin typeface="Times New Roman" pitchFamily="18" charset="0"/>
                <a:cs typeface="Times New Roman" pitchFamily="18" charset="0"/>
              </a:rPr>
              <a:t> </a:t>
            </a:r>
            <a:r>
              <a:rPr lang="en-US" sz="4400" dirty="0" err="1" smtClean="0">
                <a:solidFill>
                  <a:schemeClr val="tx2">
                    <a:lumMod val="50000"/>
                  </a:schemeClr>
                </a:solidFill>
                <a:latin typeface="Times New Roman" pitchFamily="18" charset="0"/>
                <a:cs typeface="Times New Roman" pitchFamily="18" charset="0"/>
              </a:rPr>
              <a:t>tượng</a:t>
            </a:r>
            <a:r>
              <a:rPr lang="en-US" sz="4400" dirty="0" smtClean="0">
                <a:solidFill>
                  <a:schemeClr val="tx2">
                    <a:lumMod val="50000"/>
                  </a:schemeClr>
                </a:solidFill>
                <a:latin typeface="Times New Roman" pitchFamily="18" charset="0"/>
                <a:cs typeface="Times New Roman" pitchFamily="18" charset="0"/>
              </a:rPr>
              <a:t> :</a:t>
            </a:r>
          </a:p>
          <a:p>
            <a:pPr algn="just"/>
            <a:endParaRPr lang="en-US" sz="4400" dirty="0" smtClean="0">
              <a:solidFill>
                <a:schemeClr val="accent3">
                  <a:lumMod val="75000"/>
                </a:schemeClr>
              </a:solidFill>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Hidro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cháy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ngọn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lửa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mờ</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úp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lọ</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thuỷ</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ngọn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lửa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thấy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nước</a:t>
            </a:r>
            <a:r>
              <a:rPr lang="en-US" sz="3000" dirty="0" smtClean="0">
                <a:latin typeface="Times New Roman" pitchFamily="18" charset="0"/>
                <a:cs typeface="Times New Roman" pitchFamily="18" charset="0"/>
              </a:rPr>
              <a:t>.</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ngọn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lửa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Hidro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đang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cháy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lọ</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đựng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Oxi</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Ngọn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lửa</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cháy</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mạnh</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mẽ</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hơn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trên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thành</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lọ</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xuất</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hiện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những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giọt</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nước</a:t>
            </a:r>
            <a:r>
              <a:rPr lang="en-US" sz="3000" dirty="0" smtClean="0">
                <a:latin typeface="Times New Roman" pitchFamily="18" charset="0"/>
                <a:cs typeface="Times New Roman" pitchFamily="18" charset="0"/>
                <a:sym typeface="Wingdings" pitchFamily="2" charset="2"/>
              </a:rPr>
              <a:t>.</a:t>
            </a:r>
          </a:p>
          <a:p>
            <a:endParaRPr lang="en-US" sz="3000" dirty="0" smtClean="0">
              <a:latin typeface="Times New Roman" pitchFamily="18" charset="0"/>
              <a:cs typeface="Times New Roman" pitchFamily="18" charset="0"/>
              <a:sym typeface="Wingdings" pitchFamily="2" charset="2"/>
            </a:endParaRPr>
          </a:p>
          <a:p>
            <a:r>
              <a:rPr lang="en-US" sz="3200" dirty="0" smtClean="0">
                <a:latin typeface="+mj-ea"/>
              </a:rPr>
              <a:t>               </a:t>
            </a:r>
            <a:endParaRPr lang="vi-VN" sz="3000" dirty="0">
              <a:latin typeface="Times New Roman" pitchFamily="18" charset="0"/>
              <a:cs typeface="Times New Roman" pitchFamily="18" charset="0"/>
            </a:endParaRPr>
          </a:p>
        </p:txBody>
      </p:sp>
      <p:pic>
        <p:nvPicPr>
          <p:cNvPr id="22531" name="Picture 3"/>
          <p:cNvPicPr>
            <a:picLocks noChangeAspect="1" noChangeArrowheads="1"/>
          </p:cNvPicPr>
          <p:nvPr/>
        </p:nvPicPr>
        <p:blipFill>
          <a:blip r:embed="rId2"/>
          <a:srcRect/>
          <a:stretch>
            <a:fillRect/>
          </a:stretch>
        </p:blipFill>
        <p:spPr bwMode="auto">
          <a:xfrm>
            <a:off x="1600200" y="4876800"/>
            <a:ext cx="6096000" cy="175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additive="base">
                                        <p:cTn id="19" dur="500" fill="hold"/>
                                        <p:tgtEl>
                                          <p:spTgt spid="22531"/>
                                        </p:tgtEl>
                                        <p:attrNameLst>
                                          <p:attrName>ppt_x</p:attrName>
                                        </p:attrNameLst>
                                      </p:cBhvr>
                                      <p:tavLst>
                                        <p:tav tm="0">
                                          <p:val>
                                            <p:strVal val="#ppt_x"/>
                                          </p:val>
                                        </p:tav>
                                        <p:tav tm="100000">
                                          <p:val>
                                            <p:strVal val="#ppt_x"/>
                                          </p:val>
                                        </p:tav>
                                      </p:tavLst>
                                    </p:anim>
                                    <p:anim calcmode="lin" valueType="num">
                                      <p:cBhvr additive="base">
                                        <p:cTn id="20"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0"/>
            <a:ext cx="8458200" cy="5078313"/>
          </a:xfrm>
          <a:prstGeom prst="rect">
            <a:avLst/>
          </a:prstGeom>
          <a:noFill/>
        </p:spPr>
        <p:txBody>
          <a:bodyPr wrap="square" rtlCol="0">
            <a:spAutoFit/>
          </a:bodyPr>
          <a:lstStyle/>
          <a:p>
            <a:pPr algn="just"/>
            <a:r>
              <a:rPr lang="en-US" sz="4400" b="1" i="1" u="sng" dirty="0" err="1" smtClean="0">
                <a:solidFill>
                  <a:srgbClr val="FF0000"/>
                </a:solidFill>
                <a:latin typeface="Times New Roman" pitchFamily="18" charset="0"/>
                <a:cs typeface="Times New Roman" pitchFamily="18" charset="0"/>
              </a:rPr>
              <a:t>Chú</a:t>
            </a:r>
            <a:r>
              <a:rPr lang="en-US" sz="4400" b="1" i="1" u="sng" dirty="0" smtClean="0">
                <a:solidFill>
                  <a:srgbClr val="FF0000"/>
                </a:solidFill>
                <a:latin typeface="Times New Roman" pitchFamily="18" charset="0"/>
                <a:cs typeface="Times New Roman" pitchFamily="18" charset="0"/>
              </a:rPr>
              <a:t> ý :</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Hỗn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H</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O</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hỗn</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hợp</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nổ</a:t>
            </a:r>
            <a:r>
              <a:rPr lang="en-US" sz="3000" b="1" u="sng" dirty="0">
                <a:solidFill>
                  <a:srgbClr val="FF0000"/>
                </a:solidFill>
                <a:latin typeface="Times New Roman" pitchFamily="18" charset="0"/>
                <a:cs typeface="Times New Roman" pitchFamily="18" charset="0"/>
              </a:rPr>
              <a:t> </a:t>
            </a:r>
            <a:r>
              <a:rPr lang="en-US" sz="3000" dirty="0" smtClean="0">
                <a:latin typeface="Times New Roman" pitchFamily="18" charset="0"/>
                <a:cs typeface="Times New Roman" pitchFamily="18" charset="0"/>
                <a:sym typeface="Wingdings" pitchFamily="2" charset="2"/>
              </a:rPr>
              <a:t></a:t>
            </a:r>
            <a:r>
              <a:rPr lang="en-US" sz="3000" dirty="0" err="1" smtClean="0">
                <a:latin typeface="Times New Roman" pitchFamily="18" charset="0"/>
                <a:cs typeface="Times New Roman" pitchFamily="18" charset="0"/>
              </a:rPr>
              <a:t>cần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Hidro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lẫn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nghiệm</a:t>
            </a:r>
            <a:r>
              <a:rPr lang="en-US" sz="3000" dirty="0" smtClean="0">
                <a:latin typeface="Times New Roman" pitchFamily="18" charset="0"/>
                <a:cs typeface="Times New Roman" pitchFamily="18" charset="0"/>
              </a:rPr>
              <a:t>.</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Hỗn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trộn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H</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O</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tỉ</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lệ</a:t>
            </a:r>
            <a:r>
              <a:rPr lang="en-US" sz="3000" dirty="0" smtClean="0">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V</a:t>
            </a:r>
            <a:r>
              <a:rPr lang="en-US" sz="4000" b="1" baseline="-25000" dirty="0" smtClean="0">
                <a:solidFill>
                  <a:srgbClr val="FF0000"/>
                </a:solidFill>
                <a:latin typeface="Times New Roman" pitchFamily="18" charset="0"/>
                <a:cs typeface="Times New Roman" pitchFamily="18" charset="0"/>
              </a:rPr>
              <a:t>H2</a:t>
            </a:r>
            <a:r>
              <a:rPr lang="en-US" sz="4000" b="1" dirty="0" smtClean="0">
                <a:solidFill>
                  <a:srgbClr val="FF0000"/>
                </a:solidFill>
                <a:latin typeface="Times New Roman" pitchFamily="18" charset="0"/>
                <a:cs typeface="Times New Roman" pitchFamily="18" charset="0"/>
              </a:rPr>
              <a:t>: V</a:t>
            </a:r>
            <a:r>
              <a:rPr lang="en-US" sz="4000" b="1" baseline="-25000" dirty="0" smtClean="0">
                <a:solidFill>
                  <a:srgbClr val="FF0000"/>
                </a:solidFill>
                <a:latin typeface="Times New Roman" pitchFamily="18" charset="0"/>
                <a:cs typeface="Times New Roman" pitchFamily="18" charset="0"/>
              </a:rPr>
              <a:t>O2</a:t>
            </a:r>
            <a:r>
              <a:rPr lang="en-US" sz="4000" b="1" dirty="0" smtClean="0">
                <a:solidFill>
                  <a:srgbClr val="FF0000"/>
                </a:solidFill>
                <a:latin typeface="Times New Roman" pitchFamily="18" charset="0"/>
                <a:cs typeface="Times New Roman" pitchFamily="18" charset="0"/>
              </a:rPr>
              <a:t> =2:1</a:t>
            </a:r>
            <a:endParaRPr lang="en-US" sz="4000" dirty="0" smtClean="0">
              <a:solidFill>
                <a:srgbClr val="FF0000"/>
              </a:solidFill>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endParaRPr lang="vi-VN" sz="3000" dirty="0">
              <a:latin typeface="Times New Roman" pitchFamily="18" charset="0"/>
              <a:cs typeface="Times New Roman" pitchFamily="18" charset="0"/>
            </a:endParaRPr>
          </a:p>
        </p:txBody>
      </p:sp>
      <p:sp>
        <p:nvSpPr>
          <p:cNvPr id="4" name="Right Arrow 3">
            <a:hlinkClick r:id="rId2" action="ppaction://hlinksldjump"/>
          </p:cNvPr>
          <p:cNvSpPr/>
          <p:nvPr/>
        </p:nvSpPr>
        <p:spPr>
          <a:xfrm>
            <a:off x="8610600" y="6184281"/>
            <a:ext cx="304800" cy="36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Cloud Callout 12"/>
          <p:cNvSpPr/>
          <p:nvPr/>
        </p:nvSpPr>
        <p:spPr>
          <a:xfrm>
            <a:off x="1942465" y="1295400"/>
            <a:ext cx="7201535" cy="3630295"/>
          </a:xfrm>
          <a:prstGeom prst="cloudCallout">
            <a:avLst>
              <a:gd name="adj1" fmla="val -64684"/>
              <a:gd name="adj2" fmla="val 63418"/>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3"/>
          <p:cNvSpPr txBox="1"/>
          <p:nvPr/>
        </p:nvSpPr>
        <p:spPr>
          <a:xfrm>
            <a:off x="3200400" y="2057400"/>
            <a:ext cx="5229225" cy="2286000"/>
          </a:xfrm>
          <a:prstGeom prst="rect">
            <a:avLst/>
          </a:prstGeom>
          <a:noFill/>
        </p:spPr>
        <p:txBody>
          <a:bodyPr wrap="square" rtlCol="0">
            <a:spAutoFit/>
          </a:bodyPr>
          <a:lstStyle/>
          <a:p>
            <a:r>
              <a:rPr lang="en-US" sz="3600" dirty="0" err="1">
                <a:solidFill>
                  <a:srgbClr val="FF0000"/>
                </a:solidFill>
                <a:latin typeface="+mj-ea"/>
                <a:ea typeface="+mj-ea"/>
              </a:rPr>
              <a:t>Làm</a:t>
            </a:r>
            <a:r>
              <a:rPr lang="en-US" sz="3600" dirty="0">
                <a:solidFill>
                  <a:srgbClr val="FF0000"/>
                </a:solidFill>
                <a:latin typeface="+mj-ea"/>
                <a:ea typeface="+mj-ea"/>
              </a:rPr>
              <a:t> </a:t>
            </a:r>
            <a:r>
              <a:rPr lang="en-US" sz="3600" dirty="0" err="1">
                <a:solidFill>
                  <a:srgbClr val="FF0000"/>
                </a:solidFill>
                <a:latin typeface="+mj-ea"/>
                <a:ea typeface="+mj-ea"/>
              </a:rPr>
              <a:t>thế</a:t>
            </a:r>
            <a:r>
              <a:rPr lang="en-US" sz="3600" dirty="0">
                <a:solidFill>
                  <a:srgbClr val="FF0000"/>
                </a:solidFill>
                <a:latin typeface="+mj-ea"/>
                <a:ea typeface="+mj-ea"/>
              </a:rPr>
              <a:t> </a:t>
            </a:r>
            <a:r>
              <a:rPr lang="en-US" sz="3600" dirty="0" err="1">
                <a:solidFill>
                  <a:srgbClr val="FF0000"/>
                </a:solidFill>
                <a:latin typeface="+mj-ea"/>
                <a:ea typeface="+mj-ea"/>
              </a:rPr>
              <a:t>để</a:t>
            </a:r>
            <a:r>
              <a:rPr lang="en-US" sz="3600" dirty="0">
                <a:solidFill>
                  <a:srgbClr val="FF0000"/>
                </a:solidFill>
                <a:latin typeface="+mj-ea"/>
                <a:ea typeface="+mj-ea"/>
              </a:rPr>
              <a:t> </a:t>
            </a:r>
            <a:r>
              <a:rPr lang="en-US" sz="3600" dirty="0" err="1">
                <a:solidFill>
                  <a:srgbClr val="FF0000"/>
                </a:solidFill>
                <a:latin typeface="+mj-ea"/>
                <a:ea typeface="+mj-ea"/>
              </a:rPr>
              <a:t>biết</a:t>
            </a:r>
            <a:r>
              <a:rPr lang="en-US" sz="3600" dirty="0">
                <a:solidFill>
                  <a:srgbClr val="FF0000"/>
                </a:solidFill>
                <a:latin typeface="+mj-ea"/>
                <a:ea typeface="+mj-ea"/>
              </a:rPr>
              <a:t> </a:t>
            </a:r>
            <a:r>
              <a:rPr lang="en-US" sz="3600" dirty="0" err="1">
                <a:solidFill>
                  <a:srgbClr val="FF0000"/>
                </a:solidFill>
                <a:latin typeface="+mj-ea"/>
                <a:ea typeface="+mj-ea"/>
              </a:rPr>
              <a:t>dòng</a:t>
            </a:r>
            <a:r>
              <a:rPr lang="en-US" sz="3600" dirty="0">
                <a:solidFill>
                  <a:srgbClr val="FF0000"/>
                </a:solidFill>
                <a:latin typeface="+mj-ea"/>
                <a:ea typeface="+mj-ea"/>
              </a:rPr>
              <a:t> </a:t>
            </a:r>
            <a:r>
              <a:rPr lang="en-US" sz="3600" dirty="0" err="1">
                <a:solidFill>
                  <a:srgbClr val="FF0000"/>
                </a:solidFill>
                <a:latin typeface="+mj-ea"/>
                <a:ea typeface="+mj-ea"/>
              </a:rPr>
              <a:t>khí</a:t>
            </a:r>
            <a:r>
              <a:rPr lang="en-US" sz="3600" dirty="0">
                <a:solidFill>
                  <a:srgbClr val="FF0000"/>
                </a:solidFill>
                <a:latin typeface="+mj-ea"/>
                <a:ea typeface="+mj-ea"/>
              </a:rPr>
              <a:t> H</a:t>
            </a:r>
            <a:r>
              <a:rPr lang="en-US" sz="3600" baseline="-25000" dirty="0">
                <a:solidFill>
                  <a:srgbClr val="FF0000"/>
                </a:solidFill>
                <a:latin typeface="+mj-ea"/>
                <a:ea typeface="+mj-ea"/>
              </a:rPr>
              <a:t>2</a:t>
            </a:r>
            <a:r>
              <a:rPr lang="en-US" sz="3600" dirty="0">
                <a:solidFill>
                  <a:srgbClr val="FF0000"/>
                </a:solidFill>
                <a:latin typeface="+mj-ea"/>
                <a:ea typeface="+mj-ea"/>
              </a:rPr>
              <a:t> </a:t>
            </a:r>
            <a:r>
              <a:rPr lang="en-US" sz="3600" dirty="0" err="1">
                <a:solidFill>
                  <a:srgbClr val="FF0000"/>
                </a:solidFill>
                <a:latin typeface="+mj-ea"/>
                <a:ea typeface="+mj-ea"/>
              </a:rPr>
              <a:t>sinh</a:t>
            </a:r>
            <a:r>
              <a:rPr lang="en-US" sz="3600" dirty="0">
                <a:solidFill>
                  <a:srgbClr val="FF0000"/>
                </a:solidFill>
                <a:latin typeface="+mj-ea"/>
                <a:ea typeface="+mj-ea"/>
              </a:rPr>
              <a:t> </a:t>
            </a:r>
            <a:r>
              <a:rPr lang="en-US" sz="3600" dirty="0" err="1">
                <a:solidFill>
                  <a:srgbClr val="FF0000"/>
                </a:solidFill>
                <a:latin typeface="+mj-ea"/>
                <a:ea typeface="+mj-ea"/>
              </a:rPr>
              <a:t>ra</a:t>
            </a:r>
            <a:r>
              <a:rPr lang="en-US" sz="3600" dirty="0">
                <a:solidFill>
                  <a:srgbClr val="FF0000"/>
                </a:solidFill>
                <a:latin typeface="+mj-ea"/>
                <a:ea typeface="+mj-ea"/>
              </a:rPr>
              <a:t> </a:t>
            </a:r>
            <a:r>
              <a:rPr lang="en-US" sz="3600" dirty="0" err="1">
                <a:solidFill>
                  <a:srgbClr val="FF0000"/>
                </a:solidFill>
                <a:latin typeface="+mj-ea"/>
                <a:ea typeface="+mj-ea"/>
              </a:rPr>
              <a:t>là</a:t>
            </a:r>
            <a:r>
              <a:rPr lang="en-US" sz="3600" dirty="0">
                <a:solidFill>
                  <a:srgbClr val="FF0000"/>
                </a:solidFill>
                <a:latin typeface="+mj-ea"/>
                <a:ea typeface="+mj-ea"/>
              </a:rPr>
              <a:t> </a:t>
            </a:r>
            <a:r>
              <a:rPr lang="en-US" sz="3600" dirty="0" err="1">
                <a:solidFill>
                  <a:srgbClr val="FF0000"/>
                </a:solidFill>
                <a:latin typeface="+mj-ea"/>
                <a:ea typeface="+mj-ea"/>
              </a:rPr>
              <a:t>tinh</a:t>
            </a:r>
            <a:r>
              <a:rPr lang="en-US" sz="3600" dirty="0">
                <a:solidFill>
                  <a:srgbClr val="FF0000"/>
                </a:solidFill>
                <a:latin typeface="+mj-ea"/>
                <a:ea typeface="+mj-ea"/>
              </a:rPr>
              <a:t> </a:t>
            </a:r>
            <a:r>
              <a:rPr lang="en-US" sz="3600" dirty="0" err="1">
                <a:solidFill>
                  <a:srgbClr val="FF0000"/>
                </a:solidFill>
                <a:latin typeface="+mj-ea"/>
                <a:ea typeface="+mj-ea"/>
              </a:rPr>
              <a:t>khiết</a:t>
            </a:r>
            <a:r>
              <a:rPr lang="en-US" sz="3600" dirty="0">
                <a:solidFill>
                  <a:srgbClr val="FF0000"/>
                </a:solidFill>
                <a:latin typeface="+mj-ea"/>
                <a:ea typeface="+mj-ea"/>
              </a:rPr>
              <a:t> </a:t>
            </a:r>
            <a:r>
              <a:rPr lang="en-US" sz="3600" dirty="0" err="1">
                <a:solidFill>
                  <a:srgbClr val="FF0000"/>
                </a:solidFill>
                <a:latin typeface="+mj-ea"/>
                <a:ea typeface="+mj-ea"/>
              </a:rPr>
              <a:t>để</a:t>
            </a:r>
            <a:r>
              <a:rPr lang="en-US" sz="3600" dirty="0">
                <a:solidFill>
                  <a:srgbClr val="FF0000"/>
                </a:solidFill>
                <a:latin typeface="+mj-ea"/>
                <a:ea typeface="+mj-ea"/>
              </a:rPr>
              <a:t> </a:t>
            </a:r>
            <a:r>
              <a:rPr lang="en-US" sz="3600" dirty="0" err="1">
                <a:solidFill>
                  <a:srgbClr val="FF0000"/>
                </a:solidFill>
                <a:latin typeface="+mj-ea"/>
                <a:ea typeface="+mj-ea"/>
              </a:rPr>
              <a:t>đốt</a:t>
            </a:r>
            <a:r>
              <a:rPr lang="en-US" sz="3600" dirty="0">
                <a:solidFill>
                  <a:srgbClr val="FF0000"/>
                </a:solidFill>
                <a:latin typeface="+mj-ea"/>
                <a:ea typeface="+mj-ea"/>
              </a:rPr>
              <a:t> </a:t>
            </a:r>
            <a:r>
              <a:rPr lang="en-US" sz="3600" dirty="0" err="1">
                <a:solidFill>
                  <a:srgbClr val="FF0000"/>
                </a:solidFill>
                <a:latin typeface="+mj-ea"/>
                <a:ea typeface="+mj-ea"/>
              </a:rPr>
              <a:t>cháy</a:t>
            </a:r>
            <a:r>
              <a:rPr lang="en-US" sz="3600" dirty="0">
                <a:solidFill>
                  <a:srgbClr val="FF0000"/>
                </a:solidFill>
                <a:latin typeface="+mj-ea"/>
                <a:ea typeface="+mj-ea"/>
              </a:rPr>
              <a:t> </a:t>
            </a:r>
            <a:r>
              <a:rPr lang="en-US" sz="3600" dirty="0" err="1">
                <a:solidFill>
                  <a:srgbClr val="FF0000"/>
                </a:solidFill>
                <a:latin typeface="+mj-ea"/>
                <a:ea typeface="+mj-ea"/>
              </a:rPr>
              <a:t>mà</a:t>
            </a:r>
            <a:r>
              <a:rPr lang="en-US" sz="3600" dirty="0">
                <a:solidFill>
                  <a:srgbClr val="FF0000"/>
                </a:solidFill>
                <a:latin typeface="+mj-ea"/>
                <a:ea typeface="+mj-ea"/>
              </a:rPr>
              <a:t> </a:t>
            </a:r>
            <a:r>
              <a:rPr lang="en-US" sz="3600" dirty="0" err="1">
                <a:solidFill>
                  <a:srgbClr val="FF0000"/>
                </a:solidFill>
                <a:latin typeface="+mj-ea"/>
                <a:ea typeface="+mj-ea"/>
              </a:rPr>
              <a:t>không</a:t>
            </a:r>
            <a:r>
              <a:rPr lang="en-US" sz="3600" dirty="0">
                <a:solidFill>
                  <a:srgbClr val="FF0000"/>
                </a:solidFill>
                <a:latin typeface="+mj-ea"/>
                <a:ea typeface="+mj-ea"/>
              </a:rPr>
              <a:t> </a:t>
            </a:r>
            <a:r>
              <a:rPr lang="en-US" sz="3600" dirty="0" err="1">
                <a:solidFill>
                  <a:srgbClr val="FF0000"/>
                </a:solidFill>
                <a:latin typeface="+mj-ea"/>
                <a:ea typeface="+mj-ea"/>
              </a:rPr>
              <a:t>gây</a:t>
            </a:r>
            <a:r>
              <a:rPr lang="en-US" sz="3600" dirty="0">
                <a:solidFill>
                  <a:srgbClr val="FF0000"/>
                </a:solidFill>
                <a:latin typeface="+mj-ea"/>
                <a:ea typeface="+mj-ea"/>
              </a:rPr>
              <a:t> </a:t>
            </a:r>
            <a:r>
              <a:rPr lang="en-US" sz="3600" dirty="0" err="1">
                <a:solidFill>
                  <a:srgbClr val="FF0000"/>
                </a:solidFill>
                <a:latin typeface="+mj-ea"/>
                <a:ea typeface="+mj-ea"/>
              </a:rPr>
              <a:t>tiếng</a:t>
            </a:r>
            <a:r>
              <a:rPr lang="en-US" sz="3600" dirty="0">
                <a:solidFill>
                  <a:srgbClr val="FF0000"/>
                </a:solidFill>
                <a:latin typeface="+mj-ea"/>
                <a:ea typeface="+mj-ea"/>
              </a:rPr>
              <a:t> </a:t>
            </a:r>
            <a:r>
              <a:rPr lang="en-US" sz="3600" dirty="0" err="1">
                <a:solidFill>
                  <a:srgbClr val="FF0000"/>
                </a:solidFill>
                <a:latin typeface="+mj-ea"/>
                <a:ea typeface="+mj-ea"/>
              </a:rPr>
              <a:t>nổ</a:t>
            </a:r>
            <a:r>
              <a:rPr lang="en-US" sz="3600" dirty="0">
                <a:solidFill>
                  <a:srgbClr val="FF0000"/>
                </a:solidFill>
                <a:latin typeface="+mj-ea"/>
                <a:ea typeface="+mj-ea"/>
              </a:rPr>
              <a:t> </a:t>
            </a:r>
            <a:r>
              <a:rPr lang="en-US" sz="3600" dirty="0" err="1">
                <a:solidFill>
                  <a:srgbClr val="FF0000"/>
                </a:solidFill>
                <a:latin typeface="+mj-ea"/>
                <a:ea typeface="+mj-ea"/>
              </a:rPr>
              <a:t>mạnh</a:t>
            </a:r>
            <a:r>
              <a:rPr lang="en-US" sz="3600" dirty="0">
                <a:solidFill>
                  <a:srgbClr val="FF0000"/>
                </a:solidFill>
                <a:latin typeface="+mj-ea"/>
                <a:ea typeface="+mj-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5">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5">
                                            <p:txEl>
                                              <p:pRg st="0" end="0"/>
                                            </p:txEl>
                                          </p:spTgt>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p:tgtEl>
                                          <p:spTgt spid="5">
                                            <p:txEl>
                                              <p:pRg st="2" end="2"/>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5">
                                            <p:txEl>
                                              <p:pRg st="2" end="2"/>
                                            </p:txEl>
                                          </p:spTgt>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p:tgtEl>
                                          <p:spTgt spid="5">
                                            <p:txEl>
                                              <p:pRg st="4" end="4"/>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5">
                                            <p:txEl>
                                              <p:pRg st="4" end="4"/>
                                            </p:txEl>
                                          </p:spTgt>
                                        </p:tgtEl>
                                        <p:attrNameLst>
                                          <p:attrName>style.visibility</p:attrName>
                                        </p:attrNameLst>
                                      </p:cBhvr>
                                      <p:to>
                                        <p:strVal val="hidden"/>
                                      </p:to>
                                    </p:set>
                                  </p:childTnLst>
                                </p:cTn>
                              </p:par>
                              <p:par>
                                <p:cTn id="34" presetID="2" presetClass="exit" presetSubtype="4" fill="hold" grpId="0" nodeType="withEffect">
                                  <p:stCondLst>
                                    <p:cond delay="0"/>
                                  </p:stCondLst>
                                  <p:childTnLst>
                                    <p:anim calcmode="lin" valueType="num">
                                      <p:cBhvr additive="base">
                                        <p:cTn id="35" dur="500"/>
                                        <p:tgtEl>
                                          <p:spTgt spid="4"/>
                                        </p:tgtEl>
                                        <p:attrNameLst>
                                          <p:attrName>ppt_x</p:attrName>
                                        </p:attrNameLst>
                                      </p:cBhvr>
                                      <p:tavLst>
                                        <p:tav tm="0">
                                          <p:val>
                                            <p:strVal val="ppt_x"/>
                                          </p:val>
                                        </p:tav>
                                        <p:tav tm="100000">
                                          <p:val>
                                            <p:strVal val="ppt_x"/>
                                          </p:val>
                                        </p:tav>
                                      </p:tavLst>
                                    </p:anim>
                                    <p:anim calcmode="lin" valueType="num">
                                      <p:cBhvr additive="base">
                                        <p:cTn id="36" dur="500"/>
                                        <p:tgtEl>
                                          <p:spTgt spid="4"/>
                                        </p:tgtEl>
                                        <p:attrNameLst>
                                          <p:attrName>ppt_y</p:attrName>
                                        </p:attrNameLst>
                                      </p:cBhvr>
                                      <p:tavLst>
                                        <p:tav tm="0">
                                          <p:val>
                                            <p:strVal val="ppt_y"/>
                                          </p:val>
                                        </p:tav>
                                        <p:tav tm="100000">
                                          <p:val>
                                            <p:strVal val="1+ppt_h/2"/>
                                          </p:val>
                                        </p:tav>
                                      </p:tavLst>
                                    </p:anim>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1"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down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animBg="1"/>
      <p:bldP spid="13" grpId="0" animBg="1"/>
      <p:bldP spid="13"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400"/>
            <a:ext cx="8458200" cy="6093976"/>
          </a:xfrm>
          <a:prstGeom prst="rect">
            <a:avLst/>
          </a:prstGeom>
          <a:noFill/>
        </p:spPr>
        <p:txBody>
          <a:bodyPr wrap="square" rtlCol="0">
            <a:spAutoFit/>
          </a:bodyPr>
          <a:lstStyle/>
          <a:p>
            <a:pPr algn="just"/>
            <a:r>
              <a:rPr lang="en-US" sz="3000" b="1" u="sng" dirty="0" err="1" smtClean="0">
                <a:solidFill>
                  <a:schemeClr val="accent2">
                    <a:lumMod val="50000"/>
                  </a:schemeClr>
                </a:solidFill>
                <a:latin typeface="Times New Roman" pitchFamily="18" charset="0"/>
                <a:cs typeface="Times New Roman" pitchFamily="18" charset="0"/>
              </a:rPr>
              <a:t>Cách</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thử</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khí</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độ</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tinh</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khiết</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của</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khí</a:t>
            </a:r>
            <a:r>
              <a:rPr lang="en-US" sz="3000" b="1" u="sng" dirty="0" smtClean="0">
                <a:solidFill>
                  <a:schemeClr val="accent2">
                    <a:lumMod val="50000"/>
                  </a:schemeClr>
                </a:solidFill>
                <a:latin typeface="Times New Roman" pitchFamily="18" charset="0"/>
                <a:cs typeface="Times New Roman" pitchFamily="18" charset="0"/>
              </a:rPr>
              <a:t> </a:t>
            </a:r>
            <a:r>
              <a:rPr lang="en-US" sz="3000" b="1" u="sng" dirty="0" err="1" smtClean="0">
                <a:solidFill>
                  <a:schemeClr val="accent2">
                    <a:lumMod val="50000"/>
                  </a:schemeClr>
                </a:solidFill>
                <a:latin typeface="Times New Roman" pitchFamily="18" charset="0"/>
                <a:cs typeface="Times New Roman" pitchFamily="18" charset="0"/>
              </a:rPr>
              <a:t>Hidro</a:t>
            </a:r>
            <a:r>
              <a:rPr lang="en-US" sz="3000" b="1" u="sng" dirty="0" smtClean="0">
                <a:solidFill>
                  <a:schemeClr val="accent2">
                    <a:lumMod val="50000"/>
                  </a:schemeClr>
                </a:solidFill>
                <a:latin typeface="Times New Roman" pitchFamily="18" charset="0"/>
                <a:cs typeface="Times New Roman" pitchFamily="18" charset="0"/>
              </a:rPr>
              <a:t> :</a:t>
            </a:r>
          </a:p>
          <a:p>
            <a:pPr algn="just"/>
            <a:endParaRPr lang="en-US" sz="3000" dirty="0" smtClean="0">
              <a:latin typeface="Times New Roman" pitchFamily="18" charset="0"/>
              <a:cs typeface="Times New Roman" pitchFamily="18" charset="0"/>
            </a:endParaRPr>
          </a:p>
          <a:p>
            <a:pPr algn="just">
              <a:buFont typeface="Wingdings" pitchFamily="2" charset="2"/>
              <a:buChar char="v"/>
            </a:pPr>
            <a:r>
              <a:rPr lang="en-US" sz="3000" dirty="0">
                <a:latin typeface="Times New Roman" pitchFamily="18" charset="0"/>
                <a:cs typeface="Times New Roman" pitchFamily="18" charset="0"/>
              </a:rPr>
              <a:t>Thu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Hidro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đẩy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nghiệm</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t>
            </a:r>
          </a:p>
          <a:p>
            <a:pPr algn="just">
              <a:buFont typeface="Wingdings" pitchFamily="2" charset="2"/>
              <a:buChar char="v"/>
            </a:pPr>
            <a:endParaRPr lang="en-US" sz="3000" dirty="0" smtClean="0">
              <a:latin typeface="Times New Roman" pitchFamily="18" charset="0"/>
              <a:cs typeface="Times New Roman" pitchFamily="18" charset="0"/>
            </a:endParaRPr>
          </a:p>
          <a:p>
            <a:pPr algn="just">
              <a:buFont typeface="Wingdings" pitchFamily="2" charset="2"/>
              <a:buChar char="v"/>
            </a:pPr>
            <a:r>
              <a:rPr lang="en-US" sz="3000" dirty="0" err="1" smtClean="0">
                <a:latin typeface="Times New Roman" pitchFamily="18" charset="0"/>
                <a:cs typeface="Times New Roman" pitchFamily="18" charset="0"/>
              </a:rPr>
              <a:t>Dùng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bịt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ngọn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lửa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đèn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cồn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ngón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smtClean="0">
                <a:latin typeface="Times New Roman" pitchFamily="18" charset="0"/>
                <a:cs typeface="Times New Roman" pitchFamily="18" charset="0"/>
              </a:rPr>
              <a:t>.</a:t>
            </a:r>
          </a:p>
          <a:p>
            <a:pPr algn="just">
              <a:buFont typeface="Wingdings" pitchFamily="2" charset="2"/>
              <a:buChar char="v"/>
            </a:pPr>
            <a:endParaRPr lang="en-US" sz="3000" dirty="0" smtClean="0">
              <a:latin typeface="Times New Roman" pitchFamily="18" charset="0"/>
              <a:cs typeface="Times New Roman" pitchFamily="18" charset="0"/>
            </a:endParaRPr>
          </a:p>
          <a:p>
            <a:pPr algn="just">
              <a:buClr>
                <a:schemeClr val="accent2"/>
              </a:buClr>
              <a:buSzPct val="145000"/>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Hidro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vẫn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còn</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lẫn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nổ</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nhỏ</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hoặc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còn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nổ</a:t>
            </a:r>
            <a:endParaRPr lang="vi-VN" sz="3000" dirty="0">
              <a:latin typeface="Times New Roman" pitchFamily="18" charset="0"/>
              <a:cs typeface="Times New Roman" pitchFamily="18" charset="0"/>
            </a:endParaRPr>
          </a:p>
          <a:p>
            <a:pPr algn="just">
              <a:buFont typeface="Wingdings" pitchFamily="2" charset="2"/>
              <a:buChar char="v"/>
            </a:pPr>
            <a:endParaRPr lang="en-US" sz="3000" dirty="0" smtClean="0">
              <a:latin typeface="Times New Roman" pitchFamily="18" charset="0"/>
              <a:cs typeface="Times New Roman" pitchFamily="18" charset="0"/>
            </a:endParaRPr>
          </a:p>
          <a:p>
            <a:pPr algn="just">
              <a:buFont typeface="Wingdings" pitchFamily="2" charset="2"/>
              <a:buChar char="v"/>
            </a:pPr>
            <a:endParaRPr lang="vi-VN" sz="3000" dirty="0">
              <a:latin typeface="Times New Roman" pitchFamily="18" charset="0"/>
              <a:cs typeface="Times New Roman" pitchFamily="18" charset="0"/>
            </a:endParaRPr>
          </a:p>
        </p:txBody>
      </p:sp>
      <p:sp>
        <p:nvSpPr>
          <p:cNvPr id="3" name="Isosceles Triangle 2"/>
          <p:cNvSpPr/>
          <p:nvPr/>
        </p:nvSpPr>
        <p:spPr>
          <a:xfrm>
            <a:off x="533400" y="4191000"/>
            <a:ext cx="609600" cy="457200"/>
          </a:xfrm>
          <a:prstGeom prst="triangle">
            <a:avLst>
              <a:gd name="adj" fmla="val 514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tx1"/>
                </a:solidFill>
              </a:rPr>
              <a:t>!</a:t>
            </a:r>
            <a:endParaRPr lang="vi-VN" sz="25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Horizontal)">
                                      <p:cBhvr>
                                        <p:cTn id="17" dur="500"/>
                                        <p:tgtEl>
                                          <p:spTgt spid="5">
                                            <p:txEl>
                                              <p:pRg st="6" end="6"/>
                                            </p:txEl>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chemeClr val="accent2">
                    <a:lumMod val="75000"/>
                  </a:schemeClr>
                </a:solidFill>
                <a:latin typeface="Times New Roman" pitchFamily="18" charset="0"/>
                <a:cs typeface="Times New Roman" pitchFamily="18" charset="0"/>
              </a:rPr>
              <a:t>2)Tác dụng với CuO</a:t>
            </a:r>
            <a:endParaRPr lang="vi-VN">
              <a:solidFill>
                <a:schemeClr val="accent2">
                  <a:lumMod val="75000"/>
                </a:schemeClr>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09600" y="1676400"/>
          <a:ext cx="8229601" cy="3657600"/>
        </p:xfrm>
        <a:graphic>
          <a:graphicData uri="http://schemas.openxmlformats.org/drawingml/2006/table">
            <a:tbl>
              <a:tblPr firstRow="1" bandRow="1">
                <a:tableStyleId>{5C22544A-7EE6-4342-B048-85BDC9FD1C3A}</a:tableStyleId>
              </a:tblPr>
              <a:tblGrid>
                <a:gridCol w="4648200"/>
                <a:gridCol w="3581401"/>
              </a:tblGrid>
              <a:tr h="370840">
                <a:tc>
                  <a:txBody>
                    <a:bodyPr/>
                    <a:lstStyle/>
                    <a:p>
                      <a:endParaRPr lang="vi-VN" sz="3000">
                        <a:latin typeface="Times New Roman" pitchFamily="18" charset="0"/>
                        <a:cs typeface="Times New Roman" pitchFamily="18" charset="0"/>
                      </a:endParaRPr>
                    </a:p>
                  </a:txBody>
                  <a:tcPr/>
                </a:tc>
                <a:tc>
                  <a:txBody>
                    <a:bodyPr/>
                    <a:lstStyle/>
                    <a:p>
                      <a:pPr algn="ctr"/>
                      <a:r>
                        <a:rPr lang="en-US" sz="3000" smtClean="0">
                          <a:latin typeface="Times New Roman" pitchFamily="18" charset="0"/>
                          <a:cs typeface="Times New Roman" pitchFamily="18" charset="0"/>
                        </a:rPr>
                        <a:t>Màu</a:t>
                      </a:r>
                      <a:r>
                        <a:rPr lang="en-US" sz="3000" baseline="0" smtClean="0">
                          <a:latin typeface="Times New Roman" pitchFamily="18" charset="0"/>
                          <a:cs typeface="Times New Roman" pitchFamily="18" charset="0"/>
                        </a:rPr>
                        <a:t> sắc CuO</a:t>
                      </a:r>
                      <a:endParaRPr lang="vi-VN" sz="3000">
                        <a:latin typeface="Times New Roman" pitchFamily="18" charset="0"/>
                        <a:cs typeface="Times New Roman" pitchFamily="18" charset="0"/>
                      </a:endParaRPr>
                    </a:p>
                  </a:txBody>
                  <a:tcPr/>
                </a:tc>
              </a:tr>
              <a:tr h="370840">
                <a:tc>
                  <a:txBody>
                    <a:bodyPr/>
                    <a:lstStyle/>
                    <a:p>
                      <a:r>
                        <a:rPr lang="en-US" sz="3000" smtClean="0">
                          <a:latin typeface="Times New Roman" pitchFamily="18" charset="0"/>
                          <a:cs typeface="Times New Roman" pitchFamily="18" charset="0"/>
                        </a:rPr>
                        <a:t>Ban đầu</a:t>
                      </a:r>
                      <a:endParaRPr lang="vi-VN" sz="3000">
                        <a:latin typeface="Times New Roman" pitchFamily="18" charset="0"/>
                        <a:cs typeface="Times New Roman" pitchFamily="18" charset="0"/>
                      </a:endParaRPr>
                    </a:p>
                  </a:txBody>
                  <a:tcPr/>
                </a:tc>
                <a:tc>
                  <a:txBody>
                    <a:bodyPr/>
                    <a:lstStyle/>
                    <a:p>
                      <a:pPr algn="ctr"/>
                      <a:endParaRPr lang="vi-VN" sz="3000">
                        <a:latin typeface="Times New Roman" pitchFamily="18" charset="0"/>
                        <a:cs typeface="Times New Roman" pitchFamily="18" charset="0"/>
                      </a:endParaRPr>
                    </a:p>
                  </a:txBody>
                  <a:tcPr/>
                </a:tc>
              </a:tr>
              <a:tr h="370840">
                <a:tc>
                  <a:txBody>
                    <a:bodyPr/>
                    <a:lstStyle/>
                    <a:p>
                      <a:r>
                        <a:rPr lang="en-US" sz="3000" smtClean="0">
                          <a:latin typeface="Times New Roman" pitchFamily="18" charset="0"/>
                          <a:cs typeface="Times New Roman" pitchFamily="18" charset="0"/>
                        </a:rPr>
                        <a:t>Dòng</a:t>
                      </a:r>
                      <a:r>
                        <a:rPr lang="en-US" sz="3000" baseline="0" smtClean="0">
                          <a:latin typeface="Times New Roman" pitchFamily="18" charset="0"/>
                          <a:cs typeface="Times New Roman" pitchFamily="18" charset="0"/>
                        </a:rPr>
                        <a:t> khí H</a:t>
                      </a:r>
                      <a:r>
                        <a:rPr lang="en-US" sz="3000" baseline="-25000" smtClean="0">
                          <a:latin typeface="Times New Roman" pitchFamily="18" charset="0"/>
                          <a:cs typeface="Times New Roman" pitchFamily="18" charset="0"/>
                        </a:rPr>
                        <a:t>2</a:t>
                      </a:r>
                      <a:r>
                        <a:rPr lang="en-US" sz="3000" baseline="0" smtClean="0">
                          <a:latin typeface="Times New Roman" pitchFamily="18" charset="0"/>
                          <a:cs typeface="Times New Roman" pitchFamily="18" charset="0"/>
                        </a:rPr>
                        <a:t> đi qua CuO ở nhiệt độ thường</a:t>
                      </a:r>
                      <a:endParaRPr lang="vi-VN" sz="3000">
                        <a:latin typeface="Times New Roman" pitchFamily="18" charset="0"/>
                        <a:cs typeface="Times New Roman" pitchFamily="18" charset="0"/>
                      </a:endParaRPr>
                    </a:p>
                  </a:txBody>
                  <a:tcPr/>
                </a:tc>
                <a:tc>
                  <a:txBody>
                    <a:bodyPr/>
                    <a:lstStyle/>
                    <a:p>
                      <a:pPr algn="ctr"/>
                      <a:endParaRPr lang="vi-VN" sz="3000">
                        <a:latin typeface="Times New Roman" pitchFamily="18" charset="0"/>
                        <a:cs typeface="Times New Roman" pitchFamily="18" charset="0"/>
                      </a:endParaRPr>
                    </a:p>
                  </a:txBody>
                  <a:tcPr/>
                </a:tc>
              </a:tr>
              <a:tr h="370840">
                <a:tc>
                  <a:txBody>
                    <a:bodyPr/>
                    <a:lstStyle/>
                    <a:p>
                      <a:r>
                        <a:rPr lang="en-US" sz="3000" smtClean="0">
                          <a:latin typeface="Times New Roman" pitchFamily="18" charset="0"/>
                          <a:cs typeface="Times New Roman" pitchFamily="18" charset="0"/>
                        </a:rPr>
                        <a:t>Dòng</a:t>
                      </a:r>
                      <a:r>
                        <a:rPr lang="en-US" sz="3000" baseline="0" smtClean="0">
                          <a:latin typeface="Times New Roman" pitchFamily="18" charset="0"/>
                          <a:cs typeface="Times New Roman" pitchFamily="18" charset="0"/>
                        </a:rPr>
                        <a:t> khí H</a:t>
                      </a:r>
                      <a:r>
                        <a:rPr lang="en-US" sz="3000" baseline="-25000" smtClean="0">
                          <a:latin typeface="Times New Roman" pitchFamily="18" charset="0"/>
                          <a:cs typeface="Times New Roman" pitchFamily="18" charset="0"/>
                        </a:rPr>
                        <a:t>2 </a:t>
                      </a:r>
                      <a:r>
                        <a:rPr lang="en-US" sz="3000" baseline="0" smtClean="0">
                          <a:latin typeface="Times New Roman" pitchFamily="18" charset="0"/>
                          <a:cs typeface="Times New Roman" pitchFamily="18" charset="0"/>
                        </a:rPr>
                        <a:t>đi qua CuO đốt nóng </a:t>
                      </a:r>
                      <a:endParaRPr lang="vi-VN" sz="3000" baseline="-25000">
                        <a:latin typeface="Times New Roman" pitchFamily="18" charset="0"/>
                        <a:cs typeface="Times New Roman" pitchFamily="18" charset="0"/>
                      </a:endParaRPr>
                    </a:p>
                  </a:txBody>
                  <a:tcPr/>
                </a:tc>
                <a:tc>
                  <a:txBody>
                    <a:bodyPr/>
                    <a:lstStyle/>
                    <a:p>
                      <a:pPr algn="ctr"/>
                      <a:endParaRPr lang="vi-VN" sz="3000">
                        <a:latin typeface="Times New Roman" pitchFamily="18" charset="0"/>
                        <a:cs typeface="Times New Roman" pitchFamily="18" charset="0"/>
                      </a:endParaRPr>
                    </a:p>
                  </a:txBody>
                  <a:tcPr/>
                </a:tc>
              </a:tr>
              <a:tr h="370840">
                <a:tc>
                  <a:txBody>
                    <a:bodyPr/>
                    <a:lstStyle/>
                    <a:p>
                      <a:endParaRPr lang="vi-VN" sz="3000">
                        <a:latin typeface="Times New Roman" pitchFamily="18" charset="0"/>
                        <a:cs typeface="Times New Roman" pitchFamily="18" charset="0"/>
                      </a:endParaRPr>
                    </a:p>
                  </a:txBody>
                  <a:tcPr/>
                </a:tc>
                <a:tc>
                  <a:txBody>
                    <a:bodyPr/>
                    <a:lstStyle/>
                    <a:p>
                      <a:endParaRPr lang="vi-VN" sz="3000">
                        <a:latin typeface="Times New Roman" pitchFamily="18" charset="0"/>
                        <a:cs typeface="Times New Roman" pitchFamily="18" charset="0"/>
                      </a:endParaRPr>
                    </a:p>
                  </a:txBody>
                  <a:tcPr/>
                </a:tc>
              </a:tr>
            </a:tbl>
          </a:graphicData>
        </a:graphic>
      </p:graphicFrame>
      <p:sp>
        <p:nvSpPr>
          <p:cNvPr id="4" name="TextBox 3"/>
          <p:cNvSpPr txBox="1"/>
          <p:nvPr/>
        </p:nvSpPr>
        <p:spPr>
          <a:xfrm>
            <a:off x="6400800" y="2209800"/>
            <a:ext cx="1447800" cy="553998"/>
          </a:xfrm>
          <a:prstGeom prst="rect">
            <a:avLst/>
          </a:prstGeom>
          <a:noFill/>
        </p:spPr>
        <p:txBody>
          <a:bodyPr wrap="square" rtlCol="0">
            <a:spAutoFit/>
          </a:bodyPr>
          <a:lstStyle/>
          <a:p>
            <a:pPr algn="ctr"/>
            <a:r>
              <a:rPr lang="en-US" sz="3000" smtClean="0">
                <a:latin typeface="Times New Roman" pitchFamily="18" charset="0"/>
                <a:cs typeface="Times New Roman" pitchFamily="18" charset="0"/>
              </a:rPr>
              <a:t>Đen</a:t>
            </a:r>
            <a:endParaRPr lang="vi-VN" sz="3000">
              <a:latin typeface="Times New Roman" pitchFamily="18" charset="0"/>
              <a:cs typeface="Times New Roman" pitchFamily="18" charset="0"/>
            </a:endParaRPr>
          </a:p>
        </p:txBody>
      </p:sp>
      <p:sp>
        <p:nvSpPr>
          <p:cNvPr id="5" name="TextBox 4"/>
          <p:cNvSpPr txBox="1"/>
          <p:nvPr/>
        </p:nvSpPr>
        <p:spPr>
          <a:xfrm>
            <a:off x="6400800" y="2971800"/>
            <a:ext cx="1447800" cy="553998"/>
          </a:xfrm>
          <a:prstGeom prst="rect">
            <a:avLst/>
          </a:prstGeom>
          <a:noFill/>
        </p:spPr>
        <p:txBody>
          <a:bodyPr wrap="square" rtlCol="0">
            <a:spAutoFit/>
          </a:bodyPr>
          <a:lstStyle/>
          <a:p>
            <a:pPr algn="ctr"/>
            <a:r>
              <a:rPr lang="en-US" sz="3000" smtClean="0">
                <a:latin typeface="Times New Roman" pitchFamily="18" charset="0"/>
                <a:cs typeface="Times New Roman" pitchFamily="18" charset="0"/>
              </a:rPr>
              <a:t>Đen</a:t>
            </a:r>
            <a:endParaRPr lang="vi-VN" sz="3000">
              <a:latin typeface="Times New Roman" pitchFamily="18" charset="0"/>
              <a:cs typeface="Times New Roman" pitchFamily="18" charset="0"/>
            </a:endParaRPr>
          </a:p>
        </p:txBody>
      </p:sp>
      <p:sp>
        <p:nvSpPr>
          <p:cNvPr id="7" name="TextBox 6"/>
          <p:cNvSpPr txBox="1"/>
          <p:nvPr/>
        </p:nvSpPr>
        <p:spPr>
          <a:xfrm>
            <a:off x="6324600" y="3962400"/>
            <a:ext cx="1676400" cy="553998"/>
          </a:xfrm>
          <a:prstGeom prst="rect">
            <a:avLst/>
          </a:prstGeom>
          <a:noFill/>
        </p:spPr>
        <p:txBody>
          <a:bodyPr wrap="square" rtlCol="0">
            <a:spAutoFit/>
          </a:bodyPr>
          <a:lstStyle/>
          <a:p>
            <a:pPr algn="ctr"/>
            <a:r>
              <a:rPr lang="en-US" sz="3000" smtClean="0">
                <a:solidFill>
                  <a:schemeClr val="accent2">
                    <a:lumMod val="50000"/>
                  </a:schemeClr>
                </a:solidFill>
                <a:latin typeface="Times New Roman" pitchFamily="18" charset="0"/>
                <a:cs typeface="Times New Roman" pitchFamily="18" charset="0"/>
              </a:rPr>
              <a:t>Đỏ gạch</a:t>
            </a:r>
            <a:endParaRPr lang="vi-VN" sz="300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382000" cy="5262979"/>
          </a:xfrm>
          <a:prstGeom prst="rect">
            <a:avLst/>
          </a:prstGeom>
          <a:noFill/>
        </p:spPr>
        <p:txBody>
          <a:bodyPr wrap="square" rtlCol="0">
            <a:spAutoFit/>
          </a:bodyPr>
          <a:lstStyle/>
          <a:p>
            <a:r>
              <a:rPr lang="en-US" sz="3000" b="1" u="sng" dirty="0" err="1" smtClean="0">
                <a:solidFill>
                  <a:schemeClr val="tx2">
                    <a:lumMod val="50000"/>
                  </a:schemeClr>
                </a:solidFill>
                <a:latin typeface="Times New Roman" pitchFamily="18" charset="0"/>
                <a:cs typeface="Times New Roman" pitchFamily="18" charset="0"/>
              </a:rPr>
              <a:t>Nhận</a:t>
            </a:r>
            <a:r>
              <a:rPr lang="en-US" sz="3000" b="1" u="sng" dirty="0" smtClean="0">
                <a:solidFill>
                  <a:schemeClr val="tx2">
                    <a:lumMod val="50000"/>
                  </a:schemeClr>
                </a:solidFill>
                <a:latin typeface="Times New Roman" pitchFamily="18" charset="0"/>
                <a:cs typeface="Times New Roman" pitchFamily="18" charset="0"/>
              </a:rPr>
              <a:t> </a:t>
            </a:r>
            <a:r>
              <a:rPr lang="en-US" sz="3000" b="1" u="sng" dirty="0" err="1" smtClean="0">
                <a:solidFill>
                  <a:schemeClr val="tx2">
                    <a:lumMod val="50000"/>
                  </a:schemeClr>
                </a:solidFill>
                <a:latin typeface="Times New Roman" pitchFamily="18" charset="0"/>
                <a:cs typeface="Times New Roman" pitchFamily="18" charset="0"/>
              </a:rPr>
              <a:t>xét</a:t>
            </a:r>
            <a:r>
              <a:rPr lang="en-US" sz="3000" b="1" u="sng" dirty="0" smtClean="0">
                <a:solidFill>
                  <a:schemeClr val="tx2">
                    <a:lumMod val="50000"/>
                  </a:schemeClr>
                </a:solidFill>
                <a:latin typeface="Times New Roman" pitchFamily="18" charset="0"/>
                <a:cs typeface="Times New Roman" pitchFamily="18" charset="0"/>
              </a:rPr>
              <a:t>:</a:t>
            </a:r>
          </a:p>
          <a:p>
            <a:pPr algn="just">
              <a:buFont typeface="Wingdings" pitchFamily="2" charset="2"/>
              <a:buChar char="v"/>
            </a:pP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CuO</a:t>
            </a:r>
            <a:r>
              <a:rPr lang="en-US" sz="3000" dirty="0" smtClean="0">
                <a:latin typeface="Times New Roman" pitchFamily="18" charset="0"/>
                <a:cs typeface="Times New Roman" pitchFamily="18" charset="0"/>
              </a:rPr>
              <a:t> ở </a:t>
            </a:r>
            <a:r>
              <a:rPr lang="en-US" sz="3000" dirty="0" err="1" smtClean="0">
                <a:latin typeface="Times New Roman" pitchFamily="18" charset="0"/>
                <a:cs typeface="Times New Roman" pitchFamily="18" charset="0"/>
              </a:rPr>
              <a:t>nhiệt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thường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màu</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CuO</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không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đổi</a:t>
            </a:r>
            <a:r>
              <a:rPr lang="en-US" sz="3000" dirty="0" smtClean="0">
                <a:latin typeface="Times New Roman" pitchFamily="18" charset="0"/>
                <a:cs typeface="Times New Roman" pitchFamily="18" charset="0"/>
                <a:sym typeface="Wingdings" pitchFamily="2" charset="2"/>
              </a:rPr>
              <a:t> so </a:t>
            </a:r>
            <a:r>
              <a:rPr lang="en-US" sz="3000" dirty="0" err="1" smtClean="0">
                <a:latin typeface="Times New Roman" pitchFamily="18" charset="0"/>
                <a:cs typeface="Times New Roman" pitchFamily="18" charset="0"/>
                <a:sym typeface="Wingdings" pitchFamily="2" charset="2"/>
              </a:rPr>
              <a:t>với</a:t>
            </a:r>
            <a:r>
              <a:rPr lang="en-US" sz="3000" dirty="0" smtClean="0">
                <a:latin typeface="Times New Roman" pitchFamily="18" charset="0"/>
                <a:cs typeface="Times New Roman" pitchFamily="18" charset="0"/>
                <a:sym typeface="Wingdings" pitchFamily="2" charset="2"/>
              </a:rPr>
              <a:t> ban </a:t>
            </a:r>
            <a:r>
              <a:rPr lang="en-US" sz="3000" dirty="0" err="1" smtClean="0">
                <a:latin typeface="Times New Roman" pitchFamily="18" charset="0"/>
                <a:cs typeface="Times New Roman" pitchFamily="18" charset="0"/>
                <a:sym typeface="Wingdings" pitchFamily="2" charset="2"/>
              </a:rPr>
              <a:t>đầu</a:t>
            </a:r>
            <a:r>
              <a:rPr lang="en-US" sz="3000" dirty="0" smtClean="0">
                <a:latin typeface="Times New Roman" pitchFamily="18" charset="0"/>
                <a:cs typeface="Times New Roman" pitchFamily="18" charset="0"/>
                <a:sym typeface="Wingdings" pitchFamily="2" charset="2"/>
              </a:rPr>
              <a:t> </a:t>
            </a:r>
          </a:p>
          <a:p>
            <a:pPr algn="just"/>
            <a:r>
              <a:rPr lang="en-US" sz="3000"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không</a:t>
            </a:r>
            <a:r>
              <a:rPr lang="en-US" sz="3000" i="1" u="sng"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có</a:t>
            </a:r>
            <a:r>
              <a:rPr lang="en-US" sz="3000" i="1" u="sng"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phản</a:t>
            </a:r>
            <a:r>
              <a:rPr lang="en-US" sz="3000" i="1" u="sng"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ứng</a:t>
            </a:r>
            <a:r>
              <a:rPr lang="en-US" sz="3000" i="1" u="sng"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xảy</a:t>
            </a:r>
            <a:r>
              <a:rPr lang="en-US" sz="3000" i="1" u="sng" dirty="0" smtClean="0">
                <a:latin typeface="Times New Roman" pitchFamily="18" charset="0"/>
                <a:cs typeface="Times New Roman" pitchFamily="18" charset="0"/>
                <a:sym typeface="Wingdings" pitchFamily="2" charset="2"/>
              </a:rPr>
              <a:t> </a:t>
            </a:r>
            <a:r>
              <a:rPr lang="en-US" sz="3000" i="1" u="sng" dirty="0" err="1" smtClean="0">
                <a:latin typeface="Times New Roman" pitchFamily="18" charset="0"/>
                <a:cs typeface="Times New Roman" pitchFamily="18" charset="0"/>
                <a:sym typeface="Wingdings" pitchFamily="2" charset="2"/>
              </a:rPr>
              <a:t>ra</a:t>
            </a:r>
            <a:r>
              <a:rPr lang="en-US" sz="3000" dirty="0" smtClean="0">
                <a:latin typeface="Times New Roman" pitchFamily="18" charset="0"/>
                <a:cs typeface="Times New Roman" pitchFamily="18" charset="0"/>
                <a:sym typeface="Wingdings" pitchFamily="2" charset="2"/>
              </a:rPr>
              <a:t>.</a:t>
            </a:r>
          </a:p>
          <a:p>
            <a:pPr algn="just">
              <a:buFont typeface="Wingdings" pitchFamily="2" charset="2"/>
              <a:buChar char="v"/>
            </a:pPr>
            <a:endParaRPr lang="en-US" sz="3000" dirty="0" smtClean="0">
              <a:latin typeface="Times New Roman" pitchFamily="18" charset="0"/>
              <a:cs typeface="Times New Roman" pitchFamily="18" charset="0"/>
              <a:sym typeface="Wingdings" pitchFamily="2" charset="2"/>
            </a:endParaRPr>
          </a:p>
          <a:p>
            <a:pPr algn="just">
              <a:buFont typeface="Wingdings" pitchFamily="2" charset="2"/>
              <a:buChar char="v"/>
            </a:pPr>
            <a:r>
              <a:rPr lang="en-US" sz="3000" dirty="0" err="1" smtClean="0">
                <a:latin typeface="Times New Roman" pitchFamily="18" charset="0"/>
                <a:cs typeface="Times New Roman" pitchFamily="18" charset="0"/>
                <a:sym typeface="Wingdings" pitchFamily="2" charset="2"/>
              </a:rPr>
              <a:t>Khi</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cho</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dòng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khí</a:t>
            </a:r>
            <a:r>
              <a:rPr lang="en-US" sz="3000" dirty="0" smtClean="0">
                <a:latin typeface="Times New Roman" pitchFamily="18" charset="0"/>
                <a:cs typeface="Times New Roman" pitchFamily="18" charset="0"/>
                <a:sym typeface="Wingdings" pitchFamily="2" charset="2"/>
              </a:rPr>
              <a:t> H2 </a:t>
            </a:r>
            <a:r>
              <a:rPr lang="en-US" sz="3000" dirty="0" err="1" smtClean="0">
                <a:latin typeface="Times New Roman" pitchFamily="18" charset="0"/>
                <a:cs typeface="Times New Roman" pitchFamily="18" charset="0"/>
                <a:sym typeface="Wingdings" pitchFamily="2" charset="2"/>
              </a:rPr>
              <a:t>đi</a:t>
            </a:r>
            <a:r>
              <a:rPr lang="en-US" sz="3000" dirty="0" smtClean="0">
                <a:latin typeface="Times New Roman" pitchFamily="18" charset="0"/>
                <a:cs typeface="Times New Roman" pitchFamily="18" charset="0"/>
                <a:sym typeface="Wingdings" pitchFamily="2" charset="2"/>
              </a:rPr>
              <a:t> qua </a:t>
            </a:r>
            <a:r>
              <a:rPr lang="en-US" sz="3000" dirty="0" err="1" smtClean="0">
                <a:latin typeface="Times New Roman" pitchFamily="18" charset="0"/>
                <a:cs typeface="Times New Roman" pitchFamily="18" charset="0"/>
                <a:sym typeface="Wingdings" pitchFamily="2" charset="2"/>
              </a:rPr>
              <a:t>CuO</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đốt</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nóng</a:t>
            </a:r>
            <a:r>
              <a:rPr lang="en-US" sz="3000" dirty="0" smtClean="0">
                <a:latin typeface="Times New Roman" pitchFamily="18" charset="0"/>
                <a:cs typeface="Times New Roman" pitchFamily="18" charset="0"/>
                <a:sym typeface="Wingdings" pitchFamily="2" charset="2"/>
              </a:rPr>
              <a:t> : </a:t>
            </a:r>
            <a:r>
              <a:rPr lang="en-US" sz="3000" dirty="0" err="1" smtClean="0">
                <a:latin typeface="Times New Roman" pitchFamily="18" charset="0"/>
                <a:cs typeface="Times New Roman" pitchFamily="18" charset="0"/>
                <a:sym typeface="Wingdings" pitchFamily="2" charset="2"/>
              </a:rPr>
              <a:t>màu</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CuO</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thay</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đổi</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từ</a:t>
            </a:r>
            <a:r>
              <a:rPr lang="en-US" sz="3000" dirty="0" smtClean="0">
                <a:latin typeface="Times New Roman" pitchFamily="18" charset="0"/>
                <a:cs typeface="Times New Roman" pitchFamily="18" charset="0"/>
                <a:sym typeface="Wingdings" pitchFamily="2" charset="2"/>
              </a:rPr>
              <a:t> </a:t>
            </a:r>
            <a:r>
              <a:rPr lang="en-US" sz="3000" u="sng" dirty="0" err="1" smtClean="0">
                <a:solidFill>
                  <a:srgbClr val="FF0000"/>
                </a:solidFill>
                <a:latin typeface="Times New Roman" pitchFamily="18" charset="0"/>
                <a:cs typeface="Times New Roman" pitchFamily="18" charset="0"/>
                <a:sym typeface="Wingdings" pitchFamily="2" charset="2"/>
              </a:rPr>
              <a:t>đen</a:t>
            </a:r>
            <a:r>
              <a:rPr lang="en-US" sz="3000" dirty="0" smtClean="0">
                <a:latin typeface="Times New Roman" pitchFamily="18" charset="0"/>
                <a:cs typeface="Times New Roman" pitchFamily="18" charset="0"/>
                <a:sym typeface="Wingdings" pitchFamily="2" charset="2"/>
              </a:rPr>
              <a:t> sang </a:t>
            </a:r>
            <a:r>
              <a:rPr lang="en-US" sz="3000" u="sng" dirty="0" err="1" smtClean="0">
                <a:solidFill>
                  <a:srgbClr val="FF0000"/>
                </a:solidFill>
                <a:latin typeface="Times New Roman" pitchFamily="18" charset="0"/>
                <a:cs typeface="Times New Roman" pitchFamily="18" charset="0"/>
                <a:sym typeface="Wingdings" pitchFamily="2" charset="2"/>
              </a:rPr>
              <a:t>đỏ</a:t>
            </a:r>
            <a:r>
              <a:rPr lang="en-US" sz="3000" u="sng" dirty="0" smtClean="0">
                <a:solidFill>
                  <a:srgbClr val="FF0000"/>
                </a:solidFill>
                <a:latin typeface="Times New Roman" pitchFamily="18" charset="0"/>
                <a:cs typeface="Times New Roman" pitchFamily="18" charset="0"/>
                <a:sym typeface="Wingdings" pitchFamily="2" charset="2"/>
              </a:rPr>
              <a:t> </a:t>
            </a:r>
            <a:r>
              <a:rPr lang="en-US" sz="3000" u="sng" dirty="0" err="1" smtClean="0">
                <a:solidFill>
                  <a:srgbClr val="FF0000"/>
                </a:solidFill>
                <a:latin typeface="Times New Roman" pitchFamily="18" charset="0"/>
                <a:cs typeface="Times New Roman" pitchFamily="18" charset="0"/>
                <a:sym typeface="Wingdings" pitchFamily="2" charset="2"/>
              </a:rPr>
              <a:t>gạch</a:t>
            </a:r>
            <a:r>
              <a:rPr lang="en-US" sz="3000" dirty="0" smtClean="0">
                <a:solidFill>
                  <a:srgbClr val="FF0000"/>
                </a:solidFill>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xuất</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hiện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hơi</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nước</a:t>
            </a:r>
            <a:r>
              <a:rPr lang="en-US" sz="3000" dirty="0" smtClean="0">
                <a:latin typeface="Times New Roman" pitchFamily="18" charset="0"/>
                <a:cs typeface="Times New Roman" pitchFamily="18" charset="0"/>
                <a:sym typeface="Wingdings" pitchFamily="2" charset="2"/>
              </a:rPr>
              <a:t>  </a:t>
            </a:r>
            <a:r>
              <a:rPr lang="en-US" sz="3000" dirty="0" err="1" smtClean="0">
                <a:latin typeface="Times New Roman" pitchFamily="18" charset="0"/>
                <a:cs typeface="Times New Roman" pitchFamily="18" charset="0"/>
                <a:sym typeface="Wingdings" pitchFamily="2" charset="2"/>
              </a:rPr>
              <a:t>có</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phản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ứng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xảy</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ra</a:t>
            </a:r>
            <a:r>
              <a:rPr lang="en-US" sz="3000" dirty="0" smtClean="0">
                <a:latin typeface="Times New Roman" pitchFamily="18" charset="0"/>
                <a:cs typeface="Times New Roman" pitchFamily="18" charset="0"/>
                <a:sym typeface="Wingdings" pitchFamily="2" charset="2"/>
              </a:rPr>
              <a:t>.</a:t>
            </a:r>
          </a:p>
          <a:p>
            <a:pPr>
              <a:buFont typeface="Wingdings" pitchFamily="2" charset="2"/>
              <a:buChar char="v"/>
            </a:pPr>
            <a:endParaRPr lang="en-US" sz="3000" dirty="0" smtClean="0">
              <a:latin typeface="Times New Roman" pitchFamily="18" charset="0"/>
              <a:cs typeface="Times New Roman" pitchFamily="18" charset="0"/>
              <a:sym typeface="Wingdings" pitchFamily="2" charset="2"/>
            </a:endParaRPr>
          </a:p>
          <a:p>
            <a:pPr>
              <a:buFont typeface="Wingdings"/>
              <a:buChar char="à"/>
            </a:pPr>
            <a:r>
              <a:rPr lang="en-US" sz="3000" dirty="0" err="1" smtClean="0">
                <a:latin typeface="Times New Roman" pitchFamily="18" charset="0"/>
                <a:cs typeface="Times New Roman" pitchFamily="18" charset="0"/>
                <a:sym typeface="Wingdings" pitchFamily="2" charset="2"/>
              </a:rPr>
              <a:t>Phương</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trình</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phản</a:t>
            </a:r>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sym typeface="Wingdings" pitchFamily="2" charset="2"/>
              </a:rPr>
              <a:t>ứng</a:t>
            </a:r>
            <a:r>
              <a:rPr lang="en-US" sz="3000" dirty="0" smtClean="0">
                <a:latin typeface="Times New Roman" pitchFamily="18" charset="0"/>
                <a:cs typeface="Times New Roman" pitchFamily="18" charset="0"/>
                <a:sym typeface="Wingdings" pitchFamily="2" charset="2"/>
              </a:rPr>
              <a:t> :</a:t>
            </a:r>
          </a:p>
          <a:p>
            <a:r>
              <a:rPr lang="en-US" dirty="0" smtClean="0">
                <a:sym typeface="Wingdings" pitchFamily="2" charset="2"/>
              </a:rPr>
              <a:t> </a:t>
            </a:r>
            <a:endParaRPr lang="en-US" dirty="0" smtClean="0"/>
          </a:p>
          <a:p>
            <a:endParaRPr lang="vi-VN"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a:p>
        </p:txBody>
      </p:sp>
      <p:pic>
        <p:nvPicPr>
          <p:cNvPr id="1027" name="Picture 3"/>
          <p:cNvPicPr>
            <a:picLocks noChangeAspect="1" noChangeArrowheads="1"/>
          </p:cNvPicPr>
          <p:nvPr/>
        </p:nvPicPr>
        <p:blipFill>
          <a:blip r:embed="rId2"/>
          <a:srcRect/>
          <a:stretch>
            <a:fillRect/>
          </a:stretch>
        </p:blipFill>
        <p:spPr bwMode="auto">
          <a:xfrm>
            <a:off x="1295400" y="5181600"/>
            <a:ext cx="6019800" cy="137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Left)">
                                      <p:cBhvr>
                                        <p:cTn id="17" dur="500"/>
                                        <p:tgtEl>
                                          <p:spTgt spid="4">
                                            <p:txEl>
                                              <p:pRg st="4" end="4"/>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strips(downLeft)">
                                      <p:cBhvr>
                                        <p:cTn id="20" dur="500"/>
                                        <p:tgtEl>
                                          <p:spTgt spid="4">
                                            <p:txEl>
                                              <p:pRg st="6" end="6"/>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strips(downLeft)">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
        <p:nvSpPr>
          <p:cNvPr id="4" name="Rectangle 3"/>
          <p:cNvSpPr/>
          <p:nvPr/>
        </p:nvSpPr>
        <p:spPr>
          <a:xfrm>
            <a:off x="228600" y="1524000"/>
            <a:ext cx="8915400" cy="2308324"/>
          </a:xfrm>
          <a:prstGeom prst="rect">
            <a:avLst/>
          </a:prstGeom>
        </p:spPr>
        <p:txBody>
          <a:bodyPr wrap="square">
            <a:spAutoFit/>
          </a:bodyPr>
          <a:lstStyle/>
          <a:p>
            <a:r>
              <a:rPr lang="en-US" sz="4800" dirty="0" smtClean="0">
                <a:latin typeface="+mj-ea"/>
              </a:rPr>
              <a:t>             </a:t>
            </a:r>
            <a:r>
              <a:rPr lang="en-US" sz="4800" dirty="0" err="1" smtClean="0">
                <a:latin typeface="+mj-ea"/>
              </a:rPr>
              <a:t>Kết</a:t>
            </a:r>
            <a:r>
              <a:rPr lang="en-US" sz="4800" dirty="0" smtClean="0">
                <a:latin typeface="+mj-ea"/>
              </a:rPr>
              <a:t> </a:t>
            </a:r>
            <a:r>
              <a:rPr lang="en-US" sz="4800" dirty="0" err="1" smtClean="0">
                <a:latin typeface="+mj-ea"/>
              </a:rPr>
              <a:t>luận</a:t>
            </a:r>
            <a:r>
              <a:rPr lang="en-US" sz="4800" dirty="0" smtClean="0">
                <a:latin typeface="+mj-ea"/>
              </a:rPr>
              <a:t>: </a:t>
            </a:r>
          </a:p>
          <a:p>
            <a:r>
              <a:rPr lang="en-US" sz="4800" dirty="0" err="1" smtClean="0">
                <a:latin typeface="+mj-ea"/>
              </a:rPr>
              <a:t>Hiđro</a:t>
            </a:r>
            <a:r>
              <a:rPr lang="en-US" sz="4800" dirty="0" smtClean="0">
                <a:latin typeface="+mj-ea"/>
              </a:rPr>
              <a:t> </a:t>
            </a:r>
            <a:r>
              <a:rPr lang="en-US" sz="4800" dirty="0" err="1" smtClean="0">
                <a:latin typeface="+mj-ea"/>
              </a:rPr>
              <a:t>có</a:t>
            </a:r>
            <a:r>
              <a:rPr lang="en-US" sz="4800" dirty="0" smtClean="0">
                <a:latin typeface="+mj-ea"/>
              </a:rPr>
              <a:t> </a:t>
            </a:r>
            <a:r>
              <a:rPr lang="en-US" sz="4800" dirty="0" err="1" smtClean="0">
                <a:solidFill>
                  <a:srgbClr val="FF0000"/>
                </a:solidFill>
                <a:latin typeface="+mj-ea"/>
              </a:rPr>
              <a:t>tính</a:t>
            </a:r>
            <a:r>
              <a:rPr lang="en-US" sz="4800" dirty="0" smtClean="0">
                <a:solidFill>
                  <a:srgbClr val="FF0000"/>
                </a:solidFill>
                <a:latin typeface="+mj-ea"/>
              </a:rPr>
              <a:t> </a:t>
            </a:r>
            <a:r>
              <a:rPr lang="en-US" sz="4800" dirty="0" err="1" smtClean="0">
                <a:solidFill>
                  <a:srgbClr val="FF0000"/>
                </a:solidFill>
                <a:latin typeface="+mj-ea"/>
              </a:rPr>
              <a:t>khử</a:t>
            </a:r>
            <a:r>
              <a:rPr lang="en-US" sz="4800" dirty="0" smtClean="0">
                <a:solidFill>
                  <a:srgbClr val="FF0000"/>
                </a:solidFill>
                <a:latin typeface="+mj-ea"/>
              </a:rPr>
              <a:t> </a:t>
            </a:r>
            <a:r>
              <a:rPr lang="en-US" sz="4800" dirty="0" err="1" smtClean="0">
                <a:latin typeface="+mj-ea"/>
              </a:rPr>
              <a:t>và</a:t>
            </a:r>
            <a:r>
              <a:rPr lang="en-US" sz="4800" dirty="0" smtClean="0">
                <a:latin typeface="+mj-ea"/>
              </a:rPr>
              <a:t> </a:t>
            </a:r>
            <a:r>
              <a:rPr lang="en-US" sz="4800" dirty="0" err="1" smtClean="0">
                <a:latin typeface="+mj-ea"/>
              </a:rPr>
              <a:t>các</a:t>
            </a:r>
            <a:r>
              <a:rPr lang="en-US" sz="4800" dirty="0" smtClean="0">
                <a:latin typeface="+mj-ea"/>
              </a:rPr>
              <a:t> </a:t>
            </a:r>
            <a:r>
              <a:rPr lang="en-US" sz="4800" dirty="0" err="1" smtClean="0">
                <a:latin typeface="+mj-ea"/>
              </a:rPr>
              <a:t>phản</a:t>
            </a:r>
            <a:r>
              <a:rPr lang="en-US" sz="4800" dirty="0" smtClean="0">
                <a:latin typeface="+mj-ea"/>
              </a:rPr>
              <a:t> </a:t>
            </a:r>
            <a:r>
              <a:rPr lang="en-US" sz="4800" dirty="0" err="1" smtClean="0">
                <a:latin typeface="+mj-ea"/>
              </a:rPr>
              <a:t>ứng</a:t>
            </a:r>
            <a:r>
              <a:rPr lang="en-US" sz="4800" dirty="0" smtClean="0">
                <a:latin typeface="+mj-ea"/>
              </a:rPr>
              <a:t> </a:t>
            </a:r>
            <a:r>
              <a:rPr lang="en-US" sz="4800" dirty="0" err="1" smtClean="0">
                <a:latin typeface="+mj-ea"/>
              </a:rPr>
              <a:t>đều</a:t>
            </a:r>
            <a:r>
              <a:rPr lang="en-US" sz="4800" dirty="0" smtClean="0">
                <a:latin typeface="+mj-ea"/>
              </a:rPr>
              <a:t> </a:t>
            </a:r>
            <a:r>
              <a:rPr lang="en-US" sz="4800" dirty="0" err="1" smtClean="0">
                <a:latin typeface="+mj-ea"/>
              </a:rPr>
              <a:t>là</a:t>
            </a:r>
            <a:r>
              <a:rPr lang="en-US" sz="4800" dirty="0" smtClean="0">
                <a:latin typeface="+mj-ea"/>
              </a:rPr>
              <a:t> </a:t>
            </a:r>
            <a:r>
              <a:rPr lang="en-US" sz="4800" dirty="0" err="1" smtClean="0">
                <a:latin typeface="+mj-ea"/>
              </a:rPr>
              <a:t>phản</a:t>
            </a:r>
            <a:r>
              <a:rPr lang="en-US" sz="4800" dirty="0" smtClean="0">
                <a:latin typeface="+mj-ea"/>
              </a:rPr>
              <a:t> </a:t>
            </a:r>
            <a:r>
              <a:rPr lang="en-US" sz="4800" dirty="0" err="1" smtClean="0">
                <a:latin typeface="+mj-ea"/>
              </a:rPr>
              <a:t>ứng</a:t>
            </a:r>
            <a:r>
              <a:rPr lang="en-US" sz="4800" dirty="0" smtClean="0">
                <a:latin typeface="+mj-ea"/>
              </a:rPr>
              <a:t> </a:t>
            </a:r>
            <a:r>
              <a:rPr lang="en-US" sz="4800" dirty="0" err="1" smtClean="0">
                <a:latin typeface="+mj-ea"/>
              </a:rPr>
              <a:t>tỏa</a:t>
            </a:r>
            <a:r>
              <a:rPr lang="en-US" sz="4800" dirty="0" smtClean="0">
                <a:latin typeface="+mj-ea"/>
              </a:rPr>
              <a:t> </a:t>
            </a:r>
            <a:r>
              <a:rPr lang="en-US" sz="4800" dirty="0" err="1" smtClean="0">
                <a:latin typeface="+mj-ea"/>
              </a:rPr>
              <a:t>nhiệt</a:t>
            </a:r>
            <a:endParaRPr lang="en-US" sz="4800" dirty="0">
              <a:latin typeface="+mj-ea"/>
            </a:endParaRPr>
          </a:p>
        </p:txBody>
      </p:sp>
      <p:sp>
        <p:nvSpPr>
          <p:cNvPr id="5" name="Right Arrow 4"/>
          <p:cNvSpPr/>
          <p:nvPr/>
        </p:nvSpPr>
        <p:spPr>
          <a:xfrm>
            <a:off x="381000" y="1600200"/>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28599" y="2057400"/>
            <a:ext cx="9372599" cy="3416320"/>
          </a:xfrm>
          <a:prstGeom prst="rect">
            <a:avLst/>
          </a:prstGeom>
          <a:noFill/>
        </p:spPr>
        <p:txBody>
          <a:bodyPr wrap="square" lIns="91440" tIns="45720" rIns="91440" bIns="45720">
            <a:spAutoFit/>
          </a:bodyPr>
          <a:lstStyle/>
          <a:p>
            <a:pPr algn="ctr"/>
            <a:r>
              <a:rPr lang="en-US" sz="54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Chuyên đề Hidro ( 5 tiết )</a:t>
            </a:r>
          </a:p>
          <a:p>
            <a:pPr algn="ctr"/>
            <a:endParaRPr lang="en-US" sz="54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en-US" sz="54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Tiết 1 – Bài 31 : Tính chất và ứng dụng của Hidro</a:t>
            </a:r>
            <a:endParaRPr lang="vi-VN"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7950282" cy="7324130"/>
          </a:xfrm>
          <a:prstGeom prst="rect">
            <a:avLst/>
          </a:prstGeom>
          <a:noFill/>
        </p:spPr>
        <p:txBody>
          <a:bodyPr wrap="square" rtlCol="0">
            <a:spAutoFit/>
          </a:bodyPr>
          <a:lstStyle/>
          <a:p>
            <a:pPr algn="just">
              <a:buFont typeface="Wingdings" pitchFamily="2" charset="2"/>
              <a:buChar char="v"/>
            </a:pPr>
            <a:r>
              <a:rPr lang="en-US" sz="3000" dirty="0" err="1" smtClean="0">
                <a:latin typeface="Times New Roman" pitchFamily="18" charset="0"/>
                <a:cs typeface="Times New Roman" pitchFamily="18" charset="0"/>
              </a:rPr>
              <a:t>Ngoài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CuO</a:t>
            </a:r>
            <a:r>
              <a:rPr lang="en-US" sz="3000" dirty="0" smtClean="0">
                <a:latin typeface="Times New Roman" pitchFamily="18" charset="0"/>
                <a:cs typeface="Times New Roman" pitchFamily="18" charset="0"/>
              </a:rPr>
              <a:t> , 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còn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Oxit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kim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loại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như</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HgO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PbO</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FeO</a:t>
            </a:r>
            <a:r>
              <a:rPr lang="en-US" sz="3000" dirty="0" smtClean="0">
                <a:latin typeface="Times New Roman" pitchFamily="18" charset="0"/>
                <a:cs typeface="Times New Roman" pitchFamily="18" charset="0"/>
              </a:rPr>
              <a:t> , Fe</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 Ag</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 , </a:t>
            </a:r>
            <a:r>
              <a:rPr lang="en-US" sz="3000" dirty="0" err="1" smtClean="0">
                <a:latin typeface="Times New Roman" pitchFamily="18" charset="0"/>
                <a:cs typeface="Times New Roman" pitchFamily="18" charset="0"/>
              </a:rPr>
              <a:t>ZnO</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Oxit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Hidro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Al</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MgO</a:t>
            </a:r>
            <a:r>
              <a:rPr lang="en-US" sz="3000" dirty="0" smtClean="0">
                <a:latin typeface="Times New Roman" pitchFamily="18" charset="0"/>
                <a:cs typeface="Times New Roman" pitchFamily="18" charset="0"/>
              </a:rPr>
              <a:t>…</a:t>
            </a:r>
          </a:p>
          <a:p>
            <a:endParaRPr lang="en-US" sz="3000" dirty="0" smtClean="0">
              <a:latin typeface="Times New Roman" pitchFamily="18" charset="0"/>
              <a:cs typeface="Times New Roman" pitchFamily="18" charset="0"/>
            </a:endParaRPr>
          </a:p>
          <a:p>
            <a:r>
              <a:rPr lang="en-US" sz="3000" dirty="0" err="1" smtClean="0">
                <a:latin typeface="Times New Roman" pitchFamily="18" charset="0"/>
                <a:cs typeface="Times New Roman" pitchFamily="18" charset="0"/>
              </a:rPr>
              <a:t>ZnO</a:t>
            </a:r>
            <a:r>
              <a:rPr lang="en-US" sz="3000" dirty="0" smtClean="0">
                <a:latin typeface="Times New Roman" pitchFamily="18" charset="0"/>
                <a:cs typeface="Times New Roman" pitchFamily="18" charset="0"/>
              </a:rPr>
              <a:t> + H</a:t>
            </a:r>
            <a:r>
              <a:rPr lang="en-US" sz="3000" baseline="-25000" dirty="0" smtClean="0">
                <a:latin typeface="Times New Roman" pitchFamily="18" charset="0"/>
                <a:cs typeface="Times New Roman" pitchFamily="18" charset="0"/>
              </a:rPr>
              <a:t>2</a:t>
            </a:r>
            <a:endParaRPr lang="en-US" sz="3000" dirty="0" smtClean="0">
              <a:latin typeface="Times New Roman" pitchFamily="18" charset="0"/>
              <a:cs typeface="Times New Roman" pitchFamily="18" charset="0"/>
              <a:sym typeface="Wingdings" pitchFamily="2" charset="2"/>
            </a:endParaRPr>
          </a:p>
          <a:p>
            <a:endParaRPr lang="en-US" sz="3000" dirty="0" smtClean="0">
              <a:latin typeface="Times New Roman" pitchFamily="18" charset="0"/>
              <a:cs typeface="Times New Roman" pitchFamily="18" charset="0"/>
              <a:sym typeface="Wingdings" pitchFamily="2" charset="2"/>
            </a:endParaRPr>
          </a:p>
          <a:p>
            <a:r>
              <a:rPr lang="en-US" sz="3000" dirty="0" err="1" smtClean="0">
                <a:latin typeface="Times New Roman" pitchFamily="18" charset="0"/>
                <a:cs typeface="Times New Roman" pitchFamily="18" charset="0"/>
                <a:sym typeface="Wingdings" pitchFamily="2" charset="2"/>
              </a:rPr>
              <a:t>FeO</a:t>
            </a:r>
            <a:r>
              <a:rPr lang="en-US" sz="3000" dirty="0" smtClean="0">
                <a:latin typeface="Times New Roman" pitchFamily="18" charset="0"/>
                <a:cs typeface="Times New Roman" pitchFamily="18" charset="0"/>
                <a:sym typeface="Wingdings" pitchFamily="2" charset="2"/>
              </a:rPr>
              <a:t> + H</a:t>
            </a:r>
            <a:r>
              <a:rPr lang="en-US" sz="3000" baseline="-25000" dirty="0" smtClean="0">
                <a:latin typeface="Times New Roman" pitchFamily="18" charset="0"/>
                <a:cs typeface="Times New Roman" pitchFamily="18" charset="0"/>
                <a:sym typeface="Wingdings" pitchFamily="2" charset="2"/>
              </a:rPr>
              <a:t>2</a:t>
            </a:r>
          </a:p>
          <a:p>
            <a:endParaRPr lang="en-US" sz="3000" dirty="0" smtClean="0">
              <a:latin typeface="Times New Roman" pitchFamily="18" charset="0"/>
              <a:cs typeface="Times New Roman" pitchFamily="18" charset="0"/>
              <a:sym typeface="Wingdings" pitchFamily="2" charset="2"/>
            </a:endParaRPr>
          </a:p>
          <a:p>
            <a:r>
              <a:rPr lang="en-US" sz="3000" dirty="0" err="1" smtClean="0">
                <a:latin typeface="Times New Roman" pitchFamily="18" charset="0"/>
                <a:cs typeface="Times New Roman" pitchFamily="18" charset="0"/>
                <a:sym typeface="Wingdings" pitchFamily="2" charset="2"/>
              </a:rPr>
              <a:t>PbO</a:t>
            </a:r>
            <a:r>
              <a:rPr lang="en-US" sz="3000" dirty="0" smtClean="0">
                <a:latin typeface="Times New Roman" pitchFamily="18" charset="0"/>
                <a:cs typeface="Times New Roman" pitchFamily="18" charset="0"/>
                <a:sym typeface="Wingdings" pitchFamily="2" charset="2"/>
              </a:rPr>
              <a:t> + H</a:t>
            </a:r>
            <a:r>
              <a:rPr lang="en-US" sz="3000" baseline="-25000" dirty="0" smtClean="0">
                <a:latin typeface="Times New Roman" pitchFamily="18" charset="0"/>
                <a:cs typeface="Times New Roman" pitchFamily="18" charset="0"/>
                <a:sym typeface="Wingdings" pitchFamily="2" charset="2"/>
              </a:rPr>
              <a:t>2</a:t>
            </a:r>
            <a:endParaRPr lang="en-US" sz="3000" dirty="0" smtClean="0">
              <a:latin typeface="Times New Roman" pitchFamily="18" charset="0"/>
              <a:cs typeface="Times New Roman" pitchFamily="18" charset="0"/>
              <a:sym typeface="Wingdings" pitchFamily="2" charset="2"/>
            </a:endParaRPr>
          </a:p>
          <a:p>
            <a:endParaRPr lang="en-US" sz="3000" dirty="0" smtClean="0">
              <a:latin typeface="Times New Roman" pitchFamily="18" charset="0"/>
              <a:cs typeface="Times New Roman" pitchFamily="18" charset="0"/>
              <a:sym typeface="Wingdings" pitchFamily="2" charset="2"/>
            </a:endParaRPr>
          </a:p>
          <a:p>
            <a:endParaRPr lang="en-US" sz="3000" dirty="0" smtClean="0">
              <a:latin typeface="Times New Roman" pitchFamily="18" charset="0"/>
              <a:cs typeface="Times New Roman" pitchFamily="18" charset="0"/>
              <a:sym typeface="Wingdings" pitchFamily="2" charset="2"/>
            </a:endParaRPr>
          </a:p>
          <a:p>
            <a:endParaRPr lang="en-US" sz="3000" baseline="30000" dirty="0" smtClean="0">
              <a:latin typeface="Times New Roman" pitchFamily="18" charset="0"/>
              <a:cs typeface="Times New Roman" pitchFamily="18" charset="0"/>
              <a:sym typeface="Wingdings" pitchFamily="2" charset="2"/>
            </a:endParaRPr>
          </a:p>
          <a:p>
            <a:r>
              <a:rPr lang="en-US" sz="3000" baseline="30000" dirty="0" smtClean="0">
                <a:latin typeface="Times New Roman" pitchFamily="18" charset="0"/>
                <a:cs typeface="Times New Roman" pitchFamily="18" charset="0"/>
                <a:sym typeface="Wingdings" pitchFamily="2" charset="2"/>
              </a:rPr>
              <a:t> </a:t>
            </a:r>
          </a:p>
          <a:p>
            <a:endParaRPr lang="en-US" sz="3000" dirty="0" smtClean="0">
              <a:latin typeface="Times New Roman" pitchFamily="18" charset="0"/>
              <a:cs typeface="Times New Roman" pitchFamily="18" charset="0"/>
              <a:sym typeface="Wingdings" pitchFamily="2" charset="2"/>
            </a:endParaRPr>
          </a:p>
          <a:p>
            <a:endParaRPr lang="vi-VN" sz="3000" dirty="0">
              <a:latin typeface="Times New Roman" pitchFamily="18" charset="0"/>
              <a:cs typeface="Times New Roman" pitchFamily="18" charset="0"/>
            </a:endParaRPr>
          </a:p>
        </p:txBody>
      </p:sp>
      <p:graphicFrame>
        <p:nvGraphicFramePr>
          <p:cNvPr id="1026" name="Object 2" descr="ppt/media/image33.wmf">
            <a:hlinkClick r:id="" action="ppaction://ole?verb=0"/>
          </p:cNvPr>
          <p:cNvGraphicFramePr>
            <a:graphicFrameLocks/>
          </p:cNvGraphicFramePr>
          <p:nvPr/>
        </p:nvGraphicFramePr>
        <p:xfrm>
          <a:off x="2590800" y="2743200"/>
          <a:ext cx="1066800" cy="669925"/>
        </p:xfrm>
        <a:graphic>
          <a:graphicData uri="http://schemas.openxmlformats.org/presentationml/2006/ole">
            <p:oleObj spid="_x0000_s1026" name="Equation" r:id="rId3" imgW="431640" imgH="253800" progId="Equation.3">
              <p:embed/>
            </p:oleObj>
          </a:graphicData>
        </a:graphic>
      </p:graphicFrame>
      <p:graphicFrame>
        <p:nvGraphicFramePr>
          <p:cNvPr id="1027" name="Object 3" descr="ppt/media/image33.wmf">
            <a:hlinkClick r:id="" action="ppaction://ole?verb=0"/>
          </p:cNvPr>
          <p:cNvGraphicFramePr>
            <a:graphicFrameLocks/>
          </p:cNvGraphicFramePr>
          <p:nvPr/>
        </p:nvGraphicFramePr>
        <p:xfrm>
          <a:off x="2590800" y="3657600"/>
          <a:ext cx="990600" cy="669925"/>
        </p:xfrm>
        <a:graphic>
          <a:graphicData uri="http://schemas.openxmlformats.org/presentationml/2006/ole">
            <p:oleObj spid="_x0000_s1027" name="Equation" r:id="rId4" imgW="431640" imgH="253800" progId="Equation.3">
              <p:embed/>
            </p:oleObj>
          </a:graphicData>
        </a:graphic>
      </p:graphicFrame>
      <p:graphicFrame>
        <p:nvGraphicFramePr>
          <p:cNvPr id="1028" name="Object 4" descr="ppt/media/image33.wmf">
            <a:hlinkClick r:id="" action="ppaction://ole?verb=0"/>
          </p:cNvPr>
          <p:cNvGraphicFramePr>
            <a:graphicFrameLocks/>
          </p:cNvGraphicFramePr>
          <p:nvPr/>
        </p:nvGraphicFramePr>
        <p:xfrm>
          <a:off x="2590800" y="4572000"/>
          <a:ext cx="987425" cy="569913"/>
        </p:xfrm>
        <a:graphic>
          <a:graphicData uri="http://schemas.openxmlformats.org/presentationml/2006/ole">
            <p:oleObj spid="_x0000_s1028" r:id="rId5" imgW="914400" imgH="216000" progId="Equation.3">
              <p:embed/>
            </p:oleObj>
          </a:graphicData>
        </a:graphic>
      </p:graphicFrame>
      <p:sp>
        <p:nvSpPr>
          <p:cNvPr id="6" name="TextBox 5"/>
          <p:cNvSpPr txBox="1"/>
          <p:nvPr/>
        </p:nvSpPr>
        <p:spPr>
          <a:xfrm>
            <a:off x="4495800" y="2895600"/>
            <a:ext cx="2362200" cy="553998"/>
          </a:xfrm>
          <a:prstGeom prst="rect">
            <a:avLst/>
          </a:prstGeom>
          <a:noFill/>
        </p:spPr>
        <p:txBody>
          <a:bodyPr wrap="square" rtlCol="0">
            <a:spAutoFit/>
          </a:bodyPr>
          <a:lstStyle/>
          <a:p>
            <a:r>
              <a:rPr lang="en-US" sz="3000" smtClean="0">
                <a:latin typeface="Times New Roman" pitchFamily="18" charset="0"/>
                <a:cs typeface="Times New Roman" pitchFamily="18" charset="0"/>
              </a:rPr>
              <a:t>Zn + H</a:t>
            </a:r>
            <a:r>
              <a:rPr lang="en-US" sz="3000" baseline="-25000" smtClean="0">
                <a:latin typeface="Times New Roman" pitchFamily="18" charset="0"/>
                <a:cs typeface="Times New Roman" pitchFamily="18" charset="0"/>
              </a:rPr>
              <a:t>2</a:t>
            </a:r>
            <a:r>
              <a:rPr lang="en-US" sz="3000" smtClean="0">
                <a:latin typeface="Times New Roman" pitchFamily="18" charset="0"/>
                <a:cs typeface="Times New Roman" pitchFamily="18" charset="0"/>
              </a:rPr>
              <a:t>O</a:t>
            </a:r>
            <a:endParaRPr lang="vi-VN" sz="3000">
              <a:latin typeface="Times New Roman" pitchFamily="18" charset="0"/>
              <a:cs typeface="Times New Roman" pitchFamily="18" charset="0"/>
            </a:endParaRPr>
          </a:p>
        </p:txBody>
      </p:sp>
      <p:sp>
        <p:nvSpPr>
          <p:cNvPr id="7" name="TextBox 6"/>
          <p:cNvSpPr txBox="1"/>
          <p:nvPr/>
        </p:nvSpPr>
        <p:spPr>
          <a:xfrm>
            <a:off x="4495800" y="3810000"/>
            <a:ext cx="2362200" cy="553998"/>
          </a:xfrm>
          <a:prstGeom prst="rect">
            <a:avLst/>
          </a:prstGeom>
          <a:noFill/>
        </p:spPr>
        <p:txBody>
          <a:bodyPr wrap="square" rtlCol="0">
            <a:spAutoFit/>
          </a:bodyPr>
          <a:lstStyle/>
          <a:p>
            <a:r>
              <a:rPr lang="en-US" sz="3000" smtClean="0">
                <a:latin typeface="Times New Roman" pitchFamily="18" charset="0"/>
                <a:cs typeface="Times New Roman" pitchFamily="18" charset="0"/>
              </a:rPr>
              <a:t>Fe + H</a:t>
            </a:r>
            <a:r>
              <a:rPr lang="en-US" sz="3000" baseline="-25000" smtClean="0">
                <a:latin typeface="Times New Roman" pitchFamily="18" charset="0"/>
                <a:cs typeface="Times New Roman" pitchFamily="18" charset="0"/>
              </a:rPr>
              <a:t>2</a:t>
            </a:r>
            <a:r>
              <a:rPr lang="en-US" sz="3000" smtClean="0">
                <a:latin typeface="Times New Roman" pitchFamily="18" charset="0"/>
                <a:cs typeface="Times New Roman" pitchFamily="18" charset="0"/>
              </a:rPr>
              <a:t>O</a:t>
            </a:r>
            <a:endParaRPr lang="vi-VN" sz="3000">
              <a:latin typeface="Times New Roman" pitchFamily="18" charset="0"/>
              <a:cs typeface="Times New Roman" pitchFamily="18" charset="0"/>
            </a:endParaRPr>
          </a:p>
        </p:txBody>
      </p:sp>
      <p:sp>
        <p:nvSpPr>
          <p:cNvPr id="8" name="TextBox 7"/>
          <p:cNvSpPr txBox="1"/>
          <p:nvPr/>
        </p:nvSpPr>
        <p:spPr>
          <a:xfrm>
            <a:off x="4495800" y="4648200"/>
            <a:ext cx="2362200" cy="553998"/>
          </a:xfrm>
          <a:prstGeom prst="rect">
            <a:avLst/>
          </a:prstGeom>
          <a:noFill/>
        </p:spPr>
        <p:txBody>
          <a:bodyPr wrap="square" rtlCol="0">
            <a:spAutoFit/>
          </a:bodyPr>
          <a:lstStyle/>
          <a:p>
            <a:r>
              <a:rPr lang="en-US" sz="3000" smtClean="0">
                <a:latin typeface="Times New Roman" pitchFamily="18" charset="0"/>
                <a:cs typeface="Times New Roman" pitchFamily="18" charset="0"/>
              </a:rPr>
              <a:t>Pb + H</a:t>
            </a:r>
            <a:r>
              <a:rPr lang="en-US" sz="3000" baseline="-25000" smtClean="0">
                <a:latin typeface="Times New Roman" pitchFamily="18" charset="0"/>
                <a:cs typeface="Times New Roman" pitchFamily="18" charset="0"/>
              </a:rPr>
              <a:t>2</a:t>
            </a:r>
            <a:r>
              <a:rPr lang="en-US" sz="3000" smtClean="0">
                <a:latin typeface="Times New Roman" pitchFamily="18" charset="0"/>
                <a:cs typeface="Times New Roman" pitchFamily="18" charset="0"/>
              </a:rPr>
              <a:t>O</a:t>
            </a:r>
            <a:endParaRPr lang="vi-VN" sz="3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305800" cy="769441"/>
          </a:xfrm>
          <a:prstGeom prst="rect">
            <a:avLst/>
          </a:prstGeom>
          <a:noFill/>
        </p:spPr>
        <p:txBody>
          <a:bodyPr wrap="square" rtlCol="0">
            <a:spAutoFit/>
          </a:bodyPr>
          <a:lstStyle/>
          <a:p>
            <a:r>
              <a:rPr lang="en-US" sz="4400" smtClean="0">
                <a:latin typeface="Times New Roman" pitchFamily="18" charset="0"/>
                <a:cs typeface="Times New Roman" pitchFamily="18" charset="0"/>
              </a:rPr>
              <a:t>III.Ứng Dụng</a:t>
            </a:r>
            <a:endParaRPr lang="vi-VN" sz="4400">
              <a:latin typeface="Times New Roman" pitchFamily="18" charset="0"/>
              <a:cs typeface="Times New Roman" pitchFamily="18" charset="0"/>
            </a:endParaRPr>
          </a:p>
        </p:txBody>
      </p:sp>
      <p:sp>
        <p:nvSpPr>
          <p:cNvPr id="5" name="Title 1"/>
          <p:cNvSpPr>
            <a:spLocks noGrp="1"/>
          </p:cNvSpPr>
          <p:nvPr>
            <p:ph type="title"/>
          </p:nvPr>
        </p:nvSpPr>
        <p:spPr>
          <a:xfrm>
            <a:off x="4364990" y="-581890"/>
            <a:ext cx="4524375" cy="2271626"/>
          </a:xfrm>
        </p:spPr>
        <p:txBody>
          <a:bodyPr/>
          <a:lstStyle/>
          <a:p>
            <a:endParaRPr lang="en-US" sz="5400" dirty="0">
              <a:solidFill>
                <a:srgbClr val="FF0000"/>
              </a:solidFill>
              <a:latin typeface="+mj-ea"/>
            </a:endParaRPr>
          </a:p>
        </p:txBody>
      </p:sp>
      <p:sp>
        <p:nvSpPr>
          <p:cNvPr id="6" name="Cloud Callout 5"/>
          <p:cNvSpPr/>
          <p:nvPr/>
        </p:nvSpPr>
        <p:spPr>
          <a:xfrm>
            <a:off x="1600200" y="685800"/>
            <a:ext cx="7204363" cy="4724399"/>
          </a:xfrm>
          <a:prstGeom prst="cloudCallout">
            <a:avLst>
              <a:gd name="adj1" fmla="val -81990"/>
              <a:gd name="adj2" fmla="val 87028"/>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p:cNvSpPr txBox="1"/>
          <p:nvPr/>
        </p:nvSpPr>
        <p:spPr>
          <a:xfrm>
            <a:off x="2362200" y="1981200"/>
            <a:ext cx="6049876" cy="2308324"/>
          </a:xfrm>
          <a:prstGeom prst="rect">
            <a:avLst/>
          </a:prstGeom>
          <a:noFill/>
        </p:spPr>
        <p:txBody>
          <a:bodyPr wrap="square" rtlCol="0">
            <a:spAutoFit/>
          </a:bodyPr>
          <a:lstStyle/>
          <a:p>
            <a:r>
              <a:rPr lang="en-US" sz="4800" dirty="0" err="1" smtClean="0">
                <a:solidFill>
                  <a:srgbClr val="92D050"/>
                </a:solidFill>
                <a:latin typeface="+mj-ea"/>
                <a:ea typeface="+mj-ea"/>
              </a:rPr>
              <a:t>Hiđro</a:t>
            </a:r>
            <a:r>
              <a:rPr lang="en-US" sz="4800" dirty="0" smtClean="0">
                <a:solidFill>
                  <a:srgbClr val="92D050"/>
                </a:solidFill>
                <a:latin typeface="+mj-ea"/>
                <a:ea typeface="+mj-ea"/>
              </a:rPr>
              <a:t> </a:t>
            </a:r>
            <a:r>
              <a:rPr lang="en-US" sz="4800" dirty="0" err="1" smtClean="0">
                <a:solidFill>
                  <a:srgbClr val="92D050"/>
                </a:solidFill>
                <a:latin typeface="+mj-ea"/>
                <a:ea typeface="+mj-ea"/>
              </a:rPr>
              <a:t>được</a:t>
            </a:r>
            <a:r>
              <a:rPr lang="en-US" sz="4800" dirty="0" smtClean="0">
                <a:solidFill>
                  <a:srgbClr val="92D050"/>
                </a:solidFill>
                <a:latin typeface="+mj-ea"/>
                <a:ea typeface="+mj-ea"/>
              </a:rPr>
              <a:t> </a:t>
            </a:r>
            <a:r>
              <a:rPr lang="en-US" sz="4800" dirty="0" err="1" smtClean="0">
                <a:solidFill>
                  <a:srgbClr val="92D050"/>
                </a:solidFill>
                <a:latin typeface="+mj-ea"/>
                <a:ea typeface="+mj-ea"/>
              </a:rPr>
              <a:t>ứng</a:t>
            </a:r>
            <a:r>
              <a:rPr lang="en-US" sz="4800" dirty="0" smtClean="0">
                <a:solidFill>
                  <a:srgbClr val="92D050"/>
                </a:solidFill>
                <a:latin typeface="+mj-ea"/>
                <a:ea typeface="+mj-ea"/>
              </a:rPr>
              <a:t> </a:t>
            </a:r>
            <a:r>
              <a:rPr lang="en-US" sz="4800" dirty="0" err="1" smtClean="0">
                <a:solidFill>
                  <a:srgbClr val="92D050"/>
                </a:solidFill>
                <a:latin typeface="+mj-ea"/>
                <a:ea typeface="+mj-ea"/>
              </a:rPr>
              <a:t>dụng</a:t>
            </a:r>
            <a:r>
              <a:rPr lang="en-US" sz="4800" dirty="0" smtClean="0">
                <a:solidFill>
                  <a:srgbClr val="92D050"/>
                </a:solidFill>
                <a:latin typeface="+mj-ea"/>
                <a:ea typeface="+mj-ea"/>
              </a:rPr>
              <a:t> </a:t>
            </a:r>
            <a:r>
              <a:rPr lang="en-US" sz="4800" dirty="0" err="1" smtClean="0">
                <a:solidFill>
                  <a:srgbClr val="92D050"/>
                </a:solidFill>
                <a:latin typeface="+mj-ea"/>
                <a:ea typeface="+mj-ea"/>
              </a:rPr>
              <a:t>như</a:t>
            </a:r>
            <a:r>
              <a:rPr lang="en-US" sz="4800" dirty="0" smtClean="0">
                <a:solidFill>
                  <a:srgbClr val="92D050"/>
                </a:solidFill>
                <a:latin typeface="+mj-ea"/>
                <a:ea typeface="+mj-ea"/>
              </a:rPr>
              <a:t> </a:t>
            </a:r>
            <a:r>
              <a:rPr lang="en-US" sz="4800" dirty="0" err="1" smtClean="0">
                <a:solidFill>
                  <a:srgbClr val="92D050"/>
                </a:solidFill>
                <a:latin typeface="+mj-ea"/>
                <a:ea typeface="+mj-ea"/>
              </a:rPr>
              <a:t>thế</a:t>
            </a:r>
            <a:r>
              <a:rPr lang="en-US" sz="4800" dirty="0" smtClean="0">
                <a:solidFill>
                  <a:srgbClr val="92D050"/>
                </a:solidFill>
                <a:latin typeface="+mj-ea"/>
                <a:ea typeface="+mj-ea"/>
              </a:rPr>
              <a:t> </a:t>
            </a:r>
            <a:r>
              <a:rPr lang="en-US" sz="4800" dirty="0" err="1" smtClean="0">
                <a:solidFill>
                  <a:srgbClr val="92D050"/>
                </a:solidFill>
                <a:latin typeface="+mj-ea"/>
                <a:ea typeface="+mj-ea"/>
              </a:rPr>
              <a:t>nàotrong</a:t>
            </a:r>
            <a:r>
              <a:rPr lang="en-US" sz="4800" dirty="0" smtClean="0">
                <a:solidFill>
                  <a:srgbClr val="92D050"/>
                </a:solidFill>
                <a:latin typeface="+mj-ea"/>
                <a:ea typeface="+mj-ea"/>
              </a:rPr>
              <a:t> </a:t>
            </a:r>
            <a:r>
              <a:rPr lang="en-US" sz="4800" dirty="0" err="1">
                <a:solidFill>
                  <a:srgbClr val="92D050"/>
                </a:solidFill>
                <a:latin typeface="+mj-ea"/>
                <a:ea typeface="+mj-ea"/>
              </a:rPr>
              <a:t>cuộc</a:t>
            </a:r>
            <a:r>
              <a:rPr lang="en-US" sz="4800" dirty="0">
                <a:solidFill>
                  <a:srgbClr val="92D050"/>
                </a:solidFill>
                <a:latin typeface="+mj-ea"/>
                <a:ea typeface="+mj-ea"/>
              </a:rPr>
              <a:t> </a:t>
            </a:r>
            <a:r>
              <a:rPr lang="en-US" sz="4800" dirty="0" err="1">
                <a:solidFill>
                  <a:srgbClr val="92D050"/>
                </a:solidFill>
                <a:latin typeface="+mj-ea"/>
                <a:ea typeface="+mj-ea"/>
              </a:rPr>
              <a:t>sống</a:t>
            </a:r>
            <a:r>
              <a:rPr lang="en-US" sz="4800" dirty="0">
                <a:solidFill>
                  <a:srgbClr val="92D050"/>
                </a:solidFill>
                <a:latin typeface="+mj-ea"/>
                <a:ea typeface="+mj-ea"/>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4691" descr="ud"/>
          <p:cNvPicPr>
            <a:picLocks noChangeAspect="1"/>
          </p:cNvPicPr>
          <p:nvPr/>
        </p:nvPicPr>
        <p:blipFill>
          <a:blip r:embed="rId2"/>
          <a:stretch>
            <a:fillRect/>
          </a:stretch>
        </p:blipFill>
        <p:spPr>
          <a:xfrm>
            <a:off x="0" y="228600"/>
            <a:ext cx="9144000" cy="63163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371600" y="685800"/>
            <a:ext cx="6705600" cy="4800600"/>
          </a:xfrm>
          <a:prstGeom prst="wedgeEllipseCallout">
            <a:avLst>
              <a:gd name="adj1" fmla="val -52401"/>
              <a:gd name="adj2" fmla="val 60408"/>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Do hiđro rất nhẹ, có tính khử, khi phản ứng tỏa nhiều nhiệt nên hiđro được ứng dụng vào nạp khí cầu, hàn cắt kim loại, khử oxit kim loại, điều chế một số hóa chất.</a:t>
            </a:r>
            <a:endParaRPr lang="vi-VN"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endParaRPr lang="vi-VN">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Rectangle 2"/>
          <p:cNvSpPr>
            <a:spLocks noChangeArrowheads="1"/>
          </p:cNvSpPr>
          <p:nvPr/>
        </p:nvSpPr>
        <p:spPr bwMode="auto">
          <a:xfrm>
            <a:off x="304800" y="1"/>
            <a:ext cx="8839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err="1" smtClean="0">
                <a:ln>
                  <a:noFill/>
                </a:ln>
                <a:solidFill>
                  <a:schemeClr val="tx1">
                    <a:lumMod val="85000"/>
                    <a:lumOff val="15000"/>
                  </a:schemeClr>
                </a:solidFill>
                <a:effectLst/>
                <a:latin typeface="Times New Roman" pitchFamily="18" charset="0"/>
                <a:ea typeface="Arial" pitchFamily="34" charset="0"/>
                <a:cs typeface="Times New Roman" pitchFamily="18" charset="0"/>
              </a:rPr>
              <a:t>Bài</a:t>
            </a:r>
            <a:r>
              <a:rPr kumimoji="0" lang="en-US" sz="3200" b="1" i="0" u="sng"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Times New Roman" pitchFamily="18" charset="0"/>
              </a:rPr>
              <a:t> </a:t>
            </a:r>
            <a:r>
              <a:rPr kumimoji="0" lang="en-US" sz="3200" b="1" i="0" u="sng" strike="noStrike" cap="none" normalizeH="0" baseline="0" dirty="0" err="1" smtClean="0">
                <a:ln>
                  <a:noFill/>
                </a:ln>
                <a:solidFill>
                  <a:schemeClr val="tx1">
                    <a:lumMod val="85000"/>
                    <a:lumOff val="15000"/>
                  </a:schemeClr>
                </a:solidFill>
                <a:effectLst/>
                <a:latin typeface="Times New Roman" pitchFamily="18" charset="0"/>
                <a:ea typeface="Arial" pitchFamily="34" charset="0"/>
                <a:cs typeface="Times New Roman" pitchFamily="18" charset="0"/>
              </a:rPr>
              <a:t>tập</a:t>
            </a:r>
            <a:r>
              <a:rPr kumimoji="0" lang="en-US" sz="3200" b="1" i="0" u="sng"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Times New Roman" pitchFamily="18" charset="0"/>
              </a:rPr>
              <a:t> </a:t>
            </a:r>
            <a:r>
              <a:rPr kumimoji="0" lang="en-US" sz="3200" b="1" i="0" u="sng" strike="noStrike" cap="none" normalizeH="0" baseline="0" dirty="0" err="1" smtClean="0">
                <a:ln>
                  <a:noFill/>
                </a:ln>
                <a:solidFill>
                  <a:schemeClr val="tx1">
                    <a:lumMod val="85000"/>
                    <a:lumOff val="15000"/>
                  </a:schemeClr>
                </a:solidFill>
                <a:effectLst/>
                <a:latin typeface="Times New Roman" pitchFamily="18" charset="0"/>
                <a:ea typeface="Arial" pitchFamily="34" charset="0"/>
                <a:cs typeface="Times New Roman" pitchFamily="18" charset="0"/>
              </a:rPr>
              <a:t>củng</a:t>
            </a:r>
            <a:r>
              <a:rPr kumimoji="0" lang="en-US" sz="3200" b="1" i="0" u="sng" strike="noStrike" cap="none" normalizeH="0" dirty="0" smtClean="0">
                <a:ln>
                  <a:noFill/>
                </a:ln>
                <a:solidFill>
                  <a:schemeClr val="tx1">
                    <a:lumMod val="85000"/>
                    <a:lumOff val="15000"/>
                  </a:schemeClr>
                </a:solidFill>
                <a:effectLst/>
                <a:latin typeface="Times New Roman" pitchFamily="18" charset="0"/>
                <a:ea typeface="Arial" pitchFamily="34" charset="0"/>
                <a:cs typeface="Times New Roman" pitchFamily="18" charset="0"/>
              </a:rPr>
              <a:t> </a:t>
            </a:r>
            <a:r>
              <a:rPr kumimoji="0" lang="en-US" sz="3200" b="1" i="0" u="sng" strike="noStrike" cap="none" normalizeH="0" dirty="0" err="1" smtClean="0">
                <a:ln>
                  <a:noFill/>
                </a:ln>
                <a:solidFill>
                  <a:schemeClr val="tx1">
                    <a:lumMod val="85000"/>
                    <a:lumOff val="15000"/>
                  </a:schemeClr>
                </a:solidFill>
                <a:effectLst/>
                <a:latin typeface="Times New Roman" pitchFamily="18" charset="0"/>
                <a:ea typeface="Arial" pitchFamily="34" charset="0"/>
                <a:cs typeface="Times New Roman" pitchFamily="18" charset="0"/>
              </a:rPr>
              <a:t>cố</a:t>
            </a:r>
            <a:r>
              <a:rPr kumimoji="0" lang="en-US" sz="32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Có</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3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lọ</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khí</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mất</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nhãn</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đựng</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3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khí</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sau</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H</a:t>
            </a:r>
            <a:r>
              <a:rPr kumimoji="0" lang="en-US" sz="3200" b="0" i="1" u="none" strike="noStrike" cap="none" normalizeH="0" baseline="-30000" dirty="0" smtClean="0">
                <a:ln>
                  <a:noFill/>
                </a:ln>
                <a:solidFill>
                  <a:srgbClr val="FF0000"/>
                </a:solidFill>
                <a:effectLst/>
                <a:latin typeface="Times New Roman" pitchFamily="18" charset="0"/>
                <a:ea typeface="Arial" pitchFamily="34" charset="0"/>
                <a:cs typeface="Times New Roman" pitchFamily="18" charset="0"/>
              </a:rPr>
              <a:t>2 </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,CO</a:t>
            </a:r>
            <a:r>
              <a:rPr kumimoji="0" lang="en-US" sz="3200" b="0" i="1" u="none" strike="noStrike" cap="none" normalizeH="0" baseline="-30000" dirty="0" smtClean="0">
                <a:ln>
                  <a:noFill/>
                </a:ln>
                <a:solidFill>
                  <a:srgbClr val="FF0000"/>
                </a:solidFill>
                <a:effectLst/>
                <a:latin typeface="Times New Roman" pitchFamily="18" charset="0"/>
                <a:ea typeface="Arial" pitchFamily="34" charset="0"/>
                <a:cs typeface="Times New Roman" pitchFamily="18" charset="0"/>
              </a:rPr>
              <a:t>2 </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,O</a:t>
            </a:r>
            <a:r>
              <a:rPr kumimoji="0" lang="en-US" sz="3200" b="0" i="1" u="none" strike="noStrike" cap="none" normalizeH="0" baseline="-30000" dirty="0" smtClean="0">
                <a:ln>
                  <a:noFill/>
                </a:ln>
                <a:solidFill>
                  <a:srgbClr val="FF0000"/>
                </a:solidFill>
                <a:effectLst/>
                <a:latin typeface="Times New Roman" pitchFamily="18" charset="0"/>
                <a:ea typeface="Arial" pitchFamily="34" charset="0"/>
                <a:cs typeface="Times New Roman" pitchFamily="18" charset="0"/>
              </a:rPr>
              <a:t>2 </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Em</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hãy</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nêu</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cách</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nhận</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biết</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3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khí</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đó</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viết</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PTPU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xảy</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200" b="0" i="1"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ra</a:t>
            </a:r>
            <a:r>
              <a:rPr kumimoji="0" lang="en-US" sz="3200" b="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vi-VN" sz="32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Dẫn</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lần</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lượt</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3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qua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ống</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nghiệm</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đựng</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CuO</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đun</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nóng</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CuO</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đen</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chuyển</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sang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đỏ</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Cu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H</a:t>
            </a:r>
            <a:r>
              <a:rPr kumimoji="0" lang="en-US" sz="2800" b="0" i="0" u="none" strike="noStrike" cap="none" normalizeH="0" baseline="-30000" dirty="0" smtClean="0">
                <a:ln>
                  <a:noFill/>
                </a:ln>
                <a:solidFill>
                  <a:srgbClr val="000000"/>
                </a:solidFill>
                <a:effectLst/>
                <a:latin typeface="Times New Roman" pitchFamily="18" charset="0"/>
                <a:ea typeface="Arial" pitchFamily="34" charset="0"/>
                <a:cs typeface="Times New Roman" pitchFamily="18" charset="0"/>
              </a:rPr>
              <a:t>2</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kumimoji="0" lang="en-US" sz="28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CuO</a:t>
            </a:r>
            <a:r>
              <a:rPr kumimoji="0" lang="en-US" sz="2800" b="0" i="0" u="none" strike="noStrike" cap="none" normalizeH="0" baseline="-30000" dirty="0" smtClean="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H</a:t>
            </a:r>
            <a:r>
              <a:rPr kumimoji="0" lang="en-US" sz="2800" b="0" i="0" u="none" strike="noStrike" cap="none" normalizeH="0" baseline="-30000" dirty="0" smtClean="0">
                <a:ln>
                  <a:noFill/>
                </a:ln>
                <a:solidFill>
                  <a:srgbClr val="000000"/>
                </a:solidFill>
                <a:effectLst/>
                <a:latin typeface="Times New Roman" pitchFamily="18" charset="0"/>
                <a:ea typeface="Arial" pitchFamily="34" charset="0"/>
                <a:cs typeface="Times New Roman" pitchFamily="18" charset="0"/>
              </a:rPr>
              <a:t>2        </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lang="en-US" sz="2800" dirty="0" smtClean="0">
                <a:solidFill>
                  <a:srgbClr val="000000"/>
                </a:solidFill>
                <a:latin typeface="Times New Roman" pitchFamily="18" charset="0"/>
                <a:ea typeface="Times New Roman" pitchFamily="18" charset="0"/>
                <a:cs typeface="Times New Roman" pitchFamily="18" charset="0"/>
              </a:rPr>
              <a:t>Cu + H</a:t>
            </a:r>
            <a:r>
              <a:rPr lang="en-US" sz="2800" baseline="-30000" dirty="0" smtClean="0">
                <a:solidFill>
                  <a:srgbClr val="000000"/>
                </a:solidFill>
                <a:latin typeface="Times New Roman" pitchFamily="18" charset="0"/>
                <a:ea typeface="Times New Roman" pitchFamily="18" charset="0"/>
                <a:cs typeface="Times New Roman" pitchFamily="18" charset="0"/>
              </a:rPr>
              <a:t>2</a:t>
            </a:r>
            <a:r>
              <a:rPr lang="en-US" sz="2800" dirty="0" smtClean="0">
                <a:solidFill>
                  <a:srgbClr val="000000"/>
                </a:solidFill>
                <a:latin typeface="Times New Roman" pitchFamily="18" charset="0"/>
                <a:ea typeface="Times New Roman" pitchFamily="18" charset="0"/>
                <a:cs typeface="Times New Roman" pitchFamily="18" charset="0"/>
              </a:rPr>
              <a:t>O</a:t>
            </a:r>
            <a:r>
              <a:rPr kumimoji="0" lang="en-US" sz="28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393940" y="4156364"/>
            <a:ext cx="8624358" cy="20993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còn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lại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a:t>
            </a:r>
            <a:r>
              <a:rPr kumimoji="0" lang="en-US" sz="28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a:t>
            </a:r>
            <a:r>
              <a:rPr kumimoji="0" lang="en-US" sz="28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không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ứng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Cho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tàn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đóm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còn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đỏ</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miệng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lọ</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chứa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thấy</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lọ</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chứa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a:t>
            </a:r>
            <a:r>
              <a:rPr kumimoji="0" lang="en-US" sz="28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bùng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cháy</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lọ</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chứa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a:t>
            </a:r>
            <a:r>
              <a:rPr kumimoji="0" lang="en-US" sz="28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tàn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đóm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tắt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ight Arrow 5"/>
          <p:cNvSpPr/>
          <p:nvPr/>
        </p:nvSpPr>
        <p:spPr>
          <a:xfrm>
            <a:off x="2590800" y="3962400"/>
            <a:ext cx="395085"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7" name="TextBox 6"/>
          <p:cNvSpPr txBox="1"/>
          <p:nvPr/>
        </p:nvSpPr>
        <p:spPr>
          <a:xfrm>
            <a:off x="2286000" y="3657600"/>
            <a:ext cx="1058025" cy="338554"/>
          </a:xfrm>
          <a:prstGeom prst="rect">
            <a:avLst/>
          </a:prstGeom>
          <a:noFill/>
        </p:spPr>
        <p:txBody>
          <a:bodyPr wrap="square" rtlCol="0">
            <a:spAutoFit/>
          </a:bodyPr>
          <a:lstStyle/>
          <a:p>
            <a:r>
              <a:rPr lang="en-US" sz="1600" dirty="0" err="1" smtClean="0"/>
              <a:t>Nhiệt</a:t>
            </a:r>
            <a:r>
              <a:rPr lang="en-US" sz="1600" dirty="0" smtClean="0"/>
              <a:t> </a:t>
            </a:r>
            <a:r>
              <a:rPr lang="en-US" sz="1600" dirty="0" err="1" smtClean="0"/>
              <a:t>độ</a:t>
            </a:r>
            <a:endParaRPr lang="vi-VN"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additive="base">
                                        <p:cTn id="4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990600" y="2209800"/>
            <a:ext cx="7092005"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smtClean="0">
                <a:ln w="11430"/>
                <a:solidFill>
                  <a:srgbClr val="002060"/>
                </a:solidFill>
                <a:effectLst>
                  <a:outerShdw blurRad="25400" algn="tl" rotWithShape="0">
                    <a:srgbClr val="000000">
                      <a:alpha val="43000"/>
                    </a:srgbClr>
                  </a:outerShdw>
                </a:effectLst>
                <a:latin typeface="Times New Roman" pitchFamily="18" charset="0"/>
                <a:cs typeface="Times New Roman" pitchFamily="18" charset="0"/>
              </a:rPr>
              <a:t>Good-bye</a:t>
            </a:r>
          </a:p>
          <a:p>
            <a:pPr algn="ctr"/>
            <a:r>
              <a:rPr lang="en-US" sz="6000" b="1" spc="150" smtClean="0">
                <a:ln w="11430"/>
                <a:solidFill>
                  <a:srgbClr val="002060"/>
                </a:solidFill>
                <a:effectLst>
                  <a:outerShdw blurRad="25400" algn="tl" rotWithShape="0">
                    <a:srgbClr val="000000">
                      <a:alpha val="43000"/>
                    </a:srgbClr>
                  </a:outerShdw>
                </a:effectLst>
                <a:latin typeface="Times New Roman" pitchFamily="18" charset="0"/>
                <a:cs typeface="Times New Roman" pitchFamily="18" charset="0"/>
              </a:rPr>
              <a:t>And See you again !</a:t>
            </a:r>
            <a:endParaRPr lang="vi-VN" sz="6000" b="1" spc="150">
              <a:ln w="11430"/>
              <a:solidFill>
                <a:srgbClr val="002060"/>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chemeClr val="tx2">
                    <a:lumMod val="60000"/>
                    <a:lumOff val="40000"/>
                  </a:schemeClr>
                </a:solidFill>
                <a:latin typeface="Times New Roman" pitchFamily="18" charset="0"/>
                <a:cs typeface="Times New Roman" pitchFamily="18" charset="0"/>
              </a:rPr>
              <a:t>Sơ Lược về nguyên tử Hidro</a:t>
            </a:r>
            <a:endParaRPr lang="vi-VN">
              <a:solidFill>
                <a:schemeClr val="tx2">
                  <a:lumMod val="60000"/>
                  <a:lumOff val="40000"/>
                </a:schemeClr>
              </a:solidFill>
              <a:latin typeface="Times New Roman" pitchFamily="18" charset="0"/>
              <a:cs typeface="Times New Roman" pitchFamily="18" charset="0"/>
            </a:endParaRPr>
          </a:p>
        </p:txBody>
      </p:sp>
      <p:sp>
        <p:nvSpPr>
          <p:cNvPr id="4" name="TextBox 3"/>
          <p:cNvSpPr txBox="1"/>
          <p:nvPr/>
        </p:nvSpPr>
        <p:spPr>
          <a:xfrm>
            <a:off x="685800" y="1828800"/>
            <a:ext cx="7924800" cy="3447098"/>
          </a:xfrm>
          <a:prstGeom prst="rect">
            <a:avLst/>
          </a:prstGeom>
          <a:noFill/>
        </p:spPr>
        <p:txBody>
          <a:bodyPr wrap="square" rtlCol="0">
            <a:spAutoFit/>
          </a:bodyPr>
          <a:lstStyle/>
          <a:p>
            <a:pPr>
              <a:buFontTx/>
              <a:buChar char="-"/>
            </a:pPr>
            <a:r>
              <a:rPr lang="en-US" sz="3000" smtClean="0">
                <a:latin typeface="Times New Roman" pitchFamily="18" charset="0"/>
                <a:cs typeface="Times New Roman" pitchFamily="18" charset="0"/>
              </a:rPr>
              <a:t>Kí hiệu hoá học của nguyên tố Hidro : </a:t>
            </a:r>
          </a:p>
          <a:p>
            <a:pPr>
              <a:buFontTx/>
              <a:buChar char="-"/>
            </a:pPr>
            <a:endParaRPr lang="en-US" sz="3000" smtClean="0">
              <a:latin typeface="Times New Roman" pitchFamily="18" charset="0"/>
              <a:cs typeface="Times New Roman" pitchFamily="18" charset="0"/>
            </a:endParaRPr>
          </a:p>
          <a:p>
            <a:pPr>
              <a:buFontTx/>
              <a:buChar char="-"/>
            </a:pPr>
            <a:r>
              <a:rPr lang="en-US" sz="3000" smtClean="0">
                <a:latin typeface="Times New Roman" pitchFamily="18" charset="0"/>
                <a:cs typeface="Times New Roman" pitchFamily="18" charset="0"/>
              </a:rPr>
              <a:t>Nguyên tử khối của Hidro : </a:t>
            </a:r>
          </a:p>
          <a:p>
            <a:pPr>
              <a:buFontTx/>
              <a:buChar char="-"/>
            </a:pPr>
            <a:endParaRPr lang="en-US" sz="3000" smtClean="0">
              <a:latin typeface="Times New Roman" pitchFamily="18" charset="0"/>
              <a:cs typeface="Times New Roman" pitchFamily="18" charset="0"/>
            </a:endParaRPr>
          </a:p>
          <a:p>
            <a:pPr>
              <a:buFontTx/>
              <a:buChar char="-"/>
            </a:pPr>
            <a:r>
              <a:rPr lang="en-US" sz="3000" smtClean="0">
                <a:latin typeface="Times New Roman" pitchFamily="18" charset="0"/>
                <a:cs typeface="Times New Roman" pitchFamily="18" charset="0"/>
              </a:rPr>
              <a:t>Công thức hoá học của đơn chất Hidro : </a:t>
            </a:r>
            <a:endParaRPr lang="en-US" sz="3000" baseline="-25000" smtClean="0">
              <a:latin typeface="Times New Roman" pitchFamily="18" charset="0"/>
              <a:cs typeface="Times New Roman" pitchFamily="18" charset="0"/>
            </a:endParaRPr>
          </a:p>
          <a:p>
            <a:pPr>
              <a:buFontTx/>
              <a:buChar char="-"/>
            </a:pPr>
            <a:endParaRPr lang="en-US" sz="3000" baseline="-25000" smtClean="0">
              <a:latin typeface="Times New Roman" pitchFamily="18" charset="0"/>
              <a:cs typeface="Times New Roman" pitchFamily="18" charset="0"/>
            </a:endParaRPr>
          </a:p>
          <a:p>
            <a:pPr>
              <a:buFontTx/>
              <a:buChar char="-"/>
            </a:pPr>
            <a:r>
              <a:rPr lang="en-US" sz="3000" smtClean="0">
                <a:latin typeface="Times New Roman" pitchFamily="18" charset="0"/>
                <a:cs typeface="Times New Roman" pitchFamily="18" charset="0"/>
              </a:rPr>
              <a:t>Phân tử khối : </a:t>
            </a:r>
          </a:p>
          <a:p>
            <a:pPr>
              <a:buFontTx/>
              <a:buChar char="-"/>
            </a:pPr>
            <a:endParaRPr lang="vi-VN"/>
          </a:p>
        </p:txBody>
      </p:sp>
      <p:sp>
        <p:nvSpPr>
          <p:cNvPr id="5" name="Rectangle 4"/>
          <p:cNvSpPr/>
          <p:nvPr/>
        </p:nvSpPr>
        <p:spPr>
          <a:xfrm>
            <a:off x="6781800" y="1676400"/>
            <a:ext cx="72327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a:t>
            </a:r>
            <a:endParaRPr lang="vi-VN"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5105400" y="2590800"/>
            <a:ext cx="53572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vi-VN"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a:off x="6934200" y="3505200"/>
            <a:ext cx="95410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a:t>
            </a:r>
            <a:r>
              <a:rPr lang="en-US" sz="5400" b="1" cap="all" baseline="-250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2</a:t>
            </a:r>
            <a:endPar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3124200" y="4191000"/>
            <a:ext cx="53572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6754" y="1587805"/>
            <a:ext cx="8229600" cy="1162244"/>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smtClean="0">
                <a:ln>
                  <a:noFill/>
                </a:ln>
                <a:solidFill>
                  <a:schemeClr val="tx1"/>
                </a:solidFill>
                <a:effectLst/>
                <a:uLnTx/>
                <a:uFillTx/>
                <a:latin typeface="+mj-lt"/>
                <a:ea typeface="+mj-ea"/>
                <a:cs typeface="+mj-cs"/>
              </a:rPr>
              <a:t>I.Tính</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000" b="0" i="0" u="none" strike="noStrike" kern="1200" cap="none" spc="0" normalizeH="0" baseline="0" noProof="0" dirty="0" err="1" smtClean="0">
                <a:ln>
                  <a:noFill/>
                </a:ln>
                <a:solidFill>
                  <a:schemeClr val="tx1"/>
                </a:solidFill>
                <a:effectLst/>
                <a:uLnTx/>
                <a:uFillTx/>
                <a:latin typeface="+mj-lt"/>
                <a:ea typeface="+mj-ea"/>
                <a:cs typeface="+mj-cs"/>
              </a:rPr>
              <a:t>chất</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000" b="0" i="0" u="none" strike="noStrike" kern="1200" cap="none" spc="0" normalizeH="0" baseline="0" noProof="0" dirty="0" err="1" smtClean="0">
                <a:ln>
                  <a:noFill/>
                </a:ln>
                <a:solidFill>
                  <a:schemeClr val="tx1"/>
                </a:solidFill>
                <a:effectLst/>
                <a:uLnTx/>
                <a:uFillTx/>
                <a:latin typeface="+mj-lt"/>
                <a:ea typeface="+mj-ea"/>
                <a:cs typeface="+mj-cs"/>
              </a:rPr>
              <a:t>vật</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000" b="0" i="0" u="none" strike="noStrike" kern="1200" cap="none" spc="0" normalizeH="0" baseline="0" noProof="0" dirty="0" err="1" smtClean="0">
                <a:ln>
                  <a:noFill/>
                </a:ln>
                <a:solidFill>
                  <a:schemeClr val="tx1"/>
                </a:solidFill>
                <a:effectLst/>
                <a:uLnTx/>
                <a:uFillTx/>
                <a:latin typeface="+mj-lt"/>
                <a:ea typeface="+mj-ea"/>
                <a:cs typeface="+mj-cs"/>
              </a:rPr>
              <a:t>lý</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524000"/>
            <a:ext cx="8229600" cy="46021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4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4800" b="0" i="0" u="none" strike="noStrike" kern="1200" cap="none" spc="0" normalizeH="0" baseline="0" noProof="0" smtClean="0">
                <a:ln>
                  <a:noFill/>
                </a:ln>
                <a:solidFill>
                  <a:schemeClr val="tx1"/>
                </a:solidFill>
                <a:effectLst/>
                <a:uLnTx/>
                <a:uFillTx/>
                <a:latin typeface="+mn-lt"/>
                <a:ea typeface="+mn-ea"/>
                <a:cs typeface="+mn-cs"/>
              </a:rPr>
              <a:t>  </a:t>
            </a:r>
            <a:r>
              <a:rPr kumimoji="0" lang="en-US" sz="4800" b="1" i="0" u="none" strike="noStrike" kern="1200" cap="none" spc="0" normalizeH="0" baseline="0" noProof="0" smtClean="0">
                <a:ln>
                  <a:noFill/>
                </a:ln>
                <a:solidFill>
                  <a:srgbClr val="FF0000"/>
                </a:solidFill>
                <a:effectLst/>
                <a:uLnTx/>
                <a:uFillTx/>
                <a:latin typeface="+mn-lt"/>
                <a:ea typeface="+mn-ea"/>
                <a:cs typeface="+mn-cs"/>
              </a:rPr>
              <a:t>Khí hidro </a:t>
            </a:r>
            <a:r>
              <a:rPr kumimoji="0" lang="en-US" sz="4800" b="0" i="0" u="none" strike="noStrike" kern="1200" cap="none" spc="0" normalizeH="0" baseline="0" noProof="0" smtClean="0">
                <a:ln>
                  <a:noFill/>
                </a:ln>
                <a:solidFill>
                  <a:schemeClr val="tx1"/>
                </a:solidFill>
                <a:effectLst/>
                <a:uLnTx/>
                <a:uFillTx/>
                <a:latin typeface="+mn-lt"/>
                <a:ea typeface="+mn-ea"/>
                <a:cs typeface="+mn-cs"/>
              </a:rPr>
              <a:t>là chất khí </a:t>
            </a:r>
            <a:r>
              <a:rPr kumimoji="0" lang="en-US" sz="4800" b="0" i="1" u="none" strike="noStrike" kern="1200" cap="none" spc="0" normalizeH="0" baseline="0" noProof="0" smtClean="0">
                <a:ln>
                  <a:noFill/>
                </a:ln>
                <a:solidFill>
                  <a:srgbClr val="0070C0"/>
                </a:solidFill>
                <a:effectLst/>
                <a:uLnTx/>
                <a:uFillTx/>
                <a:latin typeface="+mn-lt"/>
                <a:ea typeface="+mn-ea"/>
                <a:cs typeface="+mn-cs"/>
              </a:rPr>
              <a:t>không màu</a:t>
            </a:r>
            <a:r>
              <a:rPr kumimoji="0" lang="en-US" sz="4800" b="0" i="1" u="none" strike="noStrike" kern="1200" cap="none" spc="0" normalizeH="0" baseline="0" noProof="0" smtClean="0">
                <a:ln>
                  <a:noFill/>
                </a:ln>
                <a:solidFill>
                  <a:schemeClr val="tx1"/>
                </a:solidFill>
                <a:effectLst/>
                <a:uLnTx/>
                <a:uFillTx/>
                <a:latin typeface="+mn-lt"/>
                <a:ea typeface="+mn-ea"/>
                <a:cs typeface="+mn-cs"/>
              </a:rPr>
              <a:t>,</a:t>
            </a:r>
            <a:r>
              <a:rPr kumimoji="0" lang="en-US" sz="4800" b="0" i="1" u="none" strike="noStrike" kern="1200" cap="none" spc="0" normalizeH="0" baseline="0" noProof="0" smtClean="0">
                <a:ln>
                  <a:noFill/>
                </a:ln>
                <a:solidFill>
                  <a:srgbClr val="0070C0"/>
                </a:solidFill>
                <a:effectLst/>
                <a:uLnTx/>
                <a:uFillTx/>
                <a:latin typeface="+mn-lt"/>
                <a:ea typeface="+mn-ea"/>
                <a:cs typeface="+mn-cs"/>
              </a:rPr>
              <a:t> không mùi</a:t>
            </a:r>
            <a:r>
              <a:rPr kumimoji="0" lang="en-US" sz="4800" b="0" i="1" u="none" strike="noStrike" kern="1200" cap="none" spc="0" normalizeH="0" baseline="0" noProof="0" smtClean="0">
                <a:ln>
                  <a:noFill/>
                </a:ln>
                <a:solidFill>
                  <a:schemeClr val="tx1"/>
                </a:solidFill>
                <a:effectLst/>
                <a:uLnTx/>
                <a:uFillTx/>
                <a:latin typeface="+mn-lt"/>
                <a:ea typeface="+mn-ea"/>
                <a:cs typeface="+mn-cs"/>
              </a:rPr>
              <a:t>,</a:t>
            </a:r>
            <a:r>
              <a:rPr kumimoji="0" lang="en-US" sz="4800" b="0" i="1" u="none" strike="noStrike" kern="1200" cap="none" spc="0" normalizeH="0" baseline="0" noProof="0" smtClean="0">
                <a:ln>
                  <a:noFill/>
                </a:ln>
                <a:solidFill>
                  <a:srgbClr val="0070C0"/>
                </a:solidFill>
                <a:effectLst/>
                <a:uLnTx/>
                <a:uFillTx/>
                <a:latin typeface="+mn-lt"/>
                <a:ea typeface="+mn-ea"/>
                <a:cs typeface="+mn-cs"/>
              </a:rPr>
              <a:t> không vị</a:t>
            </a:r>
            <a:r>
              <a:rPr kumimoji="0" lang="en-US" sz="4800" b="0" i="1" u="none" strike="noStrike" kern="1200" cap="none" spc="0" normalizeH="0" baseline="-25000" noProof="0" smtClean="0">
                <a:ln>
                  <a:noFill/>
                </a:ln>
                <a:solidFill>
                  <a:srgbClr val="0070C0"/>
                </a:solidFill>
                <a:effectLst/>
                <a:uLnTx/>
                <a:uFillTx/>
                <a:latin typeface="+mn-lt"/>
                <a:ea typeface="+mn-ea"/>
                <a:cs typeface="+mn-cs"/>
              </a:rPr>
              <a:t> </a:t>
            </a:r>
            <a:endParaRPr kumimoji="0" lang="en-US" sz="4800" b="0" i="1"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p:spPr>
        <p:txBody>
          <a:bodyPr wrap="square" lIns="91440" tIns="45720" rIns="91440" bIns="45720" anchor="t"/>
          <a:lstStyle/>
          <a:p>
            <a:pPr indent="0" algn="r"/>
            <a:fld id="{9A0DB2DC-4C9A-4742-B13C-FB6460FD3503}" type="slidenum">
              <a:rPr lang="en-US" altLang="en-US" sz="1400" dirty="0">
                <a:latin typeface="Arial" panose="020B0604020202020204" pitchFamily="34" charset="0"/>
              </a:rPr>
              <a:pPr indent="0" algn="r"/>
              <a:t>5</a:t>
            </a:fld>
            <a:endParaRPr lang="en-US" altLang="en-US" sz="1400" dirty="0">
              <a:latin typeface="Arial" panose="020B0604020202020204" pitchFamily="34" charset="0"/>
            </a:endParaRPr>
          </a:p>
        </p:txBody>
      </p:sp>
      <p:sp>
        <p:nvSpPr>
          <p:cNvPr id="3" name="Rectangle 7"/>
          <p:cNvSpPr/>
          <p:nvPr/>
        </p:nvSpPr>
        <p:spPr>
          <a:xfrm>
            <a:off x="1116013" y="1158875"/>
            <a:ext cx="3024187" cy="492125"/>
          </a:xfrm>
          <a:prstGeom prst="rect">
            <a:avLst/>
          </a:prstGeom>
          <a:noFill/>
          <a:ln w="9525">
            <a:noFill/>
          </a:ln>
        </p:spPr>
        <p:txBody>
          <a:bodyPr anchor="t"/>
          <a:lstStyle/>
          <a:p>
            <a:pPr marL="342900" lvl="0" indent="-342900">
              <a:spcBef>
                <a:spcPct val="20000"/>
              </a:spcBef>
            </a:pPr>
            <a:endParaRPr lang="en-US" altLang="en-US" sz="2400" dirty="0">
              <a:solidFill>
                <a:srgbClr val="800000"/>
              </a:solidFill>
              <a:latin typeface="Arial" panose="020B0604020202020204" pitchFamily="34" charset="0"/>
              <a:ea typeface=".VnTime" pitchFamily="34" charset="0"/>
            </a:endParaRPr>
          </a:p>
        </p:txBody>
      </p:sp>
      <p:sp>
        <p:nvSpPr>
          <p:cNvPr id="4" name="Rectangle 3"/>
          <p:cNvSpPr/>
          <p:nvPr/>
        </p:nvSpPr>
        <p:spPr>
          <a:xfrm>
            <a:off x="533400" y="1544638"/>
            <a:ext cx="4572000" cy="2189162"/>
          </a:xfrm>
          <a:prstGeom prst="rect">
            <a:avLst/>
          </a:prstGeom>
          <a:noFill/>
          <a:ln w="9525">
            <a:noFill/>
          </a:ln>
        </p:spPr>
        <p:txBody>
          <a:bodyPr anchor="t"/>
          <a:lstStyle/>
          <a:p>
            <a:pPr marL="342900" lvl="0" indent="-342900">
              <a:spcBef>
                <a:spcPct val="20000"/>
              </a:spcBef>
            </a:pPr>
            <a:endParaRPr lang="en-US" altLang="en-US" sz="3200" dirty="0">
              <a:solidFill>
                <a:schemeClr val="folHlink"/>
              </a:solidFill>
              <a:latin typeface="+mj-ea"/>
              <a:ea typeface="+mj-ea"/>
            </a:endParaRPr>
          </a:p>
        </p:txBody>
      </p:sp>
      <p:sp>
        <p:nvSpPr>
          <p:cNvPr id="5" name="Line 5"/>
          <p:cNvSpPr/>
          <p:nvPr/>
        </p:nvSpPr>
        <p:spPr>
          <a:xfrm flipV="1">
            <a:off x="7573963" y="2008188"/>
            <a:ext cx="274637" cy="0"/>
          </a:xfrm>
          <a:prstGeom prst="line">
            <a:avLst/>
          </a:prstGeom>
          <a:ln w="9525" cap="flat" cmpd="sng">
            <a:solidFill>
              <a:schemeClr val="tx1"/>
            </a:solidFill>
            <a:prstDash val="dash"/>
            <a:round/>
            <a:headEnd type="none" w="med" len="med"/>
            <a:tailEnd type="none" w="med" len="med"/>
          </a:ln>
        </p:spPr>
      </p:sp>
      <p:grpSp>
        <p:nvGrpSpPr>
          <p:cNvPr id="6" name="Group 5"/>
          <p:cNvGrpSpPr/>
          <p:nvPr/>
        </p:nvGrpSpPr>
        <p:grpSpPr>
          <a:xfrm>
            <a:off x="5562600" y="2779713"/>
            <a:ext cx="2209800" cy="1403350"/>
            <a:chOff x="2640" y="432"/>
            <a:chExt cx="1392" cy="872"/>
          </a:xfrm>
        </p:grpSpPr>
        <p:sp>
          <p:nvSpPr>
            <p:cNvPr id="7" name="Line 7"/>
            <p:cNvSpPr/>
            <p:nvPr/>
          </p:nvSpPr>
          <p:spPr>
            <a:xfrm>
              <a:off x="2640" y="480"/>
              <a:ext cx="1104" cy="0"/>
            </a:xfrm>
            <a:prstGeom prst="line">
              <a:avLst/>
            </a:prstGeom>
            <a:ln w="9525" cap="flat" cmpd="sng">
              <a:solidFill>
                <a:srgbClr val="669900"/>
              </a:solidFill>
              <a:prstDash val="solid"/>
              <a:round/>
              <a:headEnd type="none" w="med" len="med"/>
              <a:tailEnd type="none" w="med" len="med"/>
            </a:ln>
          </p:spPr>
        </p:sp>
        <p:sp>
          <p:nvSpPr>
            <p:cNvPr id="8" name="Line 8"/>
            <p:cNvSpPr/>
            <p:nvPr/>
          </p:nvSpPr>
          <p:spPr>
            <a:xfrm>
              <a:off x="2640" y="432"/>
              <a:ext cx="1152" cy="0"/>
            </a:xfrm>
            <a:prstGeom prst="line">
              <a:avLst/>
            </a:prstGeom>
            <a:ln w="9525" cap="flat" cmpd="sng">
              <a:solidFill>
                <a:srgbClr val="669900"/>
              </a:solidFill>
              <a:prstDash val="solid"/>
              <a:round/>
              <a:headEnd type="none" w="med" len="med"/>
              <a:tailEnd type="none" w="med" len="med"/>
            </a:ln>
          </p:spPr>
        </p:sp>
        <p:sp>
          <p:nvSpPr>
            <p:cNvPr id="9" name="Line 9"/>
            <p:cNvSpPr/>
            <p:nvPr/>
          </p:nvSpPr>
          <p:spPr>
            <a:xfrm>
              <a:off x="3744" y="480"/>
              <a:ext cx="0" cy="528"/>
            </a:xfrm>
            <a:prstGeom prst="line">
              <a:avLst/>
            </a:prstGeom>
            <a:ln w="9525" cap="flat" cmpd="sng">
              <a:solidFill>
                <a:srgbClr val="669900"/>
              </a:solidFill>
              <a:prstDash val="solid"/>
              <a:round/>
              <a:headEnd type="none" w="med" len="med"/>
              <a:tailEnd type="none" w="med" len="med"/>
            </a:ln>
          </p:spPr>
        </p:sp>
        <p:sp>
          <p:nvSpPr>
            <p:cNvPr id="10" name="Line 10"/>
            <p:cNvSpPr/>
            <p:nvPr/>
          </p:nvSpPr>
          <p:spPr>
            <a:xfrm>
              <a:off x="3792" y="432"/>
              <a:ext cx="0" cy="576"/>
            </a:xfrm>
            <a:prstGeom prst="line">
              <a:avLst/>
            </a:prstGeom>
            <a:ln w="9525" cap="flat" cmpd="sng">
              <a:solidFill>
                <a:srgbClr val="669900"/>
              </a:solidFill>
              <a:prstDash val="solid"/>
              <a:round/>
              <a:headEnd type="none" w="med" len="med"/>
              <a:tailEnd type="none" w="med" len="med"/>
            </a:ln>
          </p:spPr>
        </p:sp>
        <p:sp>
          <p:nvSpPr>
            <p:cNvPr id="11" name="Freeform 10"/>
            <p:cNvSpPr/>
            <p:nvPr/>
          </p:nvSpPr>
          <p:spPr>
            <a:xfrm>
              <a:off x="3792" y="912"/>
              <a:ext cx="192" cy="296"/>
            </a:xfrm>
            <a:custGeom>
              <a:avLst/>
              <a:gdLst/>
              <a:ahLst/>
              <a:cxnLst>
                <a:cxn ang="0">
                  <a:pos x="0" y="116"/>
                </a:cxn>
                <a:cxn ang="0">
                  <a:pos x="48" y="580"/>
                </a:cxn>
                <a:cxn ang="0">
                  <a:pos x="192" y="0"/>
                </a:cxn>
              </a:cxnLst>
              <a:rect l="0" t="0" r="0" b="0"/>
              <a:pathLst>
                <a:path w="192" h="248">
                  <a:moveTo>
                    <a:pt x="0" y="48"/>
                  </a:moveTo>
                  <a:cubicBezTo>
                    <a:pt x="8" y="148"/>
                    <a:pt x="16" y="248"/>
                    <a:pt x="48" y="240"/>
                  </a:cubicBezTo>
                  <a:cubicBezTo>
                    <a:pt x="80" y="232"/>
                    <a:pt x="176" y="40"/>
                    <a:pt x="192" y="0"/>
                  </a:cubicBezTo>
                </a:path>
              </a:pathLst>
            </a:custGeom>
            <a:noFill/>
            <a:ln w="9525" cap="flat" cmpd="sng">
              <a:solidFill>
                <a:srgbClr val="669900"/>
              </a:solidFill>
              <a:prstDash val="solid"/>
              <a:round/>
              <a:headEnd type="none" w="med" len="med"/>
              <a:tailEnd type="none" w="med" len="med"/>
            </a:ln>
          </p:spPr>
          <p:txBody>
            <a:bodyPr/>
            <a:lstStyle/>
            <a:p>
              <a:endParaRPr lang="en-US"/>
            </a:p>
          </p:txBody>
        </p:sp>
        <p:sp>
          <p:nvSpPr>
            <p:cNvPr id="12" name="Freeform 11"/>
            <p:cNvSpPr/>
            <p:nvPr/>
          </p:nvSpPr>
          <p:spPr>
            <a:xfrm>
              <a:off x="3744" y="912"/>
              <a:ext cx="288" cy="392"/>
            </a:xfrm>
            <a:custGeom>
              <a:avLst/>
              <a:gdLst/>
              <a:ahLst/>
              <a:cxnLst>
                <a:cxn ang="0">
                  <a:pos x="0" y="474"/>
                </a:cxn>
                <a:cxn ang="0">
                  <a:pos x="364" y="2366"/>
                </a:cxn>
                <a:cxn ang="0">
                  <a:pos x="1458" y="0"/>
                </a:cxn>
              </a:cxnLst>
              <a:rect l="0" t="0" r="0" b="0"/>
              <a:pathLst>
                <a:path w="192" h="248">
                  <a:moveTo>
                    <a:pt x="0" y="48"/>
                  </a:moveTo>
                  <a:cubicBezTo>
                    <a:pt x="8" y="148"/>
                    <a:pt x="16" y="248"/>
                    <a:pt x="48" y="240"/>
                  </a:cubicBezTo>
                  <a:cubicBezTo>
                    <a:pt x="80" y="232"/>
                    <a:pt x="176" y="40"/>
                    <a:pt x="192" y="0"/>
                  </a:cubicBezTo>
                </a:path>
              </a:pathLst>
            </a:custGeom>
            <a:noFill/>
            <a:ln w="9525" cap="flat" cmpd="sng">
              <a:solidFill>
                <a:srgbClr val="669900"/>
              </a:solidFill>
              <a:prstDash val="solid"/>
              <a:round/>
              <a:headEnd type="none" w="med" len="med"/>
              <a:tailEnd type="none" w="med" len="med"/>
            </a:ln>
          </p:spPr>
          <p:txBody>
            <a:bodyPr/>
            <a:lstStyle/>
            <a:p>
              <a:endParaRPr lang="en-US"/>
            </a:p>
          </p:txBody>
        </p:sp>
      </p:grpSp>
      <p:grpSp>
        <p:nvGrpSpPr>
          <p:cNvPr id="13" name="Group 12"/>
          <p:cNvGrpSpPr/>
          <p:nvPr/>
        </p:nvGrpSpPr>
        <p:grpSpPr>
          <a:xfrm>
            <a:off x="5715000" y="1970088"/>
            <a:ext cx="762000" cy="577850"/>
            <a:chOff x="2748" y="25"/>
            <a:chExt cx="480" cy="359"/>
          </a:xfrm>
        </p:grpSpPr>
        <p:sp>
          <p:nvSpPr>
            <p:cNvPr id="14" name="Line 14"/>
            <p:cNvSpPr/>
            <p:nvPr/>
          </p:nvSpPr>
          <p:spPr>
            <a:xfrm>
              <a:off x="2784" y="384"/>
              <a:ext cx="336" cy="0"/>
            </a:xfrm>
            <a:prstGeom prst="line">
              <a:avLst/>
            </a:prstGeom>
            <a:ln w="9525" cap="flat" cmpd="sng">
              <a:solidFill>
                <a:srgbClr val="0000FF"/>
              </a:solidFill>
              <a:prstDash val="solid"/>
              <a:round/>
              <a:headEnd type="none" w="med" len="med"/>
              <a:tailEnd type="triangle" w="med" len="med"/>
            </a:ln>
          </p:spPr>
        </p:sp>
        <p:sp>
          <p:nvSpPr>
            <p:cNvPr id="15" name="Text Box 15"/>
            <p:cNvSpPr txBox="1"/>
            <p:nvPr/>
          </p:nvSpPr>
          <p:spPr>
            <a:xfrm>
              <a:off x="2748" y="25"/>
              <a:ext cx="480" cy="228"/>
            </a:xfrm>
            <a:prstGeom prst="rect">
              <a:avLst/>
            </a:prstGeom>
            <a:noFill/>
            <a:ln w="9525">
              <a:noFill/>
            </a:ln>
          </p:spPr>
          <p:txBody>
            <a:bodyPr anchor="t">
              <a:spAutoFit/>
            </a:bodyPr>
            <a:lstStyle/>
            <a:p>
              <a:pPr lvl="0" indent="0">
                <a:spcBef>
                  <a:spcPct val="50000"/>
                </a:spcBef>
              </a:pPr>
              <a:r>
                <a:rPr lang="en-US" altLang="en-US" dirty="0">
                  <a:solidFill>
                    <a:srgbClr val="0000FF"/>
                  </a:solidFill>
                  <a:latin typeface="Times New Roman" panose="02020603050405020304" charset="0"/>
                  <a:ea typeface=".VnTime" pitchFamily="34" charset="0"/>
                </a:rPr>
                <a:t>H</a:t>
              </a:r>
              <a:r>
                <a:rPr lang="en-US" altLang="en-US" baseline="-25000" dirty="0">
                  <a:solidFill>
                    <a:srgbClr val="0000FF"/>
                  </a:solidFill>
                  <a:latin typeface="Times New Roman" panose="02020603050405020304" charset="0"/>
                  <a:ea typeface=".VnTime" pitchFamily="34" charset="0"/>
                </a:rPr>
                <a:t>2</a:t>
              </a:r>
              <a:endParaRPr lang="en-US" altLang="en-US" dirty="0">
                <a:solidFill>
                  <a:srgbClr val="0000FF"/>
                </a:solidFill>
                <a:latin typeface="Times New Roman" panose="02020603050405020304" charset="0"/>
                <a:ea typeface=".VnTime" pitchFamily="34" charset="0"/>
              </a:endParaRPr>
            </a:p>
          </p:txBody>
        </p:sp>
      </p:grpSp>
      <p:sp>
        <p:nvSpPr>
          <p:cNvPr id="16" name="Oval 15"/>
          <p:cNvSpPr/>
          <p:nvPr/>
        </p:nvSpPr>
        <p:spPr>
          <a:xfrm>
            <a:off x="7696200" y="3475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17" name="Line 17"/>
          <p:cNvSpPr/>
          <p:nvPr/>
        </p:nvSpPr>
        <p:spPr>
          <a:xfrm flipV="1">
            <a:off x="7543800" y="2084388"/>
            <a:ext cx="381000" cy="0"/>
          </a:xfrm>
          <a:prstGeom prst="line">
            <a:avLst/>
          </a:prstGeom>
          <a:ln w="9525" cap="flat" cmpd="sng">
            <a:solidFill>
              <a:schemeClr val="tx1"/>
            </a:solidFill>
            <a:prstDash val="dash"/>
            <a:round/>
            <a:headEnd type="none" w="med" len="med"/>
            <a:tailEnd type="none" w="med" len="med"/>
          </a:ln>
        </p:spPr>
      </p:sp>
      <p:sp>
        <p:nvSpPr>
          <p:cNvPr id="18" name="Oval 17"/>
          <p:cNvSpPr/>
          <p:nvPr/>
        </p:nvSpPr>
        <p:spPr>
          <a:xfrm>
            <a:off x="7823200" y="3602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19" name="Line 19"/>
          <p:cNvSpPr/>
          <p:nvPr/>
        </p:nvSpPr>
        <p:spPr>
          <a:xfrm flipV="1">
            <a:off x="7543800" y="2162175"/>
            <a:ext cx="381000" cy="0"/>
          </a:xfrm>
          <a:prstGeom prst="line">
            <a:avLst/>
          </a:prstGeom>
          <a:ln w="9525" cap="flat" cmpd="sng">
            <a:solidFill>
              <a:schemeClr val="tx1"/>
            </a:solidFill>
            <a:prstDash val="dash"/>
            <a:round/>
            <a:headEnd type="none" w="med" len="med"/>
            <a:tailEnd type="none" w="med" len="med"/>
          </a:ln>
        </p:spPr>
      </p:sp>
      <p:sp>
        <p:nvSpPr>
          <p:cNvPr id="20" name="Oval 19"/>
          <p:cNvSpPr/>
          <p:nvPr/>
        </p:nvSpPr>
        <p:spPr>
          <a:xfrm>
            <a:off x="7950200" y="3729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21" name="Line 21"/>
          <p:cNvSpPr/>
          <p:nvPr/>
        </p:nvSpPr>
        <p:spPr>
          <a:xfrm flipV="1">
            <a:off x="7543800" y="2239963"/>
            <a:ext cx="381000" cy="0"/>
          </a:xfrm>
          <a:prstGeom prst="line">
            <a:avLst/>
          </a:prstGeom>
          <a:ln w="9525" cap="flat" cmpd="sng">
            <a:solidFill>
              <a:schemeClr val="tx1"/>
            </a:solidFill>
            <a:prstDash val="dash"/>
            <a:round/>
            <a:headEnd type="none" w="med" len="med"/>
            <a:tailEnd type="none" w="med" len="med"/>
          </a:ln>
        </p:spPr>
      </p:sp>
      <p:sp>
        <p:nvSpPr>
          <p:cNvPr id="22" name="Oval 21"/>
          <p:cNvSpPr/>
          <p:nvPr/>
        </p:nvSpPr>
        <p:spPr>
          <a:xfrm>
            <a:off x="8077200" y="3856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23" name="Line 23"/>
          <p:cNvSpPr/>
          <p:nvPr/>
        </p:nvSpPr>
        <p:spPr>
          <a:xfrm flipV="1">
            <a:off x="7543800" y="2316163"/>
            <a:ext cx="381000" cy="0"/>
          </a:xfrm>
          <a:prstGeom prst="line">
            <a:avLst/>
          </a:prstGeom>
          <a:ln w="9525" cap="flat" cmpd="sng">
            <a:solidFill>
              <a:schemeClr val="tx1"/>
            </a:solidFill>
            <a:prstDash val="dash"/>
            <a:round/>
            <a:headEnd type="none" w="med" len="med"/>
            <a:tailEnd type="none" w="med" len="med"/>
          </a:ln>
        </p:spPr>
      </p:sp>
      <p:sp>
        <p:nvSpPr>
          <p:cNvPr id="24" name="Oval 23"/>
          <p:cNvSpPr/>
          <p:nvPr/>
        </p:nvSpPr>
        <p:spPr>
          <a:xfrm>
            <a:off x="8204200" y="3983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25" name="Line 25"/>
          <p:cNvSpPr/>
          <p:nvPr/>
        </p:nvSpPr>
        <p:spPr>
          <a:xfrm flipV="1">
            <a:off x="7543800" y="2393950"/>
            <a:ext cx="381000" cy="0"/>
          </a:xfrm>
          <a:prstGeom prst="line">
            <a:avLst/>
          </a:prstGeom>
          <a:ln w="9525" cap="flat" cmpd="sng">
            <a:solidFill>
              <a:schemeClr val="tx1"/>
            </a:solidFill>
            <a:prstDash val="dash"/>
            <a:round/>
            <a:headEnd type="none" w="med" len="med"/>
            <a:tailEnd type="none" w="med" len="med"/>
          </a:ln>
        </p:spPr>
      </p:sp>
      <p:sp>
        <p:nvSpPr>
          <p:cNvPr id="26" name="Oval 25"/>
          <p:cNvSpPr/>
          <p:nvPr/>
        </p:nvSpPr>
        <p:spPr>
          <a:xfrm>
            <a:off x="8331200" y="4110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27" name="Line 27"/>
          <p:cNvSpPr/>
          <p:nvPr/>
        </p:nvSpPr>
        <p:spPr>
          <a:xfrm flipV="1">
            <a:off x="7543800" y="2471738"/>
            <a:ext cx="381000" cy="0"/>
          </a:xfrm>
          <a:prstGeom prst="line">
            <a:avLst/>
          </a:prstGeom>
          <a:ln w="9525" cap="flat" cmpd="sng">
            <a:solidFill>
              <a:schemeClr val="tx1"/>
            </a:solidFill>
            <a:prstDash val="dash"/>
            <a:round/>
            <a:headEnd type="none" w="med" len="med"/>
            <a:tailEnd type="none" w="med" len="med"/>
          </a:ln>
        </p:spPr>
      </p:sp>
      <p:sp>
        <p:nvSpPr>
          <p:cNvPr id="28" name="Oval 27"/>
          <p:cNvSpPr/>
          <p:nvPr/>
        </p:nvSpPr>
        <p:spPr>
          <a:xfrm>
            <a:off x="8458200" y="4237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29" name="Line 29"/>
          <p:cNvSpPr/>
          <p:nvPr/>
        </p:nvSpPr>
        <p:spPr>
          <a:xfrm flipV="1">
            <a:off x="7543800" y="2547938"/>
            <a:ext cx="381000" cy="0"/>
          </a:xfrm>
          <a:prstGeom prst="line">
            <a:avLst/>
          </a:prstGeom>
          <a:ln w="9525" cap="flat" cmpd="sng">
            <a:solidFill>
              <a:schemeClr val="tx1"/>
            </a:solidFill>
            <a:prstDash val="dash"/>
            <a:round/>
            <a:headEnd type="none" w="med" len="med"/>
            <a:tailEnd type="none" w="med" len="med"/>
          </a:ln>
        </p:spPr>
      </p:sp>
      <p:sp>
        <p:nvSpPr>
          <p:cNvPr id="30" name="Oval 29"/>
          <p:cNvSpPr/>
          <p:nvPr/>
        </p:nvSpPr>
        <p:spPr>
          <a:xfrm>
            <a:off x="8585200" y="4364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31" name="Line 31"/>
          <p:cNvSpPr/>
          <p:nvPr/>
        </p:nvSpPr>
        <p:spPr>
          <a:xfrm flipV="1">
            <a:off x="7543800" y="2625725"/>
            <a:ext cx="381000" cy="0"/>
          </a:xfrm>
          <a:prstGeom prst="line">
            <a:avLst/>
          </a:prstGeom>
          <a:ln w="9525" cap="flat" cmpd="sng">
            <a:solidFill>
              <a:schemeClr val="tx1"/>
            </a:solidFill>
            <a:prstDash val="dash"/>
            <a:round/>
            <a:headEnd type="none" w="med" len="med"/>
            <a:tailEnd type="none" w="med" len="med"/>
          </a:ln>
        </p:spPr>
      </p:sp>
      <p:sp>
        <p:nvSpPr>
          <p:cNvPr id="32" name="Oval 31"/>
          <p:cNvSpPr/>
          <p:nvPr/>
        </p:nvSpPr>
        <p:spPr>
          <a:xfrm>
            <a:off x="8712200" y="4491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33" name="Line 33"/>
          <p:cNvSpPr/>
          <p:nvPr/>
        </p:nvSpPr>
        <p:spPr>
          <a:xfrm flipV="1">
            <a:off x="7543800" y="2703513"/>
            <a:ext cx="381000" cy="0"/>
          </a:xfrm>
          <a:prstGeom prst="line">
            <a:avLst/>
          </a:prstGeom>
          <a:ln w="9525" cap="flat" cmpd="sng">
            <a:solidFill>
              <a:schemeClr val="tx1"/>
            </a:solidFill>
            <a:prstDash val="dash"/>
            <a:round/>
            <a:headEnd type="none" w="med" len="med"/>
            <a:tailEnd type="none" w="med" len="med"/>
          </a:ln>
        </p:spPr>
      </p:sp>
      <p:sp>
        <p:nvSpPr>
          <p:cNvPr id="34" name="Oval 33"/>
          <p:cNvSpPr/>
          <p:nvPr/>
        </p:nvSpPr>
        <p:spPr>
          <a:xfrm>
            <a:off x="8839200" y="4618038"/>
            <a:ext cx="76200" cy="77787"/>
          </a:xfrm>
          <a:prstGeom prst="ellipse">
            <a:avLst/>
          </a:prstGeom>
          <a:no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grpSp>
        <p:nvGrpSpPr>
          <p:cNvPr id="35" name="Group 34"/>
          <p:cNvGrpSpPr/>
          <p:nvPr/>
        </p:nvGrpSpPr>
        <p:grpSpPr>
          <a:xfrm>
            <a:off x="7543800" y="2779713"/>
            <a:ext cx="381000" cy="773112"/>
            <a:chOff x="3936" y="1824"/>
            <a:chExt cx="240" cy="480"/>
          </a:xfrm>
        </p:grpSpPr>
        <p:sp>
          <p:nvSpPr>
            <p:cNvPr id="36" name="Line 36"/>
            <p:cNvSpPr/>
            <p:nvPr/>
          </p:nvSpPr>
          <p:spPr>
            <a:xfrm>
              <a:off x="3936" y="1824"/>
              <a:ext cx="240" cy="0"/>
            </a:xfrm>
            <a:prstGeom prst="line">
              <a:avLst/>
            </a:prstGeom>
            <a:ln w="9525" cap="flat" cmpd="sng">
              <a:solidFill>
                <a:schemeClr val="tx1"/>
              </a:solidFill>
              <a:prstDash val="dash"/>
              <a:round/>
              <a:headEnd type="none" w="med" len="med"/>
              <a:tailEnd type="none" w="med" len="med"/>
            </a:ln>
          </p:spPr>
        </p:sp>
        <p:sp>
          <p:nvSpPr>
            <p:cNvPr id="37" name="Line 37"/>
            <p:cNvSpPr/>
            <p:nvPr/>
          </p:nvSpPr>
          <p:spPr>
            <a:xfrm>
              <a:off x="3936" y="1872"/>
              <a:ext cx="240" cy="0"/>
            </a:xfrm>
            <a:prstGeom prst="line">
              <a:avLst/>
            </a:prstGeom>
            <a:ln w="9525" cap="flat" cmpd="sng">
              <a:solidFill>
                <a:schemeClr val="tx1"/>
              </a:solidFill>
              <a:prstDash val="dash"/>
              <a:round/>
              <a:headEnd type="none" w="med" len="med"/>
              <a:tailEnd type="none" w="med" len="med"/>
            </a:ln>
          </p:spPr>
        </p:sp>
        <p:sp>
          <p:nvSpPr>
            <p:cNvPr id="38" name="Line 38"/>
            <p:cNvSpPr/>
            <p:nvPr/>
          </p:nvSpPr>
          <p:spPr>
            <a:xfrm>
              <a:off x="3936" y="1920"/>
              <a:ext cx="240" cy="0"/>
            </a:xfrm>
            <a:prstGeom prst="line">
              <a:avLst/>
            </a:prstGeom>
            <a:ln w="9525" cap="flat" cmpd="sng">
              <a:solidFill>
                <a:schemeClr val="tx1"/>
              </a:solidFill>
              <a:prstDash val="dash"/>
              <a:round/>
              <a:headEnd type="none" w="med" len="med"/>
              <a:tailEnd type="none" w="med" len="med"/>
            </a:ln>
          </p:spPr>
        </p:sp>
        <p:sp>
          <p:nvSpPr>
            <p:cNvPr id="39" name="Line 39"/>
            <p:cNvSpPr/>
            <p:nvPr/>
          </p:nvSpPr>
          <p:spPr>
            <a:xfrm>
              <a:off x="3936" y="1968"/>
              <a:ext cx="240" cy="0"/>
            </a:xfrm>
            <a:prstGeom prst="line">
              <a:avLst/>
            </a:prstGeom>
            <a:ln w="9525" cap="flat" cmpd="sng">
              <a:solidFill>
                <a:schemeClr val="tx1"/>
              </a:solidFill>
              <a:prstDash val="dash"/>
              <a:round/>
              <a:headEnd type="none" w="med" len="med"/>
              <a:tailEnd type="none" w="med" len="med"/>
            </a:ln>
          </p:spPr>
        </p:sp>
        <p:sp>
          <p:nvSpPr>
            <p:cNvPr id="40" name="Line 40"/>
            <p:cNvSpPr/>
            <p:nvPr/>
          </p:nvSpPr>
          <p:spPr>
            <a:xfrm>
              <a:off x="3936" y="2016"/>
              <a:ext cx="240" cy="0"/>
            </a:xfrm>
            <a:prstGeom prst="line">
              <a:avLst/>
            </a:prstGeom>
            <a:ln w="9525" cap="flat" cmpd="sng">
              <a:solidFill>
                <a:schemeClr val="tx1"/>
              </a:solidFill>
              <a:prstDash val="dash"/>
              <a:round/>
              <a:headEnd type="none" w="med" len="med"/>
              <a:tailEnd type="none" w="med" len="med"/>
            </a:ln>
          </p:spPr>
        </p:sp>
        <p:sp>
          <p:nvSpPr>
            <p:cNvPr id="41" name="Line 41"/>
            <p:cNvSpPr/>
            <p:nvPr/>
          </p:nvSpPr>
          <p:spPr>
            <a:xfrm>
              <a:off x="3936" y="2064"/>
              <a:ext cx="240" cy="0"/>
            </a:xfrm>
            <a:prstGeom prst="line">
              <a:avLst/>
            </a:prstGeom>
            <a:ln w="9525" cap="flat" cmpd="sng">
              <a:solidFill>
                <a:schemeClr val="tx1"/>
              </a:solidFill>
              <a:prstDash val="dash"/>
              <a:round/>
              <a:headEnd type="none" w="med" len="med"/>
              <a:tailEnd type="none" w="med" len="med"/>
            </a:ln>
          </p:spPr>
        </p:sp>
        <p:sp>
          <p:nvSpPr>
            <p:cNvPr id="42" name="Line 42"/>
            <p:cNvSpPr/>
            <p:nvPr/>
          </p:nvSpPr>
          <p:spPr>
            <a:xfrm>
              <a:off x="3936" y="2112"/>
              <a:ext cx="240" cy="0"/>
            </a:xfrm>
            <a:prstGeom prst="line">
              <a:avLst/>
            </a:prstGeom>
            <a:ln w="9525" cap="flat" cmpd="sng">
              <a:solidFill>
                <a:schemeClr val="tx1"/>
              </a:solidFill>
              <a:prstDash val="dash"/>
              <a:round/>
              <a:headEnd type="none" w="med" len="med"/>
              <a:tailEnd type="none" w="med" len="med"/>
            </a:ln>
          </p:spPr>
        </p:sp>
        <p:sp>
          <p:nvSpPr>
            <p:cNvPr id="43" name="Line 43"/>
            <p:cNvSpPr/>
            <p:nvPr/>
          </p:nvSpPr>
          <p:spPr>
            <a:xfrm>
              <a:off x="3936" y="2160"/>
              <a:ext cx="240" cy="0"/>
            </a:xfrm>
            <a:prstGeom prst="line">
              <a:avLst/>
            </a:prstGeom>
            <a:ln w="9525" cap="flat" cmpd="sng">
              <a:solidFill>
                <a:schemeClr val="tx1"/>
              </a:solidFill>
              <a:prstDash val="dash"/>
              <a:round/>
              <a:headEnd type="none" w="med" len="med"/>
              <a:tailEnd type="none" w="med" len="med"/>
            </a:ln>
          </p:spPr>
        </p:sp>
        <p:sp>
          <p:nvSpPr>
            <p:cNvPr id="44" name="Line 44"/>
            <p:cNvSpPr/>
            <p:nvPr/>
          </p:nvSpPr>
          <p:spPr>
            <a:xfrm>
              <a:off x="3936" y="2208"/>
              <a:ext cx="240" cy="0"/>
            </a:xfrm>
            <a:prstGeom prst="line">
              <a:avLst/>
            </a:prstGeom>
            <a:ln w="9525" cap="flat" cmpd="sng">
              <a:solidFill>
                <a:schemeClr val="tx1"/>
              </a:solidFill>
              <a:prstDash val="dash"/>
              <a:round/>
              <a:headEnd type="none" w="med" len="med"/>
              <a:tailEnd type="none" w="med" len="med"/>
            </a:ln>
          </p:spPr>
        </p:sp>
        <p:sp>
          <p:nvSpPr>
            <p:cNvPr id="45" name="Line 45"/>
            <p:cNvSpPr/>
            <p:nvPr/>
          </p:nvSpPr>
          <p:spPr>
            <a:xfrm>
              <a:off x="3936" y="2256"/>
              <a:ext cx="240" cy="0"/>
            </a:xfrm>
            <a:prstGeom prst="line">
              <a:avLst/>
            </a:prstGeom>
            <a:ln w="9525" cap="flat" cmpd="sng">
              <a:solidFill>
                <a:schemeClr val="tx1"/>
              </a:solidFill>
              <a:prstDash val="dash"/>
              <a:round/>
              <a:headEnd type="none" w="med" len="med"/>
              <a:tailEnd type="none" w="med" len="med"/>
            </a:ln>
          </p:spPr>
        </p:sp>
        <p:sp>
          <p:nvSpPr>
            <p:cNvPr id="46" name="Line 46"/>
            <p:cNvSpPr/>
            <p:nvPr/>
          </p:nvSpPr>
          <p:spPr>
            <a:xfrm>
              <a:off x="3936" y="2304"/>
              <a:ext cx="240" cy="0"/>
            </a:xfrm>
            <a:prstGeom prst="line">
              <a:avLst/>
            </a:prstGeom>
            <a:ln w="9525" cap="flat" cmpd="sng">
              <a:solidFill>
                <a:schemeClr val="tx1"/>
              </a:solidFill>
              <a:prstDash val="dash"/>
              <a:round/>
              <a:headEnd type="none" w="med" len="med"/>
              <a:tailEnd type="none" w="med" len="med"/>
            </a:ln>
          </p:spPr>
        </p:sp>
      </p:grpSp>
      <p:grpSp>
        <p:nvGrpSpPr>
          <p:cNvPr id="47" name="Group 46"/>
          <p:cNvGrpSpPr/>
          <p:nvPr/>
        </p:nvGrpSpPr>
        <p:grpSpPr>
          <a:xfrm>
            <a:off x="5867400" y="2659063"/>
            <a:ext cx="609600" cy="227012"/>
            <a:chOff x="720" y="1509"/>
            <a:chExt cx="384" cy="141"/>
          </a:xfrm>
        </p:grpSpPr>
        <p:sp>
          <p:nvSpPr>
            <p:cNvPr id="48" name="Rectangle 47"/>
            <p:cNvSpPr/>
            <p:nvPr/>
          </p:nvSpPr>
          <p:spPr>
            <a:xfrm>
              <a:off x="720" y="1554"/>
              <a:ext cx="384"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sp>
          <p:nvSpPr>
            <p:cNvPr id="49" name="Line 49"/>
            <p:cNvSpPr/>
            <p:nvPr/>
          </p:nvSpPr>
          <p:spPr>
            <a:xfrm>
              <a:off x="912" y="1509"/>
              <a:ext cx="0" cy="48"/>
            </a:xfrm>
            <a:prstGeom prst="line">
              <a:avLst/>
            </a:prstGeom>
            <a:ln w="28575" cap="flat" cmpd="sng">
              <a:solidFill>
                <a:schemeClr val="tx1"/>
              </a:solidFill>
              <a:prstDash val="solid"/>
              <a:round/>
              <a:headEnd type="none" w="med" len="med"/>
              <a:tailEnd type="none" w="med" len="med"/>
            </a:ln>
          </p:spPr>
        </p:sp>
        <p:sp>
          <p:nvSpPr>
            <p:cNvPr id="50" name="Line 50"/>
            <p:cNvSpPr/>
            <p:nvPr/>
          </p:nvSpPr>
          <p:spPr>
            <a:xfrm>
              <a:off x="864" y="1509"/>
              <a:ext cx="96" cy="0"/>
            </a:xfrm>
            <a:prstGeom prst="line">
              <a:avLst/>
            </a:prstGeom>
            <a:ln w="28575" cap="flat" cmpd="sng">
              <a:solidFill>
                <a:schemeClr val="tx1"/>
              </a:solidFill>
              <a:prstDash val="solid"/>
              <a:round/>
              <a:headEnd type="none" w="med" len="med"/>
              <a:tailEnd type="none" w="med" len="med"/>
            </a:ln>
          </p:spPr>
        </p:sp>
      </p:grpSp>
      <p:sp>
        <p:nvSpPr>
          <p:cNvPr id="51" name="Oval 50"/>
          <p:cNvSpPr/>
          <p:nvPr/>
        </p:nvSpPr>
        <p:spPr>
          <a:xfrm>
            <a:off x="6096000" y="2717800"/>
            <a:ext cx="152400" cy="153988"/>
          </a:xfrm>
          <a:prstGeom prst="ellipse">
            <a:avLst/>
          </a:prstGeom>
          <a:solidFill>
            <a:schemeClr val="bg1"/>
          </a:solidFill>
          <a:ln w="9525" cap="flat" cmpd="sng">
            <a:solidFill>
              <a:schemeClr val="tx1"/>
            </a:solidFill>
            <a:prstDash val="solid"/>
            <a:round/>
            <a:headEnd type="none" w="med" len="med"/>
            <a:tailEnd type="none" w="med" len="med"/>
          </a:ln>
        </p:spPr>
        <p:txBody>
          <a:bodyPr wrap="none" anchor="ctr"/>
          <a:lstStyle/>
          <a:p>
            <a:pPr lvl="0" indent="0"/>
            <a:endParaRPr lang="en-US" altLang="en-US" dirty="0">
              <a:latin typeface=".VnTime" pitchFamily="34" charset="0"/>
              <a:ea typeface=".VnTime" pitchFamily="34" charset="0"/>
            </a:endParaRPr>
          </a:p>
        </p:txBody>
      </p:sp>
      <p:grpSp>
        <p:nvGrpSpPr>
          <p:cNvPr id="52" name="Group 51"/>
          <p:cNvGrpSpPr/>
          <p:nvPr/>
        </p:nvGrpSpPr>
        <p:grpSpPr>
          <a:xfrm>
            <a:off x="6781800" y="1930400"/>
            <a:ext cx="1600200" cy="2316163"/>
            <a:chOff x="4272" y="1200"/>
            <a:chExt cx="1008" cy="1440"/>
          </a:xfrm>
        </p:grpSpPr>
        <p:grpSp>
          <p:nvGrpSpPr>
            <p:cNvPr id="53" name="Group 52"/>
            <p:cNvGrpSpPr/>
            <p:nvPr/>
          </p:nvGrpSpPr>
          <p:grpSpPr>
            <a:xfrm>
              <a:off x="4272" y="1201"/>
              <a:ext cx="1008" cy="1439"/>
              <a:chOff x="4272" y="1201"/>
              <a:chExt cx="1008" cy="1439"/>
            </a:xfrm>
          </p:grpSpPr>
          <p:grpSp>
            <p:nvGrpSpPr>
              <p:cNvPr id="55" name="Group 54"/>
              <p:cNvGrpSpPr/>
              <p:nvPr/>
            </p:nvGrpSpPr>
            <p:grpSpPr>
              <a:xfrm>
                <a:off x="4272" y="2016"/>
                <a:ext cx="1008" cy="624"/>
                <a:chOff x="4320" y="1440"/>
                <a:chExt cx="1008" cy="624"/>
              </a:xfrm>
            </p:grpSpPr>
            <p:sp>
              <p:nvSpPr>
                <p:cNvPr id="60" name="Line 55"/>
                <p:cNvSpPr/>
                <p:nvPr/>
              </p:nvSpPr>
              <p:spPr>
                <a:xfrm>
                  <a:off x="4320" y="1440"/>
                  <a:ext cx="0" cy="624"/>
                </a:xfrm>
                <a:prstGeom prst="line">
                  <a:avLst/>
                </a:prstGeom>
                <a:ln w="19050" cap="flat" cmpd="sng">
                  <a:solidFill>
                    <a:srgbClr val="3366FF"/>
                  </a:solidFill>
                  <a:prstDash val="solid"/>
                  <a:round/>
                  <a:headEnd type="none" w="med" len="med"/>
                  <a:tailEnd type="none" w="med" len="med"/>
                </a:ln>
              </p:spPr>
            </p:sp>
            <p:sp>
              <p:nvSpPr>
                <p:cNvPr id="61" name="Line 56"/>
                <p:cNvSpPr/>
                <p:nvPr/>
              </p:nvSpPr>
              <p:spPr>
                <a:xfrm>
                  <a:off x="4320" y="2064"/>
                  <a:ext cx="1008" cy="0"/>
                </a:xfrm>
                <a:prstGeom prst="line">
                  <a:avLst/>
                </a:prstGeom>
                <a:ln w="19050" cap="flat" cmpd="sng">
                  <a:solidFill>
                    <a:srgbClr val="3366FF"/>
                  </a:solidFill>
                  <a:prstDash val="solid"/>
                  <a:round/>
                  <a:headEnd type="none" w="med" len="med"/>
                  <a:tailEnd type="none" w="med" len="med"/>
                </a:ln>
              </p:spPr>
            </p:sp>
            <p:sp>
              <p:nvSpPr>
                <p:cNvPr id="62" name="Line 57"/>
                <p:cNvSpPr/>
                <p:nvPr/>
              </p:nvSpPr>
              <p:spPr>
                <a:xfrm flipV="1">
                  <a:off x="5328" y="1440"/>
                  <a:ext cx="0" cy="624"/>
                </a:xfrm>
                <a:prstGeom prst="line">
                  <a:avLst/>
                </a:prstGeom>
                <a:ln w="19050" cap="flat" cmpd="sng">
                  <a:solidFill>
                    <a:srgbClr val="3366FF"/>
                  </a:solidFill>
                  <a:prstDash val="solid"/>
                  <a:round/>
                  <a:headEnd type="none" w="med" len="med"/>
                  <a:tailEnd type="none" w="med" len="med"/>
                </a:ln>
              </p:spPr>
            </p:sp>
            <p:sp>
              <p:nvSpPr>
                <p:cNvPr id="63" name="Line 58"/>
                <p:cNvSpPr/>
                <p:nvPr/>
              </p:nvSpPr>
              <p:spPr>
                <a:xfrm>
                  <a:off x="4320" y="1584"/>
                  <a:ext cx="1008" cy="0"/>
                </a:xfrm>
                <a:prstGeom prst="line">
                  <a:avLst/>
                </a:prstGeom>
                <a:ln w="9525" cap="flat" cmpd="sng">
                  <a:solidFill>
                    <a:schemeClr val="tx1"/>
                  </a:solidFill>
                  <a:prstDash val="solid"/>
                  <a:round/>
                  <a:headEnd type="none" w="med" len="med"/>
                  <a:tailEnd type="none" w="med" len="med"/>
                </a:ln>
              </p:spPr>
            </p:sp>
            <p:sp>
              <p:nvSpPr>
                <p:cNvPr id="64" name="Line 59"/>
                <p:cNvSpPr/>
                <p:nvPr/>
              </p:nvSpPr>
              <p:spPr>
                <a:xfrm>
                  <a:off x="4320" y="1680"/>
                  <a:ext cx="1008" cy="0"/>
                </a:xfrm>
                <a:prstGeom prst="line">
                  <a:avLst/>
                </a:prstGeom>
                <a:ln w="9525" cap="flat" cmpd="sng">
                  <a:solidFill>
                    <a:schemeClr val="tx1"/>
                  </a:solidFill>
                  <a:prstDash val="dash"/>
                  <a:round/>
                  <a:headEnd type="none" w="med" len="med"/>
                  <a:tailEnd type="none" w="med" len="med"/>
                </a:ln>
              </p:spPr>
            </p:sp>
            <p:sp>
              <p:nvSpPr>
                <p:cNvPr id="65" name="Line 60"/>
                <p:cNvSpPr/>
                <p:nvPr/>
              </p:nvSpPr>
              <p:spPr>
                <a:xfrm>
                  <a:off x="4320" y="1776"/>
                  <a:ext cx="1008" cy="0"/>
                </a:xfrm>
                <a:prstGeom prst="line">
                  <a:avLst/>
                </a:prstGeom>
                <a:ln w="9525" cap="flat" cmpd="sng">
                  <a:solidFill>
                    <a:schemeClr val="tx1"/>
                  </a:solidFill>
                  <a:prstDash val="dash"/>
                  <a:round/>
                  <a:headEnd type="none" w="med" len="med"/>
                  <a:tailEnd type="none" w="med" len="med"/>
                </a:ln>
              </p:spPr>
            </p:sp>
            <p:sp>
              <p:nvSpPr>
                <p:cNvPr id="66" name="Line 61"/>
                <p:cNvSpPr/>
                <p:nvPr/>
              </p:nvSpPr>
              <p:spPr>
                <a:xfrm>
                  <a:off x="4320" y="1872"/>
                  <a:ext cx="1008" cy="0"/>
                </a:xfrm>
                <a:prstGeom prst="line">
                  <a:avLst/>
                </a:prstGeom>
                <a:ln w="9525" cap="flat" cmpd="sng">
                  <a:solidFill>
                    <a:schemeClr val="tx1"/>
                  </a:solidFill>
                  <a:prstDash val="dash"/>
                  <a:round/>
                  <a:headEnd type="none" w="med" len="med"/>
                  <a:tailEnd type="none" w="med" len="med"/>
                </a:ln>
              </p:spPr>
            </p:sp>
            <p:sp>
              <p:nvSpPr>
                <p:cNvPr id="67" name="Line 62"/>
                <p:cNvSpPr/>
                <p:nvPr/>
              </p:nvSpPr>
              <p:spPr>
                <a:xfrm>
                  <a:off x="4320" y="1968"/>
                  <a:ext cx="1008" cy="0"/>
                </a:xfrm>
                <a:prstGeom prst="line">
                  <a:avLst/>
                </a:prstGeom>
                <a:ln w="9525" cap="flat" cmpd="sng">
                  <a:solidFill>
                    <a:schemeClr val="tx1"/>
                  </a:solidFill>
                  <a:prstDash val="dash"/>
                  <a:round/>
                  <a:headEnd type="none" w="med" len="med"/>
                  <a:tailEnd type="none" w="med" len="med"/>
                </a:ln>
              </p:spPr>
            </p:sp>
            <p:sp>
              <p:nvSpPr>
                <p:cNvPr id="68" name="Line 63"/>
                <p:cNvSpPr/>
                <p:nvPr/>
              </p:nvSpPr>
              <p:spPr>
                <a:xfrm>
                  <a:off x="4320" y="1632"/>
                  <a:ext cx="1008" cy="0"/>
                </a:xfrm>
                <a:prstGeom prst="line">
                  <a:avLst/>
                </a:prstGeom>
                <a:ln w="9525" cap="flat" cmpd="sng">
                  <a:solidFill>
                    <a:schemeClr val="tx1"/>
                  </a:solidFill>
                  <a:prstDash val="dash"/>
                  <a:round/>
                  <a:headEnd type="none" w="med" len="med"/>
                  <a:tailEnd type="none" w="med" len="med"/>
                </a:ln>
              </p:spPr>
            </p:sp>
            <p:sp>
              <p:nvSpPr>
                <p:cNvPr id="69" name="Line 64"/>
                <p:cNvSpPr/>
                <p:nvPr/>
              </p:nvSpPr>
              <p:spPr>
                <a:xfrm>
                  <a:off x="4320" y="1728"/>
                  <a:ext cx="1008" cy="0"/>
                </a:xfrm>
                <a:prstGeom prst="line">
                  <a:avLst/>
                </a:prstGeom>
                <a:ln w="9525" cap="flat" cmpd="sng">
                  <a:solidFill>
                    <a:schemeClr val="tx1"/>
                  </a:solidFill>
                  <a:prstDash val="dash"/>
                  <a:round/>
                  <a:headEnd type="none" w="med" len="med"/>
                  <a:tailEnd type="none" w="med" len="med"/>
                </a:ln>
              </p:spPr>
            </p:sp>
            <p:sp>
              <p:nvSpPr>
                <p:cNvPr id="70" name="Line 65"/>
                <p:cNvSpPr/>
                <p:nvPr/>
              </p:nvSpPr>
              <p:spPr>
                <a:xfrm>
                  <a:off x="4320" y="1824"/>
                  <a:ext cx="1008" cy="0"/>
                </a:xfrm>
                <a:prstGeom prst="line">
                  <a:avLst/>
                </a:prstGeom>
                <a:ln w="9525" cap="flat" cmpd="sng">
                  <a:solidFill>
                    <a:schemeClr val="tx1"/>
                  </a:solidFill>
                  <a:prstDash val="dash"/>
                  <a:round/>
                  <a:headEnd type="none" w="med" len="med"/>
                  <a:tailEnd type="none" w="med" len="med"/>
                </a:ln>
              </p:spPr>
            </p:sp>
            <p:sp>
              <p:nvSpPr>
                <p:cNvPr id="71" name="Line 66"/>
                <p:cNvSpPr/>
                <p:nvPr/>
              </p:nvSpPr>
              <p:spPr>
                <a:xfrm>
                  <a:off x="4320" y="1920"/>
                  <a:ext cx="1008" cy="0"/>
                </a:xfrm>
                <a:prstGeom prst="line">
                  <a:avLst/>
                </a:prstGeom>
                <a:ln w="9525" cap="flat" cmpd="sng">
                  <a:solidFill>
                    <a:schemeClr val="tx1"/>
                  </a:solidFill>
                  <a:prstDash val="dash"/>
                  <a:round/>
                  <a:headEnd type="none" w="med" len="med"/>
                  <a:tailEnd type="none" w="med" len="med"/>
                </a:ln>
              </p:spPr>
            </p:sp>
            <p:sp>
              <p:nvSpPr>
                <p:cNvPr id="72" name="Line 67"/>
                <p:cNvSpPr/>
                <p:nvPr/>
              </p:nvSpPr>
              <p:spPr>
                <a:xfrm>
                  <a:off x="4320" y="2016"/>
                  <a:ext cx="1008" cy="0"/>
                </a:xfrm>
                <a:prstGeom prst="line">
                  <a:avLst/>
                </a:prstGeom>
                <a:ln w="9525" cap="flat" cmpd="sng">
                  <a:solidFill>
                    <a:schemeClr val="tx1"/>
                  </a:solidFill>
                  <a:prstDash val="dash"/>
                  <a:round/>
                  <a:headEnd type="none" w="med" len="med"/>
                  <a:tailEnd type="none" w="med" len="med"/>
                </a:ln>
              </p:spPr>
            </p:sp>
          </p:grpSp>
          <p:grpSp>
            <p:nvGrpSpPr>
              <p:cNvPr id="56" name="Group 68"/>
              <p:cNvGrpSpPr/>
              <p:nvPr/>
            </p:nvGrpSpPr>
            <p:grpSpPr>
              <a:xfrm rot="10800000">
                <a:off x="4752" y="1201"/>
                <a:ext cx="240" cy="1199"/>
                <a:chOff x="4272" y="1680"/>
                <a:chExt cx="240" cy="1229"/>
              </a:xfrm>
            </p:grpSpPr>
            <p:sp>
              <p:nvSpPr>
                <p:cNvPr id="57" name="Line 69"/>
                <p:cNvSpPr/>
                <p:nvPr/>
              </p:nvSpPr>
              <p:spPr>
                <a:xfrm flipV="1">
                  <a:off x="4272" y="1680"/>
                  <a:ext cx="0" cy="1152"/>
                </a:xfrm>
                <a:prstGeom prst="line">
                  <a:avLst/>
                </a:prstGeom>
                <a:ln w="9525" cap="flat" cmpd="sng">
                  <a:solidFill>
                    <a:srgbClr val="3366FF"/>
                  </a:solidFill>
                  <a:prstDash val="solid"/>
                  <a:round/>
                  <a:headEnd type="none" w="med" len="med"/>
                  <a:tailEnd type="none" w="med" len="med"/>
                </a:ln>
              </p:spPr>
            </p:sp>
            <p:sp>
              <p:nvSpPr>
                <p:cNvPr id="58" name="Line 70"/>
                <p:cNvSpPr/>
                <p:nvPr/>
              </p:nvSpPr>
              <p:spPr>
                <a:xfrm flipV="1">
                  <a:off x="4512" y="1680"/>
                  <a:ext cx="0" cy="1152"/>
                </a:xfrm>
                <a:prstGeom prst="line">
                  <a:avLst/>
                </a:prstGeom>
                <a:ln w="9525" cap="flat" cmpd="sng">
                  <a:solidFill>
                    <a:srgbClr val="3366FF"/>
                  </a:solidFill>
                  <a:prstDash val="solid"/>
                  <a:round/>
                  <a:headEnd type="none" w="med" len="med"/>
                  <a:tailEnd type="none" w="med" len="med"/>
                </a:ln>
              </p:spPr>
            </p:sp>
            <p:sp>
              <p:nvSpPr>
                <p:cNvPr id="59" name="Arc 71"/>
                <p:cNvSpPr/>
                <p:nvPr/>
              </p:nvSpPr>
              <p:spPr>
                <a:xfrm rot="7512669">
                  <a:off x="4319" y="2738"/>
                  <a:ext cx="142" cy="199"/>
                </a:xfrm>
                <a:custGeom>
                  <a:avLst/>
                  <a:gdLst/>
                  <a:ahLst/>
                  <a:cxnLst>
                    <a:cxn ang="0">
                      <a:pos x="0" y="0"/>
                    </a:cxn>
                    <a:cxn ang="0">
                      <a:pos x="0" y="0"/>
                    </a:cxn>
                    <a:cxn ang="0">
                      <a:pos x="0" y="0"/>
                    </a:cxn>
                  </a:cxnLst>
                  <a:rect l="0" t="0" r="0" b="0"/>
                  <a:pathLst>
                    <a:path w="21600" h="26705" fill="none">
                      <a:moveTo>
                        <a:pt x="-1" y="0"/>
                      </a:moveTo>
                      <a:cubicBezTo>
                        <a:pt x="11929" y="0"/>
                        <a:pt x="21600" y="9670"/>
                        <a:pt x="21600" y="21600"/>
                      </a:cubicBezTo>
                      <a:cubicBezTo>
                        <a:pt x="21600" y="23319"/>
                        <a:pt x="21394" y="25033"/>
                        <a:pt x="20988" y="26705"/>
                      </a:cubicBezTo>
                    </a:path>
                    <a:path w="21600" h="26705" stroke="0">
                      <a:moveTo>
                        <a:pt x="-1" y="0"/>
                      </a:moveTo>
                      <a:cubicBezTo>
                        <a:pt x="11929" y="0"/>
                        <a:pt x="21600" y="9670"/>
                        <a:pt x="21600" y="21600"/>
                      </a:cubicBezTo>
                      <a:cubicBezTo>
                        <a:pt x="21600" y="23319"/>
                        <a:pt x="21394" y="25033"/>
                        <a:pt x="20988" y="26705"/>
                      </a:cubicBezTo>
                      <a:lnTo>
                        <a:pt x="0" y="21600"/>
                      </a:lnTo>
                      <a:close/>
                    </a:path>
                  </a:pathLst>
                </a:custGeom>
                <a:noFill/>
                <a:ln w="9525" cap="flat" cmpd="sng">
                  <a:solidFill>
                    <a:srgbClr val="3366FF"/>
                  </a:solidFill>
                  <a:prstDash val="solid"/>
                  <a:round/>
                  <a:headEnd type="none" w="med" len="med"/>
                  <a:tailEnd type="none" w="med" len="med"/>
                </a:ln>
              </p:spPr>
              <p:txBody>
                <a:bodyPr/>
                <a:lstStyle/>
                <a:p>
                  <a:endParaRPr lang="en-US"/>
                </a:p>
              </p:txBody>
            </p:sp>
          </p:grpSp>
        </p:grpSp>
        <p:sp>
          <p:nvSpPr>
            <p:cNvPr id="54" name="Line 72"/>
            <p:cNvSpPr/>
            <p:nvPr/>
          </p:nvSpPr>
          <p:spPr>
            <a:xfrm>
              <a:off x="4752" y="1263"/>
              <a:ext cx="0" cy="48"/>
            </a:xfrm>
            <a:prstGeom prst="line">
              <a:avLst/>
            </a:prstGeom>
            <a:ln w="9525" cap="flat" cmpd="sng">
              <a:solidFill>
                <a:srgbClr val="3366FF"/>
              </a:solidFill>
              <a:prstDash val="solid"/>
              <a:round/>
              <a:headEnd type="none" w="med" len="med"/>
              <a:tailEnd type="none" w="med" len="med"/>
            </a:ln>
          </p:spPr>
        </p:sp>
      </p:grpSp>
      <p:sp>
        <p:nvSpPr>
          <p:cNvPr id="73" name="Line 73"/>
          <p:cNvSpPr/>
          <p:nvPr/>
        </p:nvSpPr>
        <p:spPr>
          <a:xfrm>
            <a:off x="7670800" y="3679825"/>
            <a:ext cx="381000" cy="0"/>
          </a:xfrm>
          <a:prstGeom prst="line">
            <a:avLst/>
          </a:prstGeom>
          <a:ln w="9525" cap="flat" cmpd="sng">
            <a:solidFill>
              <a:schemeClr val="bg1"/>
            </a:solidFill>
            <a:prstDash val="solid"/>
            <a:round/>
            <a:headEnd type="none" w="med" len="med"/>
            <a:tailEnd type="none" w="med" len="med"/>
          </a:ln>
        </p:spPr>
      </p:sp>
      <p:sp>
        <p:nvSpPr>
          <p:cNvPr id="74" name="Line 74"/>
          <p:cNvSpPr/>
          <p:nvPr/>
        </p:nvSpPr>
        <p:spPr>
          <a:xfrm>
            <a:off x="7670800" y="3602038"/>
            <a:ext cx="381000" cy="0"/>
          </a:xfrm>
          <a:prstGeom prst="line">
            <a:avLst/>
          </a:prstGeom>
          <a:ln w="9525" cap="flat" cmpd="sng">
            <a:solidFill>
              <a:schemeClr val="bg1"/>
            </a:solidFill>
            <a:prstDash val="solid"/>
            <a:round/>
            <a:headEnd type="none" w="med" len="med"/>
            <a:tailEnd type="none" w="med" len="med"/>
          </a:ln>
        </p:spPr>
      </p:sp>
      <p:sp>
        <p:nvSpPr>
          <p:cNvPr id="75" name="Line 75"/>
          <p:cNvSpPr/>
          <p:nvPr/>
        </p:nvSpPr>
        <p:spPr>
          <a:xfrm>
            <a:off x="7797800" y="3806825"/>
            <a:ext cx="381000" cy="0"/>
          </a:xfrm>
          <a:prstGeom prst="line">
            <a:avLst/>
          </a:prstGeom>
          <a:ln w="9525" cap="flat" cmpd="sng">
            <a:solidFill>
              <a:schemeClr val="tx1"/>
            </a:solidFill>
            <a:prstDash val="dash"/>
            <a:round/>
            <a:headEnd type="none" w="med" len="med"/>
            <a:tailEnd type="none" w="med" len="med"/>
          </a:ln>
        </p:spPr>
      </p:sp>
      <p:sp>
        <p:nvSpPr>
          <p:cNvPr id="76" name="Line 76"/>
          <p:cNvSpPr/>
          <p:nvPr/>
        </p:nvSpPr>
        <p:spPr>
          <a:xfrm>
            <a:off x="7797800" y="3729038"/>
            <a:ext cx="381000" cy="0"/>
          </a:xfrm>
          <a:prstGeom prst="line">
            <a:avLst/>
          </a:prstGeom>
          <a:ln w="9525" cap="flat" cmpd="sng">
            <a:solidFill>
              <a:schemeClr val="tx1"/>
            </a:solidFill>
            <a:prstDash val="dash"/>
            <a:round/>
            <a:headEnd type="none" w="med" len="med"/>
            <a:tailEnd type="none" w="med" len="med"/>
          </a:ln>
        </p:spPr>
      </p:sp>
      <p:graphicFrame>
        <p:nvGraphicFramePr>
          <p:cNvPr id="77" name="Content Placeholder 7">
            <a:hlinkClick r:id="" action="ppaction://ole?verb=0"/>
          </p:cNvPr>
          <p:cNvGraphicFramePr>
            <a:graphicFrameLocks/>
          </p:cNvGraphicFramePr>
          <p:nvPr/>
        </p:nvGraphicFramePr>
        <p:xfrm>
          <a:off x="5638800" y="3163094"/>
          <a:ext cx="914400" cy="215900"/>
        </p:xfrm>
        <a:graphic>
          <a:graphicData uri="http://schemas.openxmlformats.org/presentationml/2006/ole">
            <p:oleObj spid="_x0000_s23554" r:id="rId3" imgW="914400" imgH="216000" progId="Equation.3">
              <p:embed/>
            </p:oleObj>
          </a:graphicData>
        </a:graphic>
      </p:graphicFrame>
      <p:sp>
        <p:nvSpPr>
          <p:cNvPr id="78" name="Rectangle 77"/>
          <p:cNvSpPr/>
          <p:nvPr/>
        </p:nvSpPr>
        <p:spPr>
          <a:xfrm>
            <a:off x="1116330" y="4060825"/>
            <a:ext cx="184731" cy="584775"/>
          </a:xfrm>
          <a:prstGeom prst="rect">
            <a:avLst/>
          </a:prstGeom>
          <a:noFill/>
          <a:ln w="9525">
            <a:noFill/>
          </a:ln>
        </p:spPr>
        <p:txBody>
          <a:bodyPr wrap="none" anchor="t">
            <a:spAutoFit/>
          </a:bodyPr>
          <a:lstStyle/>
          <a:p>
            <a:pPr lvl="0" indent="0">
              <a:spcBef>
                <a:spcPct val="50000"/>
              </a:spcBef>
            </a:pPr>
            <a:endParaRPr lang="en-US" altLang="en-US" sz="3200" dirty="0">
              <a:solidFill>
                <a:srgbClr val="FF0000"/>
              </a:solidFill>
              <a:latin typeface="+mj-ea"/>
              <a:ea typeface="+mj-ea"/>
            </a:endParaRPr>
          </a:p>
        </p:txBody>
      </p:sp>
      <p:sp>
        <p:nvSpPr>
          <p:cNvPr id="79" name="Cloud Callout 78"/>
          <p:cNvSpPr/>
          <p:nvPr/>
        </p:nvSpPr>
        <p:spPr>
          <a:xfrm>
            <a:off x="228600" y="0"/>
            <a:ext cx="6934200" cy="2057400"/>
          </a:xfrm>
          <a:prstGeom prst="cloudCallout">
            <a:avLst/>
          </a:prstGeom>
          <a:scene3d>
            <a:camera prst="orthographicFront"/>
            <a:lightRig rig="threePt" dir="t"/>
          </a:scene3d>
          <a:sp3d>
            <a:bevelT w="190500"/>
            <a:bevelB w="190500"/>
          </a:sp3d>
        </p:spPr>
        <p:style>
          <a:lnRef idx="1">
            <a:schemeClr val="accent5"/>
          </a:lnRef>
          <a:fillRef idx="2">
            <a:schemeClr val="accent5"/>
          </a:fillRef>
          <a:effectRef idx="1">
            <a:schemeClr val="accent5"/>
          </a:effectRef>
          <a:fontRef idx="minor">
            <a:schemeClr val="dk1"/>
          </a:fontRef>
        </p:style>
        <p:txBody>
          <a:bodyPr rtlCol="0" anchor="ctr"/>
          <a:lstStyle/>
          <a:p>
            <a:pPr algn="just"/>
            <a:endParaRPr lang="en-US" sz="2800" b="1" i="1" dirty="0" smtClean="0">
              <a:solidFill>
                <a:srgbClr val="FF0000"/>
              </a:solidFill>
              <a:latin typeface="Times New Roman" pitchFamily="18" charset="0"/>
              <a:cs typeface="Times New Roman" pitchFamily="18" charset="0"/>
            </a:endParaRPr>
          </a:p>
          <a:p>
            <a:pPr algn="just"/>
            <a:r>
              <a:rPr lang="en-US" sz="2800" b="1" i="1" dirty="0" smtClean="0">
                <a:solidFill>
                  <a:srgbClr val="FF0000"/>
                </a:solidFill>
                <a:latin typeface="Times New Roman" pitchFamily="18" charset="0"/>
                <a:cs typeface="Times New Roman" pitchFamily="18" charset="0"/>
              </a:rPr>
              <a:t>1 </a:t>
            </a:r>
            <a:r>
              <a:rPr lang="en-US" sz="2800" b="1" i="1" dirty="0" err="1" smtClean="0">
                <a:solidFill>
                  <a:srgbClr val="FF0000"/>
                </a:solidFill>
                <a:latin typeface="Times New Roman" pitchFamily="18" charset="0"/>
                <a:cs typeface="Times New Roman" pitchFamily="18" charset="0"/>
              </a:rPr>
              <a:t>lít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nước</a:t>
            </a:r>
            <a:r>
              <a:rPr lang="en-US" sz="2800" b="1" i="1"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ở </a:t>
            </a:r>
            <a:r>
              <a:rPr lang="en-US" sz="2800" dirty="0" smtClean="0">
                <a:solidFill>
                  <a:srgbClr val="FF0000"/>
                </a:solidFill>
                <a:latin typeface="Times New Roman" pitchFamily="18" charset="0"/>
                <a:cs typeface="Times New Roman" pitchFamily="18" charset="0"/>
              </a:rPr>
              <a:t>15</a:t>
            </a:r>
            <a:r>
              <a:rPr lang="en-US" sz="2800" baseline="300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 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tan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20ml H</a:t>
            </a:r>
            <a:r>
              <a:rPr lang="en-US" sz="2800" b="1" i="1" baseline="-25000" dirty="0" smtClean="0">
                <a:solidFill>
                  <a:srgbClr val="FF0000"/>
                </a:solidFill>
                <a:latin typeface="Times New Roman" pitchFamily="18" charset="0"/>
                <a:cs typeface="Times New Roman" pitchFamily="18" charset="0"/>
              </a:rPr>
              <a:t>2</a:t>
            </a:r>
            <a:r>
              <a:rPr lang="en-US" sz="2800" b="1" i="1" baseline="-25000" dirty="0" smtClean="0">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tỏ</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gì</a:t>
            </a:r>
            <a:r>
              <a:rPr lang="en-US" sz="2800" dirty="0" smtClean="0">
                <a:solidFill>
                  <a:schemeClr val="tx1"/>
                </a:solidFill>
                <a:latin typeface="Times New Roman" pitchFamily="18" charset="0"/>
                <a:cs typeface="Times New Roman" pitchFamily="18" charset="0"/>
              </a:rPr>
              <a:t>? </a:t>
            </a:r>
            <a:endParaRPr lang="en-US" sz="2800" baseline="-25000" dirty="0" smtClean="0">
              <a:latin typeface="Times New Roman" pitchFamily="18" charset="0"/>
              <a:cs typeface="Times New Roman" pitchFamily="18" charset="0"/>
            </a:endParaRPr>
          </a:p>
          <a:p>
            <a:pPr algn="just"/>
            <a:endParaRPr lang="en-US" sz="2800" baseline="30000" dirty="0">
              <a:latin typeface="Times New Roman" pitchFamily="18" charset="0"/>
              <a:cs typeface="Times New Roman" pitchFamily="18" charset="0"/>
            </a:endParaRPr>
          </a:p>
        </p:txBody>
      </p:sp>
      <p:sp>
        <p:nvSpPr>
          <p:cNvPr id="80" name="TextBox 79"/>
          <p:cNvSpPr txBox="1"/>
          <p:nvPr/>
        </p:nvSpPr>
        <p:spPr>
          <a:xfrm>
            <a:off x="0" y="2667000"/>
            <a:ext cx="4648200" cy="1477328"/>
          </a:xfrm>
          <a:prstGeom prst="rect">
            <a:avLst/>
          </a:prstGeom>
          <a:noFill/>
        </p:spPr>
        <p:txBody>
          <a:bodyPr wrap="square" rtlCol="0">
            <a:spAutoFit/>
          </a:bodyPr>
          <a:lstStyle/>
          <a:p>
            <a:r>
              <a:rPr lang="en-US" sz="4500" dirty="0" smtClean="0"/>
              <a:t> </a:t>
            </a:r>
            <a:r>
              <a:rPr lang="en-US" sz="4500" b="1" dirty="0" smtClean="0">
                <a:sym typeface="Wingdings" pitchFamily="2" charset="2"/>
              </a:rPr>
              <a:t></a:t>
            </a:r>
            <a:r>
              <a:rPr lang="en-US" sz="4500" dirty="0" smtClean="0"/>
              <a:t>    </a:t>
            </a:r>
            <a:r>
              <a:rPr lang="en-US" sz="4500" b="1" dirty="0" err="1" smtClean="0">
                <a:solidFill>
                  <a:srgbClr val="FF0000"/>
                </a:solidFill>
              </a:rPr>
              <a:t>Khí</a:t>
            </a:r>
            <a:r>
              <a:rPr lang="en-US" sz="4500" b="1" dirty="0" smtClean="0">
                <a:solidFill>
                  <a:srgbClr val="FF0000"/>
                </a:solidFill>
              </a:rPr>
              <a:t> </a:t>
            </a:r>
            <a:r>
              <a:rPr lang="en-US" sz="4500" b="1" dirty="0" err="1" smtClean="0">
                <a:solidFill>
                  <a:srgbClr val="FF0000"/>
                </a:solidFill>
              </a:rPr>
              <a:t>Hidro</a:t>
            </a:r>
            <a:r>
              <a:rPr lang="en-US" sz="4500" b="1" dirty="0" smtClean="0">
                <a:solidFill>
                  <a:srgbClr val="FF0000"/>
                </a:solidFill>
              </a:rPr>
              <a:t> </a:t>
            </a:r>
            <a:r>
              <a:rPr lang="en-US" sz="4500" b="1" dirty="0" smtClean="0"/>
              <a:t>tan </a:t>
            </a:r>
            <a:r>
              <a:rPr lang="en-US" sz="4500" b="1" i="1" dirty="0" err="1" smtClean="0">
                <a:solidFill>
                  <a:srgbClr val="002060"/>
                </a:solidFill>
              </a:rPr>
              <a:t>rất</a:t>
            </a:r>
            <a:r>
              <a:rPr lang="en-US" sz="4500" b="1" i="1" dirty="0" smtClean="0">
                <a:solidFill>
                  <a:srgbClr val="002060"/>
                </a:solidFill>
              </a:rPr>
              <a:t> </a:t>
            </a:r>
            <a:r>
              <a:rPr lang="en-US" sz="4500" b="1" i="1" dirty="0" err="1" smtClean="0">
                <a:solidFill>
                  <a:srgbClr val="002060"/>
                </a:solidFill>
              </a:rPr>
              <a:t>ít</a:t>
            </a:r>
            <a:r>
              <a:rPr lang="en-US" sz="4500" b="1" i="1" dirty="0" smtClean="0">
                <a:solidFill>
                  <a:srgbClr val="002060"/>
                </a:solidFill>
              </a:rPr>
              <a:t> </a:t>
            </a:r>
            <a:r>
              <a:rPr lang="en-US" sz="4500" b="1" dirty="0" err="1" smtClean="0"/>
              <a:t>trong</a:t>
            </a:r>
            <a:r>
              <a:rPr lang="en-US" sz="4500" b="1" dirty="0" smtClean="0"/>
              <a:t> </a:t>
            </a:r>
            <a:r>
              <a:rPr lang="en-US" sz="4500" b="1" dirty="0" err="1" smtClean="0"/>
              <a:t>nước</a:t>
            </a:r>
            <a:r>
              <a:rPr lang="en-US" sz="4500" b="1" dirty="0" smtClean="0"/>
              <a:t>. </a:t>
            </a:r>
            <a:endParaRPr lang="en-US" sz="4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63" presetClass="path" presetSubtype="0" accel="50000" decel="50000" fill="hold" nodeType="withEffect">
                                  <p:stCondLst>
                                    <p:cond delay="900"/>
                                  </p:stCondLst>
                                  <p:childTnLst>
                                    <p:animMotion origin="layout" path="M 0.025069 0.004125 L 0.100069 0.004125 " pathEditMode="relative" rAng="0" ptsTypes="AA">
                                      <p:cBhvr>
                                        <p:cTn id="9" dur="2000" fill="hold"/>
                                        <p:tgtEl>
                                          <p:spTgt spid="13"/>
                                        </p:tgtEl>
                                        <p:attrNameLst>
                                          <p:attrName>ppt_x</p:attrName>
                                          <p:attrName>ppt_y</p:attrName>
                                        </p:attrNameLst>
                                      </p:cBhvr>
                                      <p:rCtr x="0" y="0"/>
                                    </p:animMotion>
                                  </p:childTnLst>
                                </p:cTn>
                              </p:par>
                              <p:par>
                                <p:cTn id="10" presetID="1" presetClass="entr" presetSubtype="0" fill="hold" grpId="0" nodeType="withEffect">
                                  <p:stCondLst>
                                    <p:cond delay="900"/>
                                  </p:stCondLst>
                                  <p:childTnLst>
                                    <p:set>
                                      <p:cBhvr>
                                        <p:cTn id="11" dur="1" fill="hold">
                                          <p:stCondLst>
                                            <p:cond delay="0"/>
                                          </p:stCondLst>
                                        </p:cTn>
                                        <p:tgtEl>
                                          <p:spTgt spid="16"/>
                                        </p:tgtEl>
                                        <p:attrNameLst>
                                          <p:attrName>style.visibility</p:attrName>
                                        </p:attrNameLst>
                                      </p:cBhvr>
                                      <p:to>
                                        <p:strVal val="visible"/>
                                      </p:to>
                                    </p:set>
                                  </p:childTnLst>
                                </p:cTn>
                              </p:par>
                              <p:par>
                                <p:cTn id="12" presetID="64" presetClass="path" presetSubtype="0" repeatCount="3000" accel="50000" decel="50000" fill="hold" grpId="1" nodeType="withEffect">
                                  <p:stCondLst>
                                    <p:cond delay="0"/>
                                  </p:stCondLst>
                                  <p:childTnLst>
                                    <p:animMotion origin="layout" path="M 0.00416 -1.09827E-6 L 0.00416 -0.21665 " pathEditMode="relative" rAng="0" ptsTypes="AA">
                                      <p:cBhvr>
                                        <p:cTn id="13" dur="2000" fill="hold"/>
                                        <p:tgtEl>
                                          <p:spTgt spid="16"/>
                                        </p:tgtEl>
                                        <p:attrNameLst>
                                          <p:attrName>ppt_x</p:attrName>
                                          <p:attrName>ppt_y</p:attrName>
                                        </p:attrNameLst>
                                      </p:cBhvr>
                                      <p:rCtr x="0" y="-10800"/>
                                    </p:animMotion>
                                  </p:childTnLst>
                                </p:cTn>
                              </p:par>
                              <p:par>
                                <p:cTn id="14" presetID="3" presetClass="exit" presetSubtype="10" fill="hold" grpId="2" nodeType="withEffect">
                                  <p:stCondLst>
                                    <p:cond delay="5800"/>
                                  </p:stCondLst>
                                  <p:childTnLst>
                                    <p:animEffect transition="out" filter="blinds(horizontal)">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6" presetClass="exit" presetSubtype="16" fill="hold" nodeType="withEffect">
                                  <p:stCondLst>
                                    <p:cond delay="6500"/>
                                  </p:stCondLst>
                                  <p:childTnLst>
                                    <p:animEffect transition="out" filter="circle(in)">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1" presetClass="entr" presetSubtype="0" fill="hold" grpId="0" nodeType="withEffect">
                                  <p:stCondLst>
                                    <p:cond delay="6500"/>
                                  </p:stCondLst>
                                  <p:childTnLst>
                                    <p:set>
                                      <p:cBhvr>
                                        <p:cTn id="21" dur="1" fill="hold">
                                          <p:stCondLst>
                                            <p:cond delay="0"/>
                                          </p:stCondLst>
                                        </p:cTn>
                                        <p:tgtEl>
                                          <p:spTgt spid="18"/>
                                        </p:tgtEl>
                                        <p:attrNameLst>
                                          <p:attrName>style.visibility</p:attrName>
                                        </p:attrNameLst>
                                      </p:cBhvr>
                                      <p:to>
                                        <p:strVal val="visible"/>
                                      </p:to>
                                    </p:set>
                                  </p:childTnLst>
                                </p:cTn>
                              </p:par>
                              <p:par>
                                <p:cTn id="22" presetID="64" presetClass="path" presetSubtype="0" repeatCount="3000" accel="50000" decel="50000" fill="hold" grpId="1" nodeType="withEffect">
                                  <p:stCondLst>
                                    <p:cond delay="6800"/>
                                  </p:stCondLst>
                                  <p:childTnLst>
                                    <p:animMotion origin="layout" path="M 3.33333E-6 4.44444E-6 L 3.33333E-6 -0.20556 " pathEditMode="relative" rAng="0" ptsTypes="AA">
                                      <p:cBhvr>
                                        <p:cTn id="23" dur="2000" fill="hold"/>
                                        <p:tgtEl>
                                          <p:spTgt spid="18"/>
                                        </p:tgtEl>
                                        <p:attrNameLst>
                                          <p:attrName>ppt_x</p:attrName>
                                          <p:attrName>ppt_y</p:attrName>
                                        </p:attrNameLst>
                                      </p:cBhvr>
                                      <p:rCtr x="0" y="-10300"/>
                                    </p:animMotion>
                                  </p:childTnLst>
                                </p:cTn>
                              </p:par>
                              <p:par>
                                <p:cTn id="24" presetID="3" presetClass="exit" presetSubtype="10" fill="hold" grpId="2" nodeType="withEffect">
                                  <p:stCondLst>
                                    <p:cond delay="12700"/>
                                  </p:stCondLst>
                                  <p:childTnLst>
                                    <p:animEffect transition="out" filter="blinds(horizontal)">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6" presetClass="exit" presetSubtype="16" fill="hold" nodeType="withEffect">
                                  <p:stCondLst>
                                    <p:cond delay="13200"/>
                                  </p:stCondLst>
                                  <p:childTnLst>
                                    <p:animEffect transition="out" filter="circle(in)">
                                      <p:cBhvr>
                                        <p:cTn id="28" dur="2000"/>
                                        <p:tgtEl>
                                          <p:spTgt spid="17"/>
                                        </p:tgtEl>
                                      </p:cBhvr>
                                    </p:animEffect>
                                    <p:set>
                                      <p:cBhvr>
                                        <p:cTn id="29" dur="1" fill="hold">
                                          <p:stCondLst>
                                            <p:cond delay="1999"/>
                                          </p:stCondLst>
                                        </p:cTn>
                                        <p:tgtEl>
                                          <p:spTgt spid="17"/>
                                        </p:tgtEl>
                                        <p:attrNameLst>
                                          <p:attrName>style.visibility</p:attrName>
                                        </p:attrNameLst>
                                      </p:cBhvr>
                                      <p:to>
                                        <p:strVal val="hidden"/>
                                      </p:to>
                                    </p:set>
                                  </p:childTnLst>
                                </p:cTn>
                              </p:par>
                              <p:par>
                                <p:cTn id="30" presetID="1" presetClass="entr" presetSubtype="0" fill="hold" grpId="0" nodeType="withEffect">
                                  <p:stCondLst>
                                    <p:cond delay="15000"/>
                                  </p:stCondLst>
                                  <p:childTnLst>
                                    <p:set>
                                      <p:cBhvr>
                                        <p:cTn id="31" dur="1" fill="hold">
                                          <p:stCondLst>
                                            <p:cond delay="0"/>
                                          </p:stCondLst>
                                        </p:cTn>
                                        <p:tgtEl>
                                          <p:spTgt spid="20"/>
                                        </p:tgtEl>
                                        <p:attrNameLst>
                                          <p:attrName>style.visibility</p:attrName>
                                        </p:attrNameLst>
                                      </p:cBhvr>
                                      <p:to>
                                        <p:strVal val="visible"/>
                                      </p:to>
                                    </p:set>
                                  </p:childTnLst>
                                </p:cTn>
                              </p:par>
                              <p:par>
                                <p:cTn id="32" presetID="64" presetClass="path" presetSubtype="0" repeatCount="3000" accel="50000" decel="50000" fill="hold" grpId="1" nodeType="withEffect">
                                  <p:stCondLst>
                                    <p:cond delay="15000"/>
                                  </p:stCondLst>
                                  <p:childTnLst>
                                    <p:animMotion origin="layout" path="M -3.33333E-6 4.44444E-6 L -3.33333E-6 -0.19445 " pathEditMode="relative" rAng="0" ptsTypes="AA">
                                      <p:cBhvr>
                                        <p:cTn id="33" dur="2000" fill="hold"/>
                                        <p:tgtEl>
                                          <p:spTgt spid="20"/>
                                        </p:tgtEl>
                                        <p:attrNameLst>
                                          <p:attrName>ppt_x</p:attrName>
                                          <p:attrName>ppt_y</p:attrName>
                                        </p:attrNameLst>
                                      </p:cBhvr>
                                      <p:rCtr x="0" y="-9700"/>
                                    </p:animMotion>
                                  </p:childTnLst>
                                </p:cTn>
                              </p:par>
                              <p:par>
                                <p:cTn id="34" presetID="3" presetClass="exit" presetSubtype="10" fill="hold" grpId="2" nodeType="withEffect">
                                  <p:stCondLst>
                                    <p:cond delay="21000"/>
                                  </p:stCondLst>
                                  <p:childTnLst>
                                    <p:animEffect transition="out" filter="blinds(horizontal)">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6" presetClass="exit" presetSubtype="16" fill="hold" nodeType="withEffect">
                                  <p:stCondLst>
                                    <p:cond delay="21500"/>
                                  </p:stCondLst>
                                  <p:childTnLst>
                                    <p:animEffect transition="out" filter="circle(in)">
                                      <p:cBhvr>
                                        <p:cTn id="38" dur="2000"/>
                                        <p:tgtEl>
                                          <p:spTgt spid="19"/>
                                        </p:tgtEl>
                                      </p:cBhvr>
                                    </p:animEffect>
                                    <p:set>
                                      <p:cBhvr>
                                        <p:cTn id="39" dur="1" fill="hold">
                                          <p:stCondLst>
                                            <p:cond delay="1999"/>
                                          </p:stCondLst>
                                        </p:cTn>
                                        <p:tgtEl>
                                          <p:spTgt spid="19"/>
                                        </p:tgtEl>
                                        <p:attrNameLst>
                                          <p:attrName>style.visibility</p:attrName>
                                        </p:attrNameLst>
                                      </p:cBhvr>
                                      <p:to>
                                        <p:strVal val="hidden"/>
                                      </p:to>
                                    </p:set>
                                  </p:childTnLst>
                                </p:cTn>
                              </p:par>
                              <p:par>
                                <p:cTn id="40" presetID="1" presetClass="entr" presetSubtype="0" fill="hold" grpId="0" nodeType="withEffect">
                                  <p:stCondLst>
                                    <p:cond delay="23500"/>
                                  </p:stCondLst>
                                  <p:childTnLst>
                                    <p:set>
                                      <p:cBhvr>
                                        <p:cTn id="41" dur="1" fill="hold">
                                          <p:stCondLst>
                                            <p:cond delay="0"/>
                                          </p:stCondLst>
                                        </p:cTn>
                                        <p:tgtEl>
                                          <p:spTgt spid="22"/>
                                        </p:tgtEl>
                                        <p:attrNameLst>
                                          <p:attrName>style.visibility</p:attrName>
                                        </p:attrNameLst>
                                      </p:cBhvr>
                                      <p:to>
                                        <p:strVal val="visible"/>
                                      </p:to>
                                    </p:set>
                                  </p:childTnLst>
                                </p:cTn>
                              </p:par>
                              <p:par>
                                <p:cTn id="42" presetID="64" presetClass="path" presetSubtype="0" repeatCount="3000" accel="50000" decel="50000" fill="hold" grpId="1" nodeType="withEffect">
                                  <p:stCondLst>
                                    <p:cond delay="23500"/>
                                  </p:stCondLst>
                                  <p:childTnLst>
                                    <p:animMotion origin="layout" path="M 3.33333E-6 4.44444E-6 L 3.33333E-6 -0.18334 " pathEditMode="relative" rAng="0" ptsTypes="AA">
                                      <p:cBhvr>
                                        <p:cTn id="43" dur="2000" fill="hold"/>
                                        <p:tgtEl>
                                          <p:spTgt spid="22"/>
                                        </p:tgtEl>
                                        <p:attrNameLst>
                                          <p:attrName>ppt_x</p:attrName>
                                          <p:attrName>ppt_y</p:attrName>
                                        </p:attrNameLst>
                                      </p:cBhvr>
                                      <p:rCtr x="0" y="-9200"/>
                                    </p:animMotion>
                                  </p:childTnLst>
                                </p:cTn>
                              </p:par>
                              <p:par>
                                <p:cTn id="44" presetID="3" presetClass="exit" presetSubtype="10" fill="hold" grpId="2" nodeType="withEffect">
                                  <p:stCondLst>
                                    <p:cond delay="29400"/>
                                  </p:stCondLst>
                                  <p:childTnLst>
                                    <p:animEffect transition="out" filter="blinds(horizont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6" presetClass="exit" presetSubtype="16" fill="hold" nodeType="withEffect">
                                  <p:stCondLst>
                                    <p:cond delay="30000"/>
                                  </p:stCondLst>
                                  <p:childTnLst>
                                    <p:animEffect transition="out" filter="circle(in)">
                                      <p:cBhvr>
                                        <p:cTn id="48" dur="2000"/>
                                        <p:tgtEl>
                                          <p:spTgt spid="21"/>
                                        </p:tgtEl>
                                      </p:cBhvr>
                                    </p:animEffect>
                                    <p:set>
                                      <p:cBhvr>
                                        <p:cTn id="49" dur="1" fill="hold">
                                          <p:stCondLst>
                                            <p:cond delay="1999"/>
                                          </p:stCondLst>
                                        </p:cTn>
                                        <p:tgtEl>
                                          <p:spTgt spid="21"/>
                                        </p:tgtEl>
                                        <p:attrNameLst>
                                          <p:attrName>style.visibility</p:attrName>
                                        </p:attrNameLst>
                                      </p:cBhvr>
                                      <p:to>
                                        <p:strVal val="hidden"/>
                                      </p:to>
                                    </p:set>
                                  </p:childTnLst>
                                </p:cTn>
                              </p:par>
                              <p:par>
                                <p:cTn id="50" presetID="1" presetClass="entr" presetSubtype="0" fill="hold" grpId="0" nodeType="withEffect">
                                  <p:stCondLst>
                                    <p:cond delay="32000"/>
                                  </p:stCondLst>
                                  <p:childTnLst>
                                    <p:set>
                                      <p:cBhvr>
                                        <p:cTn id="51" dur="1" fill="hold">
                                          <p:stCondLst>
                                            <p:cond delay="0"/>
                                          </p:stCondLst>
                                        </p:cTn>
                                        <p:tgtEl>
                                          <p:spTgt spid="24"/>
                                        </p:tgtEl>
                                        <p:attrNameLst>
                                          <p:attrName>style.visibility</p:attrName>
                                        </p:attrNameLst>
                                      </p:cBhvr>
                                      <p:to>
                                        <p:strVal val="visible"/>
                                      </p:to>
                                    </p:set>
                                  </p:childTnLst>
                                </p:cTn>
                              </p:par>
                              <p:par>
                                <p:cTn id="52" presetID="64" presetClass="path" presetSubtype="0" repeatCount="3000" accel="50000" decel="50000" fill="hold" grpId="1" nodeType="withEffect">
                                  <p:stCondLst>
                                    <p:cond delay="32300"/>
                                  </p:stCondLst>
                                  <p:childTnLst>
                                    <p:animMotion origin="layout" path="M 0 4.44444E-6 L 0 -0.17223 " pathEditMode="relative" rAng="0" ptsTypes="AA">
                                      <p:cBhvr>
                                        <p:cTn id="53" dur="2000" fill="hold"/>
                                        <p:tgtEl>
                                          <p:spTgt spid="24"/>
                                        </p:tgtEl>
                                        <p:attrNameLst>
                                          <p:attrName>ppt_x</p:attrName>
                                          <p:attrName>ppt_y</p:attrName>
                                        </p:attrNameLst>
                                      </p:cBhvr>
                                      <p:rCtr x="0" y="-8600"/>
                                    </p:animMotion>
                                  </p:childTnLst>
                                </p:cTn>
                              </p:par>
                              <p:par>
                                <p:cTn id="54" presetID="3" presetClass="exit" presetSubtype="10" fill="hold" grpId="2" nodeType="withEffect">
                                  <p:stCondLst>
                                    <p:cond delay="38300"/>
                                  </p:stCondLst>
                                  <p:childTnLst>
                                    <p:animEffect transition="out" filter="blinds(horizont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6" presetClass="exit" presetSubtype="16" fill="hold" nodeType="withEffect">
                                  <p:stCondLst>
                                    <p:cond delay="38800"/>
                                  </p:stCondLst>
                                  <p:childTnLst>
                                    <p:animEffect transition="out" filter="circle(in)">
                                      <p:cBhvr>
                                        <p:cTn id="58" dur="2000"/>
                                        <p:tgtEl>
                                          <p:spTgt spid="23"/>
                                        </p:tgtEl>
                                      </p:cBhvr>
                                    </p:animEffect>
                                    <p:set>
                                      <p:cBhvr>
                                        <p:cTn id="59" dur="1" fill="hold">
                                          <p:stCondLst>
                                            <p:cond delay="1999"/>
                                          </p:stCondLst>
                                        </p:cTn>
                                        <p:tgtEl>
                                          <p:spTgt spid="23"/>
                                        </p:tgtEl>
                                        <p:attrNameLst>
                                          <p:attrName>style.visibility</p:attrName>
                                        </p:attrNameLst>
                                      </p:cBhvr>
                                      <p:to>
                                        <p:strVal val="hidden"/>
                                      </p:to>
                                    </p:set>
                                  </p:childTnLst>
                                </p:cTn>
                              </p:par>
                              <p:par>
                                <p:cTn id="60" presetID="1" presetClass="entr" presetSubtype="0" fill="hold" grpId="0" nodeType="withEffect">
                                  <p:stCondLst>
                                    <p:cond delay="40700"/>
                                  </p:stCondLst>
                                  <p:childTnLst>
                                    <p:set>
                                      <p:cBhvr>
                                        <p:cTn id="61" dur="1" fill="hold">
                                          <p:stCondLst>
                                            <p:cond delay="0"/>
                                          </p:stCondLst>
                                        </p:cTn>
                                        <p:tgtEl>
                                          <p:spTgt spid="26"/>
                                        </p:tgtEl>
                                        <p:attrNameLst>
                                          <p:attrName>style.visibility</p:attrName>
                                        </p:attrNameLst>
                                      </p:cBhvr>
                                      <p:to>
                                        <p:strVal val="visible"/>
                                      </p:to>
                                    </p:set>
                                  </p:childTnLst>
                                </p:cTn>
                              </p:par>
                              <p:par>
                                <p:cTn id="62" presetID="64" presetClass="path" presetSubtype="0" repeatCount="3000" accel="50000" decel="50000" fill="hold" grpId="1" nodeType="withEffect">
                                  <p:stCondLst>
                                    <p:cond delay="41000"/>
                                  </p:stCondLst>
                                  <p:childTnLst>
                                    <p:animMotion origin="layout" path="M 3.33333E-6 4.44444E-6 L 3.33333E-6 -0.16112 " pathEditMode="relative" rAng="0" ptsTypes="AA">
                                      <p:cBhvr>
                                        <p:cTn id="63" dur="2000" fill="hold"/>
                                        <p:tgtEl>
                                          <p:spTgt spid="26"/>
                                        </p:tgtEl>
                                        <p:attrNameLst>
                                          <p:attrName>ppt_x</p:attrName>
                                          <p:attrName>ppt_y</p:attrName>
                                        </p:attrNameLst>
                                      </p:cBhvr>
                                      <p:rCtr x="0" y="-8100"/>
                                    </p:animMotion>
                                  </p:childTnLst>
                                </p:cTn>
                              </p:par>
                              <p:par>
                                <p:cTn id="64" presetID="3" presetClass="exit" presetSubtype="10" fill="hold" grpId="2" nodeType="withEffect">
                                  <p:stCondLst>
                                    <p:cond delay="47000"/>
                                  </p:stCondLst>
                                  <p:childTnLst>
                                    <p:animEffect transition="out" filter="blinds(horizont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par>
                                <p:cTn id="67" presetID="6" presetClass="exit" presetSubtype="16" fill="hold" nodeType="withEffect">
                                  <p:stCondLst>
                                    <p:cond delay="47600"/>
                                  </p:stCondLst>
                                  <p:childTnLst>
                                    <p:animEffect transition="out" filter="circle(in)">
                                      <p:cBhvr>
                                        <p:cTn id="68" dur="2000"/>
                                        <p:tgtEl>
                                          <p:spTgt spid="25"/>
                                        </p:tgtEl>
                                      </p:cBhvr>
                                    </p:animEffect>
                                    <p:set>
                                      <p:cBhvr>
                                        <p:cTn id="69" dur="1" fill="hold">
                                          <p:stCondLst>
                                            <p:cond delay="1999"/>
                                          </p:stCondLst>
                                        </p:cTn>
                                        <p:tgtEl>
                                          <p:spTgt spid="25"/>
                                        </p:tgtEl>
                                        <p:attrNameLst>
                                          <p:attrName>style.visibility</p:attrName>
                                        </p:attrNameLst>
                                      </p:cBhvr>
                                      <p:to>
                                        <p:strVal val="hidden"/>
                                      </p:to>
                                    </p:set>
                                  </p:childTnLst>
                                </p:cTn>
                              </p:par>
                              <p:par>
                                <p:cTn id="70" presetID="1" presetClass="entr" presetSubtype="0" fill="hold" grpId="0" nodeType="withEffect">
                                  <p:stCondLst>
                                    <p:cond delay="49600"/>
                                  </p:stCondLst>
                                  <p:childTnLst>
                                    <p:set>
                                      <p:cBhvr>
                                        <p:cTn id="71" dur="1" fill="hold">
                                          <p:stCondLst>
                                            <p:cond delay="0"/>
                                          </p:stCondLst>
                                        </p:cTn>
                                        <p:tgtEl>
                                          <p:spTgt spid="28"/>
                                        </p:tgtEl>
                                        <p:attrNameLst>
                                          <p:attrName>style.visibility</p:attrName>
                                        </p:attrNameLst>
                                      </p:cBhvr>
                                      <p:to>
                                        <p:strVal val="visible"/>
                                      </p:to>
                                    </p:set>
                                  </p:childTnLst>
                                </p:cTn>
                              </p:par>
                              <p:par>
                                <p:cTn id="72" presetID="64" presetClass="path" presetSubtype="0" repeatCount="3000" accel="50000" decel="50000" fill="hold" grpId="1" nodeType="withEffect">
                                  <p:stCondLst>
                                    <p:cond delay="50000"/>
                                  </p:stCondLst>
                                  <p:childTnLst>
                                    <p:animMotion origin="layout" path="M 0 4.44444E-6 L 0 -0.15 " pathEditMode="relative" rAng="0" ptsTypes="AA">
                                      <p:cBhvr>
                                        <p:cTn id="73" dur="2000" fill="hold"/>
                                        <p:tgtEl>
                                          <p:spTgt spid="28"/>
                                        </p:tgtEl>
                                        <p:attrNameLst>
                                          <p:attrName>ppt_x</p:attrName>
                                          <p:attrName>ppt_y</p:attrName>
                                        </p:attrNameLst>
                                      </p:cBhvr>
                                      <p:rCtr x="0" y="-7500"/>
                                    </p:animMotion>
                                  </p:childTnLst>
                                </p:cTn>
                              </p:par>
                              <p:par>
                                <p:cTn id="74" presetID="3" presetClass="exit" presetSubtype="10" fill="hold" grpId="2" nodeType="withEffect">
                                  <p:stCondLst>
                                    <p:cond delay="56000"/>
                                  </p:stCondLst>
                                  <p:childTnLst>
                                    <p:animEffect transition="out" filter="blinds(horizontal)">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6" presetClass="exit" presetSubtype="16" fill="hold" nodeType="withEffect">
                                  <p:stCondLst>
                                    <p:cond delay="56600"/>
                                  </p:stCondLst>
                                  <p:childTnLst>
                                    <p:animEffect transition="out" filter="circle(in)">
                                      <p:cBhvr>
                                        <p:cTn id="78" dur="2000"/>
                                        <p:tgtEl>
                                          <p:spTgt spid="27"/>
                                        </p:tgtEl>
                                      </p:cBhvr>
                                    </p:animEffect>
                                    <p:set>
                                      <p:cBhvr>
                                        <p:cTn id="79" dur="1" fill="hold">
                                          <p:stCondLst>
                                            <p:cond delay="1999"/>
                                          </p:stCondLst>
                                        </p:cTn>
                                        <p:tgtEl>
                                          <p:spTgt spid="27"/>
                                        </p:tgtEl>
                                        <p:attrNameLst>
                                          <p:attrName>style.visibility</p:attrName>
                                        </p:attrNameLst>
                                      </p:cBhvr>
                                      <p:to>
                                        <p:strVal val="hidden"/>
                                      </p:to>
                                    </p:set>
                                  </p:childTnLst>
                                </p:cTn>
                              </p:par>
                              <p:par>
                                <p:cTn id="80" presetID="1" presetClass="entr" presetSubtype="0" fill="hold" grpId="0" nodeType="withEffect">
                                  <p:stCondLst>
                                    <p:cond delay="58600"/>
                                  </p:stCondLst>
                                  <p:childTnLst>
                                    <p:set>
                                      <p:cBhvr>
                                        <p:cTn id="81" dur="1" fill="hold">
                                          <p:stCondLst>
                                            <p:cond delay="0"/>
                                          </p:stCondLst>
                                        </p:cTn>
                                        <p:tgtEl>
                                          <p:spTgt spid="30"/>
                                        </p:tgtEl>
                                        <p:attrNameLst>
                                          <p:attrName>style.visibility</p:attrName>
                                        </p:attrNameLst>
                                      </p:cBhvr>
                                      <p:to>
                                        <p:strVal val="visible"/>
                                      </p:to>
                                    </p:set>
                                  </p:childTnLst>
                                </p:cTn>
                              </p:par>
                              <p:par>
                                <p:cTn id="82" presetID="64" presetClass="path" presetSubtype="0" repeatCount="3000" accel="50000" decel="50000" fill="hold" grpId="1" nodeType="withEffect">
                                  <p:stCondLst>
                                    <p:cond delay="59000"/>
                                  </p:stCondLst>
                                  <p:childTnLst>
                                    <p:animMotion origin="layout" path="M -3.33333E-6 -1.09827E-6 L -3.33333E-6 -0.13873 " pathEditMode="relative" rAng="0" ptsTypes="AA">
                                      <p:cBhvr>
                                        <p:cTn id="83" dur="2000" fill="hold"/>
                                        <p:tgtEl>
                                          <p:spTgt spid="30"/>
                                        </p:tgtEl>
                                        <p:attrNameLst>
                                          <p:attrName>ppt_x</p:attrName>
                                          <p:attrName>ppt_y</p:attrName>
                                        </p:attrNameLst>
                                      </p:cBhvr>
                                      <p:rCtr x="0" y="-6900"/>
                                    </p:animMotion>
                                  </p:childTnLst>
                                </p:cTn>
                              </p:par>
                              <p:par>
                                <p:cTn id="84" presetID="3" presetClass="exit" presetSubtype="10" fill="hold" grpId="2" nodeType="withEffect">
                                  <p:stCondLst>
                                    <p:cond delay="64900"/>
                                  </p:stCondLst>
                                  <p:childTnLst>
                                    <p:animEffect transition="out" filter="blinds(horizontal)">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6" presetClass="exit" presetSubtype="16" fill="hold" nodeType="withEffect">
                                  <p:stCondLst>
                                    <p:cond delay="65500"/>
                                  </p:stCondLst>
                                  <p:childTnLst>
                                    <p:animEffect transition="out" filter="circle(in)">
                                      <p:cBhvr>
                                        <p:cTn id="88" dur="2000"/>
                                        <p:tgtEl>
                                          <p:spTgt spid="29"/>
                                        </p:tgtEl>
                                      </p:cBhvr>
                                    </p:animEffect>
                                    <p:set>
                                      <p:cBhvr>
                                        <p:cTn id="89" dur="1" fill="hold">
                                          <p:stCondLst>
                                            <p:cond delay="1999"/>
                                          </p:stCondLst>
                                        </p:cTn>
                                        <p:tgtEl>
                                          <p:spTgt spid="29"/>
                                        </p:tgtEl>
                                        <p:attrNameLst>
                                          <p:attrName>style.visibility</p:attrName>
                                        </p:attrNameLst>
                                      </p:cBhvr>
                                      <p:to>
                                        <p:strVal val="hidden"/>
                                      </p:to>
                                    </p:set>
                                  </p:childTnLst>
                                </p:cTn>
                              </p:par>
                              <p:par>
                                <p:cTn id="90" presetID="1" presetClass="entr" presetSubtype="0" fill="hold" grpId="0" nodeType="withEffect">
                                  <p:stCondLst>
                                    <p:cond delay="67600"/>
                                  </p:stCondLst>
                                  <p:childTnLst>
                                    <p:set>
                                      <p:cBhvr>
                                        <p:cTn id="91" dur="1" fill="hold">
                                          <p:stCondLst>
                                            <p:cond delay="0"/>
                                          </p:stCondLst>
                                        </p:cTn>
                                        <p:tgtEl>
                                          <p:spTgt spid="32"/>
                                        </p:tgtEl>
                                        <p:attrNameLst>
                                          <p:attrName>style.visibility</p:attrName>
                                        </p:attrNameLst>
                                      </p:cBhvr>
                                      <p:to>
                                        <p:strVal val="visible"/>
                                      </p:to>
                                    </p:set>
                                  </p:childTnLst>
                                </p:cTn>
                              </p:par>
                              <p:par>
                                <p:cTn id="92" presetID="64" presetClass="path" presetSubtype="0" repeatCount="3000" accel="50000" decel="50000" fill="hold" grpId="1" nodeType="withEffect">
                                  <p:stCondLst>
                                    <p:cond delay="68000"/>
                                  </p:stCondLst>
                                  <p:childTnLst>
                                    <p:animMotion origin="layout" path="M -3.33333E-6 -1.09827E-6 L -3.33333E-6 -0.12763 " pathEditMode="relative" rAng="0" ptsTypes="AA">
                                      <p:cBhvr>
                                        <p:cTn id="93" dur="2000" fill="hold"/>
                                        <p:tgtEl>
                                          <p:spTgt spid="32"/>
                                        </p:tgtEl>
                                        <p:attrNameLst>
                                          <p:attrName>ppt_x</p:attrName>
                                          <p:attrName>ppt_y</p:attrName>
                                        </p:attrNameLst>
                                      </p:cBhvr>
                                      <p:rCtr x="0" y="-6400"/>
                                    </p:animMotion>
                                  </p:childTnLst>
                                </p:cTn>
                              </p:par>
                              <p:par>
                                <p:cTn id="94" presetID="3" presetClass="exit" presetSubtype="10" fill="hold" grpId="2" nodeType="withEffect">
                                  <p:stCondLst>
                                    <p:cond delay="74100"/>
                                  </p:stCondLst>
                                  <p:childTnLst>
                                    <p:animEffect transition="out" filter="blinds(horizontal)">
                                      <p:cBhvr>
                                        <p:cTn id="95" dur="500"/>
                                        <p:tgtEl>
                                          <p:spTgt spid="32"/>
                                        </p:tgtEl>
                                      </p:cBhvr>
                                    </p:animEffect>
                                    <p:set>
                                      <p:cBhvr>
                                        <p:cTn id="96" dur="1" fill="hold">
                                          <p:stCondLst>
                                            <p:cond delay="499"/>
                                          </p:stCondLst>
                                        </p:cTn>
                                        <p:tgtEl>
                                          <p:spTgt spid="32"/>
                                        </p:tgtEl>
                                        <p:attrNameLst>
                                          <p:attrName>style.visibility</p:attrName>
                                        </p:attrNameLst>
                                      </p:cBhvr>
                                      <p:to>
                                        <p:strVal val="hidden"/>
                                      </p:to>
                                    </p:set>
                                  </p:childTnLst>
                                </p:cTn>
                              </p:par>
                              <p:par>
                                <p:cTn id="97" presetID="6" presetClass="exit" presetSubtype="16" fill="hold" nodeType="withEffect">
                                  <p:stCondLst>
                                    <p:cond delay="74600"/>
                                  </p:stCondLst>
                                  <p:childTnLst>
                                    <p:animEffect transition="out" filter="circle(in)">
                                      <p:cBhvr>
                                        <p:cTn id="98" dur="2000"/>
                                        <p:tgtEl>
                                          <p:spTgt spid="31"/>
                                        </p:tgtEl>
                                      </p:cBhvr>
                                    </p:animEffect>
                                    <p:set>
                                      <p:cBhvr>
                                        <p:cTn id="99" dur="1" fill="hold">
                                          <p:stCondLst>
                                            <p:cond delay="1999"/>
                                          </p:stCondLst>
                                        </p:cTn>
                                        <p:tgtEl>
                                          <p:spTgt spid="31"/>
                                        </p:tgtEl>
                                        <p:attrNameLst>
                                          <p:attrName>style.visibility</p:attrName>
                                        </p:attrNameLst>
                                      </p:cBhvr>
                                      <p:to>
                                        <p:strVal val="hidden"/>
                                      </p:to>
                                    </p:set>
                                  </p:childTnLst>
                                </p:cTn>
                              </p:par>
                              <p:par>
                                <p:cTn id="100" presetID="1" presetClass="entr" presetSubtype="0" fill="hold" grpId="0" nodeType="withEffect">
                                  <p:stCondLst>
                                    <p:cond delay="76500"/>
                                  </p:stCondLst>
                                  <p:childTnLst>
                                    <p:set>
                                      <p:cBhvr>
                                        <p:cTn id="101" dur="1" fill="hold">
                                          <p:stCondLst>
                                            <p:cond delay="0"/>
                                          </p:stCondLst>
                                        </p:cTn>
                                        <p:tgtEl>
                                          <p:spTgt spid="34"/>
                                        </p:tgtEl>
                                        <p:attrNameLst>
                                          <p:attrName>style.visibility</p:attrName>
                                        </p:attrNameLst>
                                      </p:cBhvr>
                                      <p:to>
                                        <p:strVal val="visible"/>
                                      </p:to>
                                    </p:set>
                                  </p:childTnLst>
                                </p:cTn>
                              </p:par>
                              <p:par>
                                <p:cTn id="102" presetID="64" presetClass="path" presetSubtype="0" repeatCount="3000" accel="50000" decel="50000" fill="hold" grpId="1" nodeType="withEffect">
                                  <p:stCondLst>
                                    <p:cond delay="76900"/>
                                  </p:stCondLst>
                                  <p:childTnLst>
                                    <p:animMotion origin="layout" path="M 0 -1.09827E-6 L 0 -0.11653 " pathEditMode="relative" rAng="0" ptsTypes="AA">
                                      <p:cBhvr>
                                        <p:cTn id="103" dur="2000" fill="hold"/>
                                        <p:tgtEl>
                                          <p:spTgt spid="34"/>
                                        </p:tgtEl>
                                        <p:attrNameLst>
                                          <p:attrName>ppt_x</p:attrName>
                                          <p:attrName>ppt_y</p:attrName>
                                        </p:attrNameLst>
                                      </p:cBhvr>
                                      <p:rCtr x="0" y="-5800"/>
                                    </p:animMotion>
                                  </p:childTnLst>
                                </p:cTn>
                              </p:par>
                              <p:par>
                                <p:cTn id="104" presetID="3" presetClass="exit" presetSubtype="10" fill="hold" grpId="2" nodeType="withEffect">
                                  <p:stCondLst>
                                    <p:cond delay="82900"/>
                                  </p:stCondLst>
                                  <p:childTnLst>
                                    <p:animEffect transition="out" filter="blinds(horizontal)">
                                      <p:cBhvr>
                                        <p:cTn id="105" dur="500"/>
                                        <p:tgtEl>
                                          <p:spTgt spid="34"/>
                                        </p:tgtEl>
                                      </p:cBhvr>
                                    </p:animEffect>
                                    <p:set>
                                      <p:cBhvr>
                                        <p:cTn id="106" dur="1" fill="hold">
                                          <p:stCondLst>
                                            <p:cond delay="499"/>
                                          </p:stCondLst>
                                        </p:cTn>
                                        <p:tgtEl>
                                          <p:spTgt spid="34"/>
                                        </p:tgtEl>
                                        <p:attrNameLst>
                                          <p:attrName>style.visibility</p:attrName>
                                        </p:attrNameLst>
                                      </p:cBhvr>
                                      <p:to>
                                        <p:strVal val="hidden"/>
                                      </p:to>
                                    </p:set>
                                  </p:childTnLst>
                                </p:cTn>
                              </p:par>
                              <p:par>
                                <p:cTn id="107" presetID="6" presetClass="exit" presetSubtype="16" fill="hold" nodeType="withEffect">
                                  <p:stCondLst>
                                    <p:cond delay="83400"/>
                                  </p:stCondLst>
                                  <p:childTnLst>
                                    <p:animEffect transition="out" filter="circle(in)">
                                      <p:cBhvr>
                                        <p:cTn id="108" dur="2000"/>
                                        <p:tgtEl>
                                          <p:spTgt spid="33"/>
                                        </p:tgtEl>
                                      </p:cBhvr>
                                    </p:animEffect>
                                    <p:set>
                                      <p:cBhvr>
                                        <p:cTn id="109" dur="1" fill="hold">
                                          <p:stCondLst>
                                            <p:cond delay="1999"/>
                                          </p:stCondLst>
                                        </p:cTn>
                                        <p:tgtEl>
                                          <p:spTgt spid="33"/>
                                        </p:tgtEl>
                                        <p:attrNameLst>
                                          <p:attrName>style.visibility</p:attrName>
                                        </p:attrNameLst>
                                      </p:cBhvr>
                                      <p:to>
                                        <p:strVal val="hidden"/>
                                      </p:to>
                                    </p:set>
                                  </p:childTnLst>
                                </p:cTn>
                              </p:par>
                              <p:par>
                                <p:cTn id="110" presetID="21" presetClass="exit" presetSubtype="4" fill="hold" grpId="1" nodeType="withEffect">
                                  <p:stCondLst>
                                    <p:cond delay="83400"/>
                                  </p:stCondLst>
                                  <p:childTnLst>
                                    <p:animEffect transition="out" filter="wheel(4)">
                                      <p:cBhvr>
                                        <p:cTn id="111" dur="3000"/>
                                        <p:tgtEl>
                                          <p:spTgt spid="51"/>
                                        </p:tgtEl>
                                      </p:cBhvr>
                                    </p:animEffect>
                                    <p:set>
                                      <p:cBhvr>
                                        <p:cTn id="112" dur="1" fill="hold">
                                          <p:stCondLst>
                                            <p:cond delay="2999"/>
                                          </p:stCondLst>
                                        </p:cTn>
                                        <p:tgtEl>
                                          <p:spTgt spid="51"/>
                                        </p:tgtEl>
                                        <p:attrNameLst>
                                          <p:attrName>style.visibility</p:attrName>
                                        </p:attrNameLst>
                                      </p:cBhvr>
                                      <p:to>
                                        <p:strVal val="hidden"/>
                                      </p:to>
                                    </p:set>
                                  </p:childTnLst>
                                </p:cTn>
                              </p:par>
                              <p:par>
                                <p:cTn id="113" presetID="3" presetClass="exit" presetSubtype="10" fill="hold" nodeType="withEffect">
                                  <p:stCondLst>
                                    <p:cond delay="85800"/>
                                  </p:stCondLst>
                                  <p:childTnLst>
                                    <p:animEffect transition="out" filter="blinds(horizontal)">
                                      <p:cBhvr>
                                        <p:cTn id="114" dur="500"/>
                                        <p:tgtEl>
                                          <p:spTgt spid="13"/>
                                        </p:tgtEl>
                                      </p:cBhvr>
                                    </p:animEffect>
                                    <p:set>
                                      <p:cBhvr>
                                        <p:cTn id="115" dur="1" fill="hold">
                                          <p:stCondLst>
                                            <p:cond delay="499"/>
                                          </p:stCondLst>
                                        </p:cTn>
                                        <p:tgtEl>
                                          <p:spTgt spid="1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0" presetClass="entr" presetSubtype="0" fill="hold" grpId="0" nodeType="clickEffect" nodePh="1">
                                  <p:stCondLst>
                                    <p:cond delay="0"/>
                                  </p:stCondLst>
                                  <p:endCondLst>
                                    <p:cond evt="begin" delay="0">
                                      <p:tn val="118"/>
                                    </p:cond>
                                  </p:endCondLst>
                                  <p:childTnLst>
                                    <p:set>
                                      <p:cBhvr>
                                        <p:cTn id="119" dur="1" fill="hold">
                                          <p:stCondLst>
                                            <p:cond delay="0"/>
                                          </p:stCondLst>
                                        </p:cTn>
                                        <p:tgtEl>
                                          <p:spTgt spid="4"/>
                                        </p:tgtEl>
                                        <p:attrNameLst>
                                          <p:attrName>style.visibility</p:attrName>
                                        </p:attrNameLst>
                                      </p:cBhvr>
                                      <p:to>
                                        <p:strVal val="visible"/>
                                      </p:to>
                                    </p:set>
                                    <p:animEffect transition="in" filter="wedge">
                                      <p:cBhvr>
                                        <p:cTn id="120" dur="20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nodePh="1">
                                  <p:stCondLst>
                                    <p:cond delay="0"/>
                                  </p:stCondLst>
                                  <p:endCondLst>
                                    <p:cond evt="begin" delay="0">
                                      <p:tn val="123"/>
                                    </p:cond>
                                  </p:endCondLst>
                                  <p:childTnLst>
                                    <p:set>
                                      <p:cBhvr>
                                        <p:cTn id="124" dur="1" fill="hold">
                                          <p:stCondLst>
                                            <p:cond delay="0"/>
                                          </p:stCondLst>
                                        </p:cTn>
                                        <p:tgtEl>
                                          <p:spTgt spid="78"/>
                                        </p:tgtEl>
                                        <p:attrNameLst>
                                          <p:attrName>style.visibility</p:attrName>
                                        </p:attrNameLst>
                                      </p:cBhvr>
                                      <p:to>
                                        <p:strVal val="visible"/>
                                      </p:to>
                                    </p:set>
                                    <p:animEffect transition="in" filter="box(in)">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box(in)">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2000" fill="hold"/>
                                        <p:tgtEl>
                                          <p:spTgt spid="80"/>
                                        </p:tgtEl>
                                        <p:attrNameLst>
                                          <p:attrName>ppt_x</p:attrName>
                                        </p:attrNameLst>
                                      </p:cBhvr>
                                      <p:tavLst>
                                        <p:tav tm="0">
                                          <p:val>
                                            <p:strVal val="#ppt_x"/>
                                          </p:val>
                                        </p:tav>
                                        <p:tav tm="100000">
                                          <p:val>
                                            <p:strVal val="#ppt_x"/>
                                          </p:val>
                                        </p:tav>
                                      </p:tavLst>
                                    </p:anim>
                                    <p:anim calcmode="lin" valueType="num">
                                      <p:cBhvr additive="base">
                                        <p:cTn id="136" dur="20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bldLvl="0" animBg="1"/>
      <p:bldP spid="16" grpId="1" bldLvl="0" animBg="1"/>
      <p:bldP spid="16" grpId="2" bldLvl="0" animBg="1"/>
      <p:bldP spid="18" grpId="0" bldLvl="0" animBg="1"/>
      <p:bldP spid="18" grpId="1" bldLvl="0" animBg="1"/>
      <p:bldP spid="18" grpId="2" bldLvl="0" animBg="1"/>
      <p:bldP spid="20" grpId="0" bldLvl="0" animBg="1"/>
      <p:bldP spid="20" grpId="1" bldLvl="0" animBg="1"/>
      <p:bldP spid="20" grpId="2" bldLvl="0" animBg="1"/>
      <p:bldP spid="22" grpId="0" bldLvl="0" animBg="1"/>
      <p:bldP spid="22" grpId="1" bldLvl="0" animBg="1"/>
      <p:bldP spid="22" grpId="2" bldLvl="0" animBg="1"/>
      <p:bldP spid="24" grpId="0" bldLvl="0" animBg="1"/>
      <p:bldP spid="24" grpId="1" bldLvl="0" animBg="1"/>
      <p:bldP spid="24" grpId="2" bldLvl="0" animBg="1"/>
      <p:bldP spid="26" grpId="0" bldLvl="0" animBg="1"/>
      <p:bldP spid="26" grpId="1" bldLvl="0" animBg="1"/>
      <p:bldP spid="26" grpId="2" bldLvl="0" animBg="1"/>
      <p:bldP spid="28" grpId="0" bldLvl="0" animBg="1"/>
      <p:bldP spid="28" grpId="1" bldLvl="0" animBg="1"/>
      <p:bldP spid="28" grpId="2" bldLvl="0" animBg="1"/>
      <p:bldP spid="30" grpId="0" bldLvl="0" animBg="1"/>
      <p:bldP spid="30" grpId="1" bldLvl="0" animBg="1"/>
      <p:bldP spid="30" grpId="2" bldLvl="0" animBg="1"/>
      <p:bldP spid="32" grpId="0" bldLvl="0" animBg="1"/>
      <p:bldP spid="32" grpId="1" bldLvl="0" animBg="1"/>
      <p:bldP spid="32" grpId="2" bldLvl="0" animBg="1"/>
      <p:bldP spid="34" grpId="0" bldLvl="0" animBg="1"/>
      <p:bldP spid="34" grpId="1" bldLvl="0" animBg="1"/>
      <p:bldP spid="34" grpId="2" bldLvl="0" animBg="1"/>
      <p:bldP spid="51" grpId="0" bldLvl="0" animBg="1"/>
      <p:bldP spid="51" grpId="1" bldLvl="0" animBg="1"/>
      <p:bldP spid="78" grpId="0"/>
      <p:bldP spid="79"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828800" y="5867400"/>
            <a:ext cx="7259782" cy="990600"/>
          </a:xfrm>
          <a:prstGeom prst="flowChartAlternateProcess">
            <a:avLst/>
          </a:prstGeom>
          <a:ln/>
          <a:scene3d>
            <a:camera prst="orthographicFront"/>
            <a:lightRig rig="threePt" dir="t"/>
          </a:scene3d>
          <a:sp3d>
            <a:bevelT w="317500" h="279400"/>
            <a:bevelB w="317500" h="2794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lowchart: Connector 2"/>
          <p:cNvSpPr/>
          <p:nvPr/>
        </p:nvSpPr>
        <p:spPr>
          <a:xfrm>
            <a:off x="6858000" y="4627419"/>
            <a:ext cx="1399310" cy="1510145"/>
          </a:xfrm>
          <a:prstGeom prst="flowChartConnector">
            <a:avLst/>
          </a:prstGeom>
          <a:scene3d>
            <a:camera prst="orthographicFront"/>
            <a:lightRig rig="threePt" dir="t"/>
          </a:scene3d>
          <a:sp3d>
            <a:bevelT w="317500" h="190500"/>
            <a:bevelB w="317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lowchart: Connector 3"/>
          <p:cNvSpPr/>
          <p:nvPr/>
        </p:nvSpPr>
        <p:spPr>
          <a:xfrm>
            <a:off x="5347854" y="5043055"/>
            <a:ext cx="1399310" cy="1510145"/>
          </a:xfrm>
          <a:prstGeom prst="flowChartConnector">
            <a:avLst/>
          </a:prstGeom>
          <a:scene3d>
            <a:camera prst="orthographicFront"/>
            <a:lightRig rig="threePt" dir="t"/>
          </a:scene3d>
          <a:sp3d>
            <a:bevelT w="317500" h="190500"/>
            <a:bevelB w="317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p:cNvSpPr/>
          <p:nvPr/>
        </p:nvSpPr>
        <p:spPr>
          <a:xfrm>
            <a:off x="3740726" y="4682837"/>
            <a:ext cx="1399310" cy="1510145"/>
          </a:xfrm>
          <a:prstGeom prst="flowChartConnector">
            <a:avLst/>
          </a:prstGeom>
          <a:scene3d>
            <a:camera prst="orthographicFront"/>
            <a:lightRig rig="threePt" dir="t"/>
          </a:scene3d>
          <a:sp3d>
            <a:bevelT w="317500" h="190500"/>
            <a:bevelB w="317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Connector 5"/>
          <p:cNvSpPr/>
          <p:nvPr/>
        </p:nvSpPr>
        <p:spPr>
          <a:xfrm>
            <a:off x="2175163" y="4987637"/>
            <a:ext cx="1399310" cy="1510145"/>
          </a:xfrm>
          <a:prstGeom prst="flowChartConnector">
            <a:avLst/>
          </a:prstGeom>
          <a:scene3d>
            <a:camera prst="orthographicFront"/>
            <a:lightRig rig="threePt" dir="t"/>
          </a:scene3d>
          <a:sp3d>
            <a:bevelT w="317500" h="190500"/>
            <a:bevelB w="317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2604655" y="4239490"/>
            <a:ext cx="7024253" cy="831273"/>
          </a:xfrm>
          <a:prstGeom prst="rect">
            <a:avLst/>
          </a:prstGeom>
          <a:ln/>
          <a:scene3d>
            <a:camera prst="orthographicFront"/>
            <a:lightRig rig="threePt" dir="t"/>
          </a:scene3d>
          <a:sp3d>
            <a:bevelT w="317500" h="279400"/>
            <a:bevelB w="317500" h="279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cxnSp>
        <p:nvCxnSpPr>
          <p:cNvPr id="8" name="Straight Connector 7"/>
          <p:cNvCxnSpPr/>
          <p:nvPr/>
        </p:nvCxnSpPr>
        <p:spPr>
          <a:xfrm rot="5400000">
            <a:off x="1420091" y="4703619"/>
            <a:ext cx="1634836" cy="678872"/>
          </a:xfrm>
          <a:prstGeom prst="line">
            <a:avLst/>
          </a:prstGeom>
          <a:scene3d>
            <a:camera prst="orthographicFront"/>
            <a:lightRig rig="threePt" dir="t"/>
          </a:scene3d>
          <a:sp3d>
            <a:bevelT w="1270000" h="1016000"/>
            <a:bevelB w="1270000" h="1016000"/>
          </a:sp3d>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rot="5400000">
            <a:off x="8430492" y="5673437"/>
            <a:ext cx="1787236" cy="581891"/>
          </a:xfrm>
          <a:prstGeom prst="line">
            <a:avLst/>
          </a:prstGeom>
          <a:scene3d>
            <a:camera prst="orthographicFront"/>
            <a:lightRig rig="threePt" dir="t"/>
          </a:scene3d>
          <a:sp3d>
            <a:bevelT w="1270000" h="1016000"/>
            <a:bevelB w="1270000" h="1016000"/>
          </a:sp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362200" y="5257800"/>
            <a:ext cx="1066800" cy="830997"/>
          </a:xfrm>
          <a:prstGeom prst="rect">
            <a:avLst/>
          </a:prstGeom>
          <a:noFill/>
        </p:spPr>
        <p:txBody>
          <a:bodyPr wrap="square" rtlCol="0">
            <a:spAutoFit/>
          </a:bodyPr>
          <a:lstStyle/>
          <a:p>
            <a:r>
              <a:rPr lang="en-US" sz="2400" b="1" dirty="0" err="1" smtClean="0"/>
              <a:t>Khí</a:t>
            </a:r>
            <a:r>
              <a:rPr lang="en-US" sz="2400" b="1" dirty="0" smtClean="0"/>
              <a:t> </a:t>
            </a:r>
            <a:r>
              <a:rPr lang="en-US" sz="2400" b="1" dirty="0" err="1" smtClean="0"/>
              <a:t>Hidro</a:t>
            </a:r>
            <a:endParaRPr lang="vi-VN" sz="2400" b="1" dirty="0"/>
          </a:p>
        </p:txBody>
      </p:sp>
      <p:sp>
        <p:nvSpPr>
          <p:cNvPr id="11" name="TextBox 10"/>
          <p:cNvSpPr txBox="1"/>
          <p:nvPr/>
        </p:nvSpPr>
        <p:spPr>
          <a:xfrm>
            <a:off x="3962400" y="5181600"/>
            <a:ext cx="990600" cy="830997"/>
          </a:xfrm>
          <a:prstGeom prst="rect">
            <a:avLst/>
          </a:prstGeom>
          <a:noFill/>
        </p:spPr>
        <p:txBody>
          <a:bodyPr wrap="square" rtlCol="0">
            <a:spAutoFit/>
          </a:bodyPr>
          <a:lstStyle/>
          <a:p>
            <a:r>
              <a:rPr lang="en-US" sz="2400" b="1" dirty="0" err="1" smtClean="0"/>
              <a:t>Khí</a:t>
            </a:r>
            <a:r>
              <a:rPr lang="en-US" sz="2400" b="1" dirty="0" smtClean="0"/>
              <a:t> </a:t>
            </a:r>
            <a:r>
              <a:rPr lang="en-US" sz="2400" b="1" dirty="0" err="1" smtClean="0"/>
              <a:t>Nito</a:t>
            </a:r>
            <a:endParaRPr lang="vi-VN" sz="2400" b="1" dirty="0"/>
          </a:p>
        </p:txBody>
      </p:sp>
      <p:sp>
        <p:nvSpPr>
          <p:cNvPr id="12" name="TextBox 11"/>
          <p:cNvSpPr txBox="1"/>
          <p:nvPr/>
        </p:nvSpPr>
        <p:spPr>
          <a:xfrm>
            <a:off x="5562600" y="5181600"/>
            <a:ext cx="1143000" cy="1200329"/>
          </a:xfrm>
          <a:prstGeom prst="rect">
            <a:avLst/>
          </a:prstGeom>
          <a:noFill/>
        </p:spPr>
        <p:txBody>
          <a:bodyPr wrap="square" rtlCol="0">
            <a:spAutoFit/>
          </a:bodyPr>
          <a:lstStyle/>
          <a:p>
            <a:r>
              <a:rPr lang="en-US" sz="2400" b="1" dirty="0" err="1" smtClean="0"/>
              <a:t>Khí</a:t>
            </a:r>
            <a:r>
              <a:rPr lang="en-US" sz="2400" b="1" dirty="0" smtClean="0"/>
              <a:t> </a:t>
            </a:r>
            <a:r>
              <a:rPr lang="en-US" sz="2400" b="1" dirty="0" err="1" smtClean="0"/>
              <a:t>Cacon</a:t>
            </a:r>
            <a:r>
              <a:rPr lang="en-US" sz="2400" b="1" dirty="0" smtClean="0"/>
              <a:t> </a:t>
            </a:r>
            <a:r>
              <a:rPr lang="en-US" sz="2400" b="1" dirty="0" err="1" smtClean="0"/>
              <a:t>dioxit</a:t>
            </a:r>
            <a:endParaRPr lang="vi-VN" sz="2400" b="1" dirty="0"/>
          </a:p>
        </p:txBody>
      </p:sp>
      <p:sp>
        <p:nvSpPr>
          <p:cNvPr id="13" name="TextBox 12"/>
          <p:cNvSpPr txBox="1"/>
          <p:nvPr/>
        </p:nvSpPr>
        <p:spPr>
          <a:xfrm>
            <a:off x="7086600" y="5105400"/>
            <a:ext cx="1143000" cy="461665"/>
          </a:xfrm>
          <a:prstGeom prst="rect">
            <a:avLst/>
          </a:prstGeom>
          <a:noFill/>
        </p:spPr>
        <p:txBody>
          <a:bodyPr wrap="square" rtlCol="0">
            <a:spAutoFit/>
          </a:bodyPr>
          <a:lstStyle/>
          <a:p>
            <a:r>
              <a:rPr lang="en-US" sz="2400" b="1" dirty="0" err="1" smtClean="0"/>
              <a:t>Khí</a:t>
            </a:r>
            <a:r>
              <a:rPr lang="en-US" sz="2400" b="1" dirty="0" smtClean="0"/>
              <a:t> </a:t>
            </a:r>
            <a:r>
              <a:rPr lang="en-US" sz="2400" b="1" dirty="0" err="1" smtClean="0"/>
              <a:t>Oxi</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61111E-6 9.24855E-7 L 1.04775 -0.1341 " pathEditMode="relative" rAng="0" ptsTypes="AA">
                                      <p:cBhvr>
                                        <p:cTn id="6" dur="500" fill="hold"/>
                                        <p:tgtEl>
                                          <p:spTgt spid="7"/>
                                        </p:tgtEl>
                                        <p:attrNameLst>
                                          <p:attrName>ppt_x</p:attrName>
                                          <p:attrName>ppt_y</p:attrName>
                                        </p:attrNameLst>
                                      </p:cBhvr>
                                      <p:rCtr x="524" y="-67"/>
                                    </p:animMotion>
                                  </p:childTnLst>
                                </p:cTn>
                              </p:par>
                              <p:par>
                                <p:cTn id="7" presetID="64" presetClass="path" presetSubtype="0" accel="50000" decel="50000" fill="hold" grpId="0" nodeType="withEffect">
                                  <p:stCondLst>
                                    <p:cond delay="0"/>
                                  </p:stCondLst>
                                  <p:childTnLst>
                                    <p:animMotion origin="layout" path="M 0.00087 -0.0185 L -0.00608 -0.72532 " pathEditMode="relative" rAng="0" ptsTypes="AA">
                                      <p:cBhvr>
                                        <p:cTn id="8" dur="3000" fill="hold"/>
                                        <p:tgtEl>
                                          <p:spTgt spid="6"/>
                                        </p:tgtEl>
                                        <p:attrNameLst>
                                          <p:attrName>ppt_x</p:attrName>
                                          <p:attrName>ppt_y</p:attrName>
                                        </p:attrNameLst>
                                      </p:cBhvr>
                                      <p:rCtr x="-3" y="-354"/>
                                    </p:animMotion>
                                  </p:childTnLst>
                                </p:cTn>
                              </p:par>
                              <p:par>
                                <p:cTn id="9" presetID="64" presetClass="path" presetSubtype="0" accel="50000" decel="50000" fill="hold" grpId="0" nodeType="withEffect">
                                  <p:stCondLst>
                                    <p:cond delay="0"/>
                                  </p:stCondLst>
                                  <p:childTnLst>
                                    <p:animMotion origin="layout" path="M 0 0  L 0 -0.44444  E" pathEditMode="relative" ptsTypes="">
                                      <p:cBhvr>
                                        <p:cTn id="10" dur="3000" fill="hold"/>
                                        <p:tgtEl>
                                          <p:spTgt spid="5"/>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1.66667E-6 -2.22222E-6 L 0.00104 0.17199 " pathEditMode="relative" rAng="0" ptsTypes="AA">
                                      <p:cBhvr>
                                        <p:cTn id="12" dur="3000" fill="hold"/>
                                        <p:tgtEl>
                                          <p:spTgt spid="3"/>
                                        </p:tgtEl>
                                        <p:attrNameLst>
                                          <p:attrName>ppt_x</p:attrName>
                                          <p:attrName>ppt_y</p:attrName>
                                        </p:attrNameLst>
                                      </p:cBhvr>
                                      <p:rCtr x="1" y="86"/>
                                    </p:animMotion>
                                  </p:childTnLst>
                                </p:cTn>
                              </p:par>
                              <p:par>
                                <p:cTn id="13" presetID="42" presetClass="path" presetSubtype="0" accel="50000" decel="50000" fill="hold" grpId="0" nodeType="withEffect">
                                  <p:stCondLst>
                                    <p:cond delay="0"/>
                                  </p:stCondLst>
                                  <p:childTnLst>
                                    <p:animMotion origin="layout" path="M -3.54167E-6 -3.7037E-7 L 0.00105 0.11319 " pathEditMode="relative" rAng="0" ptsTypes="AA">
                                      <p:cBhvr>
                                        <p:cTn id="14" dur="3000" fill="hold"/>
                                        <p:tgtEl>
                                          <p:spTgt spid="4"/>
                                        </p:tgtEl>
                                        <p:attrNameLst>
                                          <p:attrName>ppt_x</p:attrName>
                                          <p:attrName>ppt_y</p:attrName>
                                        </p:attrNameLst>
                                      </p:cBhvr>
                                      <p:rCtr x="1" y="56"/>
                                    </p:animMotion>
                                  </p:childTnLst>
                                </p:cTn>
                              </p:par>
                              <p:par>
                                <p:cTn id="15" presetID="63" presetClass="path" presetSubtype="0" accel="50000" decel="50000" fill="hold" grpId="0" nodeType="withEffect">
                                  <p:stCondLst>
                                    <p:cond delay="0"/>
                                  </p:stCondLst>
                                  <p:childTnLst>
                                    <p:animMotion origin="layout" path="M 5E-6 4.79769E-6 L 1.05313 0.01664 " pathEditMode="relative" rAng="0" ptsTypes="AA">
                                      <p:cBhvr>
                                        <p:cTn id="16" dur="2000" fill="hold"/>
                                        <p:tgtEl>
                                          <p:spTgt spid="2"/>
                                        </p:tgtEl>
                                        <p:attrNameLst>
                                          <p:attrName>ppt_x</p:attrName>
                                          <p:attrName>ppt_y</p:attrName>
                                        </p:attrNameLst>
                                      </p:cBhvr>
                                      <p:rCtr x="527" y="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0" y="1752600"/>
            <a:ext cx="8839200" cy="2438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6000" b="0" i="0" u="none" strike="noStrike" kern="1200" cap="none" spc="0" normalizeH="0" baseline="0" noProof="0" dirty="0" err="1" smtClean="0">
                <a:ln>
                  <a:noFill/>
                </a:ln>
                <a:solidFill>
                  <a:srgbClr val="FF0000"/>
                </a:solidFill>
                <a:effectLst/>
                <a:uLnTx/>
                <a:uFillTx/>
                <a:latin typeface="+mn-lt"/>
                <a:ea typeface="+mn-ea"/>
                <a:cs typeface="+mn-cs"/>
              </a:rPr>
              <a:t>Khí</a:t>
            </a:r>
            <a:r>
              <a:rPr kumimoji="0" lang="en-US" sz="60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6000" b="0" i="0" u="none" strike="noStrike" kern="1200" cap="none" spc="0" normalizeH="0" baseline="0" noProof="0" dirty="0" err="1" smtClean="0">
                <a:ln>
                  <a:noFill/>
                </a:ln>
                <a:solidFill>
                  <a:srgbClr val="FF0000"/>
                </a:solidFill>
                <a:effectLst/>
                <a:uLnTx/>
                <a:uFillTx/>
                <a:latin typeface="+mn-lt"/>
                <a:ea typeface="+mn-ea"/>
                <a:cs typeface="+mn-cs"/>
              </a:rPr>
              <a:t>hidro</a:t>
            </a:r>
            <a:r>
              <a:rPr kumimoji="0" lang="en-US" sz="60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nhẹ</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nhất</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trong</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tất</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cả</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các</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r>
              <a:rPr kumimoji="0" lang="en-US" sz="6000" b="0" i="1" u="none" strike="noStrike" kern="1200" cap="none" spc="0" normalizeH="0" baseline="0" noProof="0" dirty="0" err="1" smtClean="0">
                <a:ln>
                  <a:noFill/>
                </a:ln>
                <a:solidFill>
                  <a:srgbClr val="00B0F0"/>
                </a:solidFill>
                <a:effectLst/>
                <a:uLnTx/>
                <a:uFillTx/>
                <a:latin typeface="+mn-lt"/>
                <a:ea typeface="+mn-ea"/>
                <a:cs typeface="+mn-cs"/>
              </a:rPr>
              <a:t>khí</a:t>
            </a:r>
            <a:r>
              <a:rPr kumimoji="0" lang="en-US" sz="6000" b="0" i="1" u="none" strike="noStrike" kern="1200" cap="none" spc="0" normalizeH="0" baseline="0" noProof="0" dirty="0" smtClean="0">
                <a:ln>
                  <a:noFill/>
                </a:ln>
                <a:solidFill>
                  <a:srgbClr val="00B0F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ocuments\kkc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ight Arrow 5">
            <a:hlinkClick r:id="rId3" action="ppaction://hlinksldjump"/>
          </p:cNvPr>
          <p:cNvSpPr/>
          <p:nvPr/>
        </p:nvSpPr>
        <p:spPr>
          <a:xfrm>
            <a:off x="8686800" y="1524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err="1" smtClean="0">
                <a:solidFill>
                  <a:schemeClr val="accent3">
                    <a:lumMod val="50000"/>
                  </a:schemeClr>
                </a:solidFill>
                <a:latin typeface="Times New Roman" pitchFamily="18" charset="0"/>
                <a:cs typeface="Times New Roman" pitchFamily="18" charset="0"/>
              </a:rPr>
              <a:t>Tóm</a:t>
            </a:r>
            <a:r>
              <a:rPr lang="en-US" b="1" i="1" u="sng" dirty="0" smtClean="0">
                <a:solidFill>
                  <a:schemeClr val="accent3">
                    <a:lumMod val="50000"/>
                  </a:schemeClr>
                </a:solidFill>
                <a:latin typeface="Times New Roman" pitchFamily="18" charset="0"/>
                <a:cs typeface="Times New Roman" pitchFamily="18" charset="0"/>
              </a:rPr>
              <a:t> </a:t>
            </a:r>
            <a:r>
              <a:rPr lang="en-US" b="1" i="1" u="sng" dirty="0" err="1" smtClean="0">
                <a:solidFill>
                  <a:schemeClr val="accent3">
                    <a:lumMod val="50000"/>
                  </a:schemeClr>
                </a:solidFill>
                <a:latin typeface="Times New Roman" pitchFamily="18" charset="0"/>
                <a:cs typeface="Times New Roman" pitchFamily="18" charset="0"/>
              </a:rPr>
              <a:t>lại</a:t>
            </a:r>
            <a:r>
              <a:rPr lang="en-US" b="1" i="1" u="sng" dirty="0" smtClean="0">
                <a:solidFill>
                  <a:schemeClr val="accent3">
                    <a:lumMod val="50000"/>
                  </a:schemeClr>
                </a:solidFill>
                <a:latin typeface="Times New Roman" pitchFamily="18" charset="0"/>
                <a:cs typeface="Times New Roman" pitchFamily="18" charset="0"/>
              </a:rPr>
              <a:t>:</a:t>
            </a:r>
            <a:endParaRPr lang="vi-VN" b="1" i="1" u="sng" dirty="0">
              <a:solidFill>
                <a:schemeClr val="accent3">
                  <a:lumMod val="50000"/>
                </a:schemeClr>
              </a:solidFill>
              <a:latin typeface="Times New Roman" pitchFamily="18" charset="0"/>
              <a:cs typeface="Times New Roman" pitchFamily="18" charset="0"/>
            </a:endParaRPr>
          </a:p>
        </p:txBody>
      </p:sp>
      <p:sp>
        <p:nvSpPr>
          <p:cNvPr id="13" name="Oval 12"/>
          <p:cNvSpPr/>
          <p:nvPr/>
        </p:nvSpPr>
        <p:spPr>
          <a:xfrm>
            <a:off x="2895600" y="3352800"/>
            <a:ext cx="3352800" cy="1600200"/>
          </a:xfrm>
          <a:prstGeom prst="ellipse">
            <a:avLst/>
          </a:prstGeom>
        </p:spPr>
        <p:style>
          <a:lnRef idx="1">
            <a:schemeClr val="accent5"/>
          </a:lnRef>
          <a:fillRef idx="1001">
            <a:schemeClr val="lt1"/>
          </a:fillRef>
          <a:effectRef idx="1">
            <a:schemeClr val="accent5"/>
          </a:effectRef>
          <a:fontRef idx="minor">
            <a:schemeClr val="dk1"/>
          </a:fontRef>
        </p:style>
        <p:txBody>
          <a:bodyPr rtlCol="0" anchor="ctr"/>
          <a:lstStyle/>
          <a:p>
            <a:pPr algn="ct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baseline="-25000" dirty="0" smtClean="0">
                <a:latin typeface="Times New Roman" pitchFamily="18" charset="0"/>
                <a:cs typeface="Times New Roman" pitchFamily="18" charset="0"/>
              </a:rPr>
              <a:t> </a:t>
            </a:r>
            <a:endParaRPr lang="vi-VN" sz="3000" baseline="-25000" dirty="0">
              <a:latin typeface="Times New Roman" pitchFamily="18" charset="0"/>
              <a:cs typeface="Times New Roman" pitchFamily="18" charset="0"/>
            </a:endParaRPr>
          </a:p>
        </p:txBody>
      </p:sp>
      <p:sp>
        <p:nvSpPr>
          <p:cNvPr id="14" name="Rounded Rectangle 13"/>
          <p:cNvSpPr/>
          <p:nvPr/>
        </p:nvSpPr>
        <p:spPr>
          <a:xfrm>
            <a:off x="5638800" y="5410200"/>
            <a:ext cx="22098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smtClean="0">
                <a:latin typeface="Times New Roman" pitchFamily="18" charset="0"/>
                <a:cs typeface="Times New Roman" pitchFamily="18" charset="0"/>
              </a:rPr>
              <a:t>Không vị</a:t>
            </a:r>
            <a:endParaRPr lang="vi-VN" sz="3000">
              <a:latin typeface="Times New Roman" pitchFamily="18" charset="0"/>
              <a:cs typeface="Times New Roman" pitchFamily="18" charset="0"/>
            </a:endParaRPr>
          </a:p>
        </p:txBody>
      </p:sp>
      <p:sp>
        <p:nvSpPr>
          <p:cNvPr id="15" name="Rounded Rectangle 14">
            <a:hlinkClick r:id="rId2" action="ppaction://hlinksldjump"/>
          </p:cNvPr>
          <p:cNvSpPr/>
          <p:nvPr/>
        </p:nvSpPr>
        <p:spPr>
          <a:xfrm>
            <a:off x="228600" y="2133600"/>
            <a:ext cx="2286000" cy="1143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Nhẹ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endParaRPr lang="vi-VN" sz="2800" dirty="0">
              <a:latin typeface="Times New Roman" pitchFamily="18" charset="0"/>
              <a:cs typeface="Times New Roman" pitchFamily="18" charset="0"/>
            </a:endParaRPr>
          </a:p>
        </p:txBody>
      </p:sp>
      <p:sp>
        <p:nvSpPr>
          <p:cNvPr id="16" name="Rounded Rectangle 15"/>
          <p:cNvSpPr/>
          <p:nvPr/>
        </p:nvSpPr>
        <p:spPr>
          <a:xfrm>
            <a:off x="6781800" y="2133600"/>
            <a:ext cx="22098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smtClean="0">
                <a:latin typeface="Times New Roman" pitchFamily="18" charset="0"/>
                <a:cs typeface="Times New Roman" pitchFamily="18" charset="0"/>
              </a:rPr>
              <a:t>Không mùi</a:t>
            </a:r>
            <a:endParaRPr lang="vi-VN" sz="3000">
              <a:latin typeface="Times New Roman" pitchFamily="18" charset="0"/>
              <a:cs typeface="Times New Roman" pitchFamily="18" charset="0"/>
            </a:endParaRPr>
          </a:p>
        </p:txBody>
      </p:sp>
      <p:sp>
        <p:nvSpPr>
          <p:cNvPr id="17" name="Rounded Rectangle 16">
            <a:hlinkClick r:id="rId3" action="ppaction://hlinksldjump"/>
          </p:cNvPr>
          <p:cNvSpPr/>
          <p:nvPr/>
        </p:nvSpPr>
        <p:spPr>
          <a:xfrm>
            <a:off x="1219200" y="5486400"/>
            <a:ext cx="2209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smtClean="0">
                <a:latin typeface="Times New Roman" pitchFamily="18" charset="0"/>
                <a:cs typeface="Times New Roman" pitchFamily="18" charset="0"/>
              </a:rPr>
              <a:t>Tan rất ít trong nước</a:t>
            </a:r>
            <a:endParaRPr lang="vi-VN" sz="3000">
              <a:latin typeface="Times New Roman" pitchFamily="18" charset="0"/>
              <a:cs typeface="Times New Roman" pitchFamily="18" charset="0"/>
            </a:endParaRPr>
          </a:p>
        </p:txBody>
      </p:sp>
      <p:sp>
        <p:nvSpPr>
          <p:cNvPr id="18" name="Rounded Rectangle 17"/>
          <p:cNvSpPr/>
          <p:nvPr/>
        </p:nvSpPr>
        <p:spPr>
          <a:xfrm>
            <a:off x="3657600" y="1219200"/>
            <a:ext cx="2209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smtClean="0">
                <a:latin typeface="Times New Roman" pitchFamily="18" charset="0"/>
                <a:cs typeface="Times New Roman" pitchFamily="18" charset="0"/>
              </a:rPr>
              <a:t>Không màu</a:t>
            </a:r>
            <a:endParaRPr lang="vi-VN" sz="3000">
              <a:latin typeface="Times New Roman" pitchFamily="18" charset="0"/>
              <a:cs typeface="Times New Roman" pitchFamily="18" charset="0"/>
            </a:endParaRPr>
          </a:p>
        </p:txBody>
      </p:sp>
      <p:sp>
        <p:nvSpPr>
          <p:cNvPr id="22" name="Down Arrow 21"/>
          <p:cNvSpPr/>
          <p:nvPr/>
        </p:nvSpPr>
        <p:spPr>
          <a:xfrm rot="2268513">
            <a:off x="2600614" y="4640150"/>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23" name="Down Arrow 22"/>
          <p:cNvSpPr/>
          <p:nvPr/>
        </p:nvSpPr>
        <p:spPr>
          <a:xfrm rot="8003470">
            <a:off x="2747839" y="2776577"/>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24" name="Down Arrow 23"/>
          <p:cNvSpPr/>
          <p:nvPr/>
        </p:nvSpPr>
        <p:spPr>
          <a:xfrm rot="11373723">
            <a:off x="4424238" y="2471777"/>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25" name="Down Arrow 24"/>
          <p:cNvSpPr/>
          <p:nvPr/>
        </p:nvSpPr>
        <p:spPr>
          <a:xfrm rot="14212437">
            <a:off x="6050895" y="2779134"/>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26" name="Down Arrow 25"/>
          <p:cNvSpPr/>
          <p:nvPr/>
        </p:nvSpPr>
        <p:spPr>
          <a:xfrm rot="18970663">
            <a:off x="6193566" y="4634787"/>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amond(in)">
                                      <p:cBhvr>
                                        <p:cTn id="15" dur="1000"/>
                                        <p:tgtEl>
                                          <p:spTgt spid="2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lide(fromBottom)">
                                      <p:cBhvr>
                                        <p:cTn id="45" dur="500"/>
                                        <p:tgtEl>
                                          <p:spTgt spid="23"/>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lide(fromBottom)">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882</Words>
  <Application>Microsoft Office PowerPoint</Application>
  <PresentationFormat>On-screen Show (4:3)</PresentationFormat>
  <Paragraphs>132</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Microsoft Equation 3.0</vt:lpstr>
      <vt:lpstr>Equation</vt:lpstr>
      <vt:lpstr> </vt:lpstr>
      <vt:lpstr>Slide 2</vt:lpstr>
      <vt:lpstr>Sơ Lược về nguyên tử Hidro</vt:lpstr>
      <vt:lpstr>Slide 4</vt:lpstr>
      <vt:lpstr>Slide 5</vt:lpstr>
      <vt:lpstr>Slide 6</vt:lpstr>
      <vt:lpstr>Slide 7</vt:lpstr>
      <vt:lpstr>Slide 8</vt:lpstr>
      <vt:lpstr>Tóm lại:</vt:lpstr>
      <vt:lpstr>Slide 10</vt:lpstr>
      <vt:lpstr>Slide 11</vt:lpstr>
      <vt:lpstr>II.Tính chất hoá học : 1) Tác dụng với oxi</vt:lpstr>
      <vt:lpstr>Slide 13</vt:lpstr>
      <vt:lpstr>Slide 14</vt:lpstr>
      <vt:lpstr>Slide 15</vt:lpstr>
      <vt:lpstr>Slide 16</vt:lpstr>
      <vt:lpstr>2)Tác dụng với CuO</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SONY</cp:lastModifiedBy>
  <cp:revision>57</cp:revision>
  <dcterms:created xsi:type="dcterms:W3CDTF">2017-02-18T13:45:39Z</dcterms:created>
  <dcterms:modified xsi:type="dcterms:W3CDTF">2017-04-25T14:03:30Z</dcterms:modified>
</cp:coreProperties>
</file>