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62" r:id="rId2"/>
    <p:sldId id="258" r:id="rId3"/>
    <p:sldId id="259" r:id="rId4"/>
    <p:sldId id="263" r:id="rId5"/>
    <p:sldId id="260" r:id="rId6"/>
    <p:sldId id="261" r:id="rId7"/>
    <p:sldId id="264" r:id="rId8"/>
    <p:sldId id="265" r:id="rId9"/>
    <p:sldId id="269" r:id="rId10"/>
    <p:sldId id="270" r:id="rId11"/>
    <p:sldId id="280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78" r:id="rId20"/>
    <p:sldId id="281" r:id="rId21"/>
    <p:sldId id="282" r:id="rId22"/>
    <p:sldId id="283" r:id="rId23"/>
    <p:sldId id="271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56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41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20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73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48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109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08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04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929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1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D1CB-E31A-4F68-8DB1-90DB266974EB}" type="datetimeFigureOut">
              <a:rPr lang="vi-VN" smtClean="0"/>
              <a:t>28/10/2019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BE4C-23B1-4D78-89F5-0B9D2321EA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75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9723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28" y="661738"/>
            <a:ext cx="9685419" cy="1347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CÂU HỎI </a:t>
            </a:r>
            <a:r>
              <a:rPr lang="en-US" sz="7200" dirty="0" smtClean="0"/>
              <a:t>1:</a:t>
            </a:r>
            <a:endParaRPr lang="vi-VN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8" y="2009274"/>
            <a:ext cx="11458072" cy="4367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Đâu là tác phẩm của Bác Hồ ?</a:t>
            </a:r>
          </a:p>
          <a:p>
            <a:pPr marL="0" indent="0">
              <a:buNone/>
            </a:pPr>
            <a:r>
              <a:rPr lang="en-US" sz="5400" dirty="0" smtClean="0"/>
              <a:t>A . Sống chết mặc bay</a:t>
            </a:r>
          </a:p>
          <a:p>
            <a:pPr marL="0" indent="0">
              <a:buNone/>
            </a:pPr>
            <a:r>
              <a:rPr lang="en-US" sz="5400" dirty="0" smtClean="0"/>
              <a:t>B .Giấc ngủ mười năm</a:t>
            </a:r>
          </a:p>
          <a:p>
            <a:pPr marL="0" indent="0">
              <a:buNone/>
            </a:pPr>
            <a:r>
              <a:rPr lang="en-US" sz="5400" dirty="0" smtClean="0"/>
              <a:t>C . Ca </a:t>
            </a:r>
            <a:r>
              <a:rPr lang="en-US" sz="5400" dirty="0" err="1" smtClean="0"/>
              <a:t>Huế</a:t>
            </a:r>
            <a:r>
              <a:rPr lang="en-US" sz="5400" dirty="0" smtClean="0"/>
              <a:t> trên sông Hương</a:t>
            </a:r>
          </a:p>
          <a:p>
            <a:pPr marL="0" indent="0">
              <a:buNone/>
            </a:pPr>
            <a:r>
              <a:rPr lang="en-US" sz="5400" dirty="0" smtClean="0"/>
              <a:t>D . Quan Âm Thị Kính</a:t>
            </a:r>
          </a:p>
        </p:txBody>
      </p:sp>
    </p:spTree>
    <p:extLst>
      <p:ext uri="{BB962C8B-B14F-4D97-AF65-F5344CB8AC3E}">
        <p14:creationId xmlns:p14="http://schemas.microsoft.com/office/powerpoint/2010/main" val="31786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8" y="0"/>
            <a:ext cx="7423484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358" y="365125"/>
            <a:ext cx="9693441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ĐÁP ÁN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12056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389188"/>
            <a:ext cx="9649326" cy="1325563"/>
          </a:xfrm>
        </p:spPr>
        <p:txBody>
          <a:bodyPr/>
          <a:lstStyle/>
          <a:p>
            <a:r>
              <a:rPr lang="en-US" sz="4800" dirty="0" smtClean="0"/>
              <a:t>CÂU HỎI 2</a:t>
            </a:r>
            <a:r>
              <a:rPr lang="en-US" dirty="0" smtClean="0"/>
              <a:t>: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4" y="1467853"/>
            <a:ext cx="10756231" cy="539014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Dưới đây, đâu là BPTT của bài “ Rằm tháng giêng” ?</a:t>
            </a:r>
          </a:p>
          <a:p>
            <a:r>
              <a:rPr lang="en-US" sz="5400" dirty="0" smtClean="0"/>
              <a:t>A. Ẩn dụ , so sánh , điệp từ</a:t>
            </a:r>
          </a:p>
          <a:p>
            <a:r>
              <a:rPr lang="en-US" sz="5400" dirty="0" smtClean="0"/>
              <a:t>B. So sánh , điệp từ , nhân hóa</a:t>
            </a:r>
          </a:p>
          <a:p>
            <a:r>
              <a:rPr lang="en-US" sz="5400" dirty="0" smtClean="0"/>
              <a:t>C. Liên tưởng, nhân hóa, ẩn dụ </a:t>
            </a:r>
          </a:p>
          <a:p>
            <a:r>
              <a:rPr lang="en-US" sz="5400" dirty="0" smtClean="0"/>
              <a:t>D. So sánh, điệp từ, liên tưởng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11781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415090"/>
            <a:ext cx="8001000" cy="6190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221" y="1947027"/>
            <a:ext cx="8201525" cy="1325563"/>
          </a:xfrm>
        </p:spPr>
        <p:txBody>
          <a:bodyPr/>
          <a:lstStyle/>
          <a:p>
            <a:r>
              <a:rPr lang="en-US" dirty="0" smtClean="0"/>
              <a:t>ĐÁP ÁN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221" y="3272590"/>
            <a:ext cx="9821779" cy="262764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D. So sánh, điệp từ, liên tưởng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6697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CÂU HỎI 3</a:t>
            </a:r>
            <a:r>
              <a:rPr lang="en-US" dirty="0" smtClean="0"/>
              <a:t>: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6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Bác hồ viết bài ‘ Lê-nin và các dân tộc thuộc địa” khi đang ở đâu?</a:t>
            </a:r>
          </a:p>
          <a:p>
            <a:r>
              <a:rPr lang="en-US" sz="5400" dirty="0" smtClean="0"/>
              <a:t>A. Paris</a:t>
            </a:r>
          </a:p>
          <a:p>
            <a:r>
              <a:rPr lang="en-US" sz="5400" dirty="0" smtClean="0"/>
              <a:t>B. Mi-an-ma</a:t>
            </a:r>
          </a:p>
          <a:p>
            <a:r>
              <a:rPr lang="en-US" sz="5400" dirty="0" smtClean="0"/>
              <a:t>C. Liên xô</a:t>
            </a:r>
          </a:p>
          <a:p>
            <a:r>
              <a:rPr lang="en-US" sz="5400" dirty="0" smtClean="0"/>
              <a:t>D. Trung Quốc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40269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386" y="2283910"/>
            <a:ext cx="5432258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ĐÁP ÁN </a:t>
            </a:r>
            <a:endParaRPr lang="vi-VN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807" y="3465094"/>
            <a:ext cx="5582653" cy="1082843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C. Liên xô</a:t>
            </a:r>
            <a:endParaRPr lang="vi-V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26" y="279734"/>
            <a:ext cx="10619874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CÂU HỎI 4:</a:t>
            </a:r>
            <a:endParaRPr lang="vi-V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491916"/>
            <a:ext cx="10619874" cy="5366083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Bác Hồ đã dịch và phổ biến bài Quốc ca theo thể thơ lục bát khi đang ở đâu?</a:t>
            </a:r>
          </a:p>
          <a:p>
            <a:r>
              <a:rPr lang="en-US" sz="5400" dirty="0" smtClean="0"/>
              <a:t>A. Việt Nam </a:t>
            </a:r>
          </a:p>
          <a:p>
            <a:r>
              <a:rPr lang="en-US" sz="5400" dirty="0" smtClean="0"/>
              <a:t>B. Trung Quốc</a:t>
            </a:r>
          </a:p>
          <a:p>
            <a:r>
              <a:rPr lang="en-US" sz="5400" dirty="0" smtClean="0"/>
              <a:t>C. Pháp</a:t>
            </a:r>
          </a:p>
          <a:p>
            <a:r>
              <a:rPr lang="en-US" sz="5400" dirty="0" smtClean="0"/>
              <a:t>D. Nga 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37475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810" y="517357"/>
            <a:ext cx="3773904" cy="50532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ĐÁP ÁN</a:t>
            </a:r>
            <a:endParaRPr lang="vi-V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810" y="3429000"/>
            <a:ext cx="5634792" cy="1792704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A. Việt Nam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35570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1551"/>
            <a:ext cx="10515600" cy="1325563"/>
          </a:xfrm>
        </p:spPr>
        <p:txBody>
          <a:bodyPr/>
          <a:lstStyle/>
          <a:p>
            <a:r>
              <a:rPr lang="en-US" dirty="0" smtClean="0"/>
              <a:t>CÂU HỎI 5: NỘI DUNG CHÍNH CỦA BÀI “CẢNH KHUYA” LÀ GÌ? 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6888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A. Thể hiện sự gắn bó giữa tình yêu thiên nhiên </a:t>
            </a:r>
          </a:p>
          <a:p>
            <a:r>
              <a:rPr lang="en-US" sz="5400" dirty="0" smtClean="0"/>
              <a:t> B. Thể hiện lòng yêu nước </a:t>
            </a:r>
          </a:p>
          <a:p>
            <a:r>
              <a:rPr lang="en-US" sz="5400" dirty="0" smtClean="0"/>
              <a:t> C. Cả hai đáp án trên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27357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148" y="132348"/>
            <a:ext cx="2662988" cy="210552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ĐÁP ÁN </a:t>
            </a:r>
            <a:endParaRPr lang="vi-V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464" y="1792705"/>
            <a:ext cx="6208294" cy="447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C. Cả hai đáp án trên</a:t>
            </a:r>
          </a:p>
          <a:p>
            <a:pPr marL="0" indent="0">
              <a:buNone/>
            </a:pPr>
            <a:r>
              <a:rPr lang="en-US" sz="5400" dirty="0" smtClean="0"/>
              <a:t>Thể hiện sự gắn bó giữa tình yêu thiên nhiên và lòng yêu đất nước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22209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8" y="88399"/>
            <a:ext cx="8959516" cy="337669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CẢNH KHUYA 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RẰM THÁNG GIÊNG</a:t>
            </a:r>
            <a:endParaRPr lang="vi-VN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60558"/>
            <a:ext cx="10515600" cy="3597442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</a:rPr>
              <a:t>HỒ CHÍ MINH</a:t>
            </a:r>
          </a:p>
          <a:p>
            <a:pPr algn="r"/>
            <a:endParaRPr lang="en-US" sz="4800" dirty="0" smtClean="0"/>
          </a:p>
          <a:p>
            <a:pPr algn="r"/>
            <a:endParaRPr lang="en-US" sz="4800" dirty="0" smtClean="0"/>
          </a:p>
          <a:p>
            <a:pPr algn="r"/>
            <a:r>
              <a:rPr lang="en-US" sz="4800" dirty="0" smtClean="0"/>
              <a:t>PHẦN TRÌNH BÀY : TỔ 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26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1325563"/>
          </a:xfrm>
        </p:spPr>
        <p:txBody>
          <a:bodyPr/>
          <a:lstStyle/>
          <a:p>
            <a:r>
              <a:rPr lang="en-US" dirty="0" smtClean="0"/>
              <a:t>CÂU HỎI 5: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4592"/>
            <a:ext cx="11353800" cy="520340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Bài thơ “ Cảnh khuya” và “ Rằm tháng giêng” được viết năm bao nhiêu?</a:t>
            </a:r>
          </a:p>
          <a:p>
            <a:r>
              <a:rPr lang="en-US" sz="5400" dirty="0" smtClean="0"/>
              <a:t>A.1947-1949</a:t>
            </a:r>
          </a:p>
          <a:p>
            <a:r>
              <a:rPr lang="en-US" sz="5400" dirty="0" smtClean="0"/>
              <a:t>B.1947-1949</a:t>
            </a:r>
          </a:p>
          <a:p>
            <a:r>
              <a:rPr lang="en-US" sz="5400" dirty="0" smtClean="0"/>
              <a:t>C.1948-1969</a:t>
            </a:r>
          </a:p>
          <a:p>
            <a:r>
              <a:rPr lang="en-US" sz="5400" dirty="0" smtClean="0"/>
              <a:t>D.1947-1948</a:t>
            </a:r>
          </a:p>
          <a:p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2428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7358" y="365125"/>
            <a:ext cx="4957010" cy="2390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ĐÁP ÁN 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836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D.1947-1948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22145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495" y="505325"/>
            <a:ext cx="7531767" cy="4487780"/>
          </a:xfrm>
        </p:spPr>
        <p:txBody>
          <a:bodyPr/>
          <a:lstStyle/>
          <a:p>
            <a:pPr algn="ctr"/>
            <a:r>
              <a:rPr lang="en-US" dirty="0" smtClean="0"/>
              <a:t>CẢM ƠN CÁC BẠN ĐÃ THAM GIA TRÒ CHƠI NHÓM CHÚNG TÔI</a:t>
            </a:r>
            <a:br>
              <a:rPr lang="en-US" dirty="0" smtClean="0"/>
            </a:br>
            <a:r>
              <a:rPr lang="en-US" dirty="0" smtClean="0"/>
              <a:t>CHÚC MỪNG CÁC BẠN</a:t>
            </a:r>
            <a:br>
              <a:rPr lang="en-US" dirty="0" smtClean="0"/>
            </a:br>
            <a:r>
              <a:rPr lang="en-US" dirty="0" smtClean="0"/>
              <a:t>TRẢ LỜI ĐÚNG CÂU HỎI</a:t>
            </a:r>
            <a:br>
              <a:rPr lang="en-US" dirty="0" smtClean="0"/>
            </a:br>
            <a:r>
              <a:rPr lang="en-US" dirty="0" smtClean="0"/>
              <a:t>VÀ ĐƯỢC NHẬN PHÂN THƯỞNG </a:t>
            </a:r>
            <a:br>
              <a:rPr lang="en-US" dirty="0" smtClean="0"/>
            </a:br>
            <a:r>
              <a:rPr lang="en-US" dirty="0" smtClean="0"/>
              <a:t>TỪ NHÓM CHÚNG TÔI!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26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94" y="216568"/>
            <a:ext cx="9252284" cy="1576137"/>
          </a:xfrm>
        </p:spPr>
        <p:txBody>
          <a:bodyPr>
            <a:normAutofit/>
          </a:bodyPr>
          <a:lstStyle/>
          <a:p>
            <a:endParaRPr lang="vi-VN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2" y="0"/>
            <a:ext cx="10587791" cy="4191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32" y="4191000"/>
            <a:ext cx="474345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82" y="5135980"/>
            <a:ext cx="2095500" cy="1695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22" y="4191000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8" y="1"/>
            <a:ext cx="6136105" cy="138363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A- Tìm hiểu chung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1 </a:t>
            </a:r>
            <a:r>
              <a:rPr lang="en-US" dirty="0" smtClean="0">
                <a:solidFill>
                  <a:schemeClr val="accent1"/>
                </a:solidFill>
              </a:rPr>
              <a:t>Tác giả</a:t>
            </a:r>
            <a:endParaRPr lang="vi-VN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7379"/>
            <a:ext cx="12192001" cy="5570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400" dirty="0" smtClean="0"/>
              <a:t>Hồ Chí Minh ( 1890 – 1969 )</a:t>
            </a:r>
          </a:p>
          <a:p>
            <a:r>
              <a:rPr lang="en-US" sz="4400" dirty="0" smtClean="0"/>
              <a:t>Là vị lãnh tụ tài ba của dân tộc Việt Nam</a:t>
            </a:r>
          </a:p>
          <a:p>
            <a:r>
              <a:rPr lang="en-US" sz="4400" dirty="0" smtClean="0"/>
              <a:t>Và cũng là một nhà thơ xuất sắc</a:t>
            </a:r>
          </a:p>
          <a:p>
            <a:r>
              <a:rPr lang="en-US" sz="4400" dirty="0" smtClean="0"/>
              <a:t>Người sinh tại làng Sen – xã Kim Liên – huyện Nam Đàn – tỉnh Nghệ An</a:t>
            </a:r>
          </a:p>
          <a:p>
            <a:r>
              <a:rPr lang="en-US" sz="4400" dirty="0" smtClean="0"/>
              <a:t>Xuất thân từ một gia đình nho học</a:t>
            </a:r>
          </a:p>
          <a:p>
            <a:r>
              <a:rPr lang="en-US" sz="4400" dirty="0" smtClean="0"/>
              <a:t>Ngay từ nhỏ đã được tiếp xúc với tư tưởng cách mạng</a:t>
            </a:r>
          </a:p>
          <a:p>
            <a:endParaRPr lang="en-US" sz="4000" dirty="0" smtClean="0"/>
          </a:p>
          <a:p>
            <a:endParaRPr lang="en-US" sz="4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565912" y="86149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27" y="0"/>
            <a:ext cx="2771274" cy="30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7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7515"/>
            <a:ext cx="12192000" cy="628048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Người có tấm lòng nhân hậu, dễ đồng cảm và xúc động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Là một người yêu thiên nhiên và yêu con người</a:t>
            </a:r>
          </a:p>
          <a:p>
            <a:r>
              <a:rPr lang="en-US" sz="4800" dirty="0" smtClean="0"/>
              <a:t>Tác phẩm tiêu biểu  “ Nhật kí trong tù” thơ chữ Hán và tập chữ thơ Nôm , văn chính luận , truyện kí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=&gt; Nhà văn lớn, danh nhân văn hóa thế giới </a:t>
            </a:r>
          </a:p>
        </p:txBody>
      </p:sp>
    </p:spTree>
    <p:extLst>
      <p:ext uri="{BB962C8B-B14F-4D97-AF65-F5344CB8AC3E}">
        <p14:creationId xmlns:p14="http://schemas.microsoft.com/office/powerpoint/2010/main" val="142027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3" y="0"/>
            <a:ext cx="10515600" cy="15159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2. Tác phẩm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Cảnh khuya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5663"/>
            <a:ext cx="12192000" cy="546233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Xuất xứ</a:t>
            </a:r>
          </a:p>
          <a:p>
            <a:r>
              <a:rPr lang="en-US" sz="4000" dirty="0" smtClean="0"/>
              <a:t>Bài thơ được sáng tác vào những năm đầu kháng chiến chống thực dân Pháp ở chiến khu Việt Bắc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“ Cảnh Khuya” 1947</a:t>
            </a:r>
          </a:p>
          <a:p>
            <a:r>
              <a:rPr lang="en-US" sz="4000" dirty="0" smtClean="0"/>
              <a:t>Thể thơ : Thất Ngôn Tứ Tuyệt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Bố cục</a:t>
            </a:r>
          </a:p>
          <a:p>
            <a:r>
              <a:rPr lang="en-US" sz="4000" dirty="0" smtClean="0"/>
              <a:t>(2 câu thơ đầu)  Cảnh khuya tại chiến khu Việt Bắc</a:t>
            </a:r>
          </a:p>
          <a:p>
            <a:r>
              <a:rPr lang="en-US" sz="4000" dirty="0" smtClean="0"/>
              <a:t>( 2 câu thơ sau) Tâm trạng của nhà thơ </a:t>
            </a:r>
          </a:p>
          <a:p>
            <a:endParaRPr lang="en-US" sz="4000" dirty="0" smtClean="0"/>
          </a:p>
          <a:p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14143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8" y="0"/>
            <a:ext cx="8458200" cy="1070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Rằm tháng giêng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8" y="1070812"/>
            <a:ext cx="11149263" cy="53901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Rằm tháng giêng ( 1948 )</a:t>
            </a:r>
          </a:p>
          <a:p>
            <a:r>
              <a:rPr lang="en-US" sz="4000" dirty="0" smtClean="0"/>
              <a:t>Thể thơ : Thất Ngôn Tứ Tuyệt</a:t>
            </a:r>
          </a:p>
          <a:p>
            <a:r>
              <a:rPr lang="en-US" sz="4000" dirty="0" smtClean="0"/>
              <a:t>Dịch thơ “ Rằm tháng giêng” thể thơ lục bát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Bố cục:</a:t>
            </a:r>
          </a:p>
          <a:p>
            <a:r>
              <a:rPr lang="en-US" sz="4000" dirty="0" smtClean="0"/>
              <a:t>(2 câu thơ đầu ) : Cảnh trăng rằm tháng giêng trên sông Việt Bắc</a:t>
            </a:r>
          </a:p>
          <a:p>
            <a:r>
              <a:rPr lang="en-US" sz="4000" dirty="0" smtClean="0"/>
              <a:t>(2 câu thơ sau ) : Hình ảnh con người</a:t>
            </a:r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2872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1338" cy="133550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NGHỆ THUẬT – NỘI DUNG CHÍNH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Cảnh khuya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505"/>
            <a:ext cx="12192000" cy="5522495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Nghệ thuật:</a:t>
            </a:r>
          </a:p>
          <a:p>
            <a:r>
              <a:rPr lang="en-US" sz="3600" dirty="0" smtClean="0"/>
              <a:t>Thể thơ : Thất Ngôn Tứ Tuyệt</a:t>
            </a:r>
          </a:p>
          <a:p>
            <a:r>
              <a:rPr lang="en-US" sz="3600" dirty="0" smtClean="0"/>
              <a:t>Kết hợp hài  hòa giữa màu sắc cổ điển và tinh thần hiện đại</a:t>
            </a:r>
            <a:endParaRPr lang="en-US" sz="3200" dirty="0" smtClean="0"/>
          </a:p>
          <a:p>
            <a:r>
              <a:rPr lang="en-US" sz="3600" dirty="0" smtClean="0"/>
              <a:t>Lời thơ tự nhiên gợi cảm</a:t>
            </a:r>
          </a:p>
          <a:p>
            <a:r>
              <a:rPr lang="en-US" sz="3600" dirty="0" smtClean="0"/>
              <a:t>Sử dụng các BPTT: So sánh, điệp từ</a:t>
            </a:r>
          </a:p>
          <a:p>
            <a:r>
              <a:rPr lang="en-US" sz="3600" dirty="0" smtClean="0"/>
              <a:t>Sáng tạo nhịp điệu ở câu 1 và câu 4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NDC</a:t>
            </a:r>
          </a:p>
          <a:p>
            <a:r>
              <a:rPr lang="en-US" sz="3600" dirty="0" smtClean="0"/>
              <a:t>Thể hiện sự gắn bó hòa hợp giữa tình yêu thiên nhiên và lòng yêu đất nước</a:t>
            </a:r>
          </a:p>
        </p:txBody>
      </p:sp>
    </p:spTree>
    <p:extLst>
      <p:ext uri="{BB962C8B-B14F-4D97-AF65-F5344CB8AC3E}">
        <p14:creationId xmlns:p14="http://schemas.microsoft.com/office/powerpoint/2010/main" val="32721218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593305" cy="141972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Rằm tháng giêng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Nghệ thuật: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726"/>
            <a:ext cx="11353800" cy="543827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Thể thơ: Thất Ngôn Tứ Tuyệt</a:t>
            </a:r>
          </a:p>
          <a:p>
            <a:r>
              <a:rPr lang="en-US" sz="3600" dirty="0" smtClean="0"/>
              <a:t>Ngôn từ tự nhiên, bình dị và gợi cảm</a:t>
            </a:r>
          </a:p>
          <a:p>
            <a:r>
              <a:rPr lang="en-US" sz="3600" dirty="0" smtClean="0"/>
              <a:t>Kết hợp hài hòa giữa màu sắc cổ điển và tinh thần hiện đại</a:t>
            </a:r>
          </a:p>
          <a:p>
            <a:r>
              <a:rPr lang="en-US" sz="3600" dirty="0" smtClean="0"/>
              <a:t>Sử dụng các biện pháp ( so sánh, điệp từ, liên tưởng ) đạt hiệu quả cao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NDC</a:t>
            </a:r>
          </a:p>
          <a:p>
            <a:r>
              <a:rPr lang="en-US" sz="4000" dirty="0" smtClean="0"/>
              <a:t>Cảnh trăng ở chiến khu Việt Bắc</a:t>
            </a:r>
          </a:p>
          <a:p>
            <a:r>
              <a:rPr lang="en-US" sz="4000" dirty="0" smtClean="0"/>
              <a:t>Thể hiện tình yêu thiên nhiên, lòng yêu nước sâu nặng và phong thái ung dung, lạc quan của Bác Hồ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7516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163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722</Words>
  <Application>Microsoft Office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CẢNH KHUYA  RẰM THÁNG GIÊNG</vt:lpstr>
      <vt:lpstr>A- Tìm hiểu chung 1 Tác giả</vt:lpstr>
      <vt:lpstr>PowerPoint Presentation</vt:lpstr>
      <vt:lpstr>2. Tác phẩm Cảnh khuya</vt:lpstr>
      <vt:lpstr>Rằm tháng giêng</vt:lpstr>
      <vt:lpstr>NGHỆ THUẬT – NỘI DUNG CHÍNH Cảnh khuya </vt:lpstr>
      <vt:lpstr>Rằm tháng giêng Nghệ thuật:</vt:lpstr>
      <vt:lpstr>PowerPoint Presentation</vt:lpstr>
      <vt:lpstr> CÂU HỎI 1:</vt:lpstr>
      <vt:lpstr>ĐÁP ÁN</vt:lpstr>
      <vt:lpstr>CÂU HỎI 2:</vt:lpstr>
      <vt:lpstr>ĐÁP ÁN</vt:lpstr>
      <vt:lpstr>CÂU HỎI 3:</vt:lpstr>
      <vt:lpstr>ĐÁP ÁN </vt:lpstr>
      <vt:lpstr>CÂU HỎI 4:</vt:lpstr>
      <vt:lpstr>ĐÁP ÁN</vt:lpstr>
      <vt:lpstr>CÂU HỎI 5: NỘI DUNG CHÍNH CỦA BÀI “CẢNH KHUYA” LÀ GÌ? </vt:lpstr>
      <vt:lpstr>ĐÁP ÁN </vt:lpstr>
      <vt:lpstr>CÂU HỎI 5:</vt:lpstr>
      <vt:lpstr>ĐÁP ÁN </vt:lpstr>
      <vt:lpstr>CẢM ƠN CÁC BẠN ĐÃ THAM GIA TRÒ CHƠI NHÓM CHÚNG TÔI CHÚC MỪNG CÁC BẠN TRẢ LỜI ĐÚNG CÂU HỎI VÀ ĐƯỢC NHẬN PHÂN THƯỞNG  TỪ NHÓM CHÚNG TÔI!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37</cp:revision>
  <dcterms:created xsi:type="dcterms:W3CDTF">2019-09-27T11:29:26Z</dcterms:created>
  <dcterms:modified xsi:type="dcterms:W3CDTF">2019-10-28T13:13:09Z</dcterms:modified>
</cp:coreProperties>
</file>