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1"/>
  </p:sldMasterIdLst>
  <p:notesMasterIdLst>
    <p:notesMasterId r:id="rId12"/>
  </p:notesMasterIdLst>
  <p:sldIdLst>
    <p:sldId id="256" r:id="rId2"/>
    <p:sldId id="257" r:id="rId3"/>
    <p:sldId id="267" r:id="rId4"/>
    <p:sldId id="258" r:id="rId5"/>
    <p:sldId id="259" r:id="rId6"/>
    <p:sldId id="260" r:id="rId7"/>
    <p:sldId id="261" r:id="rId8"/>
    <p:sldId id="263" r:id="rId9"/>
    <p:sldId id="262" r:id="rId10"/>
    <p:sldId id="315" r:id="rId11"/>
  </p:sldIdLst>
  <p:sldSz cx="9144000" cy="5143500" type="screen16x9"/>
  <p:notesSz cx="6858000" cy="9144000"/>
  <p:embeddedFontLst>
    <p:embeddedFont>
      <p:font typeface="#9Slide07 SVNDessert Menu Scrip" panose="020B0604020202020204" charset="0"/>
      <p:regular r:id="rId13"/>
    </p:embeddedFont>
    <p:embeddedFont>
      <p:font typeface="Barlow Black" panose="020B0604020202020204" charset="0"/>
      <p:bold r:id="rId14"/>
      <p:boldItalic r:id="rId15"/>
    </p:embeddedFont>
    <p:embeddedFont>
      <p:font typeface="Bebas Neue" panose="020B0604020202020204" charset="0"/>
      <p:regular r:id="rId16"/>
    </p:embeddedFont>
    <p:embeddedFont>
      <p:font typeface="#9Slide04 SVNWallington" panose="020B0604020202020204" charset="0"/>
      <p:regular r:id="rId17"/>
    </p:embeddedFont>
    <p:embeddedFont>
      <p:font typeface="Roboto Condensed Light" panose="020B0604020202020204" charset="0"/>
      <p:regular r:id="rId18"/>
      <p:italic r:id="rId19"/>
    </p:embeddedFont>
    <p:embeddedFont>
      <p:font typeface="#9Slide05 SVNKitten" panose="020B0604020202020204" charset="0"/>
      <p:regular r:id="rId20"/>
    </p:embeddedFont>
    <p:embeddedFont>
      <p:font typeface="Barlow Medium" panose="020B0604020202020204" charset="0"/>
      <p:regular r:id="rId21"/>
      <p:bold r:id="rId22"/>
      <p:italic r:id="rId23"/>
      <p:boldItalic r:id="rId24"/>
    </p:embeddedFont>
    <p:embeddedFont>
      <p:font typeface="Nunito Light" panose="020B0604020202020204" charset="0"/>
      <p:regular r:id="rId25"/>
      <p:italic r:id="rId26"/>
    </p:embeddedFont>
    <p:embeddedFont>
      <p:font typeface="Chivo Black" panose="020B0604020202020204" charset="0"/>
      <p:bold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8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D2F0A919-011B-44E9-8EE4-FEDBF2F569E8}">
  <a:tblStyle styleId="{D2F0A919-011B-44E9-8EE4-FEDBF2F569E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E24A015-00D1-423A-A3C0-F34DC98EF985}"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3" d="100"/>
          <a:sy n="93" d="100"/>
        </p:scale>
        <p:origin x="-666"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font" Target="fonts/font14.fntdata"/><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font" Target="fonts/font13.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2.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font" Target="fonts/font11.fntdata"/><Relationship Id="rId28" Type="http://schemas.openxmlformats.org/officeDocument/2006/relationships/font" Target="fonts/font16.fntdata"/><Relationship Id="rId10" Type="http://schemas.openxmlformats.org/officeDocument/2006/relationships/slide" Target="slides/slide9.xml"/><Relationship Id="rId19" Type="http://schemas.openxmlformats.org/officeDocument/2006/relationships/font" Target="fonts/font7.fntdata"/><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font" Target="fonts/font15.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071831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5"/>
        <p:cNvGrpSpPr/>
        <p:nvPr/>
      </p:nvGrpSpPr>
      <p:grpSpPr>
        <a:xfrm>
          <a:off x="0" y="0"/>
          <a:ext cx="0" cy="0"/>
          <a:chOff x="0" y="0"/>
          <a:chExt cx="0" cy="0"/>
        </a:xfrm>
      </p:grpSpPr>
      <p:sp>
        <p:nvSpPr>
          <p:cNvPr id="3176" name="Google Shape;3176;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7" name="Google Shape;3177;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0"/>
        <p:cNvGrpSpPr/>
        <p:nvPr/>
      </p:nvGrpSpPr>
      <p:grpSpPr>
        <a:xfrm>
          <a:off x="0" y="0"/>
          <a:ext cx="0" cy="0"/>
          <a:chOff x="0" y="0"/>
          <a:chExt cx="0" cy="0"/>
        </a:xfrm>
      </p:grpSpPr>
      <p:sp>
        <p:nvSpPr>
          <p:cNvPr id="3421" name="Google Shape;3421;gead6129809_0_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2" name="Google Shape;3422;gead6129809_0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1" name="Google Shape;3251;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0"/>
        <p:cNvGrpSpPr/>
        <p:nvPr/>
      </p:nvGrpSpPr>
      <p:grpSpPr>
        <a:xfrm>
          <a:off x="0" y="0"/>
          <a:ext cx="0" cy="0"/>
          <a:chOff x="0" y="0"/>
          <a:chExt cx="0" cy="0"/>
        </a:xfrm>
      </p:grpSpPr>
      <p:sp>
        <p:nvSpPr>
          <p:cNvPr id="3901" name="Google Shape;3901;gead9bfe9e5_0_69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02" name="Google Shape;3902;gead9bfe9e5_0_69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5"/>
        <p:cNvGrpSpPr/>
        <p:nvPr/>
      </p:nvGrpSpPr>
      <p:grpSpPr>
        <a:xfrm>
          <a:off x="0" y="0"/>
          <a:ext cx="0" cy="0"/>
          <a:chOff x="0" y="0"/>
          <a:chExt cx="0" cy="0"/>
        </a:xfrm>
      </p:grpSpPr>
      <p:sp>
        <p:nvSpPr>
          <p:cNvPr id="3256" name="Google Shape;3256;gead6129809_1_217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7" name="Google Shape;3257;gead6129809_1_217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7"/>
        <p:cNvGrpSpPr/>
        <p:nvPr/>
      </p:nvGrpSpPr>
      <p:grpSpPr>
        <a:xfrm>
          <a:off x="0" y="0"/>
          <a:ext cx="0" cy="0"/>
          <a:chOff x="0" y="0"/>
          <a:chExt cx="0" cy="0"/>
        </a:xfrm>
      </p:grpSpPr>
      <p:sp>
        <p:nvSpPr>
          <p:cNvPr id="3288" name="Google Shape;3288;gead6129809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89" name="Google Shape;3289;gead6129809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4"/>
        <p:cNvGrpSpPr/>
        <p:nvPr/>
      </p:nvGrpSpPr>
      <p:grpSpPr>
        <a:xfrm>
          <a:off x="0" y="0"/>
          <a:ext cx="0" cy="0"/>
          <a:chOff x="0" y="0"/>
          <a:chExt cx="0" cy="0"/>
        </a:xfrm>
      </p:grpSpPr>
      <p:sp>
        <p:nvSpPr>
          <p:cNvPr id="3365" name="Google Shape;3365;gead6129809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6" name="Google Shape;3366;gead6129809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8"/>
        <p:cNvGrpSpPr/>
        <p:nvPr/>
      </p:nvGrpSpPr>
      <p:grpSpPr>
        <a:xfrm>
          <a:off x="0" y="0"/>
          <a:ext cx="0" cy="0"/>
          <a:chOff x="0" y="0"/>
          <a:chExt cx="0" cy="0"/>
        </a:xfrm>
      </p:grpSpPr>
      <p:sp>
        <p:nvSpPr>
          <p:cNvPr id="3389" name="Google Shape;3389;gead6129809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0" name="Google Shape;3390;gead6129809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3"/>
        <p:cNvGrpSpPr/>
        <p:nvPr/>
      </p:nvGrpSpPr>
      <p:grpSpPr>
        <a:xfrm>
          <a:off x="0" y="0"/>
          <a:ext cx="0" cy="0"/>
          <a:chOff x="0" y="0"/>
          <a:chExt cx="0" cy="0"/>
        </a:xfrm>
      </p:grpSpPr>
      <p:sp>
        <p:nvSpPr>
          <p:cNvPr id="3524" name="Google Shape;3524;gead612980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5" name="Google Shape;3525;gead612980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0"/>
        <p:cNvGrpSpPr/>
        <p:nvPr/>
      </p:nvGrpSpPr>
      <p:grpSpPr>
        <a:xfrm>
          <a:off x="0" y="0"/>
          <a:ext cx="0" cy="0"/>
          <a:chOff x="0" y="0"/>
          <a:chExt cx="0" cy="0"/>
        </a:xfrm>
      </p:grpSpPr>
      <p:sp>
        <p:nvSpPr>
          <p:cNvPr id="3421" name="Google Shape;3421;gead6129809_0_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2" name="Google Shape;3422;gead6129809_0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1"/>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6931" y="-5870"/>
            <a:ext cx="9119845" cy="5149200"/>
            <a:chOff x="6931" y="-5870"/>
            <a:chExt cx="9119845" cy="5149200"/>
          </a:xfrm>
        </p:grpSpPr>
        <p:grpSp>
          <p:nvGrpSpPr>
            <p:cNvPr id="10" name="Google Shape;10;p2"/>
            <p:cNvGrpSpPr/>
            <p:nvPr/>
          </p:nvGrpSpPr>
          <p:grpSpPr>
            <a:xfrm rot="5400000">
              <a:off x="1995097" y="-1994035"/>
              <a:ext cx="5143514" cy="9119845"/>
              <a:chOff x="1755382" y="-110800"/>
              <a:chExt cx="5155371" cy="5337300"/>
            </a:xfrm>
          </p:grpSpPr>
          <p:cxnSp>
            <p:nvCxnSpPr>
              <p:cNvPr id="11" name="Google Shape;11;p2"/>
              <p:cNvCxnSpPr/>
              <p:nvPr/>
            </p:nvCxnSpPr>
            <p:spPr>
              <a:xfrm>
                <a:off x="17553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 name="Google Shape;12;p2"/>
              <p:cNvCxnSpPr/>
              <p:nvPr/>
            </p:nvCxnSpPr>
            <p:spPr>
              <a:xfrm>
                <a:off x="19701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 name="Google Shape;13;p2"/>
              <p:cNvCxnSpPr/>
              <p:nvPr/>
            </p:nvCxnSpPr>
            <p:spPr>
              <a:xfrm>
                <a:off x="21849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 name="Google Shape;14;p2"/>
              <p:cNvCxnSpPr/>
              <p:nvPr/>
            </p:nvCxnSpPr>
            <p:spPr>
              <a:xfrm>
                <a:off x="23998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 name="Google Shape;15;p2"/>
              <p:cNvCxnSpPr/>
              <p:nvPr/>
            </p:nvCxnSpPr>
            <p:spPr>
              <a:xfrm>
                <a:off x="26146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 name="Google Shape;16;p2"/>
              <p:cNvCxnSpPr/>
              <p:nvPr/>
            </p:nvCxnSpPr>
            <p:spPr>
              <a:xfrm>
                <a:off x="28294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 name="Google Shape;17;p2"/>
              <p:cNvCxnSpPr/>
              <p:nvPr/>
            </p:nvCxnSpPr>
            <p:spPr>
              <a:xfrm>
                <a:off x="30442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 name="Google Shape;18;p2"/>
              <p:cNvCxnSpPr/>
              <p:nvPr/>
            </p:nvCxnSpPr>
            <p:spPr>
              <a:xfrm>
                <a:off x="32590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9" name="Google Shape;19;p2"/>
              <p:cNvCxnSpPr/>
              <p:nvPr/>
            </p:nvCxnSpPr>
            <p:spPr>
              <a:xfrm>
                <a:off x="34738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0" name="Google Shape;20;p2"/>
              <p:cNvCxnSpPr/>
              <p:nvPr/>
            </p:nvCxnSpPr>
            <p:spPr>
              <a:xfrm>
                <a:off x="36886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1" name="Google Shape;21;p2"/>
              <p:cNvCxnSpPr/>
              <p:nvPr/>
            </p:nvCxnSpPr>
            <p:spPr>
              <a:xfrm>
                <a:off x="39034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2" name="Google Shape;22;p2"/>
              <p:cNvCxnSpPr/>
              <p:nvPr/>
            </p:nvCxnSpPr>
            <p:spPr>
              <a:xfrm>
                <a:off x="41182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3" name="Google Shape;23;p2"/>
              <p:cNvCxnSpPr/>
              <p:nvPr/>
            </p:nvCxnSpPr>
            <p:spPr>
              <a:xfrm>
                <a:off x="43330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4" name="Google Shape;24;p2"/>
              <p:cNvCxnSpPr/>
              <p:nvPr/>
            </p:nvCxnSpPr>
            <p:spPr>
              <a:xfrm>
                <a:off x="45478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5" name="Google Shape;25;p2"/>
              <p:cNvCxnSpPr/>
              <p:nvPr/>
            </p:nvCxnSpPr>
            <p:spPr>
              <a:xfrm>
                <a:off x="47626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6" name="Google Shape;26;p2"/>
              <p:cNvCxnSpPr/>
              <p:nvPr/>
            </p:nvCxnSpPr>
            <p:spPr>
              <a:xfrm>
                <a:off x="49774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7" name="Google Shape;27;p2"/>
              <p:cNvCxnSpPr/>
              <p:nvPr/>
            </p:nvCxnSpPr>
            <p:spPr>
              <a:xfrm>
                <a:off x="51922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8" name="Google Shape;28;p2"/>
              <p:cNvCxnSpPr/>
              <p:nvPr/>
            </p:nvCxnSpPr>
            <p:spPr>
              <a:xfrm>
                <a:off x="54071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9" name="Google Shape;29;p2"/>
              <p:cNvCxnSpPr/>
              <p:nvPr/>
            </p:nvCxnSpPr>
            <p:spPr>
              <a:xfrm>
                <a:off x="56219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0" name="Google Shape;30;p2"/>
              <p:cNvCxnSpPr/>
              <p:nvPr/>
            </p:nvCxnSpPr>
            <p:spPr>
              <a:xfrm>
                <a:off x="58367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1" name="Google Shape;31;p2"/>
              <p:cNvCxnSpPr/>
              <p:nvPr/>
            </p:nvCxnSpPr>
            <p:spPr>
              <a:xfrm>
                <a:off x="60515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2" name="Google Shape;32;p2"/>
              <p:cNvCxnSpPr/>
              <p:nvPr/>
            </p:nvCxnSpPr>
            <p:spPr>
              <a:xfrm>
                <a:off x="62663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3" name="Google Shape;33;p2"/>
              <p:cNvCxnSpPr/>
              <p:nvPr/>
            </p:nvCxnSpPr>
            <p:spPr>
              <a:xfrm>
                <a:off x="64811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4" name="Google Shape;34;p2"/>
              <p:cNvCxnSpPr/>
              <p:nvPr/>
            </p:nvCxnSpPr>
            <p:spPr>
              <a:xfrm>
                <a:off x="66959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5" name="Google Shape;35;p2"/>
              <p:cNvCxnSpPr/>
              <p:nvPr/>
            </p:nvCxnSpPr>
            <p:spPr>
              <a:xfrm>
                <a:off x="6910754" y="-110800"/>
                <a:ext cx="0" cy="5337300"/>
              </a:xfrm>
              <a:prstGeom prst="straightConnector1">
                <a:avLst/>
              </a:prstGeom>
              <a:noFill/>
              <a:ln w="9525" cap="flat" cmpd="sng">
                <a:solidFill>
                  <a:srgbClr val="E96B79"/>
                </a:solidFill>
                <a:prstDash val="solid"/>
                <a:round/>
                <a:headEnd type="none" w="med" len="med"/>
                <a:tailEnd type="none" w="med" len="med"/>
              </a:ln>
            </p:spPr>
          </p:cxnSp>
        </p:grpSp>
        <p:grpSp>
          <p:nvGrpSpPr>
            <p:cNvPr id="36" name="Google Shape;36;p2"/>
            <p:cNvGrpSpPr/>
            <p:nvPr/>
          </p:nvGrpSpPr>
          <p:grpSpPr>
            <a:xfrm>
              <a:off x="36925" y="-226"/>
              <a:ext cx="9021900" cy="5143556"/>
              <a:chOff x="36925" y="-110800"/>
              <a:chExt cx="9021900" cy="5337300"/>
            </a:xfrm>
          </p:grpSpPr>
          <p:cxnSp>
            <p:nvCxnSpPr>
              <p:cNvPr id="37" name="Google Shape;37;p2"/>
              <p:cNvCxnSpPr/>
              <p:nvPr/>
            </p:nvCxnSpPr>
            <p:spPr>
              <a:xfrm>
                <a:off x="369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8" name="Google Shape;38;p2"/>
              <p:cNvCxnSpPr/>
              <p:nvPr/>
            </p:nvCxnSpPr>
            <p:spPr>
              <a:xfrm>
                <a:off x="2517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9" name="Google Shape;39;p2"/>
              <p:cNvCxnSpPr/>
              <p:nvPr/>
            </p:nvCxnSpPr>
            <p:spPr>
              <a:xfrm>
                <a:off x="4665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0" name="Google Shape;40;p2"/>
              <p:cNvCxnSpPr/>
              <p:nvPr/>
            </p:nvCxnSpPr>
            <p:spPr>
              <a:xfrm>
                <a:off x="6813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1" name="Google Shape;41;p2"/>
              <p:cNvCxnSpPr/>
              <p:nvPr/>
            </p:nvCxnSpPr>
            <p:spPr>
              <a:xfrm>
                <a:off x="8961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2" name="Google Shape;42;p2"/>
              <p:cNvCxnSpPr/>
              <p:nvPr/>
            </p:nvCxnSpPr>
            <p:spPr>
              <a:xfrm>
                <a:off x="11109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3" name="Google Shape;43;p2"/>
              <p:cNvCxnSpPr/>
              <p:nvPr/>
            </p:nvCxnSpPr>
            <p:spPr>
              <a:xfrm>
                <a:off x="13257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4" name="Google Shape;44;p2"/>
              <p:cNvCxnSpPr/>
              <p:nvPr/>
            </p:nvCxnSpPr>
            <p:spPr>
              <a:xfrm>
                <a:off x="15405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5" name="Google Shape;45;p2"/>
              <p:cNvCxnSpPr/>
              <p:nvPr/>
            </p:nvCxnSpPr>
            <p:spPr>
              <a:xfrm>
                <a:off x="17553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6" name="Google Shape;46;p2"/>
              <p:cNvCxnSpPr/>
              <p:nvPr/>
            </p:nvCxnSpPr>
            <p:spPr>
              <a:xfrm>
                <a:off x="19701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7" name="Google Shape;47;p2"/>
              <p:cNvCxnSpPr/>
              <p:nvPr/>
            </p:nvCxnSpPr>
            <p:spPr>
              <a:xfrm>
                <a:off x="21849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8" name="Google Shape;48;p2"/>
              <p:cNvCxnSpPr/>
              <p:nvPr/>
            </p:nvCxnSpPr>
            <p:spPr>
              <a:xfrm>
                <a:off x="23998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9" name="Google Shape;49;p2"/>
              <p:cNvCxnSpPr/>
              <p:nvPr/>
            </p:nvCxnSpPr>
            <p:spPr>
              <a:xfrm>
                <a:off x="26146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0" name="Google Shape;50;p2"/>
              <p:cNvCxnSpPr/>
              <p:nvPr/>
            </p:nvCxnSpPr>
            <p:spPr>
              <a:xfrm>
                <a:off x="28294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1" name="Google Shape;51;p2"/>
              <p:cNvCxnSpPr/>
              <p:nvPr/>
            </p:nvCxnSpPr>
            <p:spPr>
              <a:xfrm>
                <a:off x="30442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2" name="Google Shape;52;p2"/>
              <p:cNvCxnSpPr/>
              <p:nvPr/>
            </p:nvCxnSpPr>
            <p:spPr>
              <a:xfrm>
                <a:off x="32590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3" name="Google Shape;53;p2"/>
              <p:cNvCxnSpPr/>
              <p:nvPr/>
            </p:nvCxnSpPr>
            <p:spPr>
              <a:xfrm>
                <a:off x="34738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4" name="Google Shape;54;p2"/>
              <p:cNvCxnSpPr/>
              <p:nvPr/>
            </p:nvCxnSpPr>
            <p:spPr>
              <a:xfrm>
                <a:off x="36886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5" name="Google Shape;55;p2"/>
              <p:cNvCxnSpPr/>
              <p:nvPr/>
            </p:nvCxnSpPr>
            <p:spPr>
              <a:xfrm>
                <a:off x="39034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6" name="Google Shape;56;p2"/>
              <p:cNvCxnSpPr/>
              <p:nvPr/>
            </p:nvCxnSpPr>
            <p:spPr>
              <a:xfrm>
                <a:off x="41182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7" name="Google Shape;57;p2"/>
              <p:cNvCxnSpPr/>
              <p:nvPr/>
            </p:nvCxnSpPr>
            <p:spPr>
              <a:xfrm>
                <a:off x="43330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8" name="Google Shape;58;p2"/>
              <p:cNvCxnSpPr/>
              <p:nvPr/>
            </p:nvCxnSpPr>
            <p:spPr>
              <a:xfrm>
                <a:off x="45478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9" name="Google Shape;59;p2"/>
              <p:cNvCxnSpPr/>
              <p:nvPr/>
            </p:nvCxnSpPr>
            <p:spPr>
              <a:xfrm>
                <a:off x="47626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0" name="Google Shape;60;p2"/>
              <p:cNvCxnSpPr/>
              <p:nvPr/>
            </p:nvCxnSpPr>
            <p:spPr>
              <a:xfrm>
                <a:off x="49774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1" name="Google Shape;61;p2"/>
              <p:cNvCxnSpPr/>
              <p:nvPr/>
            </p:nvCxnSpPr>
            <p:spPr>
              <a:xfrm>
                <a:off x="51922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2" name="Google Shape;62;p2"/>
              <p:cNvCxnSpPr/>
              <p:nvPr/>
            </p:nvCxnSpPr>
            <p:spPr>
              <a:xfrm>
                <a:off x="54071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3" name="Google Shape;63;p2"/>
              <p:cNvCxnSpPr/>
              <p:nvPr/>
            </p:nvCxnSpPr>
            <p:spPr>
              <a:xfrm>
                <a:off x="56219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4" name="Google Shape;64;p2"/>
              <p:cNvCxnSpPr/>
              <p:nvPr/>
            </p:nvCxnSpPr>
            <p:spPr>
              <a:xfrm>
                <a:off x="58367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5" name="Google Shape;65;p2"/>
              <p:cNvCxnSpPr/>
              <p:nvPr/>
            </p:nvCxnSpPr>
            <p:spPr>
              <a:xfrm>
                <a:off x="60515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6" name="Google Shape;66;p2"/>
              <p:cNvCxnSpPr/>
              <p:nvPr/>
            </p:nvCxnSpPr>
            <p:spPr>
              <a:xfrm>
                <a:off x="62663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7" name="Google Shape;67;p2"/>
              <p:cNvCxnSpPr/>
              <p:nvPr/>
            </p:nvCxnSpPr>
            <p:spPr>
              <a:xfrm>
                <a:off x="64811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8" name="Google Shape;68;p2"/>
              <p:cNvCxnSpPr/>
              <p:nvPr/>
            </p:nvCxnSpPr>
            <p:spPr>
              <a:xfrm>
                <a:off x="66959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9" name="Google Shape;69;p2"/>
              <p:cNvCxnSpPr/>
              <p:nvPr/>
            </p:nvCxnSpPr>
            <p:spPr>
              <a:xfrm>
                <a:off x="69107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0" name="Google Shape;70;p2"/>
              <p:cNvCxnSpPr/>
              <p:nvPr/>
            </p:nvCxnSpPr>
            <p:spPr>
              <a:xfrm>
                <a:off x="71255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1" name="Google Shape;71;p2"/>
              <p:cNvCxnSpPr/>
              <p:nvPr/>
            </p:nvCxnSpPr>
            <p:spPr>
              <a:xfrm>
                <a:off x="73403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2" name="Google Shape;72;p2"/>
              <p:cNvCxnSpPr/>
              <p:nvPr/>
            </p:nvCxnSpPr>
            <p:spPr>
              <a:xfrm>
                <a:off x="75551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3" name="Google Shape;73;p2"/>
              <p:cNvCxnSpPr/>
              <p:nvPr/>
            </p:nvCxnSpPr>
            <p:spPr>
              <a:xfrm>
                <a:off x="77699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4" name="Google Shape;74;p2"/>
              <p:cNvCxnSpPr/>
              <p:nvPr/>
            </p:nvCxnSpPr>
            <p:spPr>
              <a:xfrm>
                <a:off x="79847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5" name="Google Shape;75;p2"/>
              <p:cNvCxnSpPr/>
              <p:nvPr/>
            </p:nvCxnSpPr>
            <p:spPr>
              <a:xfrm>
                <a:off x="81995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6" name="Google Shape;76;p2"/>
              <p:cNvCxnSpPr/>
              <p:nvPr/>
            </p:nvCxnSpPr>
            <p:spPr>
              <a:xfrm>
                <a:off x="84144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7" name="Google Shape;77;p2"/>
              <p:cNvCxnSpPr/>
              <p:nvPr/>
            </p:nvCxnSpPr>
            <p:spPr>
              <a:xfrm>
                <a:off x="86292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8" name="Google Shape;78;p2"/>
              <p:cNvCxnSpPr/>
              <p:nvPr/>
            </p:nvCxnSpPr>
            <p:spPr>
              <a:xfrm>
                <a:off x="88440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9" name="Google Shape;79;p2"/>
              <p:cNvCxnSpPr/>
              <p:nvPr/>
            </p:nvCxnSpPr>
            <p:spPr>
              <a:xfrm>
                <a:off x="9058825" y="-110800"/>
                <a:ext cx="0" cy="5337300"/>
              </a:xfrm>
              <a:prstGeom prst="straightConnector1">
                <a:avLst/>
              </a:prstGeom>
              <a:noFill/>
              <a:ln w="9525" cap="flat" cmpd="sng">
                <a:solidFill>
                  <a:srgbClr val="E96B79"/>
                </a:solidFill>
                <a:prstDash val="solid"/>
                <a:round/>
                <a:headEnd type="none" w="med" len="med"/>
                <a:tailEnd type="none" w="med" len="med"/>
              </a:ln>
            </p:spPr>
          </p:cxnSp>
        </p:grpSp>
      </p:grpSp>
      <p:sp>
        <p:nvSpPr>
          <p:cNvPr id="80" name="Google Shape;80;p2"/>
          <p:cNvSpPr txBox="1">
            <a:spLocks noGrp="1"/>
          </p:cNvSpPr>
          <p:nvPr>
            <p:ph type="ctrTitle"/>
          </p:nvPr>
        </p:nvSpPr>
        <p:spPr>
          <a:xfrm>
            <a:off x="1728150" y="1271749"/>
            <a:ext cx="5687700" cy="1981200"/>
          </a:xfrm>
          <a:prstGeom prst="rect">
            <a:avLst/>
          </a:prstGeom>
          <a:effectLst>
            <a:outerShdw dist="76200" dir="3720000" algn="bl" rotWithShape="0">
              <a:schemeClr val="accent3"/>
            </a:outerShdw>
          </a:effectLst>
        </p:spPr>
        <p:txBody>
          <a:bodyPr spcFirstLastPara="1" wrap="square" lIns="91425" tIns="91425" rIns="91425" bIns="91425" anchor="ctr" anchorCtr="0">
            <a:noAutofit/>
          </a:bodyPr>
          <a:lstStyle>
            <a:lvl1pPr lvl="0">
              <a:spcBef>
                <a:spcPts val="0"/>
              </a:spcBef>
              <a:spcAft>
                <a:spcPts val="0"/>
              </a:spcAft>
              <a:buSzPts val="5200"/>
              <a:buNone/>
              <a:defRPr sz="66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81" name="Google Shape;81;p2"/>
          <p:cNvSpPr txBox="1">
            <a:spLocks noGrp="1"/>
          </p:cNvSpPr>
          <p:nvPr>
            <p:ph type="subTitle" idx="1"/>
          </p:nvPr>
        </p:nvSpPr>
        <p:spPr>
          <a:xfrm>
            <a:off x="2307600" y="3323051"/>
            <a:ext cx="4528800" cy="548700"/>
          </a:xfrm>
          <a:prstGeom prst="rect">
            <a:avLst/>
          </a:prstGeom>
          <a:solidFill>
            <a:schemeClr val="dk1"/>
          </a:solidFill>
          <a:ln w="9525" cap="flat" cmpd="sng">
            <a:solidFill>
              <a:schemeClr val="accent3"/>
            </a:solidFill>
            <a:prstDash val="solid"/>
            <a:round/>
            <a:headEnd type="none" w="sm" len="sm"/>
            <a:tailEnd type="none" w="sm" len="sm"/>
          </a:ln>
          <a:effectLst>
            <a:outerShdw dist="114300" dir="2700000" algn="bl" rotWithShape="0">
              <a:schemeClr val="accent3"/>
            </a:outerShdw>
          </a:effectLst>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800">
                <a:latin typeface="Barlow Medium"/>
                <a:ea typeface="Barlow Medium"/>
                <a:cs typeface="Barlow Medium"/>
                <a:sym typeface="Barlow Medium"/>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82" name="Google Shape;82;p2"/>
          <p:cNvSpPr/>
          <p:nvPr/>
        </p:nvSpPr>
        <p:spPr>
          <a:xfrm>
            <a:off x="8075467" y="164085"/>
            <a:ext cx="944526" cy="750833"/>
          </a:xfrm>
          <a:custGeom>
            <a:avLst/>
            <a:gdLst/>
            <a:ahLst/>
            <a:cxnLst/>
            <a:rect l="l" t="t" r="r" b="b"/>
            <a:pathLst>
              <a:path w="17007" h="13520" extrusionOk="0">
                <a:moveTo>
                  <a:pt x="6052" y="0"/>
                </a:moveTo>
                <a:lnTo>
                  <a:pt x="5724" y="41"/>
                </a:lnTo>
                <a:lnTo>
                  <a:pt x="5375" y="82"/>
                </a:lnTo>
                <a:lnTo>
                  <a:pt x="5027" y="144"/>
                </a:lnTo>
                <a:lnTo>
                  <a:pt x="4350" y="288"/>
                </a:lnTo>
                <a:lnTo>
                  <a:pt x="3693" y="493"/>
                </a:lnTo>
                <a:lnTo>
                  <a:pt x="3057" y="718"/>
                </a:lnTo>
                <a:lnTo>
                  <a:pt x="2463" y="944"/>
                </a:lnTo>
                <a:lnTo>
                  <a:pt x="1888" y="1190"/>
                </a:lnTo>
                <a:lnTo>
                  <a:pt x="1375" y="1436"/>
                </a:lnTo>
                <a:lnTo>
                  <a:pt x="924" y="1682"/>
                </a:lnTo>
                <a:lnTo>
                  <a:pt x="534" y="1888"/>
                </a:lnTo>
                <a:lnTo>
                  <a:pt x="1" y="2195"/>
                </a:lnTo>
                <a:lnTo>
                  <a:pt x="1601" y="4801"/>
                </a:lnTo>
                <a:lnTo>
                  <a:pt x="1950" y="4595"/>
                </a:lnTo>
                <a:lnTo>
                  <a:pt x="2319" y="4390"/>
                </a:lnTo>
                <a:lnTo>
                  <a:pt x="2688" y="4185"/>
                </a:lnTo>
                <a:lnTo>
                  <a:pt x="3098" y="4001"/>
                </a:lnTo>
                <a:lnTo>
                  <a:pt x="3509" y="3816"/>
                </a:lnTo>
                <a:lnTo>
                  <a:pt x="3919" y="3652"/>
                </a:lnTo>
                <a:lnTo>
                  <a:pt x="4329" y="3488"/>
                </a:lnTo>
                <a:lnTo>
                  <a:pt x="4760" y="3365"/>
                </a:lnTo>
                <a:lnTo>
                  <a:pt x="5150" y="3242"/>
                </a:lnTo>
                <a:lnTo>
                  <a:pt x="5540" y="3139"/>
                </a:lnTo>
                <a:lnTo>
                  <a:pt x="5929" y="3077"/>
                </a:lnTo>
                <a:lnTo>
                  <a:pt x="6278" y="3036"/>
                </a:lnTo>
                <a:lnTo>
                  <a:pt x="6606" y="3036"/>
                </a:lnTo>
                <a:lnTo>
                  <a:pt x="6894" y="3057"/>
                </a:lnTo>
                <a:lnTo>
                  <a:pt x="7160" y="3118"/>
                </a:lnTo>
                <a:lnTo>
                  <a:pt x="7283" y="3159"/>
                </a:lnTo>
                <a:lnTo>
                  <a:pt x="7386" y="3221"/>
                </a:lnTo>
                <a:lnTo>
                  <a:pt x="7488" y="3283"/>
                </a:lnTo>
                <a:lnTo>
                  <a:pt x="7591" y="3385"/>
                </a:lnTo>
                <a:lnTo>
                  <a:pt x="7653" y="3508"/>
                </a:lnTo>
                <a:lnTo>
                  <a:pt x="7735" y="3631"/>
                </a:lnTo>
                <a:lnTo>
                  <a:pt x="7796" y="3775"/>
                </a:lnTo>
                <a:lnTo>
                  <a:pt x="7837" y="3919"/>
                </a:lnTo>
                <a:lnTo>
                  <a:pt x="7899" y="4247"/>
                </a:lnTo>
                <a:lnTo>
                  <a:pt x="7940" y="4595"/>
                </a:lnTo>
                <a:lnTo>
                  <a:pt x="7960" y="4944"/>
                </a:lnTo>
                <a:lnTo>
                  <a:pt x="7960" y="5272"/>
                </a:lnTo>
                <a:lnTo>
                  <a:pt x="7940" y="5560"/>
                </a:lnTo>
                <a:lnTo>
                  <a:pt x="7878" y="6729"/>
                </a:lnTo>
                <a:lnTo>
                  <a:pt x="7858" y="7283"/>
                </a:lnTo>
                <a:lnTo>
                  <a:pt x="7858" y="7796"/>
                </a:lnTo>
                <a:lnTo>
                  <a:pt x="7878" y="8288"/>
                </a:lnTo>
                <a:lnTo>
                  <a:pt x="7899" y="8739"/>
                </a:lnTo>
                <a:lnTo>
                  <a:pt x="7940" y="9170"/>
                </a:lnTo>
                <a:lnTo>
                  <a:pt x="8022" y="9560"/>
                </a:lnTo>
                <a:lnTo>
                  <a:pt x="8104" y="9909"/>
                </a:lnTo>
                <a:lnTo>
                  <a:pt x="8206" y="10237"/>
                </a:lnTo>
                <a:lnTo>
                  <a:pt x="8350" y="10545"/>
                </a:lnTo>
                <a:lnTo>
                  <a:pt x="8494" y="10811"/>
                </a:lnTo>
                <a:lnTo>
                  <a:pt x="8678" y="11057"/>
                </a:lnTo>
                <a:lnTo>
                  <a:pt x="8883" y="11263"/>
                </a:lnTo>
                <a:lnTo>
                  <a:pt x="9130" y="11427"/>
                </a:lnTo>
                <a:lnTo>
                  <a:pt x="9396" y="11570"/>
                </a:lnTo>
                <a:lnTo>
                  <a:pt x="9683" y="11673"/>
                </a:lnTo>
                <a:lnTo>
                  <a:pt x="9971" y="11734"/>
                </a:lnTo>
                <a:lnTo>
                  <a:pt x="10258" y="11734"/>
                </a:lnTo>
                <a:lnTo>
                  <a:pt x="10524" y="11714"/>
                </a:lnTo>
                <a:lnTo>
                  <a:pt x="10791" y="11652"/>
                </a:lnTo>
                <a:lnTo>
                  <a:pt x="11058" y="11570"/>
                </a:lnTo>
                <a:lnTo>
                  <a:pt x="11325" y="11447"/>
                </a:lnTo>
                <a:lnTo>
                  <a:pt x="11571" y="11283"/>
                </a:lnTo>
                <a:lnTo>
                  <a:pt x="11817" y="11119"/>
                </a:lnTo>
                <a:lnTo>
                  <a:pt x="12063" y="10914"/>
                </a:lnTo>
                <a:lnTo>
                  <a:pt x="12309" y="10709"/>
                </a:lnTo>
                <a:lnTo>
                  <a:pt x="12555" y="10483"/>
                </a:lnTo>
                <a:lnTo>
                  <a:pt x="13027" y="9991"/>
                </a:lnTo>
                <a:lnTo>
                  <a:pt x="13499" y="9498"/>
                </a:lnTo>
                <a:lnTo>
                  <a:pt x="13561" y="9437"/>
                </a:lnTo>
                <a:lnTo>
                  <a:pt x="13622" y="9396"/>
                </a:lnTo>
                <a:lnTo>
                  <a:pt x="13725" y="9396"/>
                </a:lnTo>
                <a:lnTo>
                  <a:pt x="13766" y="9416"/>
                </a:lnTo>
                <a:lnTo>
                  <a:pt x="13848" y="9437"/>
                </a:lnTo>
                <a:lnTo>
                  <a:pt x="13930" y="9498"/>
                </a:lnTo>
                <a:lnTo>
                  <a:pt x="13971" y="9580"/>
                </a:lnTo>
                <a:lnTo>
                  <a:pt x="13971" y="9642"/>
                </a:lnTo>
                <a:lnTo>
                  <a:pt x="13971" y="9683"/>
                </a:lnTo>
                <a:lnTo>
                  <a:pt x="12904" y="12391"/>
                </a:lnTo>
                <a:lnTo>
                  <a:pt x="15735" y="13519"/>
                </a:lnTo>
                <a:lnTo>
                  <a:pt x="16863" y="10627"/>
                </a:lnTo>
                <a:lnTo>
                  <a:pt x="16945" y="10339"/>
                </a:lnTo>
                <a:lnTo>
                  <a:pt x="16986" y="10052"/>
                </a:lnTo>
                <a:lnTo>
                  <a:pt x="17007" y="9786"/>
                </a:lnTo>
                <a:lnTo>
                  <a:pt x="17007" y="9498"/>
                </a:lnTo>
                <a:lnTo>
                  <a:pt x="16986" y="9232"/>
                </a:lnTo>
                <a:lnTo>
                  <a:pt x="16945" y="8965"/>
                </a:lnTo>
                <a:lnTo>
                  <a:pt x="16884" y="8698"/>
                </a:lnTo>
                <a:lnTo>
                  <a:pt x="16802" y="8452"/>
                </a:lnTo>
                <a:lnTo>
                  <a:pt x="16679" y="8206"/>
                </a:lnTo>
                <a:lnTo>
                  <a:pt x="16556" y="7960"/>
                </a:lnTo>
                <a:lnTo>
                  <a:pt x="16412" y="7734"/>
                </a:lnTo>
                <a:lnTo>
                  <a:pt x="16227" y="7529"/>
                </a:lnTo>
                <a:lnTo>
                  <a:pt x="16043" y="7324"/>
                </a:lnTo>
                <a:lnTo>
                  <a:pt x="15838" y="7139"/>
                </a:lnTo>
                <a:lnTo>
                  <a:pt x="15612" y="6955"/>
                </a:lnTo>
                <a:lnTo>
                  <a:pt x="15366" y="6811"/>
                </a:lnTo>
                <a:lnTo>
                  <a:pt x="15099" y="6667"/>
                </a:lnTo>
                <a:lnTo>
                  <a:pt x="14832" y="6565"/>
                </a:lnTo>
                <a:lnTo>
                  <a:pt x="14566" y="6462"/>
                </a:lnTo>
                <a:lnTo>
                  <a:pt x="14299" y="6401"/>
                </a:lnTo>
                <a:lnTo>
                  <a:pt x="14012" y="6360"/>
                </a:lnTo>
                <a:lnTo>
                  <a:pt x="13745" y="6339"/>
                </a:lnTo>
                <a:lnTo>
                  <a:pt x="13478" y="6360"/>
                </a:lnTo>
                <a:lnTo>
                  <a:pt x="13212" y="6380"/>
                </a:lnTo>
                <a:lnTo>
                  <a:pt x="12945" y="6442"/>
                </a:lnTo>
                <a:lnTo>
                  <a:pt x="12678" y="6503"/>
                </a:lnTo>
                <a:lnTo>
                  <a:pt x="12412" y="6606"/>
                </a:lnTo>
                <a:lnTo>
                  <a:pt x="12166" y="6729"/>
                </a:lnTo>
                <a:lnTo>
                  <a:pt x="11940" y="6873"/>
                </a:lnTo>
                <a:lnTo>
                  <a:pt x="11694" y="7037"/>
                </a:lnTo>
                <a:lnTo>
                  <a:pt x="11489" y="7221"/>
                </a:lnTo>
                <a:lnTo>
                  <a:pt x="11284" y="7426"/>
                </a:lnTo>
                <a:lnTo>
                  <a:pt x="10914" y="7816"/>
                </a:lnTo>
                <a:lnTo>
                  <a:pt x="10914" y="6934"/>
                </a:lnTo>
                <a:lnTo>
                  <a:pt x="10976" y="5765"/>
                </a:lnTo>
                <a:lnTo>
                  <a:pt x="10996" y="5313"/>
                </a:lnTo>
                <a:lnTo>
                  <a:pt x="10996" y="4862"/>
                </a:lnTo>
                <a:lnTo>
                  <a:pt x="10976" y="4431"/>
                </a:lnTo>
                <a:lnTo>
                  <a:pt x="10955" y="4021"/>
                </a:lnTo>
                <a:lnTo>
                  <a:pt x="10894" y="3631"/>
                </a:lnTo>
                <a:lnTo>
                  <a:pt x="10812" y="3262"/>
                </a:lnTo>
                <a:lnTo>
                  <a:pt x="10709" y="2913"/>
                </a:lnTo>
                <a:lnTo>
                  <a:pt x="10607" y="2585"/>
                </a:lnTo>
                <a:lnTo>
                  <a:pt x="10463" y="2277"/>
                </a:lnTo>
                <a:lnTo>
                  <a:pt x="10299" y="1970"/>
                </a:lnTo>
                <a:lnTo>
                  <a:pt x="10135" y="1703"/>
                </a:lnTo>
                <a:lnTo>
                  <a:pt x="9930" y="1436"/>
                </a:lnTo>
                <a:lnTo>
                  <a:pt x="9724" y="1211"/>
                </a:lnTo>
                <a:lnTo>
                  <a:pt x="9478" y="985"/>
                </a:lnTo>
                <a:lnTo>
                  <a:pt x="9232" y="780"/>
                </a:lnTo>
                <a:lnTo>
                  <a:pt x="8965" y="616"/>
                </a:lnTo>
                <a:lnTo>
                  <a:pt x="8658" y="452"/>
                </a:lnTo>
                <a:lnTo>
                  <a:pt x="8371" y="308"/>
                </a:lnTo>
                <a:lnTo>
                  <a:pt x="8063" y="205"/>
                </a:lnTo>
                <a:lnTo>
                  <a:pt x="7735" y="123"/>
                </a:lnTo>
                <a:lnTo>
                  <a:pt x="7406" y="62"/>
                </a:lnTo>
                <a:lnTo>
                  <a:pt x="7078" y="21"/>
                </a:lnTo>
                <a:lnTo>
                  <a:pt x="6750"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rot="10800000" flipH="1">
            <a:off x="8430775" y="3073525"/>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sp>
        <p:nvSpPr>
          <p:cNvPr id="84" name="Google Shape;84;p2"/>
          <p:cNvSpPr/>
          <p:nvPr/>
        </p:nvSpPr>
        <p:spPr>
          <a:xfrm>
            <a:off x="185600"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85" name="Google Shape;85;p2"/>
          <p:cNvSpPr/>
          <p:nvPr/>
        </p:nvSpPr>
        <p:spPr>
          <a:xfrm rot="10800000" flipH="1">
            <a:off x="10904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grpSp>
        <p:nvGrpSpPr>
          <p:cNvPr id="86" name="Google Shape;86;p2"/>
          <p:cNvGrpSpPr/>
          <p:nvPr/>
        </p:nvGrpSpPr>
        <p:grpSpPr>
          <a:xfrm>
            <a:off x="74516" y="1880240"/>
            <a:ext cx="313600" cy="303544"/>
            <a:chOff x="2569000" y="-680000"/>
            <a:chExt cx="176975" cy="171300"/>
          </a:xfrm>
        </p:grpSpPr>
        <p:sp>
          <p:nvSpPr>
            <p:cNvPr id="87" name="Google Shape;87;p2"/>
            <p:cNvSpPr/>
            <p:nvPr/>
          </p:nvSpPr>
          <p:spPr>
            <a:xfrm>
              <a:off x="2569000" y="-542575"/>
              <a:ext cx="176975" cy="33875"/>
            </a:xfrm>
            <a:custGeom>
              <a:avLst/>
              <a:gdLst/>
              <a:ahLst/>
              <a:cxnLst/>
              <a:rect l="l" t="t" r="r" b="b"/>
              <a:pathLst>
                <a:path w="7079" h="1355" extrusionOk="0">
                  <a:moveTo>
                    <a:pt x="1" y="1"/>
                  </a:moveTo>
                  <a:lnTo>
                    <a:pt x="1" y="1355"/>
                  </a:lnTo>
                  <a:lnTo>
                    <a:pt x="7078" y="1355"/>
                  </a:lnTo>
                  <a:lnTo>
                    <a:pt x="707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2569000" y="-680000"/>
              <a:ext cx="176975" cy="34375"/>
            </a:xfrm>
            <a:custGeom>
              <a:avLst/>
              <a:gdLst/>
              <a:ahLst/>
              <a:cxnLst/>
              <a:rect l="l" t="t" r="r" b="b"/>
              <a:pathLst>
                <a:path w="7079" h="1375" extrusionOk="0">
                  <a:moveTo>
                    <a:pt x="1" y="0"/>
                  </a:moveTo>
                  <a:lnTo>
                    <a:pt x="1" y="1375"/>
                  </a:lnTo>
                  <a:lnTo>
                    <a:pt x="7078" y="1375"/>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2569000" y="-611275"/>
              <a:ext cx="176975" cy="34375"/>
            </a:xfrm>
            <a:custGeom>
              <a:avLst/>
              <a:gdLst/>
              <a:ahLst/>
              <a:cxnLst/>
              <a:rect l="l" t="t" r="r" b="b"/>
              <a:pathLst>
                <a:path w="7079" h="1375" extrusionOk="0">
                  <a:moveTo>
                    <a:pt x="1" y="0"/>
                  </a:moveTo>
                  <a:lnTo>
                    <a:pt x="1" y="1374"/>
                  </a:lnTo>
                  <a:lnTo>
                    <a:pt x="7078" y="1374"/>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 name="Google Shape;90;p2"/>
          <p:cNvSpPr/>
          <p:nvPr/>
        </p:nvSpPr>
        <p:spPr>
          <a:xfrm>
            <a:off x="6011075" y="-1058525"/>
            <a:ext cx="1881600" cy="1881600"/>
          </a:xfrm>
          <a:prstGeom prst="star12">
            <a:avLst>
              <a:gd name="adj" fmla="val 37500"/>
            </a:avLst>
          </a:pr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831000" y="2656600"/>
            <a:ext cx="1881600" cy="1881600"/>
          </a:xfrm>
          <a:prstGeom prst="star12">
            <a:avLst>
              <a:gd name="adj" fmla="val 37500"/>
            </a:avLst>
          </a:pr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 name="Google Shape;92;p2"/>
          <p:cNvGrpSpPr/>
          <p:nvPr/>
        </p:nvGrpSpPr>
        <p:grpSpPr>
          <a:xfrm rot="-1156518">
            <a:off x="62621" y="2910052"/>
            <a:ext cx="422150" cy="1455519"/>
            <a:chOff x="-2017771" y="278046"/>
            <a:chExt cx="548425" cy="1891364"/>
          </a:xfrm>
        </p:grpSpPr>
        <p:sp>
          <p:nvSpPr>
            <p:cNvPr id="93" name="Google Shape;93;p2"/>
            <p:cNvSpPr/>
            <p:nvPr/>
          </p:nvSpPr>
          <p:spPr>
            <a:xfrm>
              <a:off x="-1599002" y="521938"/>
              <a:ext cx="55999" cy="244721"/>
            </a:xfrm>
            <a:custGeom>
              <a:avLst/>
              <a:gdLst/>
              <a:ahLst/>
              <a:cxnLst/>
              <a:rect l="l" t="t" r="r" b="b"/>
              <a:pathLst>
                <a:path w="1351" h="5904" extrusionOk="0">
                  <a:moveTo>
                    <a:pt x="0" y="1"/>
                  </a:moveTo>
                  <a:lnTo>
                    <a:pt x="0" y="5903"/>
                  </a:lnTo>
                  <a:lnTo>
                    <a:pt x="1351" y="5903"/>
                  </a:lnTo>
                  <a:lnTo>
                    <a:pt x="1351"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1585199" y="278046"/>
              <a:ext cx="28393" cy="243933"/>
            </a:xfrm>
            <a:custGeom>
              <a:avLst/>
              <a:gdLst/>
              <a:ahLst/>
              <a:cxnLst/>
              <a:rect l="l" t="t" r="r" b="b"/>
              <a:pathLst>
                <a:path w="685" h="5885" extrusionOk="0">
                  <a:moveTo>
                    <a:pt x="0" y="1"/>
                  </a:moveTo>
                  <a:lnTo>
                    <a:pt x="0" y="5885"/>
                  </a:lnTo>
                  <a:lnTo>
                    <a:pt x="685" y="5885"/>
                  </a:lnTo>
                  <a:lnTo>
                    <a:pt x="685"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2017771" y="725209"/>
              <a:ext cx="548425" cy="1438854"/>
            </a:xfrm>
            <a:custGeom>
              <a:avLst/>
              <a:gdLst/>
              <a:ahLst/>
              <a:cxnLst/>
              <a:rect l="l" t="t" r="r" b="b"/>
              <a:pathLst>
                <a:path w="13231" h="34713" extrusionOk="0">
                  <a:moveTo>
                    <a:pt x="1647" y="0"/>
                  </a:moveTo>
                  <a:lnTo>
                    <a:pt x="1462" y="1073"/>
                  </a:lnTo>
                  <a:lnTo>
                    <a:pt x="1277" y="2165"/>
                  </a:lnTo>
                  <a:lnTo>
                    <a:pt x="1092" y="3238"/>
                  </a:lnTo>
                  <a:lnTo>
                    <a:pt x="925" y="4330"/>
                  </a:lnTo>
                  <a:lnTo>
                    <a:pt x="777" y="5422"/>
                  </a:lnTo>
                  <a:lnTo>
                    <a:pt x="648" y="6495"/>
                  </a:lnTo>
                  <a:lnTo>
                    <a:pt x="518" y="7587"/>
                  </a:lnTo>
                  <a:lnTo>
                    <a:pt x="407" y="8678"/>
                  </a:lnTo>
                  <a:lnTo>
                    <a:pt x="315" y="9751"/>
                  </a:lnTo>
                  <a:lnTo>
                    <a:pt x="241" y="10843"/>
                  </a:lnTo>
                  <a:lnTo>
                    <a:pt x="167" y="11935"/>
                  </a:lnTo>
                  <a:lnTo>
                    <a:pt x="111" y="13008"/>
                  </a:lnTo>
                  <a:lnTo>
                    <a:pt x="56" y="14100"/>
                  </a:lnTo>
                  <a:lnTo>
                    <a:pt x="19" y="15191"/>
                  </a:lnTo>
                  <a:lnTo>
                    <a:pt x="0" y="16265"/>
                  </a:lnTo>
                  <a:lnTo>
                    <a:pt x="0" y="17356"/>
                  </a:lnTo>
                  <a:lnTo>
                    <a:pt x="0" y="18430"/>
                  </a:lnTo>
                  <a:lnTo>
                    <a:pt x="19" y="19521"/>
                  </a:lnTo>
                  <a:lnTo>
                    <a:pt x="56" y="20613"/>
                  </a:lnTo>
                  <a:lnTo>
                    <a:pt x="111" y="21686"/>
                  </a:lnTo>
                  <a:lnTo>
                    <a:pt x="167" y="22778"/>
                  </a:lnTo>
                  <a:lnTo>
                    <a:pt x="241" y="23870"/>
                  </a:lnTo>
                  <a:lnTo>
                    <a:pt x="315" y="24943"/>
                  </a:lnTo>
                  <a:lnTo>
                    <a:pt x="407" y="26034"/>
                  </a:lnTo>
                  <a:lnTo>
                    <a:pt x="518" y="27126"/>
                  </a:lnTo>
                  <a:lnTo>
                    <a:pt x="648" y="28199"/>
                  </a:lnTo>
                  <a:lnTo>
                    <a:pt x="777" y="29291"/>
                  </a:lnTo>
                  <a:lnTo>
                    <a:pt x="925" y="30383"/>
                  </a:lnTo>
                  <a:lnTo>
                    <a:pt x="1092" y="31456"/>
                  </a:lnTo>
                  <a:lnTo>
                    <a:pt x="1277" y="32548"/>
                  </a:lnTo>
                  <a:lnTo>
                    <a:pt x="1462" y="33621"/>
                  </a:lnTo>
                  <a:lnTo>
                    <a:pt x="1647" y="34712"/>
                  </a:lnTo>
                  <a:lnTo>
                    <a:pt x="12083" y="34712"/>
                  </a:lnTo>
                  <a:lnTo>
                    <a:pt x="13193" y="30309"/>
                  </a:lnTo>
                  <a:lnTo>
                    <a:pt x="12212" y="27940"/>
                  </a:lnTo>
                  <a:lnTo>
                    <a:pt x="12249" y="11787"/>
                  </a:lnTo>
                  <a:lnTo>
                    <a:pt x="13138" y="10196"/>
                  </a:lnTo>
                  <a:lnTo>
                    <a:pt x="13230"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1818355" y="725209"/>
              <a:ext cx="349009" cy="389630"/>
            </a:xfrm>
            <a:custGeom>
              <a:avLst/>
              <a:gdLst/>
              <a:ahLst/>
              <a:cxnLst/>
              <a:rect l="l" t="t" r="r" b="b"/>
              <a:pathLst>
                <a:path w="8420" h="9400" extrusionOk="0">
                  <a:moveTo>
                    <a:pt x="0" y="0"/>
                  </a:moveTo>
                  <a:lnTo>
                    <a:pt x="0" y="9400"/>
                  </a:lnTo>
                  <a:lnTo>
                    <a:pt x="8419" y="9400"/>
                  </a:lnTo>
                  <a:lnTo>
                    <a:pt x="8419"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1855205" y="1147791"/>
              <a:ext cx="382003" cy="65988"/>
            </a:xfrm>
            <a:custGeom>
              <a:avLst/>
              <a:gdLst/>
              <a:ahLst/>
              <a:cxnLst/>
              <a:rect l="l" t="t" r="r" b="b"/>
              <a:pathLst>
                <a:path w="9216" h="1592" extrusionOk="0">
                  <a:moveTo>
                    <a:pt x="889" y="1"/>
                  </a:moveTo>
                  <a:lnTo>
                    <a:pt x="1" y="1592"/>
                  </a:lnTo>
                  <a:lnTo>
                    <a:pt x="8327" y="1592"/>
                  </a:lnTo>
                  <a:lnTo>
                    <a:pt x="9216"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1819889" y="1981475"/>
              <a:ext cx="349009" cy="182587"/>
            </a:xfrm>
            <a:custGeom>
              <a:avLst/>
              <a:gdLst/>
              <a:ahLst/>
              <a:cxnLst/>
              <a:rect l="l" t="t" r="r" b="b"/>
              <a:pathLst>
                <a:path w="8420" h="4405" extrusionOk="0">
                  <a:moveTo>
                    <a:pt x="0" y="1"/>
                  </a:moveTo>
                  <a:lnTo>
                    <a:pt x="0" y="4404"/>
                  </a:lnTo>
                  <a:lnTo>
                    <a:pt x="8419" y="4404"/>
                  </a:lnTo>
                  <a:lnTo>
                    <a:pt x="8419"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1856738" y="1883322"/>
              <a:ext cx="382003" cy="65988"/>
            </a:xfrm>
            <a:custGeom>
              <a:avLst/>
              <a:gdLst/>
              <a:ahLst/>
              <a:cxnLst/>
              <a:rect l="l" t="t" r="r" b="b"/>
              <a:pathLst>
                <a:path w="9216" h="1592" extrusionOk="0">
                  <a:moveTo>
                    <a:pt x="1" y="0"/>
                  </a:moveTo>
                  <a:lnTo>
                    <a:pt x="889" y="1592"/>
                  </a:lnTo>
                  <a:lnTo>
                    <a:pt x="9216" y="1592"/>
                  </a:lnTo>
                  <a:lnTo>
                    <a:pt x="8327"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1856738" y="1317280"/>
              <a:ext cx="79833" cy="79833"/>
            </a:xfrm>
            <a:custGeom>
              <a:avLst/>
              <a:gdLst/>
              <a:ahLst/>
              <a:cxnLst/>
              <a:rect l="l" t="t" r="r" b="b"/>
              <a:pathLst>
                <a:path w="1926" h="1926" extrusionOk="0">
                  <a:moveTo>
                    <a:pt x="1" y="1"/>
                  </a:moveTo>
                  <a:lnTo>
                    <a:pt x="1"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1740139" y="1317280"/>
              <a:ext cx="80579" cy="79833"/>
            </a:xfrm>
            <a:custGeom>
              <a:avLst/>
              <a:gdLst/>
              <a:ahLst/>
              <a:cxnLst/>
              <a:rect l="l" t="t" r="r" b="b"/>
              <a:pathLst>
                <a:path w="1944" h="1926" extrusionOk="0">
                  <a:moveTo>
                    <a:pt x="0" y="1"/>
                  </a:moveTo>
                  <a:lnTo>
                    <a:pt x="0" y="1925"/>
                  </a:lnTo>
                  <a:lnTo>
                    <a:pt x="1943" y="1925"/>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1622794" y="1317280"/>
              <a:ext cx="79791" cy="79833"/>
            </a:xfrm>
            <a:custGeom>
              <a:avLst/>
              <a:gdLst/>
              <a:ahLst/>
              <a:cxnLst/>
              <a:rect l="l" t="t" r="r" b="b"/>
              <a:pathLst>
                <a:path w="1925" h="1926" extrusionOk="0">
                  <a:moveTo>
                    <a:pt x="0" y="1"/>
                  </a:moveTo>
                  <a:lnTo>
                    <a:pt x="0"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856738" y="1443827"/>
              <a:ext cx="79833" cy="80579"/>
            </a:xfrm>
            <a:custGeom>
              <a:avLst/>
              <a:gdLst/>
              <a:ahLst/>
              <a:cxnLst/>
              <a:rect l="l" t="t" r="r" b="b"/>
              <a:pathLst>
                <a:path w="1926" h="1944" extrusionOk="0">
                  <a:moveTo>
                    <a:pt x="1" y="1"/>
                  </a:moveTo>
                  <a:lnTo>
                    <a:pt x="1" y="1944"/>
                  </a:lnTo>
                  <a:lnTo>
                    <a:pt x="1925" y="1944"/>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740139" y="1443827"/>
              <a:ext cx="80579" cy="80579"/>
            </a:xfrm>
            <a:custGeom>
              <a:avLst/>
              <a:gdLst/>
              <a:ahLst/>
              <a:cxnLst/>
              <a:rect l="l" t="t" r="r" b="b"/>
              <a:pathLst>
                <a:path w="1944" h="1944" extrusionOk="0">
                  <a:moveTo>
                    <a:pt x="0" y="1"/>
                  </a:moveTo>
                  <a:lnTo>
                    <a:pt x="0" y="1944"/>
                  </a:lnTo>
                  <a:lnTo>
                    <a:pt x="1943" y="1944"/>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1622794" y="1443827"/>
              <a:ext cx="79791" cy="80579"/>
            </a:xfrm>
            <a:custGeom>
              <a:avLst/>
              <a:gdLst/>
              <a:ahLst/>
              <a:cxnLst/>
              <a:rect l="l" t="t" r="r" b="b"/>
              <a:pathLst>
                <a:path w="1925" h="1944" extrusionOk="0">
                  <a:moveTo>
                    <a:pt x="0" y="1"/>
                  </a:moveTo>
                  <a:lnTo>
                    <a:pt x="0" y="1944"/>
                  </a:lnTo>
                  <a:lnTo>
                    <a:pt x="1925" y="1944"/>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1856738" y="1571162"/>
              <a:ext cx="79833" cy="80579"/>
            </a:xfrm>
            <a:custGeom>
              <a:avLst/>
              <a:gdLst/>
              <a:ahLst/>
              <a:cxnLst/>
              <a:rect l="l" t="t" r="r" b="b"/>
              <a:pathLst>
                <a:path w="1926" h="1944" extrusionOk="0">
                  <a:moveTo>
                    <a:pt x="1" y="0"/>
                  </a:moveTo>
                  <a:lnTo>
                    <a:pt x="1" y="1943"/>
                  </a:lnTo>
                  <a:lnTo>
                    <a:pt x="1925" y="1943"/>
                  </a:lnTo>
                  <a:lnTo>
                    <a:pt x="1925"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740139" y="1571162"/>
              <a:ext cx="80579" cy="80579"/>
            </a:xfrm>
            <a:custGeom>
              <a:avLst/>
              <a:gdLst/>
              <a:ahLst/>
              <a:cxnLst/>
              <a:rect l="l" t="t" r="r" b="b"/>
              <a:pathLst>
                <a:path w="1944" h="1944" extrusionOk="0">
                  <a:moveTo>
                    <a:pt x="0" y="0"/>
                  </a:moveTo>
                  <a:lnTo>
                    <a:pt x="0" y="1943"/>
                  </a:lnTo>
                  <a:lnTo>
                    <a:pt x="1943" y="1943"/>
                  </a:lnTo>
                  <a:lnTo>
                    <a:pt x="1943"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1622794" y="1571162"/>
              <a:ext cx="79791" cy="80579"/>
            </a:xfrm>
            <a:custGeom>
              <a:avLst/>
              <a:gdLst/>
              <a:ahLst/>
              <a:cxnLst/>
              <a:rect l="l" t="t" r="r" b="b"/>
              <a:pathLst>
                <a:path w="1925" h="1944" extrusionOk="0">
                  <a:moveTo>
                    <a:pt x="0" y="0"/>
                  </a:moveTo>
                  <a:lnTo>
                    <a:pt x="0" y="1943"/>
                  </a:lnTo>
                  <a:lnTo>
                    <a:pt x="1925" y="1943"/>
                  </a:lnTo>
                  <a:lnTo>
                    <a:pt x="1925"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1856738" y="1698455"/>
              <a:ext cx="79833" cy="79833"/>
            </a:xfrm>
            <a:custGeom>
              <a:avLst/>
              <a:gdLst/>
              <a:ahLst/>
              <a:cxnLst/>
              <a:rect l="l" t="t" r="r" b="b"/>
              <a:pathLst>
                <a:path w="1926" h="1926" extrusionOk="0">
                  <a:moveTo>
                    <a:pt x="1" y="1"/>
                  </a:moveTo>
                  <a:lnTo>
                    <a:pt x="1"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1740139" y="1698455"/>
              <a:ext cx="80579" cy="79833"/>
            </a:xfrm>
            <a:custGeom>
              <a:avLst/>
              <a:gdLst/>
              <a:ahLst/>
              <a:cxnLst/>
              <a:rect l="l" t="t" r="r" b="b"/>
              <a:pathLst>
                <a:path w="1944" h="1926" extrusionOk="0">
                  <a:moveTo>
                    <a:pt x="0" y="1"/>
                  </a:moveTo>
                  <a:lnTo>
                    <a:pt x="0" y="1925"/>
                  </a:lnTo>
                  <a:lnTo>
                    <a:pt x="1943" y="1925"/>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1622794" y="1698455"/>
              <a:ext cx="79791" cy="79833"/>
            </a:xfrm>
            <a:custGeom>
              <a:avLst/>
              <a:gdLst/>
              <a:ahLst/>
              <a:cxnLst/>
              <a:rect l="l" t="t" r="r" b="b"/>
              <a:pathLst>
                <a:path w="1925" h="1926" extrusionOk="0">
                  <a:moveTo>
                    <a:pt x="0" y="1"/>
                  </a:moveTo>
                  <a:lnTo>
                    <a:pt x="0"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1761610" y="781166"/>
              <a:ext cx="235477" cy="277715"/>
            </a:xfrm>
            <a:custGeom>
              <a:avLst/>
              <a:gdLst/>
              <a:ahLst/>
              <a:cxnLst/>
              <a:rect l="l" t="t" r="r" b="b"/>
              <a:pathLst>
                <a:path w="5681" h="6700" extrusionOk="0">
                  <a:moveTo>
                    <a:pt x="0" y="1"/>
                  </a:moveTo>
                  <a:lnTo>
                    <a:pt x="0" y="6699"/>
                  </a:lnTo>
                  <a:lnTo>
                    <a:pt x="5681" y="6699"/>
                  </a:lnTo>
                  <a:lnTo>
                    <a:pt x="5681" y="1"/>
                  </a:lnTo>
                  <a:close/>
                </a:path>
              </a:pathLst>
            </a:custGeom>
            <a:solidFill>
              <a:srgbClr val="FFB468"/>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1901214" y="719074"/>
              <a:ext cx="51439" cy="1450335"/>
            </a:xfrm>
            <a:custGeom>
              <a:avLst/>
              <a:gdLst/>
              <a:ahLst/>
              <a:cxnLst/>
              <a:rect l="l" t="t" r="r" b="b"/>
              <a:pathLst>
                <a:path w="1241" h="34990" extrusionOk="0">
                  <a:moveTo>
                    <a:pt x="1111" y="0"/>
                  </a:moveTo>
                  <a:lnTo>
                    <a:pt x="1055" y="19"/>
                  </a:lnTo>
                  <a:lnTo>
                    <a:pt x="1018" y="56"/>
                  </a:lnTo>
                  <a:lnTo>
                    <a:pt x="981" y="93"/>
                  </a:lnTo>
                  <a:lnTo>
                    <a:pt x="981" y="148"/>
                  </a:lnTo>
                  <a:lnTo>
                    <a:pt x="981" y="10307"/>
                  </a:lnTo>
                  <a:lnTo>
                    <a:pt x="19" y="11861"/>
                  </a:lnTo>
                  <a:lnTo>
                    <a:pt x="1" y="11935"/>
                  </a:lnTo>
                  <a:lnTo>
                    <a:pt x="1" y="28088"/>
                  </a:lnTo>
                  <a:lnTo>
                    <a:pt x="19" y="28162"/>
                  </a:lnTo>
                  <a:lnTo>
                    <a:pt x="981" y="29717"/>
                  </a:lnTo>
                  <a:lnTo>
                    <a:pt x="981" y="34860"/>
                  </a:lnTo>
                  <a:lnTo>
                    <a:pt x="981" y="34916"/>
                  </a:lnTo>
                  <a:lnTo>
                    <a:pt x="1018" y="34953"/>
                  </a:lnTo>
                  <a:lnTo>
                    <a:pt x="1055" y="34990"/>
                  </a:lnTo>
                  <a:lnTo>
                    <a:pt x="1166" y="34990"/>
                  </a:lnTo>
                  <a:lnTo>
                    <a:pt x="1203" y="34953"/>
                  </a:lnTo>
                  <a:lnTo>
                    <a:pt x="1222" y="34916"/>
                  </a:lnTo>
                  <a:lnTo>
                    <a:pt x="1241" y="34860"/>
                  </a:lnTo>
                  <a:lnTo>
                    <a:pt x="1241" y="29680"/>
                  </a:lnTo>
                  <a:lnTo>
                    <a:pt x="1222" y="29606"/>
                  </a:lnTo>
                  <a:lnTo>
                    <a:pt x="260" y="28051"/>
                  </a:lnTo>
                  <a:lnTo>
                    <a:pt x="260" y="11972"/>
                  </a:lnTo>
                  <a:lnTo>
                    <a:pt x="1222" y="10418"/>
                  </a:lnTo>
                  <a:lnTo>
                    <a:pt x="1241" y="10344"/>
                  </a:lnTo>
                  <a:lnTo>
                    <a:pt x="1241" y="148"/>
                  </a:lnTo>
                  <a:lnTo>
                    <a:pt x="1222" y="93"/>
                  </a:lnTo>
                  <a:lnTo>
                    <a:pt x="1203" y="56"/>
                  </a:lnTo>
                  <a:lnTo>
                    <a:pt x="1166" y="19"/>
                  </a:lnTo>
                  <a:lnTo>
                    <a:pt x="111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1">
  <p:cSld name="CUSTOM_13">
    <p:spTree>
      <p:nvGrpSpPr>
        <p:cNvPr id="1" name="Shape 1631"/>
        <p:cNvGrpSpPr/>
        <p:nvPr/>
      </p:nvGrpSpPr>
      <p:grpSpPr>
        <a:xfrm>
          <a:off x="0" y="0"/>
          <a:ext cx="0" cy="0"/>
          <a:chOff x="0" y="0"/>
          <a:chExt cx="0" cy="0"/>
        </a:xfrm>
      </p:grpSpPr>
      <p:grpSp>
        <p:nvGrpSpPr>
          <p:cNvPr id="1632" name="Google Shape;1632;p17"/>
          <p:cNvGrpSpPr/>
          <p:nvPr/>
        </p:nvGrpSpPr>
        <p:grpSpPr>
          <a:xfrm>
            <a:off x="6931" y="-5870"/>
            <a:ext cx="9119845" cy="5149200"/>
            <a:chOff x="6931" y="-5870"/>
            <a:chExt cx="9119845" cy="5149200"/>
          </a:xfrm>
        </p:grpSpPr>
        <p:grpSp>
          <p:nvGrpSpPr>
            <p:cNvPr id="1633" name="Google Shape;1633;p17"/>
            <p:cNvGrpSpPr/>
            <p:nvPr/>
          </p:nvGrpSpPr>
          <p:grpSpPr>
            <a:xfrm>
              <a:off x="36925" y="-226"/>
              <a:ext cx="9021900" cy="5143556"/>
              <a:chOff x="36925" y="-110800"/>
              <a:chExt cx="9021900" cy="5337300"/>
            </a:xfrm>
          </p:grpSpPr>
          <p:cxnSp>
            <p:nvCxnSpPr>
              <p:cNvPr id="1634" name="Google Shape;1634;p17"/>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5" name="Google Shape;1635;p17"/>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6" name="Google Shape;1636;p17"/>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7" name="Google Shape;1637;p17"/>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8" name="Google Shape;1638;p17"/>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9" name="Google Shape;1639;p17"/>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0" name="Google Shape;1640;p17"/>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1" name="Google Shape;1641;p17"/>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2" name="Google Shape;1642;p17"/>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3" name="Google Shape;1643;p17"/>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4" name="Google Shape;1644;p17"/>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5" name="Google Shape;1645;p17"/>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6" name="Google Shape;1646;p17"/>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7" name="Google Shape;1647;p17"/>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8" name="Google Shape;1648;p17"/>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9" name="Google Shape;1649;p17"/>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0" name="Google Shape;1650;p17"/>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1" name="Google Shape;1651;p17"/>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2" name="Google Shape;1652;p17"/>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3" name="Google Shape;1653;p17"/>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4" name="Google Shape;1654;p17"/>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5" name="Google Shape;1655;p17"/>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6" name="Google Shape;1656;p17"/>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7" name="Google Shape;1657;p17"/>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8" name="Google Shape;1658;p17"/>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9" name="Google Shape;1659;p17"/>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0" name="Google Shape;1660;p17"/>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1" name="Google Shape;1661;p17"/>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2" name="Google Shape;1662;p17"/>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3" name="Google Shape;1663;p17"/>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4" name="Google Shape;1664;p17"/>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5" name="Google Shape;1665;p17"/>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6" name="Google Shape;1666;p17"/>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7" name="Google Shape;1667;p17"/>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8" name="Google Shape;1668;p17"/>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9" name="Google Shape;1669;p17"/>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0" name="Google Shape;1670;p17"/>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1" name="Google Shape;1671;p17"/>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2" name="Google Shape;1672;p17"/>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3" name="Google Shape;1673;p17"/>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4" name="Google Shape;1674;p17"/>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5" name="Google Shape;1675;p17"/>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6" name="Google Shape;1676;p17"/>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1677" name="Google Shape;1677;p17"/>
            <p:cNvGrpSpPr/>
            <p:nvPr/>
          </p:nvGrpSpPr>
          <p:grpSpPr>
            <a:xfrm rot="5400000">
              <a:off x="1995097" y="-1994035"/>
              <a:ext cx="5143514" cy="9119845"/>
              <a:chOff x="1755382" y="-110800"/>
              <a:chExt cx="5155371" cy="5337300"/>
            </a:xfrm>
          </p:grpSpPr>
          <p:cxnSp>
            <p:nvCxnSpPr>
              <p:cNvPr id="1678" name="Google Shape;1678;p17"/>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9" name="Google Shape;1679;p17"/>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0" name="Google Shape;1680;p17"/>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1" name="Google Shape;1681;p17"/>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2" name="Google Shape;1682;p17"/>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3" name="Google Shape;1683;p17"/>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4" name="Google Shape;1684;p17"/>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5" name="Google Shape;1685;p17"/>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6" name="Google Shape;1686;p17"/>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7" name="Google Shape;1687;p17"/>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8" name="Google Shape;1688;p17"/>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9" name="Google Shape;1689;p17"/>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0" name="Google Shape;1690;p17"/>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1" name="Google Shape;1691;p17"/>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2" name="Google Shape;1692;p17"/>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3" name="Google Shape;1693;p17"/>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4" name="Google Shape;1694;p17"/>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5" name="Google Shape;1695;p17"/>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6" name="Google Shape;1696;p17"/>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7" name="Google Shape;1697;p17"/>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8" name="Google Shape;1698;p17"/>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9" name="Google Shape;1699;p17"/>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700" name="Google Shape;1700;p17"/>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701" name="Google Shape;1701;p17"/>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702" name="Google Shape;1702;p17"/>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1703" name="Google Shape;1703;p17"/>
          <p:cNvSpPr txBox="1">
            <a:spLocks noGrp="1"/>
          </p:cNvSpPr>
          <p:nvPr>
            <p:ph type="title"/>
          </p:nvPr>
        </p:nvSpPr>
        <p:spPr>
          <a:xfrm>
            <a:off x="1755450" y="3042740"/>
            <a:ext cx="5633100" cy="7314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704" name="Google Shape;1704;p17"/>
          <p:cNvSpPr txBox="1">
            <a:spLocks noGrp="1"/>
          </p:cNvSpPr>
          <p:nvPr>
            <p:ph type="subTitle" idx="1"/>
          </p:nvPr>
        </p:nvSpPr>
        <p:spPr>
          <a:xfrm>
            <a:off x="1755600" y="4030340"/>
            <a:ext cx="5632800" cy="548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705" name="Google Shape;1705;p17"/>
          <p:cNvSpPr/>
          <p:nvPr/>
        </p:nvSpPr>
        <p:spPr>
          <a:xfrm rot="642797">
            <a:off x="7872720" y="-75429"/>
            <a:ext cx="1547123" cy="1229838"/>
          </a:xfrm>
          <a:custGeom>
            <a:avLst/>
            <a:gdLst/>
            <a:ahLst/>
            <a:cxnLst/>
            <a:rect l="l" t="t" r="r" b="b"/>
            <a:pathLst>
              <a:path w="61883" h="49192" extrusionOk="0">
                <a:moveTo>
                  <a:pt x="4653" y="1"/>
                </a:moveTo>
                <a:lnTo>
                  <a:pt x="1129" y="8975"/>
                </a:lnTo>
                <a:lnTo>
                  <a:pt x="662" y="10182"/>
                </a:lnTo>
                <a:lnTo>
                  <a:pt x="545" y="10512"/>
                </a:lnTo>
                <a:lnTo>
                  <a:pt x="409" y="11019"/>
                </a:lnTo>
                <a:lnTo>
                  <a:pt x="273" y="11544"/>
                </a:lnTo>
                <a:lnTo>
                  <a:pt x="175" y="12050"/>
                </a:lnTo>
                <a:lnTo>
                  <a:pt x="98" y="12556"/>
                </a:lnTo>
                <a:lnTo>
                  <a:pt x="39" y="13063"/>
                </a:lnTo>
                <a:lnTo>
                  <a:pt x="0" y="13569"/>
                </a:lnTo>
                <a:lnTo>
                  <a:pt x="0" y="14075"/>
                </a:lnTo>
                <a:lnTo>
                  <a:pt x="0" y="14581"/>
                </a:lnTo>
                <a:lnTo>
                  <a:pt x="20" y="15087"/>
                </a:lnTo>
                <a:lnTo>
                  <a:pt x="78" y="15574"/>
                </a:lnTo>
                <a:lnTo>
                  <a:pt x="156" y="16060"/>
                </a:lnTo>
                <a:lnTo>
                  <a:pt x="234" y="16547"/>
                </a:lnTo>
                <a:lnTo>
                  <a:pt x="351" y="17034"/>
                </a:lnTo>
                <a:lnTo>
                  <a:pt x="487" y="17501"/>
                </a:lnTo>
                <a:lnTo>
                  <a:pt x="623" y="17968"/>
                </a:lnTo>
                <a:lnTo>
                  <a:pt x="798" y="18435"/>
                </a:lnTo>
                <a:lnTo>
                  <a:pt x="993" y="18883"/>
                </a:lnTo>
                <a:lnTo>
                  <a:pt x="1207" y="19331"/>
                </a:lnTo>
                <a:lnTo>
                  <a:pt x="1421" y="19778"/>
                </a:lnTo>
                <a:lnTo>
                  <a:pt x="1674" y="20187"/>
                </a:lnTo>
                <a:lnTo>
                  <a:pt x="1947" y="20615"/>
                </a:lnTo>
                <a:lnTo>
                  <a:pt x="2219" y="21024"/>
                </a:lnTo>
                <a:lnTo>
                  <a:pt x="2531" y="21413"/>
                </a:lnTo>
                <a:lnTo>
                  <a:pt x="2842" y="21803"/>
                </a:lnTo>
                <a:lnTo>
                  <a:pt x="3193" y="22173"/>
                </a:lnTo>
                <a:lnTo>
                  <a:pt x="3543" y="22542"/>
                </a:lnTo>
                <a:lnTo>
                  <a:pt x="3913" y="22873"/>
                </a:lnTo>
                <a:lnTo>
                  <a:pt x="4302" y="23224"/>
                </a:lnTo>
                <a:lnTo>
                  <a:pt x="4711" y="23535"/>
                </a:lnTo>
                <a:lnTo>
                  <a:pt x="5139" y="23847"/>
                </a:lnTo>
                <a:lnTo>
                  <a:pt x="5587" y="24139"/>
                </a:lnTo>
                <a:lnTo>
                  <a:pt x="6035" y="24411"/>
                </a:lnTo>
                <a:lnTo>
                  <a:pt x="6502" y="24664"/>
                </a:lnTo>
                <a:lnTo>
                  <a:pt x="6988" y="24898"/>
                </a:lnTo>
                <a:lnTo>
                  <a:pt x="7456" y="25112"/>
                </a:lnTo>
                <a:lnTo>
                  <a:pt x="7942" y="25307"/>
                </a:lnTo>
                <a:lnTo>
                  <a:pt x="8429" y="25482"/>
                </a:lnTo>
                <a:lnTo>
                  <a:pt x="8916" y="25618"/>
                </a:lnTo>
                <a:lnTo>
                  <a:pt x="9422" y="25754"/>
                </a:lnTo>
                <a:lnTo>
                  <a:pt x="9908" y="25852"/>
                </a:lnTo>
                <a:lnTo>
                  <a:pt x="10414" y="25949"/>
                </a:lnTo>
                <a:lnTo>
                  <a:pt x="10901" y="26007"/>
                </a:lnTo>
                <a:lnTo>
                  <a:pt x="11407" y="26046"/>
                </a:lnTo>
                <a:lnTo>
                  <a:pt x="11894" y="26066"/>
                </a:lnTo>
                <a:lnTo>
                  <a:pt x="12400" y="26066"/>
                </a:lnTo>
                <a:lnTo>
                  <a:pt x="12887" y="26046"/>
                </a:lnTo>
                <a:lnTo>
                  <a:pt x="13373" y="26007"/>
                </a:lnTo>
                <a:lnTo>
                  <a:pt x="13879" y="25949"/>
                </a:lnTo>
                <a:lnTo>
                  <a:pt x="14366" y="25852"/>
                </a:lnTo>
                <a:lnTo>
                  <a:pt x="14833" y="25754"/>
                </a:lnTo>
                <a:lnTo>
                  <a:pt x="15320" y="25618"/>
                </a:lnTo>
                <a:lnTo>
                  <a:pt x="15787" y="25482"/>
                </a:lnTo>
                <a:lnTo>
                  <a:pt x="16254" y="25307"/>
                </a:lnTo>
                <a:lnTo>
                  <a:pt x="16721" y="25131"/>
                </a:lnTo>
                <a:lnTo>
                  <a:pt x="17189" y="24917"/>
                </a:lnTo>
                <a:lnTo>
                  <a:pt x="17636" y="24703"/>
                </a:lnTo>
                <a:lnTo>
                  <a:pt x="18065" y="24450"/>
                </a:lnTo>
                <a:lnTo>
                  <a:pt x="18493" y="24178"/>
                </a:lnTo>
                <a:lnTo>
                  <a:pt x="18921" y="23886"/>
                </a:lnTo>
                <a:lnTo>
                  <a:pt x="19330" y="23594"/>
                </a:lnTo>
                <a:lnTo>
                  <a:pt x="19739" y="23263"/>
                </a:lnTo>
                <a:lnTo>
                  <a:pt x="20147" y="22912"/>
                </a:lnTo>
                <a:lnTo>
                  <a:pt x="20517" y="22542"/>
                </a:lnTo>
                <a:lnTo>
                  <a:pt x="20887" y="22153"/>
                </a:lnTo>
                <a:lnTo>
                  <a:pt x="22250" y="20713"/>
                </a:lnTo>
                <a:lnTo>
                  <a:pt x="22250" y="22192"/>
                </a:lnTo>
                <a:lnTo>
                  <a:pt x="22211" y="23905"/>
                </a:lnTo>
                <a:lnTo>
                  <a:pt x="22113" y="25891"/>
                </a:lnTo>
                <a:lnTo>
                  <a:pt x="21977" y="28188"/>
                </a:lnTo>
                <a:lnTo>
                  <a:pt x="21938" y="29025"/>
                </a:lnTo>
                <a:lnTo>
                  <a:pt x="21899" y="29862"/>
                </a:lnTo>
                <a:lnTo>
                  <a:pt x="21880" y="30679"/>
                </a:lnTo>
                <a:lnTo>
                  <a:pt x="21899" y="31477"/>
                </a:lnTo>
                <a:lnTo>
                  <a:pt x="21919" y="32256"/>
                </a:lnTo>
                <a:lnTo>
                  <a:pt x="21958" y="33035"/>
                </a:lnTo>
                <a:lnTo>
                  <a:pt x="22016" y="33774"/>
                </a:lnTo>
                <a:lnTo>
                  <a:pt x="22094" y="34514"/>
                </a:lnTo>
                <a:lnTo>
                  <a:pt x="22191" y="35215"/>
                </a:lnTo>
                <a:lnTo>
                  <a:pt x="22308" y="35915"/>
                </a:lnTo>
                <a:lnTo>
                  <a:pt x="22425" y="36597"/>
                </a:lnTo>
                <a:lnTo>
                  <a:pt x="22581" y="37259"/>
                </a:lnTo>
                <a:lnTo>
                  <a:pt x="22756" y="37920"/>
                </a:lnTo>
                <a:lnTo>
                  <a:pt x="22931" y="38543"/>
                </a:lnTo>
                <a:lnTo>
                  <a:pt x="23126" y="39147"/>
                </a:lnTo>
                <a:lnTo>
                  <a:pt x="23359" y="39750"/>
                </a:lnTo>
                <a:lnTo>
                  <a:pt x="23593" y="40334"/>
                </a:lnTo>
                <a:lnTo>
                  <a:pt x="23846" y="40899"/>
                </a:lnTo>
                <a:lnTo>
                  <a:pt x="24118" y="41444"/>
                </a:lnTo>
                <a:lnTo>
                  <a:pt x="24410" y="41969"/>
                </a:lnTo>
                <a:lnTo>
                  <a:pt x="24722" y="42475"/>
                </a:lnTo>
                <a:lnTo>
                  <a:pt x="25053" y="42962"/>
                </a:lnTo>
                <a:lnTo>
                  <a:pt x="25403" y="43449"/>
                </a:lnTo>
                <a:lnTo>
                  <a:pt x="25773" y="43916"/>
                </a:lnTo>
                <a:lnTo>
                  <a:pt x="26143" y="44344"/>
                </a:lnTo>
                <a:lnTo>
                  <a:pt x="26552" y="44772"/>
                </a:lnTo>
                <a:lnTo>
                  <a:pt x="26960" y="45181"/>
                </a:lnTo>
                <a:lnTo>
                  <a:pt x="27408" y="45571"/>
                </a:lnTo>
                <a:lnTo>
                  <a:pt x="27856" y="45940"/>
                </a:lnTo>
                <a:lnTo>
                  <a:pt x="28323" y="46291"/>
                </a:lnTo>
                <a:lnTo>
                  <a:pt x="28810" y="46641"/>
                </a:lnTo>
                <a:lnTo>
                  <a:pt x="29316" y="46953"/>
                </a:lnTo>
                <a:lnTo>
                  <a:pt x="29841" y="47264"/>
                </a:lnTo>
                <a:lnTo>
                  <a:pt x="30386" y="47537"/>
                </a:lnTo>
                <a:lnTo>
                  <a:pt x="30931" y="47790"/>
                </a:lnTo>
                <a:lnTo>
                  <a:pt x="31476" y="48023"/>
                </a:lnTo>
                <a:lnTo>
                  <a:pt x="32041" y="48237"/>
                </a:lnTo>
                <a:lnTo>
                  <a:pt x="32625" y="48413"/>
                </a:lnTo>
                <a:lnTo>
                  <a:pt x="33189" y="48588"/>
                </a:lnTo>
                <a:lnTo>
                  <a:pt x="33773" y="48724"/>
                </a:lnTo>
                <a:lnTo>
                  <a:pt x="34357" y="48841"/>
                </a:lnTo>
                <a:lnTo>
                  <a:pt x="34961" y="48958"/>
                </a:lnTo>
                <a:lnTo>
                  <a:pt x="35564" y="49035"/>
                </a:lnTo>
                <a:lnTo>
                  <a:pt x="36168" y="49094"/>
                </a:lnTo>
                <a:lnTo>
                  <a:pt x="36771" y="49152"/>
                </a:lnTo>
                <a:lnTo>
                  <a:pt x="37394" y="49172"/>
                </a:lnTo>
                <a:lnTo>
                  <a:pt x="37998" y="49191"/>
                </a:lnTo>
                <a:lnTo>
                  <a:pt x="38620" y="49191"/>
                </a:lnTo>
                <a:lnTo>
                  <a:pt x="39243" y="49172"/>
                </a:lnTo>
                <a:lnTo>
                  <a:pt x="39866" y="49133"/>
                </a:lnTo>
                <a:lnTo>
                  <a:pt x="40489" y="49094"/>
                </a:lnTo>
                <a:lnTo>
                  <a:pt x="41112" y="49016"/>
                </a:lnTo>
                <a:lnTo>
                  <a:pt x="41735" y="48938"/>
                </a:lnTo>
                <a:lnTo>
                  <a:pt x="42358" y="48860"/>
                </a:lnTo>
                <a:lnTo>
                  <a:pt x="42981" y="48763"/>
                </a:lnTo>
                <a:lnTo>
                  <a:pt x="43604" y="48646"/>
                </a:lnTo>
                <a:lnTo>
                  <a:pt x="44849" y="48374"/>
                </a:lnTo>
                <a:lnTo>
                  <a:pt x="46076" y="48082"/>
                </a:lnTo>
                <a:lnTo>
                  <a:pt x="47283" y="47751"/>
                </a:lnTo>
                <a:lnTo>
                  <a:pt x="48470" y="47381"/>
                </a:lnTo>
                <a:lnTo>
                  <a:pt x="49658" y="46992"/>
                </a:lnTo>
                <a:lnTo>
                  <a:pt x="50787" y="46583"/>
                </a:lnTo>
                <a:lnTo>
                  <a:pt x="51916" y="46135"/>
                </a:lnTo>
                <a:lnTo>
                  <a:pt x="52986" y="45707"/>
                </a:lnTo>
                <a:lnTo>
                  <a:pt x="54037" y="45259"/>
                </a:lnTo>
                <a:lnTo>
                  <a:pt x="55030" y="44792"/>
                </a:lnTo>
                <a:lnTo>
                  <a:pt x="55984" y="44344"/>
                </a:lnTo>
                <a:lnTo>
                  <a:pt x="56899" y="43916"/>
                </a:lnTo>
                <a:lnTo>
                  <a:pt x="57755" y="43468"/>
                </a:lnTo>
                <a:lnTo>
                  <a:pt x="58534" y="43059"/>
                </a:lnTo>
                <a:lnTo>
                  <a:pt x="59935" y="42281"/>
                </a:lnTo>
                <a:lnTo>
                  <a:pt x="61065" y="41638"/>
                </a:lnTo>
                <a:lnTo>
                  <a:pt x="61882" y="41152"/>
                </a:lnTo>
                <a:lnTo>
                  <a:pt x="56062" y="31711"/>
                </a:lnTo>
                <a:lnTo>
                  <a:pt x="55458" y="32081"/>
                </a:lnTo>
                <a:lnTo>
                  <a:pt x="54835" y="32451"/>
                </a:lnTo>
                <a:lnTo>
                  <a:pt x="53512" y="33190"/>
                </a:lnTo>
                <a:lnTo>
                  <a:pt x="52110" y="33910"/>
                </a:lnTo>
                <a:lnTo>
                  <a:pt x="50650" y="34592"/>
                </a:lnTo>
                <a:lnTo>
                  <a:pt x="49911" y="34923"/>
                </a:lnTo>
                <a:lnTo>
                  <a:pt x="49171" y="35254"/>
                </a:lnTo>
                <a:lnTo>
                  <a:pt x="48412" y="35565"/>
                </a:lnTo>
                <a:lnTo>
                  <a:pt x="47653" y="35877"/>
                </a:lnTo>
                <a:lnTo>
                  <a:pt x="46893" y="36169"/>
                </a:lnTo>
                <a:lnTo>
                  <a:pt x="46134" y="36441"/>
                </a:lnTo>
                <a:lnTo>
                  <a:pt x="45375" y="36694"/>
                </a:lnTo>
                <a:lnTo>
                  <a:pt x="44635" y="36947"/>
                </a:lnTo>
                <a:lnTo>
                  <a:pt x="43896" y="37161"/>
                </a:lnTo>
                <a:lnTo>
                  <a:pt x="43156" y="37356"/>
                </a:lnTo>
                <a:lnTo>
                  <a:pt x="42436" y="37551"/>
                </a:lnTo>
                <a:lnTo>
                  <a:pt x="41715" y="37706"/>
                </a:lnTo>
                <a:lnTo>
                  <a:pt x="41034" y="37843"/>
                </a:lnTo>
                <a:lnTo>
                  <a:pt x="40353" y="37959"/>
                </a:lnTo>
                <a:lnTo>
                  <a:pt x="39711" y="38057"/>
                </a:lnTo>
                <a:lnTo>
                  <a:pt x="39068" y="38115"/>
                </a:lnTo>
                <a:lnTo>
                  <a:pt x="38465" y="38135"/>
                </a:lnTo>
                <a:lnTo>
                  <a:pt x="37881" y="38135"/>
                </a:lnTo>
                <a:lnTo>
                  <a:pt x="37316" y="38115"/>
                </a:lnTo>
                <a:lnTo>
                  <a:pt x="36791" y="38057"/>
                </a:lnTo>
                <a:lnTo>
                  <a:pt x="36304" y="37959"/>
                </a:lnTo>
                <a:lnTo>
                  <a:pt x="35856" y="37843"/>
                </a:lnTo>
                <a:lnTo>
                  <a:pt x="35642" y="37765"/>
                </a:lnTo>
                <a:lnTo>
                  <a:pt x="35428" y="37667"/>
                </a:lnTo>
                <a:lnTo>
                  <a:pt x="35233" y="37570"/>
                </a:lnTo>
                <a:lnTo>
                  <a:pt x="35039" y="37473"/>
                </a:lnTo>
                <a:lnTo>
                  <a:pt x="34844" y="37336"/>
                </a:lnTo>
                <a:lnTo>
                  <a:pt x="34669" y="37200"/>
                </a:lnTo>
                <a:lnTo>
                  <a:pt x="34494" y="37025"/>
                </a:lnTo>
                <a:lnTo>
                  <a:pt x="34338" y="36830"/>
                </a:lnTo>
                <a:lnTo>
                  <a:pt x="34182" y="36636"/>
                </a:lnTo>
                <a:lnTo>
                  <a:pt x="34046" y="36422"/>
                </a:lnTo>
                <a:lnTo>
                  <a:pt x="33910" y="36188"/>
                </a:lnTo>
                <a:lnTo>
                  <a:pt x="33793" y="35954"/>
                </a:lnTo>
                <a:lnTo>
                  <a:pt x="33676" y="35701"/>
                </a:lnTo>
                <a:lnTo>
                  <a:pt x="33579" y="35448"/>
                </a:lnTo>
                <a:lnTo>
                  <a:pt x="33404" y="34884"/>
                </a:lnTo>
                <a:lnTo>
                  <a:pt x="33267" y="34300"/>
                </a:lnTo>
                <a:lnTo>
                  <a:pt x="33151" y="33696"/>
                </a:lnTo>
                <a:lnTo>
                  <a:pt x="33073" y="33073"/>
                </a:lnTo>
                <a:lnTo>
                  <a:pt x="33014" y="32451"/>
                </a:lnTo>
                <a:lnTo>
                  <a:pt x="32975" y="31828"/>
                </a:lnTo>
                <a:lnTo>
                  <a:pt x="32975" y="31205"/>
                </a:lnTo>
                <a:lnTo>
                  <a:pt x="32975" y="30601"/>
                </a:lnTo>
                <a:lnTo>
                  <a:pt x="32975" y="30017"/>
                </a:lnTo>
                <a:lnTo>
                  <a:pt x="33034" y="28947"/>
                </a:lnTo>
                <a:lnTo>
                  <a:pt x="33170" y="26747"/>
                </a:lnTo>
                <a:lnTo>
                  <a:pt x="33267" y="24645"/>
                </a:lnTo>
                <a:lnTo>
                  <a:pt x="33326" y="22659"/>
                </a:lnTo>
                <a:lnTo>
                  <a:pt x="33345" y="21705"/>
                </a:lnTo>
                <a:lnTo>
                  <a:pt x="33326" y="20790"/>
                </a:lnTo>
                <a:lnTo>
                  <a:pt x="33326" y="19895"/>
                </a:lnTo>
                <a:lnTo>
                  <a:pt x="33287" y="19019"/>
                </a:lnTo>
                <a:lnTo>
                  <a:pt x="33248" y="18182"/>
                </a:lnTo>
                <a:lnTo>
                  <a:pt x="33170" y="17364"/>
                </a:lnTo>
                <a:lnTo>
                  <a:pt x="33092" y="16586"/>
                </a:lnTo>
                <a:lnTo>
                  <a:pt x="33014" y="15827"/>
                </a:lnTo>
                <a:lnTo>
                  <a:pt x="32897" y="15106"/>
                </a:lnTo>
                <a:lnTo>
                  <a:pt x="32761" y="14406"/>
                </a:lnTo>
                <a:lnTo>
                  <a:pt x="32625" y="13724"/>
                </a:lnTo>
                <a:lnTo>
                  <a:pt x="32450" y="13082"/>
                </a:lnTo>
                <a:lnTo>
                  <a:pt x="32255" y="12459"/>
                </a:lnTo>
                <a:lnTo>
                  <a:pt x="32060" y="11875"/>
                </a:lnTo>
                <a:lnTo>
                  <a:pt x="31827" y="11311"/>
                </a:lnTo>
                <a:lnTo>
                  <a:pt x="31574" y="10785"/>
                </a:lnTo>
                <a:lnTo>
                  <a:pt x="31301" y="10279"/>
                </a:lnTo>
                <a:lnTo>
                  <a:pt x="31009" y="9812"/>
                </a:lnTo>
                <a:lnTo>
                  <a:pt x="30678" y="9364"/>
                </a:lnTo>
                <a:lnTo>
                  <a:pt x="30328" y="8955"/>
                </a:lnTo>
                <a:lnTo>
                  <a:pt x="29958" y="8566"/>
                </a:lnTo>
                <a:lnTo>
                  <a:pt x="29569" y="8216"/>
                </a:lnTo>
                <a:lnTo>
                  <a:pt x="29141" y="7885"/>
                </a:lnTo>
                <a:lnTo>
                  <a:pt x="28693" y="7593"/>
                </a:lnTo>
                <a:lnTo>
                  <a:pt x="28226" y="7320"/>
                </a:lnTo>
                <a:lnTo>
                  <a:pt x="27720" y="7087"/>
                </a:lnTo>
                <a:lnTo>
                  <a:pt x="27175" y="6872"/>
                </a:lnTo>
                <a:lnTo>
                  <a:pt x="26649" y="6697"/>
                </a:lnTo>
                <a:lnTo>
                  <a:pt x="26143" y="6580"/>
                </a:lnTo>
                <a:lnTo>
                  <a:pt x="25617" y="6503"/>
                </a:lnTo>
                <a:lnTo>
                  <a:pt x="25111" y="6444"/>
                </a:lnTo>
                <a:lnTo>
                  <a:pt x="24605" y="6444"/>
                </a:lnTo>
                <a:lnTo>
                  <a:pt x="24118" y="6464"/>
                </a:lnTo>
                <a:lnTo>
                  <a:pt x="23612" y="6541"/>
                </a:lnTo>
                <a:lnTo>
                  <a:pt x="23126" y="6619"/>
                </a:lnTo>
                <a:lnTo>
                  <a:pt x="22639" y="6756"/>
                </a:lnTo>
                <a:lnTo>
                  <a:pt x="22172" y="6911"/>
                </a:lnTo>
                <a:lnTo>
                  <a:pt x="21685" y="7087"/>
                </a:lnTo>
                <a:lnTo>
                  <a:pt x="21218" y="7301"/>
                </a:lnTo>
                <a:lnTo>
                  <a:pt x="20751" y="7554"/>
                </a:lnTo>
                <a:lnTo>
                  <a:pt x="20284" y="7807"/>
                </a:lnTo>
                <a:lnTo>
                  <a:pt x="19816" y="8099"/>
                </a:lnTo>
                <a:lnTo>
                  <a:pt x="19349" y="8410"/>
                </a:lnTo>
                <a:lnTo>
                  <a:pt x="18902" y="8722"/>
                </a:lnTo>
                <a:lnTo>
                  <a:pt x="18454" y="9072"/>
                </a:lnTo>
                <a:lnTo>
                  <a:pt x="17987" y="9442"/>
                </a:lnTo>
                <a:lnTo>
                  <a:pt x="17539" y="9812"/>
                </a:lnTo>
                <a:lnTo>
                  <a:pt x="17111" y="10201"/>
                </a:lnTo>
                <a:lnTo>
                  <a:pt x="16215" y="11038"/>
                </a:lnTo>
                <a:lnTo>
                  <a:pt x="15339" y="11895"/>
                </a:lnTo>
                <a:lnTo>
                  <a:pt x="14483" y="12790"/>
                </a:lnTo>
                <a:lnTo>
                  <a:pt x="12770" y="14639"/>
                </a:lnTo>
                <a:lnTo>
                  <a:pt x="12595" y="14795"/>
                </a:lnTo>
                <a:lnTo>
                  <a:pt x="12497" y="14873"/>
                </a:lnTo>
                <a:lnTo>
                  <a:pt x="12361" y="14931"/>
                </a:lnTo>
                <a:lnTo>
                  <a:pt x="12205" y="14970"/>
                </a:lnTo>
                <a:lnTo>
                  <a:pt x="12011" y="14970"/>
                </a:lnTo>
                <a:lnTo>
                  <a:pt x="11913" y="14951"/>
                </a:lnTo>
                <a:lnTo>
                  <a:pt x="11797" y="14912"/>
                </a:lnTo>
                <a:lnTo>
                  <a:pt x="11680" y="14873"/>
                </a:lnTo>
                <a:lnTo>
                  <a:pt x="11563" y="14814"/>
                </a:lnTo>
                <a:lnTo>
                  <a:pt x="11388" y="14698"/>
                </a:lnTo>
                <a:lnTo>
                  <a:pt x="11251" y="14581"/>
                </a:lnTo>
                <a:lnTo>
                  <a:pt x="11154" y="14445"/>
                </a:lnTo>
                <a:lnTo>
                  <a:pt x="11115" y="14328"/>
                </a:lnTo>
                <a:lnTo>
                  <a:pt x="11076" y="14211"/>
                </a:lnTo>
                <a:lnTo>
                  <a:pt x="11057" y="14114"/>
                </a:lnTo>
                <a:lnTo>
                  <a:pt x="11076" y="13997"/>
                </a:lnTo>
                <a:lnTo>
                  <a:pt x="11096" y="13919"/>
                </a:lnTo>
                <a:lnTo>
                  <a:pt x="14969" y="4050"/>
                </a:lnTo>
                <a:lnTo>
                  <a:pt x="4653" y="1"/>
                </a:lnTo>
                <a:close/>
              </a:path>
            </a:pathLst>
          </a:custGeom>
          <a:solidFill>
            <a:schemeClr val="lt1"/>
          </a:solidFill>
          <a:ln w="952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06" name="Google Shape;1706;p17"/>
          <p:cNvGrpSpPr/>
          <p:nvPr/>
        </p:nvGrpSpPr>
        <p:grpSpPr>
          <a:xfrm flipH="1">
            <a:off x="185600" y="10538"/>
            <a:ext cx="1166038" cy="1159213"/>
            <a:chOff x="0" y="3752638"/>
            <a:chExt cx="1166038" cy="1159213"/>
          </a:xfrm>
        </p:grpSpPr>
        <p:sp>
          <p:nvSpPr>
            <p:cNvPr id="1707" name="Google Shape;1707;p17"/>
            <p:cNvSpPr/>
            <p:nvPr/>
          </p:nvSpPr>
          <p:spPr>
            <a:xfrm rot="10800000" flipH="1">
              <a:off x="541188" y="3752638"/>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dk2"/>
            </a:solidFill>
            <a:ln w="9525" cap="flat" cmpd="sng">
              <a:solidFill>
                <a:schemeClr val="accent3"/>
              </a:solidFill>
              <a:prstDash val="solid"/>
              <a:round/>
              <a:headEnd type="none" w="med" len="med"/>
              <a:tailEnd type="none" w="med" len="med"/>
            </a:ln>
          </p:spPr>
        </p:sp>
        <p:sp>
          <p:nvSpPr>
            <p:cNvPr id="1708" name="Google Shape;1708;p17"/>
            <p:cNvSpPr/>
            <p:nvPr/>
          </p:nvSpPr>
          <p:spPr>
            <a:xfrm rot="10800000" flipH="1">
              <a:off x="0" y="428700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dk2"/>
            </a:solidFill>
            <a:ln w="9525" cap="flat" cmpd="sng">
              <a:solidFill>
                <a:schemeClr val="accent3"/>
              </a:solidFill>
              <a:prstDash val="solid"/>
              <a:round/>
              <a:headEnd type="none" w="med" len="med"/>
              <a:tailEnd type="none" w="med" len="med"/>
            </a:ln>
          </p:spPr>
        </p:sp>
      </p:grpSp>
      <p:sp>
        <p:nvSpPr>
          <p:cNvPr id="1709" name="Google Shape;1709;p17"/>
          <p:cNvSpPr/>
          <p:nvPr/>
        </p:nvSpPr>
        <p:spPr>
          <a:xfrm>
            <a:off x="-896000" y="4161250"/>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17"/>
          <p:cNvSpPr/>
          <p:nvPr/>
        </p:nvSpPr>
        <p:spPr>
          <a:xfrm rot="10800000" flipH="1">
            <a:off x="617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2934"/>
        <p:cNvGrpSpPr/>
        <p:nvPr/>
      </p:nvGrpSpPr>
      <p:grpSpPr>
        <a:xfrm>
          <a:off x="0" y="0"/>
          <a:ext cx="0" cy="0"/>
          <a:chOff x="0" y="0"/>
          <a:chExt cx="0" cy="0"/>
        </a:xfrm>
      </p:grpSpPr>
      <p:grpSp>
        <p:nvGrpSpPr>
          <p:cNvPr id="2935" name="Google Shape;2935;p29"/>
          <p:cNvGrpSpPr/>
          <p:nvPr/>
        </p:nvGrpSpPr>
        <p:grpSpPr>
          <a:xfrm>
            <a:off x="6931" y="-5870"/>
            <a:ext cx="9119845" cy="5149200"/>
            <a:chOff x="6931" y="-5870"/>
            <a:chExt cx="9119845" cy="5149200"/>
          </a:xfrm>
        </p:grpSpPr>
        <p:grpSp>
          <p:nvGrpSpPr>
            <p:cNvPr id="2936" name="Google Shape;2936;p29"/>
            <p:cNvGrpSpPr/>
            <p:nvPr/>
          </p:nvGrpSpPr>
          <p:grpSpPr>
            <a:xfrm>
              <a:off x="36925" y="-226"/>
              <a:ext cx="9021900" cy="5143556"/>
              <a:chOff x="36925" y="-110800"/>
              <a:chExt cx="9021900" cy="5337300"/>
            </a:xfrm>
          </p:grpSpPr>
          <p:cxnSp>
            <p:nvCxnSpPr>
              <p:cNvPr id="2937" name="Google Shape;2937;p29"/>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38" name="Google Shape;2938;p29"/>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39" name="Google Shape;2939;p29"/>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0" name="Google Shape;2940;p29"/>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1" name="Google Shape;2941;p29"/>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2" name="Google Shape;2942;p29"/>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3" name="Google Shape;2943;p29"/>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4" name="Google Shape;2944;p29"/>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5" name="Google Shape;2945;p29"/>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6" name="Google Shape;2946;p29"/>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7" name="Google Shape;2947;p29"/>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8" name="Google Shape;2948;p29"/>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9" name="Google Shape;2949;p29"/>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0" name="Google Shape;2950;p29"/>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1" name="Google Shape;2951;p29"/>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2" name="Google Shape;2952;p29"/>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3" name="Google Shape;2953;p29"/>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4" name="Google Shape;2954;p29"/>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5" name="Google Shape;2955;p29"/>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6" name="Google Shape;2956;p29"/>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7" name="Google Shape;2957;p29"/>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8" name="Google Shape;2958;p29"/>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9" name="Google Shape;2959;p29"/>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0" name="Google Shape;2960;p29"/>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1" name="Google Shape;2961;p29"/>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2" name="Google Shape;2962;p29"/>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3" name="Google Shape;2963;p29"/>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4" name="Google Shape;2964;p29"/>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5" name="Google Shape;2965;p29"/>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6" name="Google Shape;2966;p29"/>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7" name="Google Shape;2967;p29"/>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8" name="Google Shape;2968;p29"/>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9" name="Google Shape;2969;p29"/>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0" name="Google Shape;2970;p29"/>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1" name="Google Shape;2971;p29"/>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2" name="Google Shape;2972;p29"/>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3" name="Google Shape;2973;p29"/>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4" name="Google Shape;2974;p29"/>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5" name="Google Shape;2975;p29"/>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6" name="Google Shape;2976;p29"/>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7" name="Google Shape;2977;p29"/>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8" name="Google Shape;2978;p29"/>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9" name="Google Shape;2979;p29"/>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2980" name="Google Shape;2980;p29"/>
            <p:cNvGrpSpPr/>
            <p:nvPr/>
          </p:nvGrpSpPr>
          <p:grpSpPr>
            <a:xfrm rot="5400000">
              <a:off x="1995097" y="-1994035"/>
              <a:ext cx="5143514" cy="9119845"/>
              <a:chOff x="1755382" y="-110800"/>
              <a:chExt cx="5155371" cy="5337300"/>
            </a:xfrm>
          </p:grpSpPr>
          <p:cxnSp>
            <p:nvCxnSpPr>
              <p:cNvPr id="2981" name="Google Shape;2981;p29"/>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2" name="Google Shape;2982;p29"/>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3" name="Google Shape;2983;p29"/>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4" name="Google Shape;2984;p29"/>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5" name="Google Shape;2985;p29"/>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6" name="Google Shape;2986;p29"/>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7" name="Google Shape;2987;p29"/>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8" name="Google Shape;2988;p29"/>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9" name="Google Shape;2989;p29"/>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0" name="Google Shape;2990;p29"/>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1" name="Google Shape;2991;p29"/>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2" name="Google Shape;2992;p29"/>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3" name="Google Shape;2993;p29"/>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4" name="Google Shape;2994;p29"/>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5" name="Google Shape;2995;p29"/>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6" name="Google Shape;2996;p29"/>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7" name="Google Shape;2997;p29"/>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8" name="Google Shape;2998;p29"/>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9" name="Google Shape;2999;p29"/>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0" name="Google Shape;3000;p29"/>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1" name="Google Shape;3001;p29"/>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2" name="Google Shape;3002;p29"/>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3" name="Google Shape;3003;p29"/>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4" name="Google Shape;3004;p29"/>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5" name="Google Shape;3005;p29"/>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grpSp>
        <p:nvGrpSpPr>
          <p:cNvPr id="3006" name="Google Shape;3006;p29"/>
          <p:cNvGrpSpPr/>
          <p:nvPr/>
        </p:nvGrpSpPr>
        <p:grpSpPr>
          <a:xfrm>
            <a:off x="141191" y="2416953"/>
            <a:ext cx="313600" cy="303544"/>
            <a:chOff x="2569000" y="-680000"/>
            <a:chExt cx="176975" cy="171300"/>
          </a:xfrm>
        </p:grpSpPr>
        <p:sp>
          <p:nvSpPr>
            <p:cNvPr id="3007" name="Google Shape;3007;p29"/>
            <p:cNvSpPr/>
            <p:nvPr/>
          </p:nvSpPr>
          <p:spPr>
            <a:xfrm>
              <a:off x="2569000" y="-542575"/>
              <a:ext cx="176975" cy="33875"/>
            </a:xfrm>
            <a:custGeom>
              <a:avLst/>
              <a:gdLst/>
              <a:ahLst/>
              <a:cxnLst/>
              <a:rect l="l" t="t" r="r" b="b"/>
              <a:pathLst>
                <a:path w="7079" h="1355" extrusionOk="0">
                  <a:moveTo>
                    <a:pt x="1" y="1"/>
                  </a:moveTo>
                  <a:lnTo>
                    <a:pt x="1" y="1355"/>
                  </a:lnTo>
                  <a:lnTo>
                    <a:pt x="7078" y="1355"/>
                  </a:lnTo>
                  <a:lnTo>
                    <a:pt x="707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8" name="Google Shape;3008;p29"/>
            <p:cNvSpPr/>
            <p:nvPr/>
          </p:nvSpPr>
          <p:spPr>
            <a:xfrm>
              <a:off x="2569000" y="-680000"/>
              <a:ext cx="176975" cy="34375"/>
            </a:xfrm>
            <a:custGeom>
              <a:avLst/>
              <a:gdLst/>
              <a:ahLst/>
              <a:cxnLst/>
              <a:rect l="l" t="t" r="r" b="b"/>
              <a:pathLst>
                <a:path w="7079" h="1375" extrusionOk="0">
                  <a:moveTo>
                    <a:pt x="1" y="0"/>
                  </a:moveTo>
                  <a:lnTo>
                    <a:pt x="1" y="1375"/>
                  </a:lnTo>
                  <a:lnTo>
                    <a:pt x="7078" y="1375"/>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9" name="Google Shape;3009;p29"/>
            <p:cNvSpPr/>
            <p:nvPr/>
          </p:nvSpPr>
          <p:spPr>
            <a:xfrm>
              <a:off x="2569000" y="-611275"/>
              <a:ext cx="176975" cy="34375"/>
            </a:xfrm>
            <a:custGeom>
              <a:avLst/>
              <a:gdLst/>
              <a:ahLst/>
              <a:cxnLst/>
              <a:rect l="l" t="t" r="r" b="b"/>
              <a:pathLst>
                <a:path w="7079" h="1375" extrusionOk="0">
                  <a:moveTo>
                    <a:pt x="1" y="0"/>
                  </a:moveTo>
                  <a:lnTo>
                    <a:pt x="1" y="1374"/>
                  </a:lnTo>
                  <a:lnTo>
                    <a:pt x="7078" y="1374"/>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10" name="Google Shape;3010;p29"/>
          <p:cNvSpPr/>
          <p:nvPr/>
        </p:nvSpPr>
        <p:spPr>
          <a:xfrm>
            <a:off x="185600"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3011" name="Google Shape;3011;p29"/>
          <p:cNvSpPr/>
          <p:nvPr/>
        </p:nvSpPr>
        <p:spPr>
          <a:xfrm rot="10800000" flipH="1">
            <a:off x="10904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grpSp>
        <p:nvGrpSpPr>
          <p:cNvPr id="3012" name="Google Shape;3012;p29"/>
          <p:cNvGrpSpPr/>
          <p:nvPr/>
        </p:nvGrpSpPr>
        <p:grpSpPr>
          <a:xfrm>
            <a:off x="379494" y="1473430"/>
            <a:ext cx="667444" cy="657296"/>
            <a:chOff x="504704" y="-927246"/>
            <a:chExt cx="588627" cy="579678"/>
          </a:xfrm>
        </p:grpSpPr>
        <p:sp>
          <p:nvSpPr>
            <p:cNvPr id="3013" name="Google Shape;3013;p29"/>
            <p:cNvSpPr/>
            <p:nvPr/>
          </p:nvSpPr>
          <p:spPr>
            <a:xfrm>
              <a:off x="504704" y="-858274"/>
              <a:ext cx="588627" cy="510705"/>
            </a:xfrm>
            <a:custGeom>
              <a:avLst/>
              <a:gdLst/>
              <a:ahLst/>
              <a:cxnLst/>
              <a:rect l="l" t="t" r="r" b="b"/>
              <a:pathLst>
                <a:path w="13416" h="11640" extrusionOk="0">
                  <a:moveTo>
                    <a:pt x="3793" y="1"/>
                  </a:moveTo>
                  <a:lnTo>
                    <a:pt x="3460" y="19"/>
                  </a:lnTo>
                  <a:lnTo>
                    <a:pt x="3090" y="75"/>
                  </a:lnTo>
                  <a:lnTo>
                    <a:pt x="2702" y="186"/>
                  </a:lnTo>
                  <a:lnTo>
                    <a:pt x="2276" y="334"/>
                  </a:lnTo>
                  <a:lnTo>
                    <a:pt x="2017" y="445"/>
                  </a:lnTo>
                  <a:lnTo>
                    <a:pt x="1777" y="593"/>
                  </a:lnTo>
                  <a:lnTo>
                    <a:pt x="1555" y="741"/>
                  </a:lnTo>
                  <a:lnTo>
                    <a:pt x="1332" y="889"/>
                  </a:lnTo>
                  <a:lnTo>
                    <a:pt x="1129" y="1074"/>
                  </a:lnTo>
                  <a:lnTo>
                    <a:pt x="944" y="1259"/>
                  </a:lnTo>
                  <a:lnTo>
                    <a:pt x="777" y="1463"/>
                  </a:lnTo>
                  <a:lnTo>
                    <a:pt x="611" y="1666"/>
                  </a:lnTo>
                  <a:lnTo>
                    <a:pt x="0" y="1666"/>
                  </a:lnTo>
                  <a:lnTo>
                    <a:pt x="0" y="3905"/>
                  </a:lnTo>
                  <a:lnTo>
                    <a:pt x="37" y="4331"/>
                  </a:lnTo>
                  <a:lnTo>
                    <a:pt x="130" y="4793"/>
                  </a:lnTo>
                  <a:lnTo>
                    <a:pt x="259" y="5256"/>
                  </a:lnTo>
                  <a:lnTo>
                    <a:pt x="426" y="5718"/>
                  </a:lnTo>
                  <a:lnTo>
                    <a:pt x="648" y="6218"/>
                  </a:lnTo>
                  <a:lnTo>
                    <a:pt x="925" y="6699"/>
                  </a:lnTo>
                  <a:lnTo>
                    <a:pt x="1240" y="7199"/>
                  </a:lnTo>
                  <a:lnTo>
                    <a:pt x="1629" y="7698"/>
                  </a:lnTo>
                  <a:lnTo>
                    <a:pt x="2054" y="8198"/>
                  </a:lnTo>
                  <a:lnTo>
                    <a:pt x="2554" y="8697"/>
                  </a:lnTo>
                  <a:lnTo>
                    <a:pt x="3090" y="9197"/>
                  </a:lnTo>
                  <a:lnTo>
                    <a:pt x="3682" y="9697"/>
                  </a:lnTo>
                  <a:lnTo>
                    <a:pt x="4349" y="10196"/>
                  </a:lnTo>
                  <a:lnTo>
                    <a:pt x="5070" y="10677"/>
                  </a:lnTo>
                  <a:lnTo>
                    <a:pt x="5866" y="11158"/>
                  </a:lnTo>
                  <a:lnTo>
                    <a:pt x="6717" y="11639"/>
                  </a:lnTo>
                  <a:lnTo>
                    <a:pt x="7568" y="11158"/>
                  </a:lnTo>
                  <a:lnTo>
                    <a:pt x="8345" y="10677"/>
                  </a:lnTo>
                  <a:lnTo>
                    <a:pt x="9067" y="10196"/>
                  </a:lnTo>
                  <a:lnTo>
                    <a:pt x="9733" y="9697"/>
                  </a:lnTo>
                  <a:lnTo>
                    <a:pt x="10325" y="9197"/>
                  </a:lnTo>
                  <a:lnTo>
                    <a:pt x="10880" y="8697"/>
                  </a:lnTo>
                  <a:lnTo>
                    <a:pt x="11361" y="8198"/>
                  </a:lnTo>
                  <a:lnTo>
                    <a:pt x="11787" y="7698"/>
                  </a:lnTo>
                  <a:lnTo>
                    <a:pt x="12175" y="7199"/>
                  </a:lnTo>
                  <a:lnTo>
                    <a:pt x="12490" y="6699"/>
                  </a:lnTo>
                  <a:lnTo>
                    <a:pt x="12768" y="6218"/>
                  </a:lnTo>
                  <a:lnTo>
                    <a:pt x="12990" y="5718"/>
                  </a:lnTo>
                  <a:lnTo>
                    <a:pt x="13175" y="5256"/>
                  </a:lnTo>
                  <a:lnTo>
                    <a:pt x="13304" y="4793"/>
                  </a:lnTo>
                  <a:lnTo>
                    <a:pt x="13378" y="4331"/>
                  </a:lnTo>
                  <a:lnTo>
                    <a:pt x="13415" y="3905"/>
                  </a:lnTo>
                  <a:lnTo>
                    <a:pt x="13415" y="1666"/>
                  </a:lnTo>
                  <a:lnTo>
                    <a:pt x="12805" y="1666"/>
                  </a:lnTo>
                  <a:lnTo>
                    <a:pt x="12638" y="1463"/>
                  </a:lnTo>
                  <a:lnTo>
                    <a:pt x="12471" y="1259"/>
                  </a:lnTo>
                  <a:lnTo>
                    <a:pt x="12286" y="1074"/>
                  </a:lnTo>
                  <a:lnTo>
                    <a:pt x="12083" y="889"/>
                  </a:lnTo>
                  <a:lnTo>
                    <a:pt x="11861" y="741"/>
                  </a:lnTo>
                  <a:lnTo>
                    <a:pt x="11639" y="593"/>
                  </a:lnTo>
                  <a:lnTo>
                    <a:pt x="11398" y="445"/>
                  </a:lnTo>
                  <a:lnTo>
                    <a:pt x="11139" y="334"/>
                  </a:lnTo>
                  <a:lnTo>
                    <a:pt x="10714" y="186"/>
                  </a:lnTo>
                  <a:lnTo>
                    <a:pt x="10325" y="75"/>
                  </a:lnTo>
                  <a:lnTo>
                    <a:pt x="9955" y="19"/>
                  </a:lnTo>
                  <a:lnTo>
                    <a:pt x="9622" y="1"/>
                  </a:lnTo>
                  <a:lnTo>
                    <a:pt x="9307" y="19"/>
                  </a:lnTo>
                  <a:lnTo>
                    <a:pt x="9011" y="56"/>
                  </a:lnTo>
                  <a:lnTo>
                    <a:pt x="8734" y="149"/>
                  </a:lnTo>
                  <a:lnTo>
                    <a:pt x="8475" y="260"/>
                  </a:lnTo>
                  <a:lnTo>
                    <a:pt x="8253" y="389"/>
                  </a:lnTo>
                  <a:lnTo>
                    <a:pt x="8031" y="537"/>
                  </a:lnTo>
                  <a:lnTo>
                    <a:pt x="7827" y="704"/>
                  </a:lnTo>
                  <a:lnTo>
                    <a:pt x="7661" y="889"/>
                  </a:lnTo>
                  <a:lnTo>
                    <a:pt x="7494" y="1074"/>
                  </a:lnTo>
                  <a:lnTo>
                    <a:pt x="7365" y="1278"/>
                  </a:lnTo>
                  <a:lnTo>
                    <a:pt x="7235" y="1463"/>
                  </a:lnTo>
                  <a:lnTo>
                    <a:pt x="7124" y="1666"/>
                  </a:lnTo>
                  <a:lnTo>
                    <a:pt x="6291" y="1666"/>
                  </a:lnTo>
                  <a:lnTo>
                    <a:pt x="6180" y="1463"/>
                  </a:lnTo>
                  <a:lnTo>
                    <a:pt x="6069" y="1278"/>
                  </a:lnTo>
                  <a:lnTo>
                    <a:pt x="5921" y="1074"/>
                  </a:lnTo>
                  <a:lnTo>
                    <a:pt x="5755" y="889"/>
                  </a:lnTo>
                  <a:lnTo>
                    <a:pt x="5588" y="704"/>
                  </a:lnTo>
                  <a:lnTo>
                    <a:pt x="5385" y="537"/>
                  </a:lnTo>
                  <a:lnTo>
                    <a:pt x="5181" y="389"/>
                  </a:lnTo>
                  <a:lnTo>
                    <a:pt x="4941" y="260"/>
                  </a:lnTo>
                  <a:lnTo>
                    <a:pt x="4682" y="149"/>
                  </a:lnTo>
                  <a:lnTo>
                    <a:pt x="4423" y="56"/>
                  </a:lnTo>
                  <a:lnTo>
                    <a:pt x="4126" y="19"/>
                  </a:lnTo>
                  <a:lnTo>
                    <a:pt x="3793"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4" name="Google Shape;3014;p29"/>
            <p:cNvSpPr/>
            <p:nvPr/>
          </p:nvSpPr>
          <p:spPr>
            <a:xfrm>
              <a:off x="504704" y="-927246"/>
              <a:ext cx="588627" cy="511495"/>
            </a:xfrm>
            <a:custGeom>
              <a:avLst/>
              <a:gdLst/>
              <a:ahLst/>
              <a:cxnLst/>
              <a:rect l="l" t="t" r="r" b="b"/>
              <a:pathLst>
                <a:path w="13416" h="11658" extrusionOk="0">
                  <a:moveTo>
                    <a:pt x="3756" y="0"/>
                  </a:moveTo>
                  <a:lnTo>
                    <a:pt x="3497" y="19"/>
                  </a:lnTo>
                  <a:lnTo>
                    <a:pt x="3220" y="56"/>
                  </a:lnTo>
                  <a:lnTo>
                    <a:pt x="2924" y="130"/>
                  </a:lnTo>
                  <a:lnTo>
                    <a:pt x="2609" y="222"/>
                  </a:lnTo>
                  <a:lnTo>
                    <a:pt x="2276" y="333"/>
                  </a:lnTo>
                  <a:lnTo>
                    <a:pt x="1962" y="500"/>
                  </a:lnTo>
                  <a:lnTo>
                    <a:pt x="1666" y="666"/>
                  </a:lnTo>
                  <a:lnTo>
                    <a:pt x="1388" y="870"/>
                  </a:lnTo>
                  <a:lnTo>
                    <a:pt x="1129" y="1073"/>
                  </a:lnTo>
                  <a:lnTo>
                    <a:pt x="888" y="1314"/>
                  </a:lnTo>
                  <a:lnTo>
                    <a:pt x="685" y="1573"/>
                  </a:lnTo>
                  <a:lnTo>
                    <a:pt x="500" y="1850"/>
                  </a:lnTo>
                  <a:lnTo>
                    <a:pt x="352" y="2128"/>
                  </a:lnTo>
                  <a:lnTo>
                    <a:pt x="222" y="2442"/>
                  </a:lnTo>
                  <a:lnTo>
                    <a:pt x="130" y="2757"/>
                  </a:lnTo>
                  <a:lnTo>
                    <a:pt x="56" y="3090"/>
                  </a:lnTo>
                  <a:lnTo>
                    <a:pt x="19" y="3442"/>
                  </a:lnTo>
                  <a:lnTo>
                    <a:pt x="0" y="3812"/>
                  </a:lnTo>
                  <a:lnTo>
                    <a:pt x="19" y="4182"/>
                  </a:lnTo>
                  <a:lnTo>
                    <a:pt x="74" y="4552"/>
                  </a:lnTo>
                  <a:lnTo>
                    <a:pt x="167" y="4940"/>
                  </a:lnTo>
                  <a:lnTo>
                    <a:pt x="278" y="5348"/>
                  </a:lnTo>
                  <a:lnTo>
                    <a:pt x="426" y="5755"/>
                  </a:lnTo>
                  <a:lnTo>
                    <a:pt x="629" y="6162"/>
                  </a:lnTo>
                  <a:lnTo>
                    <a:pt x="851" y="6587"/>
                  </a:lnTo>
                  <a:lnTo>
                    <a:pt x="1110" y="7013"/>
                  </a:lnTo>
                  <a:lnTo>
                    <a:pt x="1407" y="7438"/>
                  </a:lnTo>
                  <a:lnTo>
                    <a:pt x="1758" y="7864"/>
                  </a:lnTo>
                  <a:lnTo>
                    <a:pt x="2128" y="8290"/>
                  </a:lnTo>
                  <a:lnTo>
                    <a:pt x="2554" y="8715"/>
                  </a:lnTo>
                  <a:lnTo>
                    <a:pt x="3016" y="9141"/>
                  </a:lnTo>
                  <a:lnTo>
                    <a:pt x="3516" y="9566"/>
                  </a:lnTo>
                  <a:lnTo>
                    <a:pt x="4071" y="9992"/>
                  </a:lnTo>
                  <a:lnTo>
                    <a:pt x="4663" y="10417"/>
                  </a:lnTo>
                  <a:lnTo>
                    <a:pt x="5292" y="10824"/>
                  </a:lnTo>
                  <a:lnTo>
                    <a:pt x="5977" y="11250"/>
                  </a:lnTo>
                  <a:lnTo>
                    <a:pt x="6717" y="11657"/>
                  </a:lnTo>
                  <a:lnTo>
                    <a:pt x="7439" y="11250"/>
                  </a:lnTo>
                  <a:lnTo>
                    <a:pt x="8123" y="10824"/>
                  </a:lnTo>
                  <a:lnTo>
                    <a:pt x="8752" y="10417"/>
                  </a:lnTo>
                  <a:lnTo>
                    <a:pt x="9344" y="9992"/>
                  </a:lnTo>
                  <a:lnTo>
                    <a:pt x="9900" y="9566"/>
                  </a:lnTo>
                  <a:lnTo>
                    <a:pt x="10399" y="9141"/>
                  </a:lnTo>
                  <a:lnTo>
                    <a:pt x="10862" y="8715"/>
                  </a:lnTo>
                  <a:lnTo>
                    <a:pt x="11287" y="8290"/>
                  </a:lnTo>
                  <a:lnTo>
                    <a:pt x="11657" y="7864"/>
                  </a:lnTo>
                  <a:lnTo>
                    <a:pt x="12009" y="7438"/>
                  </a:lnTo>
                  <a:lnTo>
                    <a:pt x="12305" y="7013"/>
                  </a:lnTo>
                  <a:lnTo>
                    <a:pt x="12564" y="6587"/>
                  </a:lnTo>
                  <a:lnTo>
                    <a:pt x="12805" y="6162"/>
                  </a:lnTo>
                  <a:lnTo>
                    <a:pt x="12990" y="5755"/>
                  </a:lnTo>
                  <a:lnTo>
                    <a:pt x="13138" y="5348"/>
                  </a:lnTo>
                  <a:lnTo>
                    <a:pt x="13267" y="4940"/>
                  </a:lnTo>
                  <a:lnTo>
                    <a:pt x="13341" y="4552"/>
                  </a:lnTo>
                  <a:lnTo>
                    <a:pt x="13397" y="4182"/>
                  </a:lnTo>
                  <a:lnTo>
                    <a:pt x="13415" y="3812"/>
                  </a:lnTo>
                  <a:lnTo>
                    <a:pt x="13415" y="3442"/>
                  </a:lnTo>
                  <a:lnTo>
                    <a:pt x="13360" y="3090"/>
                  </a:lnTo>
                  <a:lnTo>
                    <a:pt x="13304" y="2757"/>
                  </a:lnTo>
                  <a:lnTo>
                    <a:pt x="13193" y="2442"/>
                  </a:lnTo>
                  <a:lnTo>
                    <a:pt x="13064" y="2128"/>
                  </a:lnTo>
                  <a:lnTo>
                    <a:pt x="12916" y="1850"/>
                  </a:lnTo>
                  <a:lnTo>
                    <a:pt x="12731" y="1573"/>
                  </a:lnTo>
                  <a:lnTo>
                    <a:pt x="12527" y="1314"/>
                  </a:lnTo>
                  <a:lnTo>
                    <a:pt x="12286" y="1073"/>
                  </a:lnTo>
                  <a:lnTo>
                    <a:pt x="12027" y="870"/>
                  </a:lnTo>
                  <a:lnTo>
                    <a:pt x="11750" y="666"/>
                  </a:lnTo>
                  <a:lnTo>
                    <a:pt x="11454" y="500"/>
                  </a:lnTo>
                  <a:lnTo>
                    <a:pt x="11139" y="333"/>
                  </a:lnTo>
                  <a:lnTo>
                    <a:pt x="10806" y="222"/>
                  </a:lnTo>
                  <a:lnTo>
                    <a:pt x="10510" y="130"/>
                  </a:lnTo>
                  <a:lnTo>
                    <a:pt x="10214" y="56"/>
                  </a:lnTo>
                  <a:lnTo>
                    <a:pt x="9937" y="19"/>
                  </a:lnTo>
                  <a:lnTo>
                    <a:pt x="9659" y="0"/>
                  </a:lnTo>
                  <a:lnTo>
                    <a:pt x="9418" y="0"/>
                  </a:lnTo>
                  <a:lnTo>
                    <a:pt x="9178" y="37"/>
                  </a:lnTo>
                  <a:lnTo>
                    <a:pt x="8956" y="93"/>
                  </a:lnTo>
                  <a:lnTo>
                    <a:pt x="8734" y="148"/>
                  </a:lnTo>
                  <a:lnTo>
                    <a:pt x="8549" y="241"/>
                  </a:lnTo>
                  <a:lnTo>
                    <a:pt x="8345" y="333"/>
                  </a:lnTo>
                  <a:lnTo>
                    <a:pt x="8179" y="444"/>
                  </a:lnTo>
                  <a:lnTo>
                    <a:pt x="8012" y="555"/>
                  </a:lnTo>
                  <a:lnTo>
                    <a:pt x="7864" y="685"/>
                  </a:lnTo>
                  <a:lnTo>
                    <a:pt x="7716" y="833"/>
                  </a:lnTo>
                  <a:lnTo>
                    <a:pt x="7587" y="962"/>
                  </a:lnTo>
                  <a:lnTo>
                    <a:pt x="7365" y="1277"/>
                  </a:lnTo>
                  <a:lnTo>
                    <a:pt x="7180" y="1573"/>
                  </a:lnTo>
                  <a:lnTo>
                    <a:pt x="7032" y="1869"/>
                  </a:lnTo>
                  <a:lnTo>
                    <a:pt x="6902" y="2128"/>
                  </a:lnTo>
                  <a:lnTo>
                    <a:pt x="6809" y="2368"/>
                  </a:lnTo>
                  <a:lnTo>
                    <a:pt x="6754" y="2554"/>
                  </a:lnTo>
                  <a:lnTo>
                    <a:pt x="6717" y="2720"/>
                  </a:lnTo>
                  <a:lnTo>
                    <a:pt x="6661" y="2554"/>
                  </a:lnTo>
                  <a:lnTo>
                    <a:pt x="6606" y="2368"/>
                  </a:lnTo>
                  <a:lnTo>
                    <a:pt x="6513" y="2128"/>
                  </a:lnTo>
                  <a:lnTo>
                    <a:pt x="6402" y="1869"/>
                  </a:lnTo>
                  <a:lnTo>
                    <a:pt x="6236" y="1573"/>
                  </a:lnTo>
                  <a:lnTo>
                    <a:pt x="6051" y="1277"/>
                  </a:lnTo>
                  <a:lnTo>
                    <a:pt x="5829" y="962"/>
                  </a:lnTo>
                  <a:lnTo>
                    <a:pt x="5699" y="833"/>
                  </a:lnTo>
                  <a:lnTo>
                    <a:pt x="5551" y="685"/>
                  </a:lnTo>
                  <a:lnTo>
                    <a:pt x="5403" y="555"/>
                  </a:lnTo>
                  <a:lnTo>
                    <a:pt x="5237" y="444"/>
                  </a:lnTo>
                  <a:lnTo>
                    <a:pt x="5070" y="333"/>
                  </a:lnTo>
                  <a:lnTo>
                    <a:pt x="4885" y="241"/>
                  </a:lnTo>
                  <a:lnTo>
                    <a:pt x="4682" y="148"/>
                  </a:lnTo>
                  <a:lnTo>
                    <a:pt x="4478" y="93"/>
                  </a:lnTo>
                  <a:lnTo>
                    <a:pt x="4238" y="37"/>
                  </a:lnTo>
                  <a:lnTo>
                    <a:pt x="4015"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5" name="Google Shape;3015;p29"/>
            <p:cNvSpPr/>
            <p:nvPr/>
          </p:nvSpPr>
          <p:spPr>
            <a:xfrm>
              <a:off x="603336"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6" name="Google Shape;3016;p29"/>
            <p:cNvSpPr/>
            <p:nvPr/>
          </p:nvSpPr>
          <p:spPr>
            <a:xfrm>
              <a:off x="684901" y="-754025"/>
              <a:ext cx="109644" cy="110565"/>
            </a:xfrm>
            <a:custGeom>
              <a:avLst/>
              <a:gdLst/>
              <a:ahLst/>
              <a:cxnLst/>
              <a:rect l="l" t="t" r="r" b="b"/>
              <a:pathLst>
                <a:path w="2499" h="2520" extrusionOk="0">
                  <a:moveTo>
                    <a:pt x="1249" y="455"/>
                  </a:moveTo>
                  <a:cubicBezTo>
                    <a:pt x="1441" y="455"/>
                    <a:pt x="1590" y="525"/>
                    <a:pt x="1695" y="666"/>
                  </a:cubicBezTo>
                  <a:cubicBezTo>
                    <a:pt x="1800" y="807"/>
                    <a:pt x="1853" y="1005"/>
                    <a:pt x="1853" y="1261"/>
                  </a:cubicBezTo>
                  <a:cubicBezTo>
                    <a:pt x="1853" y="1516"/>
                    <a:pt x="1800" y="1714"/>
                    <a:pt x="1695" y="1855"/>
                  </a:cubicBezTo>
                  <a:cubicBezTo>
                    <a:pt x="1590" y="1996"/>
                    <a:pt x="1441" y="2066"/>
                    <a:pt x="1249" y="2066"/>
                  </a:cubicBezTo>
                  <a:cubicBezTo>
                    <a:pt x="1058" y="2066"/>
                    <a:pt x="910" y="1996"/>
                    <a:pt x="805" y="1855"/>
                  </a:cubicBezTo>
                  <a:cubicBezTo>
                    <a:pt x="700" y="1714"/>
                    <a:pt x="648" y="1516"/>
                    <a:pt x="648" y="1261"/>
                  </a:cubicBezTo>
                  <a:cubicBezTo>
                    <a:pt x="648" y="1005"/>
                    <a:pt x="700" y="807"/>
                    <a:pt x="805" y="666"/>
                  </a:cubicBezTo>
                  <a:cubicBezTo>
                    <a:pt x="910" y="525"/>
                    <a:pt x="1058" y="455"/>
                    <a:pt x="1249" y="455"/>
                  </a:cubicBezTo>
                  <a:close/>
                  <a:moveTo>
                    <a:pt x="1249" y="1"/>
                  </a:moveTo>
                  <a:cubicBezTo>
                    <a:pt x="860" y="1"/>
                    <a:pt x="555" y="112"/>
                    <a:pt x="333" y="336"/>
                  </a:cubicBezTo>
                  <a:cubicBezTo>
                    <a:pt x="111" y="559"/>
                    <a:pt x="0" y="868"/>
                    <a:pt x="0" y="1261"/>
                  </a:cubicBezTo>
                  <a:cubicBezTo>
                    <a:pt x="0" y="1654"/>
                    <a:pt x="111" y="1962"/>
                    <a:pt x="333" y="2185"/>
                  </a:cubicBezTo>
                  <a:cubicBezTo>
                    <a:pt x="555" y="2408"/>
                    <a:pt x="860" y="2520"/>
                    <a:pt x="1249" y="2520"/>
                  </a:cubicBezTo>
                  <a:cubicBezTo>
                    <a:pt x="1640" y="2520"/>
                    <a:pt x="1945" y="2408"/>
                    <a:pt x="2166" y="2185"/>
                  </a:cubicBezTo>
                  <a:cubicBezTo>
                    <a:pt x="2388" y="1962"/>
                    <a:pt x="2498" y="1654"/>
                    <a:pt x="2498" y="1261"/>
                  </a:cubicBezTo>
                  <a:cubicBezTo>
                    <a:pt x="2498" y="868"/>
                    <a:pt x="2388" y="559"/>
                    <a:pt x="2166" y="336"/>
                  </a:cubicBezTo>
                  <a:cubicBezTo>
                    <a:pt x="1945" y="112"/>
                    <a:pt x="1640" y="1"/>
                    <a:pt x="1249" y="1"/>
                  </a:cubicBez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7" name="Google Shape;3017;p29"/>
            <p:cNvSpPr/>
            <p:nvPr/>
          </p:nvSpPr>
          <p:spPr>
            <a:xfrm>
              <a:off x="799285" y="-752094"/>
              <a:ext cx="111706" cy="106572"/>
            </a:xfrm>
            <a:custGeom>
              <a:avLst/>
              <a:gdLst/>
              <a:ahLst/>
              <a:cxnLst/>
              <a:rect l="l" t="t" r="r" b="b"/>
              <a:pathLst>
                <a:path w="2546" h="2429" extrusionOk="0">
                  <a:moveTo>
                    <a:pt x="1" y="1"/>
                  </a:moveTo>
                  <a:lnTo>
                    <a:pt x="900" y="2429"/>
                  </a:lnTo>
                  <a:lnTo>
                    <a:pt x="1646" y="2429"/>
                  </a:lnTo>
                  <a:lnTo>
                    <a:pt x="2546" y="1"/>
                  </a:lnTo>
                  <a:lnTo>
                    <a:pt x="1916" y="1"/>
                  </a:lnTo>
                  <a:lnTo>
                    <a:pt x="1274" y="1793"/>
                  </a:lnTo>
                  <a:lnTo>
                    <a:pt x="63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8" name="Google Shape;3018;p29"/>
            <p:cNvSpPr/>
            <p:nvPr/>
          </p:nvSpPr>
          <p:spPr>
            <a:xfrm>
              <a:off x="922400"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399"/>
                  </a:lnTo>
                  <a:lnTo>
                    <a:pt x="1627" y="1399"/>
                  </a:lnTo>
                  <a:lnTo>
                    <a:pt x="1627" y="926"/>
                  </a:lnTo>
                  <a:lnTo>
                    <a:pt x="627" y="926"/>
                  </a:lnTo>
                  <a:lnTo>
                    <a:pt x="627" y="474"/>
                  </a:lnTo>
                  <a:lnTo>
                    <a:pt x="1690" y="474"/>
                  </a:lnTo>
                  <a:lnTo>
                    <a:pt x="169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19" name="Google Shape;3019;p29"/>
          <p:cNvGrpSpPr/>
          <p:nvPr/>
        </p:nvGrpSpPr>
        <p:grpSpPr>
          <a:xfrm rot="425284" flipH="1">
            <a:off x="8071514" y="1254087"/>
            <a:ext cx="649906" cy="1095990"/>
            <a:chOff x="-1319408" y="-2557659"/>
            <a:chExt cx="649879" cy="1095943"/>
          </a:xfrm>
        </p:grpSpPr>
        <p:sp>
          <p:nvSpPr>
            <p:cNvPr id="3020" name="Google Shape;3020;p29"/>
            <p:cNvSpPr/>
            <p:nvPr/>
          </p:nvSpPr>
          <p:spPr>
            <a:xfrm>
              <a:off x="-1319408" y="-2161021"/>
              <a:ext cx="315948" cy="699304"/>
            </a:xfrm>
            <a:custGeom>
              <a:avLst/>
              <a:gdLst/>
              <a:ahLst/>
              <a:cxnLst/>
              <a:rect l="l" t="t" r="r" b="b"/>
              <a:pathLst>
                <a:path w="5376" h="11899" extrusionOk="0">
                  <a:moveTo>
                    <a:pt x="5109" y="1"/>
                  </a:moveTo>
                  <a:lnTo>
                    <a:pt x="4986" y="21"/>
                  </a:lnTo>
                  <a:lnTo>
                    <a:pt x="4904" y="83"/>
                  </a:lnTo>
                  <a:lnTo>
                    <a:pt x="4842" y="185"/>
                  </a:lnTo>
                  <a:lnTo>
                    <a:pt x="21" y="11509"/>
                  </a:lnTo>
                  <a:lnTo>
                    <a:pt x="1" y="11611"/>
                  </a:lnTo>
                  <a:lnTo>
                    <a:pt x="21" y="11714"/>
                  </a:lnTo>
                  <a:lnTo>
                    <a:pt x="83" y="11817"/>
                  </a:lnTo>
                  <a:lnTo>
                    <a:pt x="165" y="11878"/>
                  </a:lnTo>
                  <a:lnTo>
                    <a:pt x="268" y="11899"/>
                  </a:lnTo>
                  <a:lnTo>
                    <a:pt x="370" y="11878"/>
                  </a:lnTo>
                  <a:lnTo>
                    <a:pt x="473" y="11817"/>
                  </a:lnTo>
                  <a:lnTo>
                    <a:pt x="534" y="11714"/>
                  </a:lnTo>
                  <a:lnTo>
                    <a:pt x="5355" y="390"/>
                  </a:lnTo>
                  <a:lnTo>
                    <a:pt x="5376" y="288"/>
                  </a:lnTo>
                  <a:lnTo>
                    <a:pt x="5355" y="185"/>
                  </a:lnTo>
                  <a:lnTo>
                    <a:pt x="5294" y="83"/>
                  </a:lnTo>
                  <a:lnTo>
                    <a:pt x="5212" y="21"/>
                  </a:lnTo>
                  <a:lnTo>
                    <a:pt x="5109"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1" name="Google Shape;3021;p29"/>
            <p:cNvSpPr/>
            <p:nvPr/>
          </p:nvSpPr>
          <p:spPr>
            <a:xfrm>
              <a:off x="-1179536" y="-2557659"/>
              <a:ext cx="471453" cy="471453"/>
            </a:xfrm>
            <a:custGeom>
              <a:avLst/>
              <a:gdLst/>
              <a:ahLst/>
              <a:cxnLst/>
              <a:rect l="l" t="t" r="r" b="b"/>
              <a:pathLst>
                <a:path w="8022" h="8022" extrusionOk="0">
                  <a:moveTo>
                    <a:pt x="4021" y="0"/>
                  </a:moveTo>
                  <a:lnTo>
                    <a:pt x="3632" y="21"/>
                  </a:lnTo>
                  <a:lnTo>
                    <a:pt x="3242" y="62"/>
                  </a:lnTo>
                  <a:lnTo>
                    <a:pt x="2873" y="165"/>
                  </a:lnTo>
                  <a:lnTo>
                    <a:pt x="2503" y="288"/>
                  </a:lnTo>
                  <a:lnTo>
                    <a:pt x="2155" y="452"/>
                  </a:lnTo>
                  <a:lnTo>
                    <a:pt x="1826" y="636"/>
                  </a:lnTo>
                  <a:lnTo>
                    <a:pt x="1519" y="862"/>
                  </a:lnTo>
                  <a:lnTo>
                    <a:pt x="1211" y="1129"/>
                  </a:lnTo>
                  <a:lnTo>
                    <a:pt x="944" y="1416"/>
                  </a:lnTo>
                  <a:lnTo>
                    <a:pt x="698" y="1724"/>
                  </a:lnTo>
                  <a:lnTo>
                    <a:pt x="493" y="2072"/>
                  </a:lnTo>
                  <a:lnTo>
                    <a:pt x="308" y="2442"/>
                  </a:lnTo>
                  <a:lnTo>
                    <a:pt x="165" y="2811"/>
                  </a:lnTo>
                  <a:lnTo>
                    <a:pt x="83" y="3221"/>
                  </a:lnTo>
                  <a:lnTo>
                    <a:pt x="21" y="3611"/>
                  </a:lnTo>
                  <a:lnTo>
                    <a:pt x="1" y="4001"/>
                  </a:lnTo>
                  <a:lnTo>
                    <a:pt x="21" y="4390"/>
                  </a:lnTo>
                  <a:lnTo>
                    <a:pt x="62" y="4760"/>
                  </a:lnTo>
                  <a:lnTo>
                    <a:pt x="165" y="5149"/>
                  </a:lnTo>
                  <a:lnTo>
                    <a:pt x="288" y="5498"/>
                  </a:lnTo>
                  <a:lnTo>
                    <a:pt x="452" y="5847"/>
                  </a:lnTo>
                  <a:lnTo>
                    <a:pt x="637" y="6196"/>
                  </a:lnTo>
                  <a:lnTo>
                    <a:pt x="862" y="6503"/>
                  </a:lnTo>
                  <a:lnTo>
                    <a:pt x="1129" y="6791"/>
                  </a:lnTo>
                  <a:lnTo>
                    <a:pt x="1416" y="7057"/>
                  </a:lnTo>
                  <a:lnTo>
                    <a:pt x="1724" y="7303"/>
                  </a:lnTo>
                  <a:lnTo>
                    <a:pt x="2072" y="7529"/>
                  </a:lnTo>
                  <a:lnTo>
                    <a:pt x="2442" y="7693"/>
                  </a:lnTo>
                  <a:lnTo>
                    <a:pt x="2811" y="7837"/>
                  </a:lnTo>
                  <a:lnTo>
                    <a:pt x="3201" y="7939"/>
                  </a:lnTo>
                  <a:lnTo>
                    <a:pt x="3611" y="8001"/>
                  </a:lnTo>
                  <a:lnTo>
                    <a:pt x="4001" y="8021"/>
                  </a:lnTo>
                  <a:lnTo>
                    <a:pt x="4391" y="8001"/>
                  </a:lnTo>
                  <a:lnTo>
                    <a:pt x="4760" y="7939"/>
                  </a:lnTo>
                  <a:lnTo>
                    <a:pt x="5150" y="7857"/>
                  </a:lnTo>
                  <a:lnTo>
                    <a:pt x="5498" y="7734"/>
                  </a:lnTo>
                  <a:lnTo>
                    <a:pt x="5847" y="7570"/>
                  </a:lnTo>
                  <a:lnTo>
                    <a:pt x="6196" y="7386"/>
                  </a:lnTo>
                  <a:lnTo>
                    <a:pt x="6504" y="7160"/>
                  </a:lnTo>
                  <a:lnTo>
                    <a:pt x="6791" y="6893"/>
                  </a:lnTo>
                  <a:lnTo>
                    <a:pt x="7057" y="6606"/>
                  </a:lnTo>
                  <a:lnTo>
                    <a:pt x="7304" y="6298"/>
                  </a:lnTo>
                  <a:lnTo>
                    <a:pt x="7509" y="5950"/>
                  </a:lnTo>
                  <a:lnTo>
                    <a:pt x="7693" y="5580"/>
                  </a:lnTo>
                  <a:lnTo>
                    <a:pt x="7837" y="5191"/>
                  </a:lnTo>
                  <a:lnTo>
                    <a:pt x="7939" y="4801"/>
                  </a:lnTo>
                  <a:lnTo>
                    <a:pt x="8001" y="4411"/>
                  </a:lnTo>
                  <a:lnTo>
                    <a:pt x="8022" y="4021"/>
                  </a:lnTo>
                  <a:lnTo>
                    <a:pt x="8001" y="3631"/>
                  </a:lnTo>
                  <a:lnTo>
                    <a:pt x="7939" y="3242"/>
                  </a:lnTo>
                  <a:lnTo>
                    <a:pt x="7857" y="2872"/>
                  </a:lnTo>
                  <a:lnTo>
                    <a:pt x="7734" y="2503"/>
                  </a:lnTo>
                  <a:lnTo>
                    <a:pt x="7570" y="2154"/>
                  </a:lnTo>
                  <a:lnTo>
                    <a:pt x="7365" y="1826"/>
                  </a:lnTo>
                  <a:lnTo>
                    <a:pt x="7139" y="1519"/>
                  </a:lnTo>
                  <a:lnTo>
                    <a:pt x="6893" y="1211"/>
                  </a:lnTo>
                  <a:lnTo>
                    <a:pt x="6606" y="944"/>
                  </a:lnTo>
                  <a:lnTo>
                    <a:pt x="6298" y="698"/>
                  </a:lnTo>
                  <a:lnTo>
                    <a:pt x="5950" y="493"/>
                  </a:lnTo>
                  <a:lnTo>
                    <a:pt x="5580" y="308"/>
                  </a:lnTo>
                  <a:lnTo>
                    <a:pt x="5191" y="165"/>
                  </a:lnTo>
                  <a:lnTo>
                    <a:pt x="4801" y="83"/>
                  </a:lnTo>
                  <a:lnTo>
                    <a:pt x="4411" y="21"/>
                  </a:lnTo>
                  <a:lnTo>
                    <a:pt x="402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2" name="Google Shape;3022;p29"/>
            <p:cNvSpPr/>
            <p:nvPr/>
          </p:nvSpPr>
          <p:spPr>
            <a:xfrm>
              <a:off x="-1207275" y="-2484138"/>
              <a:ext cx="537746" cy="299081"/>
            </a:xfrm>
            <a:custGeom>
              <a:avLst/>
              <a:gdLst/>
              <a:ahLst/>
              <a:cxnLst/>
              <a:rect l="l" t="t" r="r" b="b"/>
              <a:pathLst>
                <a:path w="9150" h="5089" extrusionOk="0">
                  <a:moveTo>
                    <a:pt x="1006" y="1"/>
                  </a:moveTo>
                  <a:lnTo>
                    <a:pt x="780" y="21"/>
                  </a:lnTo>
                  <a:lnTo>
                    <a:pt x="596" y="103"/>
                  </a:lnTo>
                  <a:lnTo>
                    <a:pt x="411" y="206"/>
                  </a:lnTo>
                  <a:lnTo>
                    <a:pt x="247" y="350"/>
                  </a:lnTo>
                  <a:lnTo>
                    <a:pt x="165" y="452"/>
                  </a:lnTo>
                  <a:lnTo>
                    <a:pt x="103" y="534"/>
                  </a:lnTo>
                  <a:lnTo>
                    <a:pt x="62" y="637"/>
                  </a:lnTo>
                  <a:lnTo>
                    <a:pt x="42" y="739"/>
                  </a:lnTo>
                  <a:lnTo>
                    <a:pt x="1" y="965"/>
                  </a:lnTo>
                  <a:lnTo>
                    <a:pt x="21" y="1191"/>
                  </a:lnTo>
                  <a:lnTo>
                    <a:pt x="62" y="1396"/>
                  </a:lnTo>
                  <a:lnTo>
                    <a:pt x="185" y="1621"/>
                  </a:lnTo>
                  <a:lnTo>
                    <a:pt x="329" y="1806"/>
                  </a:lnTo>
                  <a:lnTo>
                    <a:pt x="411" y="1909"/>
                  </a:lnTo>
                  <a:lnTo>
                    <a:pt x="514" y="1991"/>
                  </a:lnTo>
                  <a:lnTo>
                    <a:pt x="924" y="2278"/>
                  </a:lnTo>
                  <a:lnTo>
                    <a:pt x="1334" y="2565"/>
                  </a:lnTo>
                  <a:lnTo>
                    <a:pt x="1765" y="2832"/>
                  </a:lnTo>
                  <a:lnTo>
                    <a:pt x="2196" y="3078"/>
                  </a:lnTo>
                  <a:lnTo>
                    <a:pt x="2627" y="3324"/>
                  </a:lnTo>
                  <a:lnTo>
                    <a:pt x="3057" y="3550"/>
                  </a:lnTo>
                  <a:lnTo>
                    <a:pt x="3509" y="3755"/>
                  </a:lnTo>
                  <a:lnTo>
                    <a:pt x="3960" y="3960"/>
                  </a:lnTo>
                  <a:lnTo>
                    <a:pt x="4432" y="4145"/>
                  </a:lnTo>
                  <a:lnTo>
                    <a:pt x="4883" y="4329"/>
                  </a:lnTo>
                  <a:lnTo>
                    <a:pt x="5355" y="4493"/>
                  </a:lnTo>
                  <a:lnTo>
                    <a:pt x="5827" y="4637"/>
                  </a:lnTo>
                  <a:lnTo>
                    <a:pt x="6319" y="4760"/>
                  </a:lnTo>
                  <a:lnTo>
                    <a:pt x="6791" y="4883"/>
                  </a:lnTo>
                  <a:lnTo>
                    <a:pt x="7283" y="4986"/>
                  </a:lnTo>
                  <a:lnTo>
                    <a:pt x="7776" y="5068"/>
                  </a:lnTo>
                  <a:lnTo>
                    <a:pt x="7899" y="5088"/>
                  </a:lnTo>
                  <a:lnTo>
                    <a:pt x="8042" y="5088"/>
                  </a:lnTo>
                  <a:lnTo>
                    <a:pt x="8288" y="5068"/>
                  </a:lnTo>
                  <a:lnTo>
                    <a:pt x="8514" y="4986"/>
                  </a:lnTo>
                  <a:lnTo>
                    <a:pt x="8719" y="4883"/>
                  </a:lnTo>
                  <a:lnTo>
                    <a:pt x="8883" y="4740"/>
                  </a:lnTo>
                  <a:lnTo>
                    <a:pt x="9006" y="4575"/>
                  </a:lnTo>
                  <a:lnTo>
                    <a:pt x="9068" y="4473"/>
                  </a:lnTo>
                  <a:lnTo>
                    <a:pt x="9109" y="4370"/>
                  </a:lnTo>
                  <a:lnTo>
                    <a:pt x="9129" y="4268"/>
                  </a:lnTo>
                  <a:lnTo>
                    <a:pt x="9150" y="4145"/>
                  </a:lnTo>
                  <a:lnTo>
                    <a:pt x="9150" y="3940"/>
                  </a:lnTo>
                  <a:lnTo>
                    <a:pt x="9088" y="3714"/>
                  </a:lnTo>
                  <a:lnTo>
                    <a:pt x="9006" y="3529"/>
                  </a:lnTo>
                  <a:lnTo>
                    <a:pt x="8883" y="3345"/>
                  </a:lnTo>
                  <a:lnTo>
                    <a:pt x="8740" y="3201"/>
                  </a:lnTo>
                  <a:lnTo>
                    <a:pt x="8555" y="3078"/>
                  </a:lnTo>
                  <a:lnTo>
                    <a:pt x="8350" y="2975"/>
                  </a:lnTo>
                  <a:lnTo>
                    <a:pt x="8145" y="2914"/>
                  </a:lnTo>
                  <a:lnTo>
                    <a:pt x="7714" y="2852"/>
                  </a:lnTo>
                  <a:lnTo>
                    <a:pt x="7283" y="2750"/>
                  </a:lnTo>
                  <a:lnTo>
                    <a:pt x="6873" y="2647"/>
                  </a:lnTo>
                  <a:lnTo>
                    <a:pt x="6442" y="2545"/>
                  </a:lnTo>
                  <a:lnTo>
                    <a:pt x="6032" y="2401"/>
                  </a:lnTo>
                  <a:lnTo>
                    <a:pt x="5622" y="2278"/>
                  </a:lnTo>
                  <a:lnTo>
                    <a:pt x="5211" y="2114"/>
                  </a:lnTo>
                  <a:lnTo>
                    <a:pt x="4822" y="1950"/>
                  </a:lnTo>
                  <a:lnTo>
                    <a:pt x="4432" y="1786"/>
                  </a:lnTo>
                  <a:lnTo>
                    <a:pt x="4042" y="1601"/>
                  </a:lnTo>
                  <a:lnTo>
                    <a:pt x="3652" y="1396"/>
                  </a:lnTo>
                  <a:lnTo>
                    <a:pt x="3283" y="1191"/>
                  </a:lnTo>
                  <a:lnTo>
                    <a:pt x="2893" y="965"/>
                  </a:lnTo>
                  <a:lnTo>
                    <a:pt x="2544" y="739"/>
                  </a:lnTo>
                  <a:lnTo>
                    <a:pt x="2175" y="493"/>
                  </a:lnTo>
                  <a:lnTo>
                    <a:pt x="1827" y="226"/>
                  </a:lnTo>
                  <a:lnTo>
                    <a:pt x="1642" y="124"/>
                  </a:lnTo>
                  <a:lnTo>
                    <a:pt x="1437" y="42"/>
                  </a:lnTo>
                  <a:lnTo>
                    <a:pt x="121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3" name="Google Shape;3023;p29"/>
            <p:cNvSpPr/>
            <p:nvPr/>
          </p:nvSpPr>
          <p:spPr>
            <a:xfrm>
              <a:off x="-1207275" y="-2484138"/>
              <a:ext cx="537746" cy="299081"/>
            </a:xfrm>
            <a:custGeom>
              <a:avLst/>
              <a:gdLst/>
              <a:ahLst/>
              <a:cxnLst/>
              <a:rect l="l" t="t" r="r" b="b"/>
              <a:pathLst>
                <a:path w="9150" h="5089" extrusionOk="0">
                  <a:moveTo>
                    <a:pt x="1006" y="1"/>
                  </a:moveTo>
                  <a:lnTo>
                    <a:pt x="780" y="21"/>
                  </a:lnTo>
                  <a:lnTo>
                    <a:pt x="596" y="103"/>
                  </a:lnTo>
                  <a:lnTo>
                    <a:pt x="411" y="206"/>
                  </a:lnTo>
                  <a:lnTo>
                    <a:pt x="247" y="350"/>
                  </a:lnTo>
                  <a:lnTo>
                    <a:pt x="165" y="452"/>
                  </a:lnTo>
                  <a:lnTo>
                    <a:pt x="103" y="534"/>
                  </a:lnTo>
                  <a:lnTo>
                    <a:pt x="62" y="637"/>
                  </a:lnTo>
                  <a:lnTo>
                    <a:pt x="42" y="739"/>
                  </a:lnTo>
                  <a:lnTo>
                    <a:pt x="1" y="965"/>
                  </a:lnTo>
                  <a:lnTo>
                    <a:pt x="21" y="1191"/>
                  </a:lnTo>
                  <a:lnTo>
                    <a:pt x="62" y="1396"/>
                  </a:lnTo>
                  <a:lnTo>
                    <a:pt x="185" y="1621"/>
                  </a:lnTo>
                  <a:lnTo>
                    <a:pt x="329" y="1806"/>
                  </a:lnTo>
                  <a:lnTo>
                    <a:pt x="411" y="1909"/>
                  </a:lnTo>
                  <a:lnTo>
                    <a:pt x="514" y="1991"/>
                  </a:lnTo>
                  <a:lnTo>
                    <a:pt x="924" y="2278"/>
                  </a:lnTo>
                  <a:lnTo>
                    <a:pt x="1334" y="2565"/>
                  </a:lnTo>
                  <a:lnTo>
                    <a:pt x="1765" y="2832"/>
                  </a:lnTo>
                  <a:lnTo>
                    <a:pt x="2196" y="3078"/>
                  </a:lnTo>
                  <a:lnTo>
                    <a:pt x="2627" y="3324"/>
                  </a:lnTo>
                  <a:lnTo>
                    <a:pt x="3057" y="3550"/>
                  </a:lnTo>
                  <a:lnTo>
                    <a:pt x="3509" y="3755"/>
                  </a:lnTo>
                  <a:lnTo>
                    <a:pt x="3960" y="3960"/>
                  </a:lnTo>
                  <a:lnTo>
                    <a:pt x="4432" y="4145"/>
                  </a:lnTo>
                  <a:lnTo>
                    <a:pt x="4883" y="4329"/>
                  </a:lnTo>
                  <a:lnTo>
                    <a:pt x="5355" y="4493"/>
                  </a:lnTo>
                  <a:lnTo>
                    <a:pt x="5827" y="4637"/>
                  </a:lnTo>
                  <a:lnTo>
                    <a:pt x="6319" y="4760"/>
                  </a:lnTo>
                  <a:lnTo>
                    <a:pt x="6791" y="4883"/>
                  </a:lnTo>
                  <a:lnTo>
                    <a:pt x="7283" y="4986"/>
                  </a:lnTo>
                  <a:lnTo>
                    <a:pt x="7776" y="5068"/>
                  </a:lnTo>
                  <a:lnTo>
                    <a:pt x="7899" y="5088"/>
                  </a:lnTo>
                  <a:lnTo>
                    <a:pt x="8042" y="5088"/>
                  </a:lnTo>
                  <a:lnTo>
                    <a:pt x="8288" y="5068"/>
                  </a:lnTo>
                  <a:lnTo>
                    <a:pt x="8514" y="4986"/>
                  </a:lnTo>
                  <a:lnTo>
                    <a:pt x="8719" y="4883"/>
                  </a:lnTo>
                  <a:lnTo>
                    <a:pt x="8883" y="4740"/>
                  </a:lnTo>
                  <a:lnTo>
                    <a:pt x="9006" y="4575"/>
                  </a:lnTo>
                  <a:lnTo>
                    <a:pt x="9068" y="4473"/>
                  </a:lnTo>
                  <a:lnTo>
                    <a:pt x="9109" y="4370"/>
                  </a:lnTo>
                  <a:lnTo>
                    <a:pt x="9129" y="4268"/>
                  </a:lnTo>
                  <a:lnTo>
                    <a:pt x="9150" y="4145"/>
                  </a:lnTo>
                  <a:lnTo>
                    <a:pt x="9150" y="3940"/>
                  </a:lnTo>
                  <a:lnTo>
                    <a:pt x="9088" y="3714"/>
                  </a:lnTo>
                  <a:lnTo>
                    <a:pt x="9006" y="3529"/>
                  </a:lnTo>
                  <a:lnTo>
                    <a:pt x="8883" y="3345"/>
                  </a:lnTo>
                  <a:lnTo>
                    <a:pt x="8740" y="3201"/>
                  </a:lnTo>
                  <a:lnTo>
                    <a:pt x="8555" y="3078"/>
                  </a:lnTo>
                  <a:lnTo>
                    <a:pt x="8350" y="2975"/>
                  </a:lnTo>
                  <a:lnTo>
                    <a:pt x="8145" y="2914"/>
                  </a:lnTo>
                  <a:lnTo>
                    <a:pt x="7714" y="2852"/>
                  </a:lnTo>
                  <a:lnTo>
                    <a:pt x="7283" y="2750"/>
                  </a:lnTo>
                  <a:lnTo>
                    <a:pt x="6873" y="2647"/>
                  </a:lnTo>
                  <a:lnTo>
                    <a:pt x="6442" y="2545"/>
                  </a:lnTo>
                  <a:lnTo>
                    <a:pt x="6032" y="2401"/>
                  </a:lnTo>
                  <a:lnTo>
                    <a:pt x="5622" y="2278"/>
                  </a:lnTo>
                  <a:lnTo>
                    <a:pt x="5211" y="2114"/>
                  </a:lnTo>
                  <a:lnTo>
                    <a:pt x="4822" y="1950"/>
                  </a:lnTo>
                  <a:lnTo>
                    <a:pt x="4432" y="1786"/>
                  </a:lnTo>
                  <a:lnTo>
                    <a:pt x="4042" y="1601"/>
                  </a:lnTo>
                  <a:lnTo>
                    <a:pt x="3652" y="1396"/>
                  </a:lnTo>
                  <a:lnTo>
                    <a:pt x="3283" y="1191"/>
                  </a:lnTo>
                  <a:lnTo>
                    <a:pt x="2893" y="965"/>
                  </a:lnTo>
                  <a:lnTo>
                    <a:pt x="2544" y="739"/>
                  </a:lnTo>
                  <a:lnTo>
                    <a:pt x="2175" y="493"/>
                  </a:lnTo>
                  <a:lnTo>
                    <a:pt x="1827" y="226"/>
                  </a:lnTo>
                  <a:lnTo>
                    <a:pt x="1642" y="124"/>
                  </a:lnTo>
                  <a:lnTo>
                    <a:pt x="1437" y="42"/>
                  </a:lnTo>
                  <a:lnTo>
                    <a:pt x="1211"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24" name="Google Shape;3024;p29"/>
          <p:cNvGrpSpPr/>
          <p:nvPr/>
        </p:nvGrpSpPr>
        <p:grpSpPr>
          <a:xfrm>
            <a:off x="7587891" y="213979"/>
            <a:ext cx="1466399" cy="829645"/>
            <a:chOff x="-1987772" y="582962"/>
            <a:chExt cx="1660137" cy="939149"/>
          </a:xfrm>
        </p:grpSpPr>
        <p:sp>
          <p:nvSpPr>
            <p:cNvPr id="3025" name="Google Shape;3025;p29"/>
            <p:cNvSpPr/>
            <p:nvPr/>
          </p:nvSpPr>
          <p:spPr>
            <a:xfrm>
              <a:off x="-675436" y="929521"/>
              <a:ext cx="172130" cy="122452"/>
            </a:xfrm>
            <a:custGeom>
              <a:avLst/>
              <a:gdLst/>
              <a:ahLst/>
              <a:cxnLst/>
              <a:rect l="l" t="t" r="r" b="b"/>
              <a:pathLst>
                <a:path w="2914" h="2073" extrusionOk="0">
                  <a:moveTo>
                    <a:pt x="82" y="0"/>
                  </a:moveTo>
                  <a:lnTo>
                    <a:pt x="41" y="21"/>
                  </a:lnTo>
                  <a:lnTo>
                    <a:pt x="0" y="62"/>
                  </a:lnTo>
                  <a:lnTo>
                    <a:pt x="0" y="144"/>
                  </a:lnTo>
                  <a:lnTo>
                    <a:pt x="21" y="165"/>
                  </a:lnTo>
                  <a:lnTo>
                    <a:pt x="41" y="206"/>
                  </a:lnTo>
                  <a:lnTo>
                    <a:pt x="226" y="329"/>
                  </a:lnTo>
                  <a:lnTo>
                    <a:pt x="370" y="452"/>
                  </a:lnTo>
                  <a:lnTo>
                    <a:pt x="493" y="554"/>
                  </a:lnTo>
                  <a:lnTo>
                    <a:pt x="595" y="677"/>
                  </a:lnTo>
                  <a:lnTo>
                    <a:pt x="677" y="800"/>
                  </a:lnTo>
                  <a:lnTo>
                    <a:pt x="718" y="903"/>
                  </a:lnTo>
                  <a:lnTo>
                    <a:pt x="759" y="1006"/>
                  </a:lnTo>
                  <a:lnTo>
                    <a:pt x="780" y="1108"/>
                  </a:lnTo>
                  <a:lnTo>
                    <a:pt x="800" y="1272"/>
                  </a:lnTo>
                  <a:lnTo>
                    <a:pt x="800" y="1416"/>
                  </a:lnTo>
                  <a:lnTo>
                    <a:pt x="759" y="1518"/>
                  </a:lnTo>
                  <a:lnTo>
                    <a:pt x="2872" y="2072"/>
                  </a:lnTo>
                  <a:lnTo>
                    <a:pt x="2893" y="2031"/>
                  </a:lnTo>
                  <a:lnTo>
                    <a:pt x="2913" y="1908"/>
                  </a:lnTo>
                  <a:lnTo>
                    <a:pt x="2913" y="1724"/>
                  </a:lnTo>
                  <a:lnTo>
                    <a:pt x="2913" y="1621"/>
                  </a:lnTo>
                  <a:lnTo>
                    <a:pt x="2872" y="1498"/>
                  </a:lnTo>
                  <a:lnTo>
                    <a:pt x="2831" y="1375"/>
                  </a:lnTo>
                  <a:lnTo>
                    <a:pt x="2770" y="1252"/>
                  </a:lnTo>
                  <a:lnTo>
                    <a:pt x="2667" y="1108"/>
                  </a:lnTo>
                  <a:lnTo>
                    <a:pt x="2544" y="985"/>
                  </a:lnTo>
                  <a:lnTo>
                    <a:pt x="2400" y="841"/>
                  </a:lnTo>
                  <a:lnTo>
                    <a:pt x="2216" y="718"/>
                  </a:lnTo>
                  <a:lnTo>
                    <a:pt x="1990" y="595"/>
                  </a:lnTo>
                  <a:lnTo>
                    <a:pt x="1723" y="472"/>
                  </a:lnTo>
                  <a:lnTo>
                    <a:pt x="1190" y="288"/>
                  </a:lnTo>
                  <a:lnTo>
                    <a:pt x="759" y="144"/>
                  </a:lnTo>
                  <a:lnTo>
                    <a:pt x="390" y="62"/>
                  </a:lnTo>
                  <a:lnTo>
                    <a:pt x="123"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6" name="Google Shape;3026;p29"/>
            <p:cNvSpPr/>
            <p:nvPr/>
          </p:nvSpPr>
          <p:spPr>
            <a:xfrm>
              <a:off x="-652399" y="1000995"/>
              <a:ext cx="147852" cy="109102"/>
            </a:xfrm>
            <a:custGeom>
              <a:avLst/>
              <a:gdLst/>
              <a:ahLst/>
              <a:cxnLst/>
              <a:rect l="l" t="t" r="r" b="b"/>
              <a:pathLst>
                <a:path w="2503" h="1847" extrusionOk="0">
                  <a:moveTo>
                    <a:pt x="985" y="1"/>
                  </a:moveTo>
                  <a:lnTo>
                    <a:pt x="759" y="21"/>
                  </a:lnTo>
                  <a:lnTo>
                    <a:pt x="554" y="62"/>
                  </a:lnTo>
                  <a:lnTo>
                    <a:pt x="369" y="165"/>
                  </a:lnTo>
                  <a:lnTo>
                    <a:pt x="205" y="267"/>
                  </a:lnTo>
                  <a:lnTo>
                    <a:pt x="103" y="411"/>
                  </a:lnTo>
                  <a:lnTo>
                    <a:pt x="62" y="493"/>
                  </a:lnTo>
                  <a:lnTo>
                    <a:pt x="21" y="575"/>
                  </a:lnTo>
                  <a:lnTo>
                    <a:pt x="0" y="678"/>
                  </a:lnTo>
                  <a:lnTo>
                    <a:pt x="0" y="760"/>
                  </a:lnTo>
                  <a:lnTo>
                    <a:pt x="21" y="944"/>
                  </a:lnTo>
                  <a:lnTo>
                    <a:pt x="103" y="1129"/>
                  </a:lnTo>
                  <a:lnTo>
                    <a:pt x="205" y="1293"/>
                  </a:lnTo>
                  <a:lnTo>
                    <a:pt x="369" y="1457"/>
                  </a:lnTo>
                  <a:lnTo>
                    <a:pt x="554" y="1580"/>
                  </a:lnTo>
                  <a:lnTo>
                    <a:pt x="780" y="1703"/>
                  </a:lnTo>
                  <a:lnTo>
                    <a:pt x="1005" y="1785"/>
                  </a:lnTo>
                  <a:lnTo>
                    <a:pt x="1272" y="1826"/>
                  </a:lnTo>
                  <a:lnTo>
                    <a:pt x="1518" y="1847"/>
                  </a:lnTo>
                  <a:lnTo>
                    <a:pt x="1744" y="1826"/>
                  </a:lnTo>
                  <a:lnTo>
                    <a:pt x="1949" y="1765"/>
                  </a:lnTo>
                  <a:lnTo>
                    <a:pt x="2133" y="1683"/>
                  </a:lnTo>
                  <a:lnTo>
                    <a:pt x="2298" y="1560"/>
                  </a:lnTo>
                  <a:lnTo>
                    <a:pt x="2400" y="1416"/>
                  </a:lnTo>
                  <a:lnTo>
                    <a:pt x="2441" y="1334"/>
                  </a:lnTo>
                  <a:lnTo>
                    <a:pt x="2482" y="1252"/>
                  </a:lnTo>
                  <a:lnTo>
                    <a:pt x="2503" y="1170"/>
                  </a:lnTo>
                  <a:lnTo>
                    <a:pt x="2503" y="1067"/>
                  </a:lnTo>
                  <a:lnTo>
                    <a:pt x="2462" y="883"/>
                  </a:lnTo>
                  <a:lnTo>
                    <a:pt x="2400" y="719"/>
                  </a:lnTo>
                  <a:lnTo>
                    <a:pt x="2277" y="555"/>
                  </a:lnTo>
                  <a:lnTo>
                    <a:pt x="2133" y="391"/>
                  </a:lnTo>
                  <a:lnTo>
                    <a:pt x="1949" y="247"/>
                  </a:lnTo>
                  <a:lnTo>
                    <a:pt x="1723" y="144"/>
                  </a:lnTo>
                  <a:lnTo>
                    <a:pt x="1477" y="62"/>
                  </a:lnTo>
                  <a:lnTo>
                    <a:pt x="1231" y="1"/>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7" name="Google Shape;3027;p29"/>
            <p:cNvSpPr/>
            <p:nvPr/>
          </p:nvSpPr>
          <p:spPr>
            <a:xfrm>
              <a:off x="-1430338" y="670207"/>
              <a:ext cx="764661" cy="262980"/>
            </a:xfrm>
            <a:custGeom>
              <a:avLst/>
              <a:gdLst/>
              <a:ahLst/>
              <a:cxnLst/>
              <a:rect l="l" t="t" r="r" b="b"/>
              <a:pathLst>
                <a:path w="12945" h="4452" extrusionOk="0">
                  <a:moveTo>
                    <a:pt x="2544" y="0"/>
                  </a:moveTo>
                  <a:lnTo>
                    <a:pt x="2175" y="21"/>
                  </a:lnTo>
                  <a:lnTo>
                    <a:pt x="1805" y="82"/>
                  </a:lnTo>
                  <a:lnTo>
                    <a:pt x="1457" y="185"/>
                  </a:lnTo>
                  <a:lnTo>
                    <a:pt x="1128" y="308"/>
                  </a:lnTo>
                  <a:lnTo>
                    <a:pt x="821" y="493"/>
                  </a:lnTo>
                  <a:lnTo>
                    <a:pt x="513" y="698"/>
                  </a:lnTo>
                  <a:lnTo>
                    <a:pt x="246" y="944"/>
                  </a:lnTo>
                  <a:lnTo>
                    <a:pt x="21" y="1211"/>
                  </a:lnTo>
                  <a:lnTo>
                    <a:pt x="0" y="1252"/>
                  </a:lnTo>
                  <a:lnTo>
                    <a:pt x="21" y="1272"/>
                  </a:lnTo>
                  <a:lnTo>
                    <a:pt x="62" y="1293"/>
                  </a:lnTo>
                  <a:lnTo>
                    <a:pt x="103" y="1272"/>
                  </a:lnTo>
                  <a:lnTo>
                    <a:pt x="328" y="1006"/>
                  </a:lnTo>
                  <a:lnTo>
                    <a:pt x="595" y="780"/>
                  </a:lnTo>
                  <a:lnTo>
                    <a:pt x="862" y="575"/>
                  </a:lnTo>
                  <a:lnTo>
                    <a:pt x="1169" y="411"/>
                  </a:lnTo>
                  <a:lnTo>
                    <a:pt x="1498" y="288"/>
                  </a:lnTo>
                  <a:lnTo>
                    <a:pt x="1826" y="185"/>
                  </a:lnTo>
                  <a:lnTo>
                    <a:pt x="2175" y="124"/>
                  </a:lnTo>
                  <a:lnTo>
                    <a:pt x="2749" y="124"/>
                  </a:lnTo>
                  <a:lnTo>
                    <a:pt x="2954" y="144"/>
                  </a:lnTo>
                  <a:lnTo>
                    <a:pt x="3159" y="185"/>
                  </a:lnTo>
                  <a:lnTo>
                    <a:pt x="3364" y="247"/>
                  </a:lnTo>
                  <a:lnTo>
                    <a:pt x="3569" y="308"/>
                  </a:lnTo>
                  <a:lnTo>
                    <a:pt x="3754" y="370"/>
                  </a:lnTo>
                  <a:lnTo>
                    <a:pt x="3959" y="472"/>
                  </a:lnTo>
                  <a:lnTo>
                    <a:pt x="4144" y="575"/>
                  </a:lnTo>
                  <a:lnTo>
                    <a:pt x="4329" y="677"/>
                  </a:lnTo>
                  <a:lnTo>
                    <a:pt x="4513" y="821"/>
                  </a:lnTo>
                  <a:lnTo>
                    <a:pt x="4698" y="944"/>
                  </a:lnTo>
                  <a:lnTo>
                    <a:pt x="4862" y="1108"/>
                  </a:lnTo>
                  <a:lnTo>
                    <a:pt x="5190" y="1436"/>
                  </a:lnTo>
                  <a:lnTo>
                    <a:pt x="5498" y="1826"/>
                  </a:lnTo>
                  <a:lnTo>
                    <a:pt x="5744" y="2154"/>
                  </a:lnTo>
                  <a:lnTo>
                    <a:pt x="5990" y="2421"/>
                  </a:lnTo>
                  <a:lnTo>
                    <a:pt x="6236" y="2667"/>
                  </a:lnTo>
                  <a:lnTo>
                    <a:pt x="6482" y="2872"/>
                  </a:lnTo>
                  <a:lnTo>
                    <a:pt x="6708" y="3057"/>
                  </a:lnTo>
                  <a:lnTo>
                    <a:pt x="6954" y="3201"/>
                  </a:lnTo>
                  <a:lnTo>
                    <a:pt x="7180" y="3303"/>
                  </a:lnTo>
                  <a:lnTo>
                    <a:pt x="7406" y="3406"/>
                  </a:lnTo>
                  <a:lnTo>
                    <a:pt x="7631" y="3467"/>
                  </a:lnTo>
                  <a:lnTo>
                    <a:pt x="7857" y="3508"/>
                  </a:lnTo>
                  <a:lnTo>
                    <a:pt x="8062" y="3549"/>
                  </a:lnTo>
                  <a:lnTo>
                    <a:pt x="8288" y="3570"/>
                  </a:lnTo>
                  <a:lnTo>
                    <a:pt x="8698" y="3570"/>
                  </a:lnTo>
                  <a:lnTo>
                    <a:pt x="9108" y="3549"/>
                  </a:lnTo>
                  <a:lnTo>
                    <a:pt x="9785" y="3549"/>
                  </a:lnTo>
                  <a:lnTo>
                    <a:pt x="10011" y="3570"/>
                  </a:lnTo>
                  <a:lnTo>
                    <a:pt x="10483" y="3652"/>
                  </a:lnTo>
                  <a:lnTo>
                    <a:pt x="10975" y="3775"/>
                  </a:lnTo>
                  <a:lnTo>
                    <a:pt x="11447" y="3919"/>
                  </a:lnTo>
                  <a:lnTo>
                    <a:pt x="11898" y="4062"/>
                  </a:lnTo>
                  <a:lnTo>
                    <a:pt x="12596" y="4329"/>
                  </a:lnTo>
                  <a:lnTo>
                    <a:pt x="12862" y="4431"/>
                  </a:lnTo>
                  <a:lnTo>
                    <a:pt x="12903" y="4452"/>
                  </a:lnTo>
                  <a:lnTo>
                    <a:pt x="12924" y="4431"/>
                  </a:lnTo>
                  <a:lnTo>
                    <a:pt x="12944" y="4411"/>
                  </a:lnTo>
                  <a:lnTo>
                    <a:pt x="12944" y="4370"/>
                  </a:lnTo>
                  <a:lnTo>
                    <a:pt x="12924" y="4329"/>
                  </a:lnTo>
                  <a:lnTo>
                    <a:pt x="12637" y="4226"/>
                  </a:lnTo>
                  <a:lnTo>
                    <a:pt x="11939" y="3960"/>
                  </a:lnTo>
                  <a:lnTo>
                    <a:pt x="11488" y="3796"/>
                  </a:lnTo>
                  <a:lnTo>
                    <a:pt x="10996" y="3652"/>
                  </a:lnTo>
                  <a:lnTo>
                    <a:pt x="10503" y="3549"/>
                  </a:lnTo>
                  <a:lnTo>
                    <a:pt x="10031" y="3467"/>
                  </a:lnTo>
                  <a:lnTo>
                    <a:pt x="9806" y="3447"/>
                  </a:lnTo>
                  <a:lnTo>
                    <a:pt x="9580" y="3426"/>
                  </a:lnTo>
                  <a:lnTo>
                    <a:pt x="9108" y="3447"/>
                  </a:lnTo>
                  <a:lnTo>
                    <a:pt x="8718" y="3467"/>
                  </a:lnTo>
                  <a:lnTo>
                    <a:pt x="8308" y="3467"/>
                  </a:lnTo>
                  <a:lnTo>
                    <a:pt x="8083" y="3447"/>
                  </a:lnTo>
                  <a:lnTo>
                    <a:pt x="7877" y="3406"/>
                  </a:lnTo>
                  <a:lnTo>
                    <a:pt x="7672" y="3365"/>
                  </a:lnTo>
                  <a:lnTo>
                    <a:pt x="7447" y="3303"/>
                  </a:lnTo>
                  <a:lnTo>
                    <a:pt x="7221" y="3201"/>
                  </a:lnTo>
                  <a:lnTo>
                    <a:pt x="6995" y="3098"/>
                  </a:lnTo>
                  <a:lnTo>
                    <a:pt x="6770" y="2954"/>
                  </a:lnTo>
                  <a:lnTo>
                    <a:pt x="6544" y="2790"/>
                  </a:lnTo>
                  <a:lnTo>
                    <a:pt x="6298" y="2585"/>
                  </a:lnTo>
                  <a:lnTo>
                    <a:pt x="6072" y="2360"/>
                  </a:lnTo>
                  <a:lnTo>
                    <a:pt x="5826" y="2072"/>
                  </a:lnTo>
                  <a:lnTo>
                    <a:pt x="5580" y="1765"/>
                  </a:lnTo>
                  <a:lnTo>
                    <a:pt x="5272" y="1375"/>
                  </a:lnTo>
                  <a:lnTo>
                    <a:pt x="5108" y="1190"/>
                  </a:lnTo>
                  <a:lnTo>
                    <a:pt x="4944" y="1026"/>
                  </a:lnTo>
                  <a:lnTo>
                    <a:pt x="4759" y="862"/>
                  </a:lnTo>
                  <a:lnTo>
                    <a:pt x="4575" y="718"/>
                  </a:lnTo>
                  <a:lnTo>
                    <a:pt x="4390" y="595"/>
                  </a:lnTo>
                  <a:lnTo>
                    <a:pt x="4205" y="472"/>
                  </a:lnTo>
                  <a:lnTo>
                    <a:pt x="4000" y="370"/>
                  </a:lnTo>
                  <a:lnTo>
                    <a:pt x="3795" y="267"/>
                  </a:lnTo>
                  <a:lnTo>
                    <a:pt x="3590" y="206"/>
                  </a:lnTo>
                  <a:lnTo>
                    <a:pt x="3385" y="124"/>
                  </a:lnTo>
                  <a:lnTo>
                    <a:pt x="3180" y="82"/>
                  </a:lnTo>
                  <a:lnTo>
                    <a:pt x="2975" y="41"/>
                  </a:lnTo>
                  <a:lnTo>
                    <a:pt x="2749" y="21"/>
                  </a:lnTo>
                  <a:lnTo>
                    <a:pt x="2544" y="0"/>
                  </a:lnTo>
                  <a:close/>
                </a:path>
              </a:pathLst>
            </a:custGeom>
            <a:solidFill>
              <a:srgbClr val="2A214B"/>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8" name="Google Shape;3028;p29"/>
            <p:cNvSpPr/>
            <p:nvPr/>
          </p:nvSpPr>
          <p:spPr>
            <a:xfrm>
              <a:off x="-500946" y="929521"/>
              <a:ext cx="173311" cy="122452"/>
            </a:xfrm>
            <a:custGeom>
              <a:avLst/>
              <a:gdLst/>
              <a:ahLst/>
              <a:cxnLst/>
              <a:rect l="l" t="t" r="r" b="b"/>
              <a:pathLst>
                <a:path w="2934" h="2073" extrusionOk="0">
                  <a:moveTo>
                    <a:pt x="82" y="0"/>
                  </a:moveTo>
                  <a:lnTo>
                    <a:pt x="41" y="21"/>
                  </a:lnTo>
                  <a:lnTo>
                    <a:pt x="0" y="62"/>
                  </a:lnTo>
                  <a:lnTo>
                    <a:pt x="0" y="144"/>
                  </a:lnTo>
                  <a:lnTo>
                    <a:pt x="21" y="165"/>
                  </a:lnTo>
                  <a:lnTo>
                    <a:pt x="62" y="206"/>
                  </a:lnTo>
                  <a:lnTo>
                    <a:pt x="226" y="329"/>
                  </a:lnTo>
                  <a:lnTo>
                    <a:pt x="390" y="452"/>
                  </a:lnTo>
                  <a:lnTo>
                    <a:pt x="513" y="554"/>
                  </a:lnTo>
                  <a:lnTo>
                    <a:pt x="595" y="677"/>
                  </a:lnTo>
                  <a:lnTo>
                    <a:pt x="677" y="800"/>
                  </a:lnTo>
                  <a:lnTo>
                    <a:pt x="739" y="903"/>
                  </a:lnTo>
                  <a:lnTo>
                    <a:pt x="780" y="1006"/>
                  </a:lnTo>
                  <a:lnTo>
                    <a:pt x="800" y="1108"/>
                  </a:lnTo>
                  <a:lnTo>
                    <a:pt x="821" y="1272"/>
                  </a:lnTo>
                  <a:lnTo>
                    <a:pt x="800" y="1416"/>
                  </a:lnTo>
                  <a:lnTo>
                    <a:pt x="780" y="1518"/>
                  </a:lnTo>
                  <a:lnTo>
                    <a:pt x="2893" y="2072"/>
                  </a:lnTo>
                  <a:lnTo>
                    <a:pt x="2893" y="2031"/>
                  </a:lnTo>
                  <a:lnTo>
                    <a:pt x="2913" y="1908"/>
                  </a:lnTo>
                  <a:lnTo>
                    <a:pt x="2934" y="1724"/>
                  </a:lnTo>
                  <a:lnTo>
                    <a:pt x="2913" y="1621"/>
                  </a:lnTo>
                  <a:lnTo>
                    <a:pt x="2893" y="1498"/>
                  </a:lnTo>
                  <a:lnTo>
                    <a:pt x="2852" y="1375"/>
                  </a:lnTo>
                  <a:lnTo>
                    <a:pt x="2770" y="1252"/>
                  </a:lnTo>
                  <a:lnTo>
                    <a:pt x="2688" y="1108"/>
                  </a:lnTo>
                  <a:lnTo>
                    <a:pt x="2565" y="985"/>
                  </a:lnTo>
                  <a:lnTo>
                    <a:pt x="2421" y="841"/>
                  </a:lnTo>
                  <a:lnTo>
                    <a:pt x="2216" y="718"/>
                  </a:lnTo>
                  <a:lnTo>
                    <a:pt x="1990" y="595"/>
                  </a:lnTo>
                  <a:lnTo>
                    <a:pt x="1723" y="472"/>
                  </a:lnTo>
                  <a:lnTo>
                    <a:pt x="1211" y="288"/>
                  </a:lnTo>
                  <a:lnTo>
                    <a:pt x="780" y="144"/>
                  </a:lnTo>
                  <a:lnTo>
                    <a:pt x="411" y="62"/>
                  </a:lnTo>
                  <a:lnTo>
                    <a:pt x="123"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9" name="Google Shape;3029;p29"/>
            <p:cNvSpPr/>
            <p:nvPr/>
          </p:nvSpPr>
          <p:spPr>
            <a:xfrm>
              <a:off x="-476727" y="1000995"/>
              <a:ext cx="146671" cy="109102"/>
            </a:xfrm>
            <a:custGeom>
              <a:avLst/>
              <a:gdLst/>
              <a:ahLst/>
              <a:cxnLst/>
              <a:rect l="l" t="t" r="r" b="b"/>
              <a:pathLst>
                <a:path w="2483" h="1847" extrusionOk="0">
                  <a:moveTo>
                    <a:pt x="985" y="1"/>
                  </a:moveTo>
                  <a:lnTo>
                    <a:pt x="760" y="21"/>
                  </a:lnTo>
                  <a:lnTo>
                    <a:pt x="534" y="62"/>
                  </a:lnTo>
                  <a:lnTo>
                    <a:pt x="349" y="165"/>
                  </a:lnTo>
                  <a:lnTo>
                    <a:pt x="206" y="267"/>
                  </a:lnTo>
                  <a:lnTo>
                    <a:pt x="83" y="411"/>
                  </a:lnTo>
                  <a:lnTo>
                    <a:pt x="42" y="493"/>
                  </a:lnTo>
                  <a:lnTo>
                    <a:pt x="21" y="575"/>
                  </a:lnTo>
                  <a:lnTo>
                    <a:pt x="1" y="678"/>
                  </a:lnTo>
                  <a:lnTo>
                    <a:pt x="1" y="760"/>
                  </a:lnTo>
                  <a:lnTo>
                    <a:pt x="21" y="944"/>
                  </a:lnTo>
                  <a:lnTo>
                    <a:pt x="83" y="1129"/>
                  </a:lnTo>
                  <a:lnTo>
                    <a:pt x="206" y="1293"/>
                  </a:lnTo>
                  <a:lnTo>
                    <a:pt x="349" y="1457"/>
                  </a:lnTo>
                  <a:lnTo>
                    <a:pt x="554" y="1580"/>
                  </a:lnTo>
                  <a:lnTo>
                    <a:pt x="760" y="1703"/>
                  </a:lnTo>
                  <a:lnTo>
                    <a:pt x="1006" y="1785"/>
                  </a:lnTo>
                  <a:lnTo>
                    <a:pt x="1252" y="1826"/>
                  </a:lnTo>
                  <a:lnTo>
                    <a:pt x="1498" y="1847"/>
                  </a:lnTo>
                  <a:lnTo>
                    <a:pt x="1724" y="1826"/>
                  </a:lnTo>
                  <a:lnTo>
                    <a:pt x="1949" y="1765"/>
                  </a:lnTo>
                  <a:lnTo>
                    <a:pt x="2134" y="1683"/>
                  </a:lnTo>
                  <a:lnTo>
                    <a:pt x="2278" y="1560"/>
                  </a:lnTo>
                  <a:lnTo>
                    <a:pt x="2401" y="1416"/>
                  </a:lnTo>
                  <a:lnTo>
                    <a:pt x="2442" y="1334"/>
                  </a:lnTo>
                  <a:lnTo>
                    <a:pt x="2462" y="1252"/>
                  </a:lnTo>
                  <a:lnTo>
                    <a:pt x="2483" y="1170"/>
                  </a:lnTo>
                  <a:lnTo>
                    <a:pt x="2483" y="1067"/>
                  </a:lnTo>
                  <a:lnTo>
                    <a:pt x="2462" y="883"/>
                  </a:lnTo>
                  <a:lnTo>
                    <a:pt x="2401" y="719"/>
                  </a:lnTo>
                  <a:lnTo>
                    <a:pt x="2278" y="555"/>
                  </a:lnTo>
                  <a:lnTo>
                    <a:pt x="2113" y="391"/>
                  </a:lnTo>
                  <a:lnTo>
                    <a:pt x="1929" y="247"/>
                  </a:lnTo>
                  <a:lnTo>
                    <a:pt x="1724" y="144"/>
                  </a:lnTo>
                  <a:lnTo>
                    <a:pt x="1478" y="62"/>
                  </a:lnTo>
                  <a:lnTo>
                    <a:pt x="1231" y="1"/>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0" name="Google Shape;3030;p29"/>
            <p:cNvSpPr/>
            <p:nvPr/>
          </p:nvSpPr>
          <p:spPr>
            <a:xfrm>
              <a:off x="-858431" y="873760"/>
              <a:ext cx="368420" cy="59424"/>
            </a:xfrm>
            <a:custGeom>
              <a:avLst/>
              <a:gdLst/>
              <a:ahLst/>
              <a:cxnLst/>
              <a:rect l="l" t="t" r="r" b="b"/>
              <a:pathLst>
                <a:path w="6237" h="1006" extrusionOk="0">
                  <a:moveTo>
                    <a:pt x="21" y="1"/>
                  </a:moveTo>
                  <a:lnTo>
                    <a:pt x="1" y="42"/>
                  </a:lnTo>
                  <a:lnTo>
                    <a:pt x="21" y="83"/>
                  </a:lnTo>
                  <a:lnTo>
                    <a:pt x="62" y="103"/>
                  </a:lnTo>
                  <a:lnTo>
                    <a:pt x="780" y="103"/>
                  </a:lnTo>
                  <a:lnTo>
                    <a:pt x="1478" y="124"/>
                  </a:lnTo>
                  <a:lnTo>
                    <a:pt x="2114" y="165"/>
                  </a:lnTo>
                  <a:lnTo>
                    <a:pt x="2708" y="226"/>
                  </a:lnTo>
                  <a:lnTo>
                    <a:pt x="3242" y="288"/>
                  </a:lnTo>
                  <a:lnTo>
                    <a:pt x="3755" y="370"/>
                  </a:lnTo>
                  <a:lnTo>
                    <a:pt x="4206" y="452"/>
                  </a:lnTo>
                  <a:lnTo>
                    <a:pt x="4596" y="534"/>
                  </a:lnTo>
                  <a:lnTo>
                    <a:pt x="5273" y="698"/>
                  </a:lnTo>
                  <a:lnTo>
                    <a:pt x="5765" y="842"/>
                  </a:lnTo>
                  <a:lnTo>
                    <a:pt x="6052" y="944"/>
                  </a:lnTo>
                  <a:lnTo>
                    <a:pt x="6155" y="985"/>
                  </a:lnTo>
                  <a:lnTo>
                    <a:pt x="6175" y="1006"/>
                  </a:lnTo>
                  <a:lnTo>
                    <a:pt x="6216" y="985"/>
                  </a:lnTo>
                  <a:lnTo>
                    <a:pt x="6237" y="965"/>
                  </a:lnTo>
                  <a:lnTo>
                    <a:pt x="6237" y="924"/>
                  </a:lnTo>
                  <a:lnTo>
                    <a:pt x="6196" y="883"/>
                  </a:lnTo>
                  <a:lnTo>
                    <a:pt x="6093" y="842"/>
                  </a:lnTo>
                  <a:lnTo>
                    <a:pt x="5806" y="739"/>
                  </a:lnTo>
                  <a:lnTo>
                    <a:pt x="5314" y="596"/>
                  </a:lnTo>
                  <a:lnTo>
                    <a:pt x="4637" y="432"/>
                  </a:lnTo>
                  <a:lnTo>
                    <a:pt x="4227" y="350"/>
                  </a:lnTo>
                  <a:lnTo>
                    <a:pt x="3775" y="267"/>
                  </a:lnTo>
                  <a:lnTo>
                    <a:pt x="3262" y="185"/>
                  </a:lnTo>
                  <a:lnTo>
                    <a:pt x="2729" y="124"/>
                  </a:lnTo>
                  <a:lnTo>
                    <a:pt x="2114" y="62"/>
                  </a:lnTo>
                  <a:lnTo>
                    <a:pt x="1478" y="21"/>
                  </a:lnTo>
                  <a:lnTo>
                    <a:pt x="801" y="1"/>
                  </a:lnTo>
                  <a:close/>
                </a:path>
              </a:pathLst>
            </a:custGeom>
            <a:solidFill>
              <a:srgbClr val="2A214B"/>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1" name="Google Shape;3031;p29"/>
            <p:cNvSpPr/>
            <p:nvPr/>
          </p:nvSpPr>
          <p:spPr>
            <a:xfrm>
              <a:off x="-1987772" y="902881"/>
              <a:ext cx="1028822" cy="619231"/>
            </a:xfrm>
            <a:custGeom>
              <a:avLst/>
              <a:gdLst/>
              <a:ahLst/>
              <a:cxnLst/>
              <a:rect l="l" t="t" r="r" b="b"/>
              <a:pathLst>
                <a:path w="17417" h="10483" extrusionOk="0">
                  <a:moveTo>
                    <a:pt x="5068" y="0"/>
                  </a:moveTo>
                  <a:lnTo>
                    <a:pt x="3734" y="21"/>
                  </a:lnTo>
                  <a:lnTo>
                    <a:pt x="2544" y="62"/>
                  </a:lnTo>
                  <a:lnTo>
                    <a:pt x="780" y="164"/>
                  </a:lnTo>
                  <a:lnTo>
                    <a:pt x="124" y="205"/>
                  </a:lnTo>
                  <a:lnTo>
                    <a:pt x="83" y="287"/>
                  </a:lnTo>
                  <a:lnTo>
                    <a:pt x="42" y="410"/>
                  </a:lnTo>
                  <a:lnTo>
                    <a:pt x="21" y="554"/>
                  </a:lnTo>
                  <a:lnTo>
                    <a:pt x="1" y="759"/>
                  </a:lnTo>
                  <a:lnTo>
                    <a:pt x="1" y="1026"/>
                  </a:lnTo>
                  <a:lnTo>
                    <a:pt x="42" y="1313"/>
                  </a:lnTo>
                  <a:lnTo>
                    <a:pt x="124" y="1641"/>
                  </a:lnTo>
                  <a:lnTo>
                    <a:pt x="247" y="2031"/>
                  </a:lnTo>
                  <a:lnTo>
                    <a:pt x="431" y="2462"/>
                  </a:lnTo>
                  <a:lnTo>
                    <a:pt x="678" y="2934"/>
                  </a:lnTo>
                  <a:lnTo>
                    <a:pt x="1026" y="3446"/>
                  </a:lnTo>
                  <a:lnTo>
                    <a:pt x="1437" y="4000"/>
                  </a:lnTo>
                  <a:lnTo>
                    <a:pt x="1683" y="4308"/>
                  </a:lnTo>
                  <a:lnTo>
                    <a:pt x="1970" y="4616"/>
                  </a:lnTo>
                  <a:lnTo>
                    <a:pt x="2257" y="4923"/>
                  </a:lnTo>
                  <a:lnTo>
                    <a:pt x="2585" y="5252"/>
                  </a:lnTo>
                  <a:lnTo>
                    <a:pt x="2955" y="5600"/>
                  </a:lnTo>
                  <a:lnTo>
                    <a:pt x="3344" y="5949"/>
                  </a:lnTo>
                  <a:lnTo>
                    <a:pt x="4124" y="6626"/>
                  </a:lnTo>
                  <a:lnTo>
                    <a:pt x="4883" y="7221"/>
                  </a:lnTo>
                  <a:lnTo>
                    <a:pt x="5621" y="7775"/>
                  </a:lnTo>
                  <a:lnTo>
                    <a:pt x="6298" y="8247"/>
                  </a:lnTo>
                  <a:lnTo>
                    <a:pt x="6955" y="8678"/>
                  </a:lnTo>
                  <a:lnTo>
                    <a:pt x="7570" y="9047"/>
                  </a:lnTo>
                  <a:lnTo>
                    <a:pt x="8145" y="9354"/>
                  </a:lnTo>
                  <a:lnTo>
                    <a:pt x="8658" y="9621"/>
                  </a:lnTo>
                  <a:lnTo>
                    <a:pt x="9129" y="9847"/>
                  </a:lnTo>
                  <a:lnTo>
                    <a:pt x="9560" y="10052"/>
                  </a:lnTo>
                  <a:lnTo>
                    <a:pt x="10217" y="10298"/>
                  </a:lnTo>
                  <a:lnTo>
                    <a:pt x="10627" y="10442"/>
                  </a:lnTo>
                  <a:lnTo>
                    <a:pt x="10791" y="10483"/>
                  </a:lnTo>
                  <a:lnTo>
                    <a:pt x="10955" y="10462"/>
                  </a:lnTo>
                  <a:lnTo>
                    <a:pt x="11427" y="10380"/>
                  </a:lnTo>
                  <a:lnTo>
                    <a:pt x="11776" y="10298"/>
                  </a:lnTo>
                  <a:lnTo>
                    <a:pt x="12165" y="10196"/>
                  </a:lnTo>
                  <a:lnTo>
                    <a:pt x="12596" y="10072"/>
                  </a:lnTo>
                  <a:lnTo>
                    <a:pt x="13068" y="9908"/>
                  </a:lnTo>
                  <a:lnTo>
                    <a:pt x="13581" y="9724"/>
                  </a:lnTo>
                  <a:lnTo>
                    <a:pt x="14114" y="9478"/>
                  </a:lnTo>
                  <a:lnTo>
                    <a:pt x="14668" y="9190"/>
                  </a:lnTo>
                  <a:lnTo>
                    <a:pt x="15222" y="8862"/>
                  </a:lnTo>
                  <a:lnTo>
                    <a:pt x="15776" y="8493"/>
                  </a:lnTo>
                  <a:lnTo>
                    <a:pt x="16063" y="8288"/>
                  </a:lnTo>
                  <a:lnTo>
                    <a:pt x="16350" y="8062"/>
                  </a:lnTo>
                  <a:lnTo>
                    <a:pt x="16617" y="7816"/>
                  </a:lnTo>
                  <a:lnTo>
                    <a:pt x="16884" y="7570"/>
                  </a:lnTo>
                  <a:lnTo>
                    <a:pt x="17150" y="7303"/>
                  </a:lnTo>
                  <a:lnTo>
                    <a:pt x="17417" y="7016"/>
                  </a:lnTo>
                  <a:lnTo>
                    <a:pt x="17417" y="6749"/>
                  </a:lnTo>
                  <a:lnTo>
                    <a:pt x="17396" y="6400"/>
                  </a:lnTo>
                  <a:lnTo>
                    <a:pt x="17355" y="5908"/>
                  </a:lnTo>
                  <a:lnTo>
                    <a:pt x="17273" y="5252"/>
                  </a:lnTo>
                  <a:lnTo>
                    <a:pt x="17109" y="4452"/>
                  </a:lnTo>
                  <a:lnTo>
                    <a:pt x="16884" y="3467"/>
                  </a:lnTo>
                  <a:lnTo>
                    <a:pt x="16740" y="2913"/>
                  </a:lnTo>
                  <a:lnTo>
                    <a:pt x="16555" y="2318"/>
                  </a:lnTo>
                  <a:lnTo>
                    <a:pt x="16494" y="2175"/>
                  </a:lnTo>
                  <a:lnTo>
                    <a:pt x="16432" y="2010"/>
                  </a:lnTo>
                  <a:lnTo>
                    <a:pt x="16330" y="1887"/>
                  </a:lnTo>
                  <a:lnTo>
                    <a:pt x="16207" y="1744"/>
                  </a:lnTo>
                  <a:lnTo>
                    <a:pt x="16084" y="1621"/>
                  </a:lnTo>
                  <a:lnTo>
                    <a:pt x="15919" y="1498"/>
                  </a:lnTo>
                  <a:lnTo>
                    <a:pt x="15755" y="1395"/>
                  </a:lnTo>
                  <a:lnTo>
                    <a:pt x="15571" y="1272"/>
                  </a:lnTo>
                  <a:lnTo>
                    <a:pt x="15140" y="1067"/>
                  </a:lnTo>
                  <a:lnTo>
                    <a:pt x="14668" y="903"/>
                  </a:lnTo>
                  <a:lnTo>
                    <a:pt x="14135" y="739"/>
                  </a:lnTo>
                  <a:lnTo>
                    <a:pt x="13560" y="595"/>
                  </a:lnTo>
                  <a:lnTo>
                    <a:pt x="12945" y="472"/>
                  </a:lnTo>
                  <a:lnTo>
                    <a:pt x="12309" y="369"/>
                  </a:lnTo>
                  <a:lnTo>
                    <a:pt x="11632" y="267"/>
                  </a:lnTo>
                  <a:lnTo>
                    <a:pt x="10914" y="205"/>
                  </a:lnTo>
                  <a:lnTo>
                    <a:pt x="10196" y="144"/>
                  </a:lnTo>
                  <a:lnTo>
                    <a:pt x="9458" y="82"/>
                  </a:lnTo>
                  <a:lnTo>
                    <a:pt x="7960" y="21"/>
                  </a:lnTo>
                  <a:lnTo>
                    <a:pt x="6483"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2" name="Google Shape;3032;p29"/>
            <p:cNvSpPr/>
            <p:nvPr/>
          </p:nvSpPr>
          <p:spPr>
            <a:xfrm>
              <a:off x="-1980506" y="582962"/>
              <a:ext cx="1021557" cy="894320"/>
            </a:xfrm>
            <a:custGeom>
              <a:avLst/>
              <a:gdLst/>
              <a:ahLst/>
              <a:cxnLst/>
              <a:rect l="l" t="t" r="r" b="b"/>
              <a:pathLst>
                <a:path w="17294" h="15140" extrusionOk="0">
                  <a:moveTo>
                    <a:pt x="9376" y="0"/>
                  </a:moveTo>
                  <a:lnTo>
                    <a:pt x="8863" y="21"/>
                  </a:lnTo>
                  <a:lnTo>
                    <a:pt x="8350" y="41"/>
                  </a:lnTo>
                  <a:lnTo>
                    <a:pt x="7858" y="103"/>
                  </a:lnTo>
                  <a:lnTo>
                    <a:pt x="7386" y="165"/>
                  </a:lnTo>
                  <a:lnTo>
                    <a:pt x="6934" y="267"/>
                  </a:lnTo>
                  <a:lnTo>
                    <a:pt x="6483" y="370"/>
                  </a:lnTo>
                  <a:lnTo>
                    <a:pt x="6073" y="472"/>
                  </a:lnTo>
                  <a:lnTo>
                    <a:pt x="5663" y="616"/>
                  </a:lnTo>
                  <a:lnTo>
                    <a:pt x="5273" y="759"/>
                  </a:lnTo>
                  <a:lnTo>
                    <a:pt x="4883" y="903"/>
                  </a:lnTo>
                  <a:lnTo>
                    <a:pt x="4534" y="1067"/>
                  </a:lnTo>
                  <a:lnTo>
                    <a:pt x="4186" y="1252"/>
                  </a:lnTo>
                  <a:lnTo>
                    <a:pt x="3857" y="1416"/>
                  </a:lnTo>
                  <a:lnTo>
                    <a:pt x="3529" y="1601"/>
                  </a:lnTo>
                  <a:lnTo>
                    <a:pt x="3221" y="1806"/>
                  </a:lnTo>
                  <a:lnTo>
                    <a:pt x="2668" y="2195"/>
                  </a:lnTo>
                  <a:lnTo>
                    <a:pt x="2155" y="2626"/>
                  </a:lnTo>
                  <a:lnTo>
                    <a:pt x="1703" y="3036"/>
                  </a:lnTo>
                  <a:lnTo>
                    <a:pt x="1314" y="3447"/>
                  </a:lnTo>
                  <a:lnTo>
                    <a:pt x="965" y="3837"/>
                  </a:lnTo>
                  <a:lnTo>
                    <a:pt x="657" y="4226"/>
                  </a:lnTo>
                  <a:lnTo>
                    <a:pt x="411" y="4575"/>
                  </a:lnTo>
                  <a:lnTo>
                    <a:pt x="206" y="4883"/>
                  </a:lnTo>
                  <a:lnTo>
                    <a:pt x="103" y="5047"/>
                  </a:lnTo>
                  <a:lnTo>
                    <a:pt x="42" y="5231"/>
                  </a:lnTo>
                  <a:lnTo>
                    <a:pt x="1" y="5416"/>
                  </a:lnTo>
                  <a:lnTo>
                    <a:pt x="1" y="5601"/>
                  </a:lnTo>
                  <a:lnTo>
                    <a:pt x="21" y="5785"/>
                  </a:lnTo>
                  <a:lnTo>
                    <a:pt x="42" y="5949"/>
                  </a:lnTo>
                  <a:lnTo>
                    <a:pt x="124" y="6134"/>
                  </a:lnTo>
                  <a:lnTo>
                    <a:pt x="206" y="6298"/>
                  </a:lnTo>
                  <a:lnTo>
                    <a:pt x="719" y="7098"/>
                  </a:lnTo>
                  <a:lnTo>
                    <a:pt x="1047" y="7550"/>
                  </a:lnTo>
                  <a:lnTo>
                    <a:pt x="1396" y="8042"/>
                  </a:lnTo>
                  <a:lnTo>
                    <a:pt x="1806" y="8555"/>
                  </a:lnTo>
                  <a:lnTo>
                    <a:pt x="2278" y="9109"/>
                  </a:lnTo>
                  <a:lnTo>
                    <a:pt x="2791" y="9683"/>
                  </a:lnTo>
                  <a:lnTo>
                    <a:pt x="3345" y="10257"/>
                  </a:lnTo>
                  <a:lnTo>
                    <a:pt x="3980" y="10873"/>
                  </a:lnTo>
                  <a:lnTo>
                    <a:pt x="4657" y="11468"/>
                  </a:lnTo>
                  <a:lnTo>
                    <a:pt x="5416" y="12083"/>
                  </a:lnTo>
                  <a:lnTo>
                    <a:pt x="6237" y="12699"/>
                  </a:lnTo>
                  <a:lnTo>
                    <a:pt x="7119" y="13293"/>
                  </a:lnTo>
                  <a:lnTo>
                    <a:pt x="7591" y="13581"/>
                  </a:lnTo>
                  <a:lnTo>
                    <a:pt x="8083" y="13888"/>
                  </a:lnTo>
                  <a:lnTo>
                    <a:pt x="8596" y="14176"/>
                  </a:lnTo>
                  <a:lnTo>
                    <a:pt x="9109" y="14463"/>
                  </a:lnTo>
                  <a:lnTo>
                    <a:pt x="9663" y="14750"/>
                  </a:lnTo>
                  <a:lnTo>
                    <a:pt x="10217" y="15017"/>
                  </a:lnTo>
                  <a:lnTo>
                    <a:pt x="10422" y="15078"/>
                  </a:lnTo>
                  <a:lnTo>
                    <a:pt x="10606" y="15140"/>
                  </a:lnTo>
                  <a:lnTo>
                    <a:pt x="10812" y="15140"/>
                  </a:lnTo>
                  <a:lnTo>
                    <a:pt x="11017" y="15119"/>
                  </a:lnTo>
                  <a:lnTo>
                    <a:pt x="11632" y="14996"/>
                  </a:lnTo>
                  <a:lnTo>
                    <a:pt x="12207" y="14832"/>
                  </a:lnTo>
                  <a:lnTo>
                    <a:pt x="12740" y="14668"/>
                  </a:lnTo>
                  <a:lnTo>
                    <a:pt x="13232" y="14483"/>
                  </a:lnTo>
                  <a:lnTo>
                    <a:pt x="13704" y="14278"/>
                  </a:lnTo>
                  <a:lnTo>
                    <a:pt x="14155" y="14073"/>
                  </a:lnTo>
                  <a:lnTo>
                    <a:pt x="14566" y="13847"/>
                  </a:lnTo>
                  <a:lnTo>
                    <a:pt x="14935" y="13622"/>
                  </a:lnTo>
                  <a:lnTo>
                    <a:pt x="15304" y="13396"/>
                  </a:lnTo>
                  <a:lnTo>
                    <a:pt x="15612" y="13170"/>
                  </a:lnTo>
                  <a:lnTo>
                    <a:pt x="15899" y="12945"/>
                  </a:lnTo>
                  <a:lnTo>
                    <a:pt x="16166" y="12740"/>
                  </a:lnTo>
                  <a:lnTo>
                    <a:pt x="16617" y="12329"/>
                  </a:lnTo>
                  <a:lnTo>
                    <a:pt x="16945" y="11981"/>
                  </a:lnTo>
                  <a:lnTo>
                    <a:pt x="17048" y="11857"/>
                  </a:lnTo>
                  <a:lnTo>
                    <a:pt x="17109" y="11734"/>
                  </a:lnTo>
                  <a:lnTo>
                    <a:pt x="17191" y="11611"/>
                  </a:lnTo>
                  <a:lnTo>
                    <a:pt x="17232" y="11468"/>
                  </a:lnTo>
                  <a:lnTo>
                    <a:pt x="17273" y="11324"/>
                  </a:lnTo>
                  <a:lnTo>
                    <a:pt x="17273" y="11181"/>
                  </a:lnTo>
                  <a:lnTo>
                    <a:pt x="17294" y="11037"/>
                  </a:lnTo>
                  <a:lnTo>
                    <a:pt x="17273" y="10873"/>
                  </a:lnTo>
                  <a:lnTo>
                    <a:pt x="17150" y="10052"/>
                  </a:lnTo>
                  <a:lnTo>
                    <a:pt x="17048" y="9539"/>
                  </a:lnTo>
                  <a:lnTo>
                    <a:pt x="16945" y="8965"/>
                  </a:lnTo>
                  <a:lnTo>
                    <a:pt x="16781" y="8370"/>
                  </a:lnTo>
                  <a:lnTo>
                    <a:pt x="16597" y="7714"/>
                  </a:lnTo>
                  <a:lnTo>
                    <a:pt x="16350" y="7037"/>
                  </a:lnTo>
                  <a:lnTo>
                    <a:pt x="16043" y="6319"/>
                  </a:lnTo>
                  <a:lnTo>
                    <a:pt x="15879" y="5970"/>
                  </a:lnTo>
                  <a:lnTo>
                    <a:pt x="15673" y="5580"/>
                  </a:lnTo>
                  <a:lnTo>
                    <a:pt x="15468" y="5211"/>
                  </a:lnTo>
                  <a:lnTo>
                    <a:pt x="15243" y="4842"/>
                  </a:lnTo>
                  <a:lnTo>
                    <a:pt x="14996" y="4452"/>
                  </a:lnTo>
                  <a:lnTo>
                    <a:pt x="14730" y="4062"/>
                  </a:lnTo>
                  <a:lnTo>
                    <a:pt x="14422" y="3672"/>
                  </a:lnTo>
                  <a:lnTo>
                    <a:pt x="14114" y="3283"/>
                  </a:lnTo>
                  <a:lnTo>
                    <a:pt x="13766" y="2893"/>
                  </a:lnTo>
                  <a:lnTo>
                    <a:pt x="13396" y="2503"/>
                  </a:lnTo>
                  <a:lnTo>
                    <a:pt x="13007" y="2134"/>
                  </a:lnTo>
                  <a:lnTo>
                    <a:pt x="12596" y="1744"/>
                  </a:lnTo>
                  <a:lnTo>
                    <a:pt x="12145" y="1354"/>
                  </a:lnTo>
                  <a:lnTo>
                    <a:pt x="11673" y="965"/>
                  </a:lnTo>
                  <a:lnTo>
                    <a:pt x="11160" y="595"/>
                  </a:lnTo>
                  <a:lnTo>
                    <a:pt x="10627" y="226"/>
                  </a:lnTo>
                  <a:lnTo>
                    <a:pt x="10463" y="124"/>
                  </a:lnTo>
                  <a:lnTo>
                    <a:pt x="10278" y="62"/>
                  </a:lnTo>
                  <a:lnTo>
                    <a:pt x="10114" y="21"/>
                  </a:lnTo>
                  <a:lnTo>
                    <a:pt x="9929"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3" name="Google Shape;3033;p29"/>
            <p:cNvSpPr/>
            <p:nvPr/>
          </p:nvSpPr>
          <p:spPr>
            <a:xfrm>
              <a:off x="-1327380" y="1221559"/>
              <a:ext cx="244845" cy="166046"/>
            </a:xfrm>
            <a:custGeom>
              <a:avLst/>
              <a:gdLst/>
              <a:ahLst/>
              <a:cxnLst/>
              <a:rect l="l" t="t" r="r" b="b"/>
              <a:pathLst>
                <a:path w="4145" h="2811" extrusionOk="0">
                  <a:moveTo>
                    <a:pt x="3283" y="0"/>
                  </a:moveTo>
                  <a:lnTo>
                    <a:pt x="3139" y="21"/>
                  </a:lnTo>
                  <a:lnTo>
                    <a:pt x="2975" y="62"/>
                  </a:lnTo>
                  <a:lnTo>
                    <a:pt x="452" y="1272"/>
                  </a:lnTo>
                  <a:lnTo>
                    <a:pt x="308" y="1354"/>
                  </a:lnTo>
                  <a:lnTo>
                    <a:pt x="185" y="1477"/>
                  </a:lnTo>
                  <a:lnTo>
                    <a:pt x="103" y="1600"/>
                  </a:lnTo>
                  <a:lnTo>
                    <a:pt x="42" y="1744"/>
                  </a:lnTo>
                  <a:lnTo>
                    <a:pt x="1" y="1888"/>
                  </a:lnTo>
                  <a:lnTo>
                    <a:pt x="1" y="2052"/>
                  </a:lnTo>
                  <a:lnTo>
                    <a:pt x="21" y="2216"/>
                  </a:lnTo>
                  <a:lnTo>
                    <a:pt x="62" y="2359"/>
                  </a:lnTo>
                  <a:lnTo>
                    <a:pt x="144" y="2503"/>
                  </a:lnTo>
                  <a:lnTo>
                    <a:pt x="267" y="2626"/>
                  </a:lnTo>
                  <a:lnTo>
                    <a:pt x="391" y="2708"/>
                  </a:lnTo>
                  <a:lnTo>
                    <a:pt x="534" y="2770"/>
                  </a:lnTo>
                  <a:lnTo>
                    <a:pt x="678" y="2811"/>
                  </a:lnTo>
                  <a:lnTo>
                    <a:pt x="842" y="2811"/>
                  </a:lnTo>
                  <a:lnTo>
                    <a:pt x="1006" y="2790"/>
                  </a:lnTo>
                  <a:lnTo>
                    <a:pt x="1150" y="2749"/>
                  </a:lnTo>
                  <a:lnTo>
                    <a:pt x="3673" y="1539"/>
                  </a:lnTo>
                  <a:lnTo>
                    <a:pt x="3816" y="1457"/>
                  </a:lnTo>
                  <a:lnTo>
                    <a:pt x="3939" y="1334"/>
                  </a:lnTo>
                  <a:lnTo>
                    <a:pt x="4021" y="1211"/>
                  </a:lnTo>
                  <a:lnTo>
                    <a:pt x="4104" y="1067"/>
                  </a:lnTo>
                  <a:lnTo>
                    <a:pt x="4124" y="923"/>
                  </a:lnTo>
                  <a:lnTo>
                    <a:pt x="4145" y="759"/>
                  </a:lnTo>
                  <a:lnTo>
                    <a:pt x="4124" y="616"/>
                  </a:lnTo>
                  <a:lnTo>
                    <a:pt x="4063" y="452"/>
                  </a:lnTo>
                  <a:lnTo>
                    <a:pt x="3980" y="308"/>
                  </a:lnTo>
                  <a:lnTo>
                    <a:pt x="3878" y="205"/>
                  </a:lnTo>
                  <a:lnTo>
                    <a:pt x="3734" y="103"/>
                  </a:lnTo>
                  <a:lnTo>
                    <a:pt x="3591" y="41"/>
                  </a:lnTo>
                  <a:lnTo>
                    <a:pt x="344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4" name="Google Shape;3034;p29"/>
            <p:cNvSpPr/>
            <p:nvPr/>
          </p:nvSpPr>
          <p:spPr>
            <a:xfrm>
              <a:off x="-1756339" y="682317"/>
              <a:ext cx="551418" cy="479944"/>
            </a:xfrm>
            <a:custGeom>
              <a:avLst/>
              <a:gdLst/>
              <a:ahLst/>
              <a:cxnLst/>
              <a:rect l="l" t="t" r="r" b="b"/>
              <a:pathLst>
                <a:path w="9335" h="8125" extrusionOk="0">
                  <a:moveTo>
                    <a:pt x="4350" y="1"/>
                  </a:moveTo>
                  <a:lnTo>
                    <a:pt x="3878" y="42"/>
                  </a:lnTo>
                  <a:lnTo>
                    <a:pt x="3447" y="103"/>
                  </a:lnTo>
                  <a:lnTo>
                    <a:pt x="3016" y="206"/>
                  </a:lnTo>
                  <a:lnTo>
                    <a:pt x="2586" y="349"/>
                  </a:lnTo>
                  <a:lnTo>
                    <a:pt x="2196" y="534"/>
                  </a:lnTo>
                  <a:lnTo>
                    <a:pt x="1827" y="739"/>
                  </a:lnTo>
                  <a:lnTo>
                    <a:pt x="1498" y="965"/>
                  </a:lnTo>
                  <a:lnTo>
                    <a:pt x="1170" y="1231"/>
                  </a:lnTo>
                  <a:lnTo>
                    <a:pt x="903" y="1539"/>
                  </a:lnTo>
                  <a:lnTo>
                    <a:pt x="657" y="1847"/>
                  </a:lnTo>
                  <a:lnTo>
                    <a:pt x="432" y="2196"/>
                  </a:lnTo>
                  <a:lnTo>
                    <a:pt x="267" y="2565"/>
                  </a:lnTo>
                  <a:lnTo>
                    <a:pt x="124" y="2934"/>
                  </a:lnTo>
                  <a:lnTo>
                    <a:pt x="42" y="3344"/>
                  </a:lnTo>
                  <a:lnTo>
                    <a:pt x="1" y="3755"/>
                  </a:lnTo>
                  <a:lnTo>
                    <a:pt x="21" y="4165"/>
                  </a:lnTo>
                  <a:lnTo>
                    <a:pt x="62" y="4575"/>
                  </a:lnTo>
                  <a:lnTo>
                    <a:pt x="165" y="4965"/>
                  </a:lnTo>
                  <a:lnTo>
                    <a:pt x="309" y="5334"/>
                  </a:lnTo>
                  <a:lnTo>
                    <a:pt x="493" y="5703"/>
                  </a:lnTo>
                  <a:lnTo>
                    <a:pt x="698" y="6052"/>
                  </a:lnTo>
                  <a:lnTo>
                    <a:pt x="965" y="6380"/>
                  </a:lnTo>
                  <a:lnTo>
                    <a:pt x="1252" y="6688"/>
                  </a:lnTo>
                  <a:lnTo>
                    <a:pt x="1560" y="6975"/>
                  </a:lnTo>
                  <a:lnTo>
                    <a:pt x="1909" y="7242"/>
                  </a:lnTo>
                  <a:lnTo>
                    <a:pt x="2298" y="7468"/>
                  </a:lnTo>
                  <a:lnTo>
                    <a:pt x="2688" y="7673"/>
                  </a:lnTo>
                  <a:lnTo>
                    <a:pt x="3119" y="7837"/>
                  </a:lnTo>
                  <a:lnTo>
                    <a:pt x="3570" y="7960"/>
                  </a:lnTo>
                  <a:lnTo>
                    <a:pt x="4042" y="8063"/>
                  </a:lnTo>
                  <a:lnTo>
                    <a:pt x="4514" y="8104"/>
                  </a:lnTo>
                  <a:lnTo>
                    <a:pt x="4986" y="8124"/>
                  </a:lnTo>
                  <a:lnTo>
                    <a:pt x="5437" y="8104"/>
                  </a:lnTo>
                  <a:lnTo>
                    <a:pt x="5888" y="8022"/>
                  </a:lnTo>
                  <a:lnTo>
                    <a:pt x="6319" y="7919"/>
                  </a:lnTo>
                  <a:lnTo>
                    <a:pt x="6729" y="7775"/>
                  </a:lnTo>
                  <a:lnTo>
                    <a:pt x="7119" y="7611"/>
                  </a:lnTo>
                  <a:lnTo>
                    <a:pt x="7488" y="7406"/>
                  </a:lnTo>
                  <a:lnTo>
                    <a:pt x="7837" y="7160"/>
                  </a:lnTo>
                  <a:lnTo>
                    <a:pt x="8145" y="6893"/>
                  </a:lnTo>
                  <a:lnTo>
                    <a:pt x="8432" y="6606"/>
                  </a:lnTo>
                  <a:lnTo>
                    <a:pt x="8678" y="6278"/>
                  </a:lnTo>
                  <a:lnTo>
                    <a:pt x="8883" y="5950"/>
                  </a:lnTo>
                  <a:lnTo>
                    <a:pt x="9068" y="5580"/>
                  </a:lnTo>
                  <a:lnTo>
                    <a:pt x="9191" y="5191"/>
                  </a:lnTo>
                  <a:lnTo>
                    <a:pt x="9294" y="4780"/>
                  </a:lnTo>
                  <a:lnTo>
                    <a:pt x="9335" y="4370"/>
                  </a:lnTo>
                  <a:lnTo>
                    <a:pt x="9314" y="3960"/>
                  </a:lnTo>
                  <a:lnTo>
                    <a:pt x="9253" y="3570"/>
                  </a:lnTo>
                  <a:lnTo>
                    <a:pt x="9171" y="3180"/>
                  </a:lnTo>
                  <a:lnTo>
                    <a:pt x="9027" y="2790"/>
                  </a:lnTo>
                  <a:lnTo>
                    <a:pt x="8842" y="2421"/>
                  </a:lnTo>
                  <a:lnTo>
                    <a:pt x="8617" y="2072"/>
                  </a:lnTo>
                  <a:lnTo>
                    <a:pt x="8371" y="1744"/>
                  </a:lnTo>
                  <a:lnTo>
                    <a:pt x="8083" y="1437"/>
                  </a:lnTo>
                  <a:lnTo>
                    <a:pt x="7755" y="1149"/>
                  </a:lnTo>
                  <a:lnTo>
                    <a:pt x="7406" y="903"/>
                  </a:lnTo>
                  <a:lnTo>
                    <a:pt x="7037" y="657"/>
                  </a:lnTo>
                  <a:lnTo>
                    <a:pt x="6627" y="472"/>
                  </a:lnTo>
                  <a:lnTo>
                    <a:pt x="6196" y="288"/>
                  </a:lnTo>
                  <a:lnTo>
                    <a:pt x="5745" y="165"/>
                  </a:lnTo>
                  <a:lnTo>
                    <a:pt x="5293" y="62"/>
                  </a:lnTo>
                  <a:lnTo>
                    <a:pt x="4801" y="21"/>
                  </a:lnTo>
                  <a:lnTo>
                    <a:pt x="435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35" name="Google Shape;3035;p29"/>
          <p:cNvSpPr/>
          <p:nvPr/>
        </p:nvSpPr>
        <p:spPr>
          <a:xfrm rot="5400000">
            <a:off x="7847725" y="4078188"/>
            <a:ext cx="1547075" cy="1229800"/>
          </a:xfrm>
          <a:custGeom>
            <a:avLst/>
            <a:gdLst/>
            <a:ahLst/>
            <a:cxnLst/>
            <a:rect l="l" t="t" r="r" b="b"/>
            <a:pathLst>
              <a:path w="61883" h="49192" extrusionOk="0">
                <a:moveTo>
                  <a:pt x="4653" y="1"/>
                </a:moveTo>
                <a:lnTo>
                  <a:pt x="1129" y="8975"/>
                </a:lnTo>
                <a:lnTo>
                  <a:pt x="662" y="10182"/>
                </a:lnTo>
                <a:lnTo>
                  <a:pt x="545" y="10512"/>
                </a:lnTo>
                <a:lnTo>
                  <a:pt x="409" y="11019"/>
                </a:lnTo>
                <a:lnTo>
                  <a:pt x="273" y="11544"/>
                </a:lnTo>
                <a:lnTo>
                  <a:pt x="175" y="12050"/>
                </a:lnTo>
                <a:lnTo>
                  <a:pt x="98" y="12556"/>
                </a:lnTo>
                <a:lnTo>
                  <a:pt x="39" y="13063"/>
                </a:lnTo>
                <a:lnTo>
                  <a:pt x="0" y="13569"/>
                </a:lnTo>
                <a:lnTo>
                  <a:pt x="0" y="14075"/>
                </a:lnTo>
                <a:lnTo>
                  <a:pt x="0" y="14581"/>
                </a:lnTo>
                <a:lnTo>
                  <a:pt x="20" y="15087"/>
                </a:lnTo>
                <a:lnTo>
                  <a:pt x="78" y="15574"/>
                </a:lnTo>
                <a:lnTo>
                  <a:pt x="156" y="16060"/>
                </a:lnTo>
                <a:lnTo>
                  <a:pt x="234" y="16547"/>
                </a:lnTo>
                <a:lnTo>
                  <a:pt x="351" y="17034"/>
                </a:lnTo>
                <a:lnTo>
                  <a:pt x="487" y="17501"/>
                </a:lnTo>
                <a:lnTo>
                  <a:pt x="623" y="17968"/>
                </a:lnTo>
                <a:lnTo>
                  <a:pt x="798" y="18435"/>
                </a:lnTo>
                <a:lnTo>
                  <a:pt x="993" y="18883"/>
                </a:lnTo>
                <a:lnTo>
                  <a:pt x="1207" y="19331"/>
                </a:lnTo>
                <a:lnTo>
                  <a:pt x="1421" y="19778"/>
                </a:lnTo>
                <a:lnTo>
                  <a:pt x="1674" y="20187"/>
                </a:lnTo>
                <a:lnTo>
                  <a:pt x="1947" y="20615"/>
                </a:lnTo>
                <a:lnTo>
                  <a:pt x="2219" y="21024"/>
                </a:lnTo>
                <a:lnTo>
                  <a:pt x="2531" y="21413"/>
                </a:lnTo>
                <a:lnTo>
                  <a:pt x="2842" y="21803"/>
                </a:lnTo>
                <a:lnTo>
                  <a:pt x="3193" y="22173"/>
                </a:lnTo>
                <a:lnTo>
                  <a:pt x="3543" y="22542"/>
                </a:lnTo>
                <a:lnTo>
                  <a:pt x="3913" y="22873"/>
                </a:lnTo>
                <a:lnTo>
                  <a:pt x="4302" y="23224"/>
                </a:lnTo>
                <a:lnTo>
                  <a:pt x="4711" y="23535"/>
                </a:lnTo>
                <a:lnTo>
                  <a:pt x="5139" y="23847"/>
                </a:lnTo>
                <a:lnTo>
                  <a:pt x="5587" y="24139"/>
                </a:lnTo>
                <a:lnTo>
                  <a:pt x="6035" y="24411"/>
                </a:lnTo>
                <a:lnTo>
                  <a:pt x="6502" y="24664"/>
                </a:lnTo>
                <a:lnTo>
                  <a:pt x="6988" y="24898"/>
                </a:lnTo>
                <a:lnTo>
                  <a:pt x="7456" y="25112"/>
                </a:lnTo>
                <a:lnTo>
                  <a:pt x="7942" y="25307"/>
                </a:lnTo>
                <a:lnTo>
                  <a:pt x="8429" y="25482"/>
                </a:lnTo>
                <a:lnTo>
                  <a:pt x="8916" y="25618"/>
                </a:lnTo>
                <a:lnTo>
                  <a:pt x="9422" y="25754"/>
                </a:lnTo>
                <a:lnTo>
                  <a:pt x="9908" y="25852"/>
                </a:lnTo>
                <a:lnTo>
                  <a:pt x="10414" y="25949"/>
                </a:lnTo>
                <a:lnTo>
                  <a:pt x="10901" y="26007"/>
                </a:lnTo>
                <a:lnTo>
                  <a:pt x="11407" y="26046"/>
                </a:lnTo>
                <a:lnTo>
                  <a:pt x="11894" y="26066"/>
                </a:lnTo>
                <a:lnTo>
                  <a:pt x="12400" y="26066"/>
                </a:lnTo>
                <a:lnTo>
                  <a:pt x="12887" y="26046"/>
                </a:lnTo>
                <a:lnTo>
                  <a:pt x="13373" y="26007"/>
                </a:lnTo>
                <a:lnTo>
                  <a:pt x="13879" y="25949"/>
                </a:lnTo>
                <a:lnTo>
                  <a:pt x="14366" y="25852"/>
                </a:lnTo>
                <a:lnTo>
                  <a:pt x="14833" y="25754"/>
                </a:lnTo>
                <a:lnTo>
                  <a:pt x="15320" y="25618"/>
                </a:lnTo>
                <a:lnTo>
                  <a:pt x="15787" y="25482"/>
                </a:lnTo>
                <a:lnTo>
                  <a:pt x="16254" y="25307"/>
                </a:lnTo>
                <a:lnTo>
                  <a:pt x="16721" y="25131"/>
                </a:lnTo>
                <a:lnTo>
                  <a:pt x="17189" y="24917"/>
                </a:lnTo>
                <a:lnTo>
                  <a:pt x="17636" y="24703"/>
                </a:lnTo>
                <a:lnTo>
                  <a:pt x="18065" y="24450"/>
                </a:lnTo>
                <a:lnTo>
                  <a:pt x="18493" y="24178"/>
                </a:lnTo>
                <a:lnTo>
                  <a:pt x="18921" y="23886"/>
                </a:lnTo>
                <a:lnTo>
                  <a:pt x="19330" y="23594"/>
                </a:lnTo>
                <a:lnTo>
                  <a:pt x="19739" y="23263"/>
                </a:lnTo>
                <a:lnTo>
                  <a:pt x="20147" y="22912"/>
                </a:lnTo>
                <a:lnTo>
                  <a:pt x="20517" y="22542"/>
                </a:lnTo>
                <a:lnTo>
                  <a:pt x="20887" y="22153"/>
                </a:lnTo>
                <a:lnTo>
                  <a:pt x="22250" y="20713"/>
                </a:lnTo>
                <a:lnTo>
                  <a:pt x="22250" y="22192"/>
                </a:lnTo>
                <a:lnTo>
                  <a:pt x="22211" y="23905"/>
                </a:lnTo>
                <a:lnTo>
                  <a:pt x="22113" y="25891"/>
                </a:lnTo>
                <a:lnTo>
                  <a:pt x="21977" y="28188"/>
                </a:lnTo>
                <a:lnTo>
                  <a:pt x="21938" y="29025"/>
                </a:lnTo>
                <a:lnTo>
                  <a:pt x="21899" y="29862"/>
                </a:lnTo>
                <a:lnTo>
                  <a:pt x="21880" y="30679"/>
                </a:lnTo>
                <a:lnTo>
                  <a:pt x="21899" y="31477"/>
                </a:lnTo>
                <a:lnTo>
                  <a:pt x="21919" y="32256"/>
                </a:lnTo>
                <a:lnTo>
                  <a:pt x="21958" y="33035"/>
                </a:lnTo>
                <a:lnTo>
                  <a:pt x="22016" y="33774"/>
                </a:lnTo>
                <a:lnTo>
                  <a:pt x="22094" y="34514"/>
                </a:lnTo>
                <a:lnTo>
                  <a:pt x="22191" y="35215"/>
                </a:lnTo>
                <a:lnTo>
                  <a:pt x="22308" y="35915"/>
                </a:lnTo>
                <a:lnTo>
                  <a:pt x="22425" y="36597"/>
                </a:lnTo>
                <a:lnTo>
                  <a:pt x="22581" y="37259"/>
                </a:lnTo>
                <a:lnTo>
                  <a:pt x="22756" y="37920"/>
                </a:lnTo>
                <a:lnTo>
                  <a:pt x="22931" y="38543"/>
                </a:lnTo>
                <a:lnTo>
                  <a:pt x="23126" y="39147"/>
                </a:lnTo>
                <a:lnTo>
                  <a:pt x="23359" y="39750"/>
                </a:lnTo>
                <a:lnTo>
                  <a:pt x="23593" y="40334"/>
                </a:lnTo>
                <a:lnTo>
                  <a:pt x="23846" y="40899"/>
                </a:lnTo>
                <a:lnTo>
                  <a:pt x="24118" y="41444"/>
                </a:lnTo>
                <a:lnTo>
                  <a:pt x="24410" y="41969"/>
                </a:lnTo>
                <a:lnTo>
                  <a:pt x="24722" y="42475"/>
                </a:lnTo>
                <a:lnTo>
                  <a:pt x="25053" y="42962"/>
                </a:lnTo>
                <a:lnTo>
                  <a:pt x="25403" y="43449"/>
                </a:lnTo>
                <a:lnTo>
                  <a:pt x="25773" y="43916"/>
                </a:lnTo>
                <a:lnTo>
                  <a:pt x="26143" y="44344"/>
                </a:lnTo>
                <a:lnTo>
                  <a:pt x="26552" y="44772"/>
                </a:lnTo>
                <a:lnTo>
                  <a:pt x="26960" y="45181"/>
                </a:lnTo>
                <a:lnTo>
                  <a:pt x="27408" y="45571"/>
                </a:lnTo>
                <a:lnTo>
                  <a:pt x="27856" y="45940"/>
                </a:lnTo>
                <a:lnTo>
                  <a:pt x="28323" y="46291"/>
                </a:lnTo>
                <a:lnTo>
                  <a:pt x="28810" y="46641"/>
                </a:lnTo>
                <a:lnTo>
                  <a:pt x="29316" y="46953"/>
                </a:lnTo>
                <a:lnTo>
                  <a:pt x="29841" y="47264"/>
                </a:lnTo>
                <a:lnTo>
                  <a:pt x="30386" y="47537"/>
                </a:lnTo>
                <a:lnTo>
                  <a:pt x="30931" y="47790"/>
                </a:lnTo>
                <a:lnTo>
                  <a:pt x="31476" y="48023"/>
                </a:lnTo>
                <a:lnTo>
                  <a:pt x="32041" y="48237"/>
                </a:lnTo>
                <a:lnTo>
                  <a:pt x="32625" y="48413"/>
                </a:lnTo>
                <a:lnTo>
                  <a:pt x="33189" y="48588"/>
                </a:lnTo>
                <a:lnTo>
                  <a:pt x="33773" y="48724"/>
                </a:lnTo>
                <a:lnTo>
                  <a:pt x="34357" y="48841"/>
                </a:lnTo>
                <a:lnTo>
                  <a:pt x="34961" y="48958"/>
                </a:lnTo>
                <a:lnTo>
                  <a:pt x="35564" y="49035"/>
                </a:lnTo>
                <a:lnTo>
                  <a:pt x="36168" y="49094"/>
                </a:lnTo>
                <a:lnTo>
                  <a:pt x="36771" y="49152"/>
                </a:lnTo>
                <a:lnTo>
                  <a:pt x="37394" y="49172"/>
                </a:lnTo>
                <a:lnTo>
                  <a:pt x="37998" y="49191"/>
                </a:lnTo>
                <a:lnTo>
                  <a:pt x="38620" y="49191"/>
                </a:lnTo>
                <a:lnTo>
                  <a:pt x="39243" y="49172"/>
                </a:lnTo>
                <a:lnTo>
                  <a:pt x="39866" y="49133"/>
                </a:lnTo>
                <a:lnTo>
                  <a:pt x="40489" y="49094"/>
                </a:lnTo>
                <a:lnTo>
                  <a:pt x="41112" y="49016"/>
                </a:lnTo>
                <a:lnTo>
                  <a:pt x="41735" y="48938"/>
                </a:lnTo>
                <a:lnTo>
                  <a:pt x="42358" y="48860"/>
                </a:lnTo>
                <a:lnTo>
                  <a:pt x="42981" y="48763"/>
                </a:lnTo>
                <a:lnTo>
                  <a:pt x="43604" y="48646"/>
                </a:lnTo>
                <a:lnTo>
                  <a:pt x="44849" y="48374"/>
                </a:lnTo>
                <a:lnTo>
                  <a:pt x="46076" y="48082"/>
                </a:lnTo>
                <a:lnTo>
                  <a:pt x="47283" y="47751"/>
                </a:lnTo>
                <a:lnTo>
                  <a:pt x="48470" y="47381"/>
                </a:lnTo>
                <a:lnTo>
                  <a:pt x="49658" y="46992"/>
                </a:lnTo>
                <a:lnTo>
                  <a:pt x="50787" y="46583"/>
                </a:lnTo>
                <a:lnTo>
                  <a:pt x="51916" y="46135"/>
                </a:lnTo>
                <a:lnTo>
                  <a:pt x="52986" y="45707"/>
                </a:lnTo>
                <a:lnTo>
                  <a:pt x="54037" y="45259"/>
                </a:lnTo>
                <a:lnTo>
                  <a:pt x="55030" y="44792"/>
                </a:lnTo>
                <a:lnTo>
                  <a:pt x="55984" y="44344"/>
                </a:lnTo>
                <a:lnTo>
                  <a:pt x="56899" y="43916"/>
                </a:lnTo>
                <a:lnTo>
                  <a:pt x="57755" y="43468"/>
                </a:lnTo>
                <a:lnTo>
                  <a:pt x="58534" y="43059"/>
                </a:lnTo>
                <a:lnTo>
                  <a:pt x="59935" y="42281"/>
                </a:lnTo>
                <a:lnTo>
                  <a:pt x="61065" y="41638"/>
                </a:lnTo>
                <a:lnTo>
                  <a:pt x="61882" y="41152"/>
                </a:lnTo>
                <a:lnTo>
                  <a:pt x="56062" y="31711"/>
                </a:lnTo>
                <a:lnTo>
                  <a:pt x="55458" y="32081"/>
                </a:lnTo>
                <a:lnTo>
                  <a:pt x="54835" y="32451"/>
                </a:lnTo>
                <a:lnTo>
                  <a:pt x="53512" y="33190"/>
                </a:lnTo>
                <a:lnTo>
                  <a:pt x="52110" y="33910"/>
                </a:lnTo>
                <a:lnTo>
                  <a:pt x="50650" y="34592"/>
                </a:lnTo>
                <a:lnTo>
                  <a:pt x="49911" y="34923"/>
                </a:lnTo>
                <a:lnTo>
                  <a:pt x="49171" y="35254"/>
                </a:lnTo>
                <a:lnTo>
                  <a:pt x="48412" y="35565"/>
                </a:lnTo>
                <a:lnTo>
                  <a:pt x="47653" y="35877"/>
                </a:lnTo>
                <a:lnTo>
                  <a:pt x="46893" y="36169"/>
                </a:lnTo>
                <a:lnTo>
                  <a:pt x="46134" y="36441"/>
                </a:lnTo>
                <a:lnTo>
                  <a:pt x="45375" y="36694"/>
                </a:lnTo>
                <a:lnTo>
                  <a:pt x="44635" y="36947"/>
                </a:lnTo>
                <a:lnTo>
                  <a:pt x="43896" y="37161"/>
                </a:lnTo>
                <a:lnTo>
                  <a:pt x="43156" y="37356"/>
                </a:lnTo>
                <a:lnTo>
                  <a:pt x="42436" y="37551"/>
                </a:lnTo>
                <a:lnTo>
                  <a:pt x="41715" y="37706"/>
                </a:lnTo>
                <a:lnTo>
                  <a:pt x="41034" y="37843"/>
                </a:lnTo>
                <a:lnTo>
                  <a:pt x="40353" y="37959"/>
                </a:lnTo>
                <a:lnTo>
                  <a:pt x="39711" y="38057"/>
                </a:lnTo>
                <a:lnTo>
                  <a:pt x="39068" y="38115"/>
                </a:lnTo>
                <a:lnTo>
                  <a:pt x="38465" y="38135"/>
                </a:lnTo>
                <a:lnTo>
                  <a:pt x="37881" y="38135"/>
                </a:lnTo>
                <a:lnTo>
                  <a:pt x="37316" y="38115"/>
                </a:lnTo>
                <a:lnTo>
                  <a:pt x="36791" y="38057"/>
                </a:lnTo>
                <a:lnTo>
                  <a:pt x="36304" y="37959"/>
                </a:lnTo>
                <a:lnTo>
                  <a:pt x="35856" y="37843"/>
                </a:lnTo>
                <a:lnTo>
                  <a:pt x="35642" y="37765"/>
                </a:lnTo>
                <a:lnTo>
                  <a:pt x="35428" y="37667"/>
                </a:lnTo>
                <a:lnTo>
                  <a:pt x="35233" y="37570"/>
                </a:lnTo>
                <a:lnTo>
                  <a:pt x="35039" y="37473"/>
                </a:lnTo>
                <a:lnTo>
                  <a:pt x="34844" y="37336"/>
                </a:lnTo>
                <a:lnTo>
                  <a:pt x="34669" y="37200"/>
                </a:lnTo>
                <a:lnTo>
                  <a:pt x="34494" y="37025"/>
                </a:lnTo>
                <a:lnTo>
                  <a:pt x="34338" y="36830"/>
                </a:lnTo>
                <a:lnTo>
                  <a:pt x="34182" y="36636"/>
                </a:lnTo>
                <a:lnTo>
                  <a:pt x="34046" y="36422"/>
                </a:lnTo>
                <a:lnTo>
                  <a:pt x="33910" y="36188"/>
                </a:lnTo>
                <a:lnTo>
                  <a:pt x="33793" y="35954"/>
                </a:lnTo>
                <a:lnTo>
                  <a:pt x="33676" y="35701"/>
                </a:lnTo>
                <a:lnTo>
                  <a:pt x="33579" y="35448"/>
                </a:lnTo>
                <a:lnTo>
                  <a:pt x="33404" y="34884"/>
                </a:lnTo>
                <a:lnTo>
                  <a:pt x="33267" y="34300"/>
                </a:lnTo>
                <a:lnTo>
                  <a:pt x="33151" y="33696"/>
                </a:lnTo>
                <a:lnTo>
                  <a:pt x="33073" y="33073"/>
                </a:lnTo>
                <a:lnTo>
                  <a:pt x="33014" y="32451"/>
                </a:lnTo>
                <a:lnTo>
                  <a:pt x="32975" y="31828"/>
                </a:lnTo>
                <a:lnTo>
                  <a:pt x="32975" y="31205"/>
                </a:lnTo>
                <a:lnTo>
                  <a:pt x="32975" y="30601"/>
                </a:lnTo>
                <a:lnTo>
                  <a:pt x="32975" y="30017"/>
                </a:lnTo>
                <a:lnTo>
                  <a:pt x="33034" y="28947"/>
                </a:lnTo>
                <a:lnTo>
                  <a:pt x="33170" y="26747"/>
                </a:lnTo>
                <a:lnTo>
                  <a:pt x="33267" y="24645"/>
                </a:lnTo>
                <a:lnTo>
                  <a:pt x="33326" y="22659"/>
                </a:lnTo>
                <a:lnTo>
                  <a:pt x="33345" y="21705"/>
                </a:lnTo>
                <a:lnTo>
                  <a:pt x="33326" y="20790"/>
                </a:lnTo>
                <a:lnTo>
                  <a:pt x="33326" y="19895"/>
                </a:lnTo>
                <a:lnTo>
                  <a:pt x="33287" y="19019"/>
                </a:lnTo>
                <a:lnTo>
                  <a:pt x="33248" y="18182"/>
                </a:lnTo>
                <a:lnTo>
                  <a:pt x="33170" y="17364"/>
                </a:lnTo>
                <a:lnTo>
                  <a:pt x="33092" y="16586"/>
                </a:lnTo>
                <a:lnTo>
                  <a:pt x="33014" y="15827"/>
                </a:lnTo>
                <a:lnTo>
                  <a:pt x="32897" y="15106"/>
                </a:lnTo>
                <a:lnTo>
                  <a:pt x="32761" y="14406"/>
                </a:lnTo>
                <a:lnTo>
                  <a:pt x="32625" y="13724"/>
                </a:lnTo>
                <a:lnTo>
                  <a:pt x="32450" y="13082"/>
                </a:lnTo>
                <a:lnTo>
                  <a:pt x="32255" y="12459"/>
                </a:lnTo>
                <a:lnTo>
                  <a:pt x="32060" y="11875"/>
                </a:lnTo>
                <a:lnTo>
                  <a:pt x="31827" y="11311"/>
                </a:lnTo>
                <a:lnTo>
                  <a:pt x="31574" y="10785"/>
                </a:lnTo>
                <a:lnTo>
                  <a:pt x="31301" y="10279"/>
                </a:lnTo>
                <a:lnTo>
                  <a:pt x="31009" y="9812"/>
                </a:lnTo>
                <a:lnTo>
                  <a:pt x="30678" y="9364"/>
                </a:lnTo>
                <a:lnTo>
                  <a:pt x="30328" y="8955"/>
                </a:lnTo>
                <a:lnTo>
                  <a:pt x="29958" y="8566"/>
                </a:lnTo>
                <a:lnTo>
                  <a:pt x="29569" y="8216"/>
                </a:lnTo>
                <a:lnTo>
                  <a:pt x="29141" y="7885"/>
                </a:lnTo>
                <a:lnTo>
                  <a:pt x="28693" y="7593"/>
                </a:lnTo>
                <a:lnTo>
                  <a:pt x="28226" y="7320"/>
                </a:lnTo>
                <a:lnTo>
                  <a:pt x="27720" y="7087"/>
                </a:lnTo>
                <a:lnTo>
                  <a:pt x="27175" y="6872"/>
                </a:lnTo>
                <a:lnTo>
                  <a:pt x="26649" y="6697"/>
                </a:lnTo>
                <a:lnTo>
                  <a:pt x="26143" y="6580"/>
                </a:lnTo>
                <a:lnTo>
                  <a:pt x="25617" y="6503"/>
                </a:lnTo>
                <a:lnTo>
                  <a:pt x="25111" y="6444"/>
                </a:lnTo>
                <a:lnTo>
                  <a:pt x="24605" y="6444"/>
                </a:lnTo>
                <a:lnTo>
                  <a:pt x="24118" y="6464"/>
                </a:lnTo>
                <a:lnTo>
                  <a:pt x="23612" y="6541"/>
                </a:lnTo>
                <a:lnTo>
                  <a:pt x="23126" y="6619"/>
                </a:lnTo>
                <a:lnTo>
                  <a:pt x="22639" y="6756"/>
                </a:lnTo>
                <a:lnTo>
                  <a:pt x="22172" y="6911"/>
                </a:lnTo>
                <a:lnTo>
                  <a:pt x="21685" y="7087"/>
                </a:lnTo>
                <a:lnTo>
                  <a:pt x="21218" y="7301"/>
                </a:lnTo>
                <a:lnTo>
                  <a:pt x="20751" y="7554"/>
                </a:lnTo>
                <a:lnTo>
                  <a:pt x="20284" y="7807"/>
                </a:lnTo>
                <a:lnTo>
                  <a:pt x="19816" y="8099"/>
                </a:lnTo>
                <a:lnTo>
                  <a:pt x="19349" y="8410"/>
                </a:lnTo>
                <a:lnTo>
                  <a:pt x="18902" y="8722"/>
                </a:lnTo>
                <a:lnTo>
                  <a:pt x="18454" y="9072"/>
                </a:lnTo>
                <a:lnTo>
                  <a:pt x="17987" y="9442"/>
                </a:lnTo>
                <a:lnTo>
                  <a:pt x="17539" y="9812"/>
                </a:lnTo>
                <a:lnTo>
                  <a:pt x="17111" y="10201"/>
                </a:lnTo>
                <a:lnTo>
                  <a:pt x="16215" y="11038"/>
                </a:lnTo>
                <a:lnTo>
                  <a:pt x="15339" y="11895"/>
                </a:lnTo>
                <a:lnTo>
                  <a:pt x="14483" y="12790"/>
                </a:lnTo>
                <a:lnTo>
                  <a:pt x="12770" y="14639"/>
                </a:lnTo>
                <a:lnTo>
                  <a:pt x="12595" y="14795"/>
                </a:lnTo>
                <a:lnTo>
                  <a:pt x="12497" y="14873"/>
                </a:lnTo>
                <a:lnTo>
                  <a:pt x="12361" y="14931"/>
                </a:lnTo>
                <a:lnTo>
                  <a:pt x="12205" y="14970"/>
                </a:lnTo>
                <a:lnTo>
                  <a:pt x="12011" y="14970"/>
                </a:lnTo>
                <a:lnTo>
                  <a:pt x="11913" y="14951"/>
                </a:lnTo>
                <a:lnTo>
                  <a:pt x="11797" y="14912"/>
                </a:lnTo>
                <a:lnTo>
                  <a:pt x="11680" y="14873"/>
                </a:lnTo>
                <a:lnTo>
                  <a:pt x="11563" y="14814"/>
                </a:lnTo>
                <a:lnTo>
                  <a:pt x="11388" y="14698"/>
                </a:lnTo>
                <a:lnTo>
                  <a:pt x="11251" y="14581"/>
                </a:lnTo>
                <a:lnTo>
                  <a:pt x="11154" y="14445"/>
                </a:lnTo>
                <a:lnTo>
                  <a:pt x="11115" y="14328"/>
                </a:lnTo>
                <a:lnTo>
                  <a:pt x="11076" y="14211"/>
                </a:lnTo>
                <a:lnTo>
                  <a:pt x="11057" y="14114"/>
                </a:lnTo>
                <a:lnTo>
                  <a:pt x="11076" y="13997"/>
                </a:lnTo>
                <a:lnTo>
                  <a:pt x="11096" y="13919"/>
                </a:lnTo>
                <a:lnTo>
                  <a:pt x="14969" y="4050"/>
                </a:lnTo>
                <a:lnTo>
                  <a:pt x="4653" y="1"/>
                </a:lnTo>
                <a:close/>
              </a:path>
            </a:pathLst>
          </a:custGeom>
          <a:solidFill>
            <a:schemeClr val="lt2"/>
          </a:solidFill>
          <a:ln w="952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6" name="Google Shape;3036;p29"/>
          <p:cNvSpPr/>
          <p:nvPr/>
        </p:nvSpPr>
        <p:spPr>
          <a:xfrm>
            <a:off x="3588963" y="4201563"/>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37" name="Google Shape;3037;p29"/>
          <p:cNvGrpSpPr/>
          <p:nvPr/>
        </p:nvGrpSpPr>
        <p:grpSpPr>
          <a:xfrm>
            <a:off x="7054750" y="4352138"/>
            <a:ext cx="803050" cy="681875"/>
            <a:chOff x="-3179425" y="668525"/>
            <a:chExt cx="803050" cy="681875"/>
          </a:xfrm>
        </p:grpSpPr>
        <p:sp>
          <p:nvSpPr>
            <p:cNvPr id="3038" name="Google Shape;3038;p29"/>
            <p:cNvSpPr/>
            <p:nvPr/>
          </p:nvSpPr>
          <p:spPr>
            <a:xfrm>
              <a:off x="-2606300" y="964100"/>
              <a:ext cx="181375" cy="73575"/>
            </a:xfrm>
            <a:custGeom>
              <a:avLst/>
              <a:gdLst/>
              <a:ahLst/>
              <a:cxnLst/>
              <a:rect l="l" t="t" r="r" b="b"/>
              <a:pathLst>
                <a:path w="7255" h="2943" extrusionOk="0">
                  <a:moveTo>
                    <a:pt x="1037" y="1"/>
                  </a:moveTo>
                  <a:lnTo>
                    <a:pt x="1" y="2925"/>
                  </a:lnTo>
                  <a:lnTo>
                    <a:pt x="241" y="2943"/>
                  </a:lnTo>
                  <a:lnTo>
                    <a:pt x="926" y="2943"/>
                  </a:lnTo>
                  <a:lnTo>
                    <a:pt x="1907" y="2925"/>
                  </a:lnTo>
                  <a:lnTo>
                    <a:pt x="2480" y="2887"/>
                  </a:lnTo>
                  <a:lnTo>
                    <a:pt x="3091" y="2850"/>
                  </a:lnTo>
                  <a:lnTo>
                    <a:pt x="3720" y="2795"/>
                  </a:lnTo>
                  <a:lnTo>
                    <a:pt x="4331" y="2721"/>
                  </a:lnTo>
                  <a:lnTo>
                    <a:pt x="4941" y="2610"/>
                  </a:lnTo>
                  <a:lnTo>
                    <a:pt x="5515" y="2480"/>
                  </a:lnTo>
                  <a:lnTo>
                    <a:pt x="5792" y="2406"/>
                  </a:lnTo>
                  <a:lnTo>
                    <a:pt x="6051" y="2332"/>
                  </a:lnTo>
                  <a:lnTo>
                    <a:pt x="6310" y="2240"/>
                  </a:lnTo>
                  <a:lnTo>
                    <a:pt x="6532" y="2147"/>
                  </a:lnTo>
                  <a:lnTo>
                    <a:pt x="6755" y="2036"/>
                  </a:lnTo>
                  <a:lnTo>
                    <a:pt x="6940" y="1907"/>
                  </a:lnTo>
                  <a:lnTo>
                    <a:pt x="7106" y="1796"/>
                  </a:lnTo>
                  <a:lnTo>
                    <a:pt x="7254" y="1648"/>
                  </a:lnTo>
                  <a:lnTo>
                    <a:pt x="7180" y="1592"/>
                  </a:lnTo>
                  <a:lnTo>
                    <a:pt x="7088" y="1518"/>
                  </a:lnTo>
                  <a:lnTo>
                    <a:pt x="6810" y="1370"/>
                  </a:lnTo>
                  <a:lnTo>
                    <a:pt x="6458" y="1222"/>
                  </a:lnTo>
                  <a:lnTo>
                    <a:pt x="6033" y="1074"/>
                  </a:lnTo>
                  <a:lnTo>
                    <a:pt x="5552" y="945"/>
                  </a:lnTo>
                  <a:lnTo>
                    <a:pt x="5034" y="797"/>
                  </a:lnTo>
                  <a:lnTo>
                    <a:pt x="3924" y="556"/>
                  </a:lnTo>
                  <a:lnTo>
                    <a:pt x="2850" y="334"/>
                  </a:lnTo>
                  <a:lnTo>
                    <a:pt x="1925" y="168"/>
                  </a:lnTo>
                  <a:lnTo>
                    <a:pt x="1037"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9" name="Google Shape;3039;p29"/>
            <p:cNvSpPr/>
            <p:nvPr/>
          </p:nvSpPr>
          <p:spPr>
            <a:xfrm>
              <a:off x="-3141950" y="743450"/>
              <a:ext cx="181800" cy="65250"/>
            </a:xfrm>
            <a:custGeom>
              <a:avLst/>
              <a:gdLst/>
              <a:ahLst/>
              <a:cxnLst/>
              <a:rect l="l" t="t" r="r" b="b"/>
              <a:pathLst>
                <a:path w="7272" h="2610" extrusionOk="0">
                  <a:moveTo>
                    <a:pt x="1499" y="1"/>
                  </a:moveTo>
                  <a:lnTo>
                    <a:pt x="0" y="667"/>
                  </a:lnTo>
                  <a:lnTo>
                    <a:pt x="3960" y="2610"/>
                  </a:lnTo>
                  <a:lnTo>
                    <a:pt x="7272" y="1944"/>
                  </a:lnTo>
                  <a:lnTo>
                    <a:pt x="1499"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0" name="Google Shape;3040;p29"/>
            <p:cNvSpPr/>
            <p:nvPr/>
          </p:nvSpPr>
          <p:spPr>
            <a:xfrm>
              <a:off x="-3042975" y="668525"/>
              <a:ext cx="541250" cy="387200"/>
            </a:xfrm>
            <a:custGeom>
              <a:avLst/>
              <a:gdLst/>
              <a:ahLst/>
              <a:cxnLst/>
              <a:rect l="l" t="t" r="r" b="b"/>
              <a:pathLst>
                <a:path w="21650" h="15488" extrusionOk="0">
                  <a:moveTo>
                    <a:pt x="13360" y="0"/>
                  </a:moveTo>
                  <a:lnTo>
                    <a:pt x="12453" y="19"/>
                  </a:lnTo>
                  <a:lnTo>
                    <a:pt x="11565" y="74"/>
                  </a:lnTo>
                  <a:lnTo>
                    <a:pt x="10733" y="167"/>
                  </a:lnTo>
                  <a:lnTo>
                    <a:pt x="9919" y="296"/>
                  </a:lnTo>
                  <a:lnTo>
                    <a:pt x="9160" y="426"/>
                  </a:lnTo>
                  <a:lnTo>
                    <a:pt x="8420" y="592"/>
                  </a:lnTo>
                  <a:lnTo>
                    <a:pt x="7717" y="778"/>
                  </a:lnTo>
                  <a:lnTo>
                    <a:pt x="7051" y="981"/>
                  </a:lnTo>
                  <a:lnTo>
                    <a:pt x="6421" y="1203"/>
                  </a:lnTo>
                  <a:lnTo>
                    <a:pt x="5811" y="1425"/>
                  </a:lnTo>
                  <a:lnTo>
                    <a:pt x="5237" y="1666"/>
                  </a:lnTo>
                  <a:lnTo>
                    <a:pt x="4701" y="1925"/>
                  </a:lnTo>
                  <a:lnTo>
                    <a:pt x="4201" y="2184"/>
                  </a:lnTo>
                  <a:lnTo>
                    <a:pt x="3720" y="2461"/>
                  </a:lnTo>
                  <a:lnTo>
                    <a:pt x="3294" y="2720"/>
                  </a:lnTo>
                  <a:lnTo>
                    <a:pt x="2869" y="2998"/>
                  </a:lnTo>
                  <a:lnTo>
                    <a:pt x="2480" y="3257"/>
                  </a:lnTo>
                  <a:lnTo>
                    <a:pt x="2129" y="3516"/>
                  </a:lnTo>
                  <a:lnTo>
                    <a:pt x="1814" y="3775"/>
                  </a:lnTo>
                  <a:lnTo>
                    <a:pt x="1518" y="4034"/>
                  </a:lnTo>
                  <a:lnTo>
                    <a:pt x="1240" y="4256"/>
                  </a:lnTo>
                  <a:lnTo>
                    <a:pt x="796" y="4700"/>
                  </a:lnTo>
                  <a:lnTo>
                    <a:pt x="445" y="5070"/>
                  </a:lnTo>
                  <a:lnTo>
                    <a:pt x="204" y="5366"/>
                  </a:lnTo>
                  <a:lnTo>
                    <a:pt x="1" y="5607"/>
                  </a:lnTo>
                  <a:lnTo>
                    <a:pt x="1129" y="6569"/>
                  </a:lnTo>
                  <a:lnTo>
                    <a:pt x="2221" y="7457"/>
                  </a:lnTo>
                  <a:lnTo>
                    <a:pt x="3276" y="8290"/>
                  </a:lnTo>
                  <a:lnTo>
                    <a:pt x="4294" y="9067"/>
                  </a:lnTo>
                  <a:lnTo>
                    <a:pt x="5274" y="9789"/>
                  </a:lnTo>
                  <a:lnTo>
                    <a:pt x="6218" y="10436"/>
                  </a:lnTo>
                  <a:lnTo>
                    <a:pt x="7125" y="11047"/>
                  </a:lnTo>
                  <a:lnTo>
                    <a:pt x="7994" y="11602"/>
                  </a:lnTo>
                  <a:lnTo>
                    <a:pt x="8827" y="12120"/>
                  </a:lnTo>
                  <a:lnTo>
                    <a:pt x="9622" y="12583"/>
                  </a:lnTo>
                  <a:lnTo>
                    <a:pt x="10381" y="12990"/>
                  </a:lnTo>
                  <a:lnTo>
                    <a:pt x="11103" y="13378"/>
                  </a:lnTo>
                  <a:lnTo>
                    <a:pt x="11806" y="13711"/>
                  </a:lnTo>
                  <a:lnTo>
                    <a:pt x="12453" y="14007"/>
                  </a:lnTo>
                  <a:lnTo>
                    <a:pt x="13064" y="14266"/>
                  </a:lnTo>
                  <a:lnTo>
                    <a:pt x="13656" y="14507"/>
                  </a:lnTo>
                  <a:lnTo>
                    <a:pt x="14193" y="14710"/>
                  </a:lnTo>
                  <a:lnTo>
                    <a:pt x="14711" y="14877"/>
                  </a:lnTo>
                  <a:lnTo>
                    <a:pt x="15173" y="15025"/>
                  </a:lnTo>
                  <a:lnTo>
                    <a:pt x="15618" y="15136"/>
                  </a:lnTo>
                  <a:lnTo>
                    <a:pt x="16025" y="15229"/>
                  </a:lnTo>
                  <a:lnTo>
                    <a:pt x="16395" y="15321"/>
                  </a:lnTo>
                  <a:lnTo>
                    <a:pt x="17024" y="15414"/>
                  </a:lnTo>
                  <a:lnTo>
                    <a:pt x="17505" y="15469"/>
                  </a:lnTo>
                  <a:lnTo>
                    <a:pt x="17856" y="15488"/>
                  </a:lnTo>
                  <a:lnTo>
                    <a:pt x="18060" y="15488"/>
                  </a:lnTo>
                  <a:lnTo>
                    <a:pt x="18134" y="15469"/>
                  </a:lnTo>
                  <a:lnTo>
                    <a:pt x="21650" y="10029"/>
                  </a:lnTo>
                  <a:lnTo>
                    <a:pt x="21391" y="9807"/>
                  </a:lnTo>
                  <a:lnTo>
                    <a:pt x="20687" y="9178"/>
                  </a:lnTo>
                  <a:lnTo>
                    <a:pt x="20206" y="8715"/>
                  </a:lnTo>
                  <a:lnTo>
                    <a:pt x="19670" y="8179"/>
                  </a:lnTo>
                  <a:lnTo>
                    <a:pt x="19078" y="7568"/>
                  </a:lnTo>
                  <a:lnTo>
                    <a:pt x="18467" y="6902"/>
                  </a:lnTo>
                  <a:lnTo>
                    <a:pt x="17819" y="6162"/>
                  </a:lnTo>
                  <a:lnTo>
                    <a:pt x="17190" y="5385"/>
                  </a:lnTo>
                  <a:lnTo>
                    <a:pt x="16876" y="4959"/>
                  </a:lnTo>
                  <a:lnTo>
                    <a:pt x="16580" y="4552"/>
                  </a:lnTo>
                  <a:lnTo>
                    <a:pt x="16284" y="4127"/>
                  </a:lnTo>
                  <a:lnTo>
                    <a:pt x="16006" y="3683"/>
                  </a:lnTo>
                  <a:lnTo>
                    <a:pt x="15729" y="3238"/>
                  </a:lnTo>
                  <a:lnTo>
                    <a:pt x="15469" y="2794"/>
                  </a:lnTo>
                  <a:lnTo>
                    <a:pt x="15229" y="2332"/>
                  </a:lnTo>
                  <a:lnTo>
                    <a:pt x="14988" y="1869"/>
                  </a:lnTo>
                  <a:lnTo>
                    <a:pt x="14785" y="1407"/>
                  </a:lnTo>
                  <a:lnTo>
                    <a:pt x="14600" y="944"/>
                  </a:lnTo>
                  <a:lnTo>
                    <a:pt x="14452" y="463"/>
                  </a:lnTo>
                  <a:lnTo>
                    <a:pt x="14322"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1" name="Google Shape;3041;p29"/>
            <p:cNvSpPr/>
            <p:nvPr/>
          </p:nvSpPr>
          <p:spPr>
            <a:xfrm>
              <a:off x="-3179425" y="760125"/>
              <a:ext cx="803050" cy="590275"/>
            </a:xfrm>
            <a:custGeom>
              <a:avLst/>
              <a:gdLst/>
              <a:ahLst/>
              <a:cxnLst/>
              <a:rect l="l" t="t" r="r" b="b"/>
              <a:pathLst>
                <a:path w="32122" h="23611" extrusionOk="0">
                  <a:moveTo>
                    <a:pt x="1499" y="0"/>
                  </a:moveTo>
                  <a:lnTo>
                    <a:pt x="740" y="11250"/>
                  </a:lnTo>
                  <a:lnTo>
                    <a:pt x="241" y="18929"/>
                  </a:lnTo>
                  <a:lnTo>
                    <a:pt x="0" y="22315"/>
                  </a:lnTo>
                  <a:lnTo>
                    <a:pt x="370" y="22463"/>
                  </a:lnTo>
                  <a:lnTo>
                    <a:pt x="722" y="22593"/>
                  </a:lnTo>
                  <a:lnTo>
                    <a:pt x="1074" y="22704"/>
                  </a:lnTo>
                  <a:lnTo>
                    <a:pt x="1425" y="22796"/>
                  </a:lnTo>
                  <a:lnTo>
                    <a:pt x="1758" y="22870"/>
                  </a:lnTo>
                  <a:lnTo>
                    <a:pt x="2110" y="22926"/>
                  </a:lnTo>
                  <a:lnTo>
                    <a:pt x="2424" y="22963"/>
                  </a:lnTo>
                  <a:lnTo>
                    <a:pt x="2757" y="23000"/>
                  </a:lnTo>
                  <a:lnTo>
                    <a:pt x="3053" y="23018"/>
                  </a:lnTo>
                  <a:lnTo>
                    <a:pt x="3368" y="23037"/>
                  </a:lnTo>
                  <a:lnTo>
                    <a:pt x="3942" y="23018"/>
                  </a:lnTo>
                  <a:lnTo>
                    <a:pt x="4478" y="22981"/>
                  </a:lnTo>
                  <a:lnTo>
                    <a:pt x="4978" y="22907"/>
                  </a:lnTo>
                  <a:lnTo>
                    <a:pt x="5440" y="22815"/>
                  </a:lnTo>
                  <a:lnTo>
                    <a:pt x="5847" y="22704"/>
                  </a:lnTo>
                  <a:lnTo>
                    <a:pt x="6199" y="22593"/>
                  </a:lnTo>
                  <a:lnTo>
                    <a:pt x="6495" y="22482"/>
                  </a:lnTo>
                  <a:lnTo>
                    <a:pt x="6902" y="22315"/>
                  </a:lnTo>
                  <a:lnTo>
                    <a:pt x="7032" y="22241"/>
                  </a:lnTo>
                  <a:lnTo>
                    <a:pt x="7032" y="4052"/>
                  </a:lnTo>
                  <a:lnTo>
                    <a:pt x="7346" y="4145"/>
                  </a:lnTo>
                  <a:lnTo>
                    <a:pt x="7642" y="4256"/>
                  </a:lnTo>
                  <a:lnTo>
                    <a:pt x="7938" y="4385"/>
                  </a:lnTo>
                  <a:lnTo>
                    <a:pt x="8216" y="4552"/>
                  </a:lnTo>
                  <a:lnTo>
                    <a:pt x="8475" y="4718"/>
                  </a:lnTo>
                  <a:lnTo>
                    <a:pt x="8734" y="4922"/>
                  </a:lnTo>
                  <a:lnTo>
                    <a:pt x="8974" y="5125"/>
                  </a:lnTo>
                  <a:lnTo>
                    <a:pt x="9215" y="5347"/>
                  </a:lnTo>
                  <a:lnTo>
                    <a:pt x="9437" y="5588"/>
                  </a:lnTo>
                  <a:lnTo>
                    <a:pt x="9659" y="5847"/>
                  </a:lnTo>
                  <a:lnTo>
                    <a:pt x="9863" y="6125"/>
                  </a:lnTo>
                  <a:lnTo>
                    <a:pt x="10066" y="6421"/>
                  </a:lnTo>
                  <a:lnTo>
                    <a:pt x="10251" y="6717"/>
                  </a:lnTo>
                  <a:lnTo>
                    <a:pt x="10436" y="7031"/>
                  </a:lnTo>
                  <a:lnTo>
                    <a:pt x="10603" y="7346"/>
                  </a:lnTo>
                  <a:lnTo>
                    <a:pt x="10769" y="7679"/>
                  </a:lnTo>
                  <a:lnTo>
                    <a:pt x="10917" y="8030"/>
                  </a:lnTo>
                  <a:lnTo>
                    <a:pt x="11065" y="8382"/>
                  </a:lnTo>
                  <a:lnTo>
                    <a:pt x="11343" y="9122"/>
                  </a:lnTo>
                  <a:lnTo>
                    <a:pt x="11583" y="9881"/>
                  </a:lnTo>
                  <a:lnTo>
                    <a:pt x="11787" y="10658"/>
                  </a:lnTo>
                  <a:lnTo>
                    <a:pt x="11972" y="11472"/>
                  </a:lnTo>
                  <a:lnTo>
                    <a:pt x="12138" y="12286"/>
                  </a:lnTo>
                  <a:lnTo>
                    <a:pt x="12286" y="13100"/>
                  </a:lnTo>
                  <a:lnTo>
                    <a:pt x="12397" y="13915"/>
                  </a:lnTo>
                  <a:lnTo>
                    <a:pt x="12490" y="14747"/>
                  </a:lnTo>
                  <a:lnTo>
                    <a:pt x="12564" y="15543"/>
                  </a:lnTo>
                  <a:lnTo>
                    <a:pt x="12620" y="16338"/>
                  </a:lnTo>
                  <a:lnTo>
                    <a:pt x="12675" y="17097"/>
                  </a:lnTo>
                  <a:lnTo>
                    <a:pt x="12694" y="17837"/>
                  </a:lnTo>
                  <a:lnTo>
                    <a:pt x="12712" y="18540"/>
                  </a:lnTo>
                  <a:lnTo>
                    <a:pt x="12731" y="19817"/>
                  </a:lnTo>
                  <a:lnTo>
                    <a:pt x="12712" y="20890"/>
                  </a:lnTo>
                  <a:lnTo>
                    <a:pt x="12657" y="21704"/>
                  </a:lnTo>
                  <a:lnTo>
                    <a:pt x="12620" y="22222"/>
                  </a:lnTo>
                  <a:lnTo>
                    <a:pt x="12601" y="22352"/>
                  </a:lnTo>
                  <a:lnTo>
                    <a:pt x="12583" y="22389"/>
                  </a:lnTo>
                  <a:lnTo>
                    <a:pt x="13711" y="22667"/>
                  </a:lnTo>
                  <a:lnTo>
                    <a:pt x="14803" y="22889"/>
                  </a:lnTo>
                  <a:lnTo>
                    <a:pt x="15876" y="23074"/>
                  </a:lnTo>
                  <a:lnTo>
                    <a:pt x="16912" y="23240"/>
                  </a:lnTo>
                  <a:lnTo>
                    <a:pt x="17911" y="23370"/>
                  </a:lnTo>
                  <a:lnTo>
                    <a:pt x="18892" y="23462"/>
                  </a:lnTo>
                  <a:lnTo>
                    <a:pt x="19836" y="23536"/>
                  </a:lnTo>
                  <a:lnTo>
                    <a:pt x="20761" y="23592"/>
                  </a:lnTo>
                  <a:lnTo>
                    <a:pt x="21631" y="23610"/>
                  </a:lnTo>
                  <a:lnTo>
                    <a:pt x="23314" y="23610"/>
                  </a:lnTo>
                  <a:lnTo>
                    <a:pt x="24092" y="23573"/>
                  </a:lnTo>
                  <a:lnTo>
                    <a:pt x="24850" y="23518"/>
                  </a:lnTo>
                  <a:lnTo>
                    <a:pt x="25572" y="23462"/>
                  </a:lnTo>
                  <a:lnTo>
                    <a:pt x="26256" y="23388"/>
                  </a:lnTo>
                  <a:lnTo>
                    <a:pt x="26904" y="23296"/>
                  </a:lnTo>
                  <a:lnTo>
                    <a:pt x="27515" y="23203"/>
                  </a:lnTo>
                  <a:lnTo>
                    <a:pt x="28107" y="23092"/>
                  </a:lnTo>
                  <a:lnTo>
                    <a:pt x="28643" y="22981"/>
                  </a:lnTo>
                  <a:lnTo>
                    <a:pt x="29143" y="22870"/>
                  </a:lnTo>
                  <a:lnTo>
                    <a:pt x="30031" y="22648"/>
                  </a:lnTo>
                  <a:lnTo>
                    <a:pt x="30790" y="22445"/>
                  </a:lnTo>
                  <a:lnTo>
                    <a:pt x="31363" y="22241"/>
                  </a:lnTo>
                  <a:lnTo>
                    <a:pt x="31789" y="22093"/>
                  </a:lnTo>
                  <a:lnTo>
                    <a:pt x="32122" y="21945"/>
                  </a:lnTo>
                  <a:lnTo>
                    <a:pt x="31863" y="20058"/>
                  </a:lnTo>
                  <a:lnTo>
                    <a:pt x="31271" y="15913"/>
                  </a:lnTo>
                  <a:lnTo>
                    <a:pt x="30938" y="13692"/>
                  </a:lnTo>
                  <a:lnTo>
                    <a:pt x="30605" y="11750"/>
                  </a:lnTo>
                  <a:lnTo>
                    <a:pt x="30475" y="10954"/>
                  </a:lnTo>
                  <a:lnTo>
                    <a:pt x="30346" y="10362"/>
                  </a:lnTo>
                  <a:lnTo>
                    <a:pt x="30253" y="9955"/>
                  </a:lnTo>
                  <a:lnTo>
                    <a:pt x="30216" y="9862"/>
                  </a:lnTo>
                  <a:lnTo>
                    <a:pt x="30179" y="9807"/>
                  </a:lnTo>
                  <a:lnTo>
                    <a:pt x="28421" y="10103"/>
                  </a:lnTo>
                  <a:lnTo>
                    <a:pt x="27589" y="10232"/>
                  </a:lnTo>
                  <a:lnTo>
                    <a:pt x="26793" y="10325"/>
                  </a:lnTo>
                  <a:lnTo>
                    <a:pt x="26034" y="10417"/>
                  </a:lnTo>
                  <a:lnTo>
                    <a:pt x="25294" y="10491"/>
                  </a:lnTo>
                  <a:lnTo>
                    <a:pt x="24610" y="10547"/>
                  </a:lnTo>
                  <a:lnTo>
                    <a:pt x="23925" y="10584"/>
                  </a:lnTo>
                  <a:lnTo>
                    <a:pt x="23296" y="10602"/>
                  </a:lnTo>
                  <a:lnTo>
                    <a:pt x="22667" y="10602"/>
                  </a:lnTo>
                  <a:lnTo>
                    <a:pt x="22075" y="10584"/>
                  </a:lnTo>
                  <a:lnTo>
                    <a:pt x="21501" y="10547"/>
                  </a:lnTo>
                  <a:lnTo>
                    <a:pt x="20964" y="10491"/>
                  </a:lnTo>
                  <a:lnTo>
                    <a:pt x="20428" y="10436"/>
                  </a:lnTo>
                  <a:lnTo>
                    <a:pt x="19928" y="10343"/>
                  </a:lnTo>
                  <a:lnTo>
                    <a:pt x="19429" y="10251"/>
                  </a:lnTo>
                  <a:lnTo>
                    <a:pt x="18966" y="10121"/>
                  </a:lnTo>
                  <a:lnTo>
                    <a:pt x="18504" y="9992"/>
                  </a:lnTo>
                  <a:lnTo>
                    <a:pt x="18059" y="9825"/>
                  </a:lnTo>
                  <a:lnTo>
                    <a:pt x="17634" y="9659"/>
                  </a:lnTo>
                  <a:lnTo>
                    <a:pt x="17208" y="9455"/>
                  </a:lnTo>
                  <a:lnTo>
                    <a:pt x="16801" y="9233"/>
                  </a:lnTo>
                  <a:lnTo>
                    <a:pt x="16394" y="9011"/>
                  </a:lnTo>
                  <a:lnTo>
                    <a:pt x="16006" y="8752"/>
                  </a:lnTo>
                  <a:lnTo>
                    <a:pt x="15617" y="8493"/>
                  </a:lnTo>
                  <a:lnTo>
                    <a:pt x="15228" y="8197"/>
                  </a:lnTo>
                  <a:lnTo>
                    <a:pt x="14858" y="7901"/>
                  </a:lnTo>
                  <a:lnTo>
                    <a:pt x="14470" y="7568"/>
                  </a:lnTo>
                  <a:lnTo>
                    <a:pt x="14100" y="7216"/>
                  </a:lnTo>
                  <a:lnTo>
                    <a:pt x="13730" y="6865"/>
                  </a:lnTo>
                  <a:lnTo>
                    <a:pt x="13341" y="6476"/>
                  </a:lnTo>
                  <a:lnTo>
                    <a:pt x="12953" y="6069"/>
                  </a:lnTo>
                  <a:lnTo>
                    <a:pt x="12564" y="5662"/>
                  </a:lnTo>
                  <a:lnTo>
                    <a:pt x="12157" y="5273"/>
                  </a:lnTo>
                  <a:lnTo>
                    <a:pt x="11713" y="4903"/>
                  </a:lnTo>
                  <a:lnTo>
                    <a:pt x="11287" y="4533"/>
                  </a:lnTo>
                  <a:lnTo>
                    <a:pt x="10825" y="4200"/>
                  </a:lnTo>
                  <a:lnTo>
                    <a:pt x="10362" y="3867"/>
                  </a:lnTo>
                  <a:lnTo>
                    <a:pt x="9900" y="3553"/>
                  </a:lnTo>
                  <a:lnTo>
                    <a:pt x="9437" y="3257"/>
                  </a:lnTo>
                  <a:lnTo>
                    <a:pt x="8956" y="2979"/>
                  </a:lnTo>
                  <a:lnTo>
                    <a:pt x="8475" y="2702"/>
                  </a:lnTo>
                  <a:lnTo>
                    <a:pt x="7994" y="2442"/>
                  </a:lnTo>
                  <a:lnTo>
                    <a:pt x="7513" y="2202"/>
                  </a:lnTo>
                  <a:lnTo>
                    <a:pt x="6587" y="1758"/>
                  </a:lnTo>
                  <a:lnTo>
                    <a:pt x="5681" y="1369"/>
                  </a:lnTo>
                  <a:lnTo>
                    <a:pt x="4830" y="1036"/>
                  </a:lnTo>
                  <a:lnTo>
                    <a:pt x="4034" y="759"/>
                  </a:lnTo>
                  <a:lnTo>
                    <a:pt x="3331" y="518"/>
                  </a:lnTo>
                  <a:lnTo>
                    <a:pt x="2702" y="333"/>
                  </a:lnTo>
                  <a:lnTo>
                    <a:pt x="1814" y="74"/>
                  </a:lnTo>
                  <a:lnTo>
                    <a:pt x="149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3042"/>
        <p:cNvGrpSpPr/>
        <p:nvPr/>
      </p:nvGrpSpPr>
      <p:grpSpPr>
        <a:xfrm>
          <a:off x="0" y="0"/>
          <a:ext cx="0" cy="0"/>
          <a:chOff x="0" y="0"/>
          <a:chExt cx="0" cy="0"/>
        </a:xfrm>
      </p:grpSpPr>
      <p:grpSp>
        <p:nvGrpSpPr>
          <p:cNvPr id="3043" name="Google Shape;3043;p30"/>
          <p:cNvGrpSpPr/>
          <p:nvPr/>
        </p:nvGrpSpPr>
        <p:grpSpPr>
          <a:xfrm>
            <a:off x="6931" y="-5870"/>
            <a:ext cx="9119845" cy="5149200"/>
            <a:chOff x="6931" y="-5870"/>
            <a:chExt cx="9119845" cy="5149200"/>
          </a:xfrm>
        </p:grpSpPr>
        <p:grpSp>
          <p:nvGrpSpPr>
            <p:cNvPr id="3044" name="Google Shape;3044;p30"/>
            <p:cNvGrpSpPr/>
            <p:nvPr/>
          </p:nvGrpSpPr>
          <p:grpSpPr>
            <a:xfrm>
              <a:off x="36925" y="-226"/>
              <a:ext cx="9021900" cy="5143556"/>
              <a:chOff x="36925" y="-110800"/>
              <a:chExt cx="9021900" cy="5337300"/>
            </a:xfrm>
          </p:grpSpPr>
          <p:cxnSp>
            <p:nvCxnSpPr>
              <p:cNvPr id="3045" name="Google Shape;3045;p30"/>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46" name="Google Shape;3046;p30"/>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47" name="Google Shape;3047;p30"/>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48" name="Google Shape;3048;p30"/>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49" name="Google Shape;3049;p30"/>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0" name="Google Shape;3050;p30"/>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1" name="Google Shape;3051;p30"/>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2" name="Google Shape;3052;p30"/>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3" name="Google Shape;3053;p30"/>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4" name="Google Shape;3054;p30"/>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5" name="Google Shape;3055;p30"/>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6" name="Google Shape;3056;p30"/>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7" name="Google Shape;3057;p30"/>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8" name="Google Shape;3058;p30"/>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9" name="Google Shape;3059;p30"/>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0" name="Google Shape;3060;p30"/>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1" name="Google Shape;3061;p30"/>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2" name="Google Shape;3062;p30"/>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3" name="Google Shape;3063;p30"/>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4" name="Google Shape;3064;p30"/>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5" name="Google Shape;3065;p30"/>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6" name="Google Shape;3066;p30"/>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7" name="Google Shape;3067;p30"/>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8" name="Google Shape;3068;p30"/>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9" name="Google Shape;3069;p30"/>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0" name="Google Shape;3070;p30"/>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1" name="Google Shape;3071;p30"/>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2" name="Google Shape;3072;p30"/>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3" name="Google Shape;3073;p30"/>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4" name="Google Shape;3074;p30"/>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5" name="Google Shape;3075;p30"/>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6" name="Google Shape;3076;p30"/>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7" name="Google Shape;3077;p30"/>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8" name="Google Shape;3078;p30"/>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9" name="Google Shape;3079;p30"/>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0" name="Google Shape;3080;p30"/>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1" name="Google Shape;3081;p30"/>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2" name="Google Shape;3082;p30"/>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3" name="Google Shape;3083;p30"/>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4" name="Google Shape;3084;p30"/>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5" name="Google Shape;3085;p30"/>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6" name="Google Shape;3086;p30"/>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7" name="Google Shape;3087;p30"/>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3088" name="Google Shape;3088;p30"/>
            <p:cNvGrpSpPr/>
            <p:nvPr/>
          </p:nvGrpSpPr>
          <p:grpSpPr>
            <a:xfrm rot="5400000">
              <a:off x="1995097" y="-1994035"/>
              <a:ext cx="5143514" cy="9119845"/>
              <a:chOff x="1755382" y="-110800"/>
              <a:chExt cx="5155371" cy="5337300"/>
            </a:xfrm>
          </p:grpSpPr>
          <p:cxnSp>
            <p:nvCxnSpPr>
              <p:cNvPr id="3089" name="Google Shape;3089;p30"/>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0" name="Google Shape;3090;p30"/>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1" name="Google Shape;3091;p30"/>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2" name="Google Shape;3092;p30"/>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3" name="Google Shape;3093;p30"/>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4" name="Google Shape;3094;p30"/>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5" name="Google Shape;3095;p30"/>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6" name="Google Shape;3096;p30"/>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7" name="Google Shape;3097;p30"/>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8" name="Google Shape;3098;p30"/>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9" name="Google Shape;3099;p30"/>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0" name="Google Shape;3100;p30"/>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1" name="Google Shape;3101;p30"/>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2" name="Google Shape;3102;p30"/>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3" name="Google Shape;3103;p30"/>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4" name="Google Shape;3104;p30"/>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5" name="Google Shape;3105;p30"/>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6" name="Google Shape;3106;p30"/>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7" name="Google Shape;3107;p30"/>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8" name="Google Shape;3108;p30"/>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9" name="Google Shape;3109;p30"/>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10" name="Google Shape;3110;p30"/>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11" name="Google Shape;3111;p30"/>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12" name="Google Shape;3112;p30"/>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13" name="Google Shape;3113;p30"/>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3114" name="Google Shape;3114;p30"/>
          <p:cNvSpPr/>
          <p:nvPr/>
        </p:nvSpPr>
        <p:spPr>
          <a:xfrm>
            <a:off x="216617" y="1386426"/>
            <a:ext cx="798743" cy="750834"/>
          </a:xfrm>
          <a:custGeom>
            <a:avLst/>
            <a:gdLst/>
            <a:ahLst/>
            <a:cxnLst/>
            <a:rect l="l" t="t" r="r" b="b"/>
            <a:pathLst>
              <a:path w="15038" h="14136" extrusionOk="0">
                <a:moveTo>
                  <a:pt x="6298" y="5437"/>
                </a:moveTo>
                <a:lnTo>
                  <a:pt x="9314" y="6196"/>
                </a:lnTo>
                <a:lnTo>
                  <a:pt x="8514" y="8924"/>
                </a:lnTo>
                <a:lnTo>
                  <a:pt x="5601" y="8165"/>
                </a:lnTo>
                <a:lnTo>
                  <a:pt x="6298" y="5437"/>
                </a:lnTo>
                <a:close/>
                <a:moveTo>
                  <a:pt x="4945" y="1"/>
                </a:moveTo>
                <a:lnTo>
                  <a:pt x="4144" y="2093"/>
                </a:lnTo>
                <a:lnTo>
                  <a:pt x="2380" y="1560"/>
                </a:lnTo>
                <a:lnTo>
                  <a:pt x="1683" y="3981"/>
                </a:lnTo>
                <a:lnTo>
                  <a:pt x="3611" y="4555"/>
                </a:lnTo>
                <a:lnTo>
                  <a:pt x="2996" y="7632"/>
                </a:lnTo>
                <a:lnTo>
                  <a:pt x="801" y="6873"/>
                </a:lnTo>
                <a:lnTo>
                  <a:pt x="1" y="9232"/>
                </a:lnTo>
                <a:lnTo>
                  <a:pt x="2421" y="9971"/>
                </a:lnTo>
                <a:lnTo>
                  <a:pt x="1765" y="12350"/>
                </a:lnTo>
                <a:lnTo>
                  <a:pt x="4411" y="12925"/>
                </a:lnTo>
                <a:lnTo>
                  <a:pt x="5027" y="10812"/>
                </a:lnTo>
                <a:lnTo>
                  <a:pt x="7488" y="11304"/>
                </a:lnTo>
                <a:lnTo>
                  <a:pt x="6975" y="13499"/>
                </a:lnTo>
                <a:lnTo>
                  <a:pt x="9622" y="14135"/>
                </a:lnTo>
                <a:lnTo>
                  <a:pt x="10319" y="12145"/>
                </a:lnTo>
                <a:lnTo>
                  <a:pt x="12350" y="12555"/>
                </a:lnTo>
                <a:lnTo>
                  <a:pt x="13150" y="10196"/>
                </a:lnTo>
                <a:lnTo>
                  <a:pt x="10811" y="9704"/>
                </a:lnTo>
                <a:lnTo>
                  <a:pt x="11776" y="6545"/>
                </a:lnTo>
                <a:lnTo>
                  <a:pt x="14196" y="7058"/>
                </a:lnTo>
                <a:lnTo>
                  <a:pt x="15037" y="4678"/>
                </a:lnTo>
                <a:lnTo>
                  <a:pt x="12514" y="4124"/>
                </a:lnTo>
                <a:lnTo>
                  <a:pt x="13355" y="1786"/>
                </a:lnTo>
                <a:lnTo>
                  <a:pt x="10935" y="1293"/>
                </a:lnTo>
                <a:lnTo>
                  <a:pt x="10176" y="3673"/>
                </a:lnTo>
                <a:lnTo>
                  <a:pt x="6832" y="2688"/>
                </a:lnTo>
                <a:lnTo>
                  <a:pt x="7529" y="473"/>
                </a:lnTo>
                <a:lnTo>
                  <a:pt x="4945"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5" name="Google Shape;3115;p30"/>
          <p:cNvSpPr/>
          <p:nvPr/>
        </p:nvSpPr>
        <p:spPr>
          <a:xfrm>
            <a:off x="341400" y="104775"/>
            <a:ext cx="743658" cy="1121910"/>
          </a:xfrm>
          <a:custGeom>
            <a:avLst/>
            <a:gdLst/>
            <a:ahLst/>
            <a:cxnLst/>
            <a:rect l="l" t="t" r="r" b="b"/>
            <a:pathLst>
              <a:path w="55342" h="83491" extrusionOk="0">
                <a:moveTo>
                  <a:pt x="28498" y="1"/>
                </a:moveTo>
                <a:lnTo>
                  <a:pt x="3212" y="31613"/>
                </a:lnTo>
                <a:lnTo>
                  <a:pt x="18824" y="37414"/>
                </a:lnTo>
                <a:lnTo>
                  <a:pt x="0" y="55479"/>
                </a:lnTo>
                <a:lnTo>
                  <a:pt x="16235" y="61533"/>
                </a:lnTo>
                <a:lnTo>
                  <a:pt x="234" y="83490"/>
                </a:lnTo>
                <a:lnTo>
                  <a:pt x="39068" y="59372"/>
                </a:lnTo>
                <a:lnTo>
                  <a:pt x="27837" y="55187"/>
                </a:lnTo>
                <a:lnTo>
                  <a:pt x="48373" y="34417"/>
                </a:lnTo>
                <a:lnTo>
                  <a:pt x="35895" y="29764"/>
                </a:lnTo>
                <a:lnTo>
                  <a:pt x="55342" y="9987"/>
                </a:lnTo>
                <a:lnTo>
                  <a:pt x="2849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16" name="Google Shape;3116;p30"/>
          <p:cNvGrpSpPr/>
          <p:nvPr/>
        </p:nvGrpSpPr>
        <p:grpSpPr>
          <a:xfrm rot="705457">
            <a:off x="8292863" y="4284953"/>
            <a:ext cx="628587" cy="628947"/>
            <a:chOff x="-2417410" y="-770981"/>
            <a:chExt cx="1304363" cy="1305109"/>
          </a:xfrm>
        </p:grpSpPr>
        <p:sp>
          <p:nvSpPr>
            <p:cNvPr id="3117" name="Google Shape;3117;p30"/>
            <p:cNvSpPr/>
            <p:nvPr/>
          </p:nvSpPr>
          <p:spPr>
            <a:xfrm>
              <a:off x="-2417410" y="-770981"/>
              <a:ext cx="1304363" cy="1305109"/>
            </a:xfrm>
            <a:custGeom>
              <a:avLst/>
              <a:gdLst/>
              <a:ahLst/>
              <a:cxnLst/>
              <a:rect l="l" t="t" r="r" b="b"/>
              <a:pathLst>
                <a:path w="31438" h="31456" extrusionOk="0">
                  <a:moveTo>
                    <a:pt x="463" y="0"/>
                  </a:moveTo>
                  <a:lnTo>
                    <a:pt x="370" y="19"/>
                  </a:lnTo>
                  <a:lnTo>
                    <a:pt x="278" y="37"/>
                  </a:lnTo>
                  <a:lnTo>
                    <a:pt x="204" y="93"/>
                  </a:lnTo>
                  <a:lnTo>
                    <a:pt x="130" y="148"/>
                  </a:lnTo>
                  <a:lnTo>
                    <a:pt x="74" y="222"/>
                  </a:lnTo>
                  <a:lnTo>
                    <a:pt x="37" y="296"/>
                  </a:lnTo>
                  <a:lnTo>
                    <a:pt x="0" y="389"/>
                  </a:lnTo>
                  <a:lnTo>
                    <a:pt x="0" y="481"/>
                  </a:lnTo>
                  <a:lnTo>
                    <a:pt x="0" y="30993"/>
                  </a:lnTo>
                  <a:lnTo>
                    <a:pt x="0" y="31086"/>
                  </a:lnTo>
                  <a:lnTo>
                    <a:pt x="37" y="31178"/>
                  </a:lnTo>
                  <a:lnTo>
                    <a:pt x="74" y="31252"/>
                  </a:lnTo>
                  <a:lnTo>
                    <a:pt x="130" y="31326"/>
                  </a:lnTo>
                  <a:lnTo>
                    <a:pt x="204" y="31382"/>
                  </a:lnTo>
                  <a:lnTo>
                    <a:pt x="278" y="31419"/>
                  </a:lnTo>
                  <a:lnTo>
                    <a:pt x="370" y="31456"/>
                  </a:lnTo>
                  <a:lnTo>
                    <a:pt x="31067" y="31456"/>
                  </a:lnTo>
                  <a:lnTo>
                    <a:pt x="31160" y="31419"/>
                  </a:lnTo>
                  <a:lnTo>
                    <a:pt x="31234" y="31382"/>
                  </a:lnTo>
                  <a:lnTo>
                    <a:pt x="31308" y="31326"/>
                  </a:lnTo>
                  <a:lnTo>
                    <a:pt x="31363" y="31252"/>
                  </a:lnTo>
                  <a:lnTo>
                    <a:pt x="31400" y="31178"/>
                  </a:lnTo>
                  <a:lnTo>
                    <a:pt x="31437" y="31086"/>
                  </a:lnTo>
                  <a:lnTo>
                    <a:pt x="31437" y="30993"/>
                  </a:lnTo>
                  <a:lnTo>
                    <a:pt x="31437" y="481"/>
                  </a:lnTo>
                  <a:lnTo>
                    <a:pt x="31437" y="389"/>
                  </a:lnTo>
                  <a:lnTo>
                    <a:pt x="31400" y="296"/>
                  </a:lnTo>
                  <a:lnTo>
                    <a:pt x="31363" y="222"/>
                  </a:lnTo>
                  <a:lnTo>
                    <a:pt x="31308" y="148"/>
                  </a:lnTo>
                  <a:lnTo>
                    <a:pt x="31234" y="93"/>
                  </a:lnTo>
                  <a:lnTo>
                    <a:pt x="31160" y="37"/>
                  </a:lnTo>
                  <a:lnTo>
                    <a:pt x="31067" y="19"/>
                  </a:lnTo>
                  <a:lnTo>
                    <a:pt x="3097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8" name="Google Shape;3118;p30"/>
            <p:cNvSpPr/>
            <p:nvPr/>
          </p:nvSpPr>
          <p:spPr>
            <a:xfrm>
              <a:off x="-2152541" y="-770981"/>
              <a:ext cx="774618" cy="652596"/>
            </a:xfrm>
            <a:custGeom>
              <a:avLst/>
              <a:gdLst/>
              <a:ahLst/>
              <a:cxnLst/>
              <a:rect l="l" t="t" r="r" b="b"/>
              <a:pathLst>
                <a:path w="18670" h="15729" extrusionOk="0">
                  <a:moveTo>
                    <a:pt x="0" y="0"/>
                  </a:moveTo>
                  <a:lnTo>
                    <a:pt x="0" y="15728"/>
                  </a:lnTo>
                  <a:lnTo>
                    <a:pt x="18670" y="15728"/>
                  </a:lnTo>
                  <a:lnTo>
                    <a:pt x="18670" y="0"/>
                  </a:lnTo>
                  <a:close/>
                </a:path>
              </a:pathLst>
            </a:custGeom>
            <a:solidFill>
              <a:srgbClr val="9AEFEC"/>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9" name="Google Shape;3119;p30"/>
            <p:cNvSpPr/>
            <p:nvPr/>
          </p:nvSpPr>
          <p:spPr>
            <a:xfrm>
              <a:off x="-2152541" y="121080"/>
              <a:ext cx="525886" cy="413033"/>
            </a:xfrm>
            <a:custGeom>
              <a:avLst/>
              <a:gdLst/>
              <a:ahLst/>
              <a:cxnLst/>
              <a:rect l="l" t="t" r="r" b="b"/>
              <a:pathLst>
                <a:path w="12675" h="9955" extrusionOk="0">
                  <a:moveTo>
                    <a:pt x="0" y="0"/>
                  </a:moveTo>
                  <a:lnTo>
                    <a:pt x="0" y="9955"/>
                  </a:lnTo>
                  <a:lnTo>
                    <a:pt x="12675" y="9955"/>
                  </a:lnTo>
                  <a:lnTo>
                    <a:pt x="12675"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0" name="Google Shape;3120;p30"/>
            <p:cNvSpPr/>
            <p:nvPr/>
          </p:nvSpPr>
          <p:spPr>
            <a:xfrm>
              <a:off x="-2099601" y="174021"/>
              <a:ext cx="165089" cy="307897"/>
            </a:xfrm>
            <a:custGeom>
              <a:avLst/>
              <a:gdLst/>
              <a:ahLst/>
              <a:cxnLst/>
              <a:rect l="l" t="t" r="r" b="b"/>
              <a:pathLst>
                <a:path w="3979" h="7421" extrusionOk="0">
                  <a:moveTo>
                    <a:pt x="3720" y="260"/>
                  </a:moveTo>
                  <a:lnTo>
                    <a:pt x="3720" y="7143"/>
                  </a:lnTo>
                  <a:lnTo>
                    <a:pt x="260" y="7143"/>
                  </a:lnTo>
                  <a:lnTo>
                    <a:pt x="260" y="260"/>
                  </a:lnTo>
                  <a:close/>
                  <a:moveTo>
                    <a:pt x="130" y="1"/>
                  </a:moveTo>
                  <a:lnTo>
                    <a:pt x="93" y="19"/>
                  </a:lnTo>
                  <a:lnTo>
                    <a:pt x="38" y="38"/>
                  </a:lnTo>
                  <a:lnTo>
                    <a:pt x="19" y="93"/>
                  </a:lnTo>
                  <a:lnTo>
                    <a:pt x="1" y="130"/>
                  </a:lnTo>
                  <a:lnTo>
                    <a:pt x="1" y="7273"/>
                  </a:lnTo>
                  <a:lnTo>
                    <a:pt x="19" y="7328"/>
                  </a:lnTo>
                  <a:lnTo>
                    <a:pt x="38" y="7365"/>
                  </a:lnTo>
                  <a:lnTo>
                    <a:pt x="93" y="7402"/>
                  </a:lnTo>
                  <a:lnTo>
                    <a:pt x="130" y="7421"/>
                  </a:lnTo>
                  <a:lnTo>
                    <a:pt x="3849" y="7421"/>
                  </a:lnTo>
                  <a:lnTo>
                    <a:pt x="3905" y="7402"/>
                  </a:lnTo>
                  <a:lnTo>
                    <a:pt x="3942" y="7365"/>
                  </a:lnTo>
                  <a:lnTo>
                    <a:pt x="3979" y="7328"/>
                  </a:lnTo>
                  <a:lnTo>
                    <a:pt x="3979" y="7273"/>
                  </a:lnTo>
                  <a:lnTo>
                    <a:pt x="3979" y="130"/>
                  </a:lnTo>
                  <a:lnTo>
                    <a:pt x="3979" y="93"/>
                  </a:lnTo>
                  <a:lnTo>
                    <a:pt x="3942" y="38"/>
                  </a:lnTo>
                  <a:lnTo>
                    <a:pt x="3905" y="19"/>
                  </a:lnTo>
                  <a:lnTo>
                    <a:pt x="3849"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1" name="Google Shape;3121;p30"/>
            <p:cNvSpPr/>
            <p:nvPr/>
          </p:nvSpPr>
          <p:spPr>
            <a:xfrm>
              <a:off x="-1626704" y="121080"/>
              <a:ext cx="248774" cy="413033"/>
            </a:xfrm>
            <a:custGeom>
              <a:avLst/>
              <a:gdLst/>
              <a:ahLst/>
              <a:cxnLst/>
              <a:rect l="l" t="t" r="r" b="b"/>
              <a:pathLst>
                <a:path w="5996" h="9955" extrusionOk="0">
                  <a:moveTo>
                    <a:pt x="1" y="0"/>
                  </a:moveTo>
                  <a:lnTo>
                    <a:pt x="1" y="9955"/>
                  </a:lnTo>
                  <a:lnTo>
                    <a:pt x="5996" y="9955"/>
                  </a:lnTo>
                  <a:lnTo>
                    <a:pt x="5996"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2" name="Google Shape;3122;p30"/>
            <p:cNvSpPr/>
            <p:nvPr/>
          </p:nvSpPr>
          <p:spPr>
            <a:xfrm>
              <a:off x="-2372891" y="-728787"/>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592"/>
                  </a:lnTo>
                  <a:lnTo>
                    <a:pt x="519" y="1685"/>
                  </a:lnTo>
                  <a:lnTo>
                    <a:pt x="685" y="1740"/>
                  </a:lnTo>
                  <a:lnTo>
                    <a:pt x="870" y="1759"/>
                  </a:lnTo>
                  <a:lnTo>
                    <a:pt x="1037" y="1740"/>
                  </a:lnTo>
                  <a:lnTo>
                    <a:pt x="1203" y="1685"/>
                  </a:lnTo>
                  <a:lnTo>
                    <a:pt x="1351" y="1592"/>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3" name="Google Shape;3123;p30"/>
            <p:cNvSpPr/>
            <p:nvPr/>
          </p:nvSpPr>
          <p:spPr>
            <a:xfrm>
              <a:off x="-2372891" y="419679"/>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611"/>
                  </a:lnTo>
                  <a:lnTo>
                    <a:pt x="519" y="1685"/>
                  </a:lnTo>
                  <a:lnTo>
                    <a:pt x="685" y="1740"/>
                  </a:lnTo>
                  <a:lnTo>
                    <a:pt x="870" y="1759"/>
                  </a:lnTo>
                  <a:lnTo>
                    <a:pt x="1037" y="1740"/>
                  </a:lnTo>
                  <a:lnTo>
                    <a:pt x="1203" y="1685"/>
                  </a:lnTo>
                  <a:lnTo>
                    <a:pt x="1351" y="1611"/>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4" name="Google Shape;3124;p30"/>
            <p:cNvSpPr/>
            <p:nvPr/>
          </p:nvSpPr>
          <p:spPr>
            <a:xfrm>
              <a:off x="-1229817" y="-728787"/>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592"/>
                  </a:lnTo>
                  <a:lnTo>
                    <a:pt x="538" y="1685"/>
                  </a:lnTo>
                  <a:lnTo>
                    <a:pt x="704" y="1740"/>
                  </a:lnTo>
                  <a:lnTo>
                    <a:pt x="871" y="1759"/>
                  </a:lnTo>
                  <a:lnTo>
                    <a:pt x="1056" y="1740"/>
                  </a:lnTo>
                  <a:lnTo>
                    <a:pt x="1222" y="1685"/>
                  </a:lnTo>
                  <a:lnTo>
                    <a:pt x="1370" y="1592"/>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5" name="Google Shape;3125;p30"/>
            <p:cNvSpPr/>
            <p:nvPr/>
          </p:nvSpPr>
          <p:spPr>
            <a:xfrm>
              <a:off x="-1229817" y="419679"/>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611"/>
                  </a:lnTo>
                  <a:lnTo>
                    <a:pt x="538" y="1685"/>
                  </a:lnTo>
                  <a:lnTo>
                    <a:pt x="704" y="1740"/>
                  </a:lnTo>
                  <a:lnTo>
                    <a:pt x="871" y="1759"/>
                  </a:lnTo>
                  <a:lnTo>
                    <a:pt x="1056" y="1740"/>
                  </a:lnTo>
                  <a:lnTo>
                    <a:pt x="1222" y="1685"/>
                  </a:lnTo>
                  <a:lnTo>
                    <a:pt x="1370" y="1611"/>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6" name="Google Shape;3126;p30"/>
            <p:cNvSpPr/>
            <p:nvPr/>
          </p:nvSpPr>
          <p:spPr>
            <a:xfrm>
              <a:off x="-2157935" y="-661989"/>
              <a:ext cx="785406" cy="11576"/>
            </a:xfrm>
            <a:custGeom>
              <a:avLst/>
              <a:gdLst/>
              <a:ahLst/>
              <a:cxnLst/>
              <a:rect l="l" t="t" r="r" b="b"/>
              <a:pathLst>
                <a:path w="18930" h="279" extrusionOk="0">
                  <a:moveTo>
                    <a:pt x="130" y="1"/>
                  </a:moveTo>
                  <a:lnTo>
                    <a:pt x="75" y="19"/>
                  </a:lnTo>
                  <a:lnTo>
                    <a:pt x="38" y="56"/>
                  </a:lnTo>
                  <a:lnTo>
                    <a:pt x="19" y="93"/>
                  </a:lnTo>
                  <a:lnTo>
                    <a:pt x="0" y="149"/>
                  </a:lnTo>
                  <a:lnTo>
                    <a:pt x="19" y="186"/>
                  </a:lnTo>
                  <a:lnTo>
                    <a:pt x="38" y="241"/>
                  </a:lnTo>
                  <a:lnTo>
                    <a:pt x="75" y="260"/>
                  </a:lnTo>
                  <a:lnTo>
                    <a:pt x="130" y="278"/>
                  </a:lnTo>
                  <a:lnTo>
                    <a:pt x="18800" y="278"/>
                  </a:lnTo>
                  <a:lnTo>
                    <a:pt x="18855" y="260"/>
                  </a:lnTo>
                  <a:lnTo>
                    <a:pt x="18892" y="241"/>
                  </a:lnTo>
                  <a:lnTo>
                    <a:pt x="18911" y="186"/>
                  </a:lnTo>
                  <a:lnTo>
                    <a:pt x="18929" y="149"/>
                  </a:lnTo>
                  <a:lnTo>
                    <a:pt x="18911" y="93"/>
                  </a:lnTo>
                  <a:lnTo>
                    <a:pt x="18892" y="56"/>
                  </a:lnTo>
                  <a:lnTo>
                    <a:pt x="18855" y="19"/>
                  </a:lnTo>
                  <a:lnTo>
                    <a:pt x="18800"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7" name="Google Shape;3127;p30"/>
            <p:cNvSpPr/>
            <p:nvPr/>
          </p:nvSpPr>
          <p:spPr>
            <a:xfrm>
              <a:off x="-2157935" y="-548350"/>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8" name="Google Shape;3128;p30"/>
            <p:cNvSpPr/>
            <p:nvPr/>
          </p:nvSpPr>
          <p:spPr>
            <a:xfrm>
              <a:off x="-2157935" y="-435499"/>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9" name="Google Shape;3129;p30"/>
            <p:cNvSpPr/>
            <p:nvPr/>
          </p:nvSpPr>
          <p:spPr>
            <a:xfrm>
              <a:off x="-2157935" y="-322648"/>
              <a:ext cx="785406" cy="10787"/>
            </a:xfrm>
            <a:custGeom>
              <a:avLst/>
              <a:gdLst/>
              <a:ahLst/>
              <a:cxnLst/>
              <a:rect l="l" t="t" r="r" b="b"/>
              <a:pathLst>
                <a:path w="18930" h="260" extrusionOk="0">
                  <a:moveTo>
                    <a:pt x="130" y="0"/>
                  </a:moveTo>
                  <a:lnTo>
                    <a:pt x="75" y="19"/>
                  </a:lnTo>
                  <a:lnTo>
                    <a:pt x="38" y="37"/>
                  </a:lnTo>
                  <a:lnTo>
                    <a:pt x="19" y="74"/>
                  </a:lnTo>
                  <a:lnTo>
                    <a:pt x="0" y="130"/>
                  </a:lnTo>
                  <a:lnTo>
                    <a:pt x="19" y="185"/>
                  </a:lnTo>
                  <a:lnTo>
                    <a:pt x="38" y="222"/>
                  </a:lnTo>
                  <a:lnTo>
                    <a:pt x="75" y="259"/>
                  </a:lnTo>
                  <a:lnTo>
                    <a:pt x="18855" y="259"/>
                  </a:lnTo>
                  <a:lnTo>
                    <a:pt x="18892" y="222"/>
                  </a:lnTo>
                  <a:lnTo>
                    <a:pt x="18911" y="185"/>
                  </a:lnTo>
                  <a:lnTo>
                    <a:pt x="18929" y="130"/>
                  </a:lnTo>
                  <a:lnTo>
                    <a:pt x="18911" y="74"/>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0" name="Google Shape;3130;p30"/>
            <p:cNvSpPr/>
            <p:nvPr/>
          </p:nvSpPr>
          <p:spPr>
            <a:xfrm>
              <a:off x="-2157935" y="-209797"/>
              <a:ext cx="785406" cy="10787"/>
            </a:xfrm>
            <a:custGeom>
              <a:avLst/>
              <a:gdLst/>
              <a:ahLst/>
              <a:cxnLst/>
              <a:rect l="l" t="t" r="r" b="b"/>
              <a:pathLst>
                <a:path w="18930" h="260" extrusionOk="0">
                  <a:moveTo>
                    <a:pt x="130" y="0"/>
                  </a:moveTo>
                  <a:lnTo>
                    <a:pt x="75" y="19"/>
                  </a:lnTo>
                  <a:lnTo>
                    <a:pt x="38" y="37"/>
                  </a:lnTo>
                  <a:lnTo>
                    <a:pt x="19" y="93"/>
                  </a:lnTo>
                  <a:lnTo>
                    <a:pt x="0" y="130"/>
                  </a:lnTo>
                  <a:lnTo>
                    <a:pt x="19" y="185"/>
                  </a:lnTo>
                  <a:lnTo>
                    <a:pt x="38" y="222"/>
                  </a:lnTo>
                  <a:lnTo>
                    <a:pt x="75" y="259"/>
                  </a:lnTo>
                  <a:lnTo>
                    <a:pt x="18855" y="259"/>
                  </a:lnTo>
                  <a:lnTo>
                    <a:pt x="18892" y="222"/>
                  </a:lnTo>
                  <a:lnTo>
                    <a:pt x="18911" y="185"/>
                  </a:lnTo>
                  <a:lnTo>
                    <a:pt x="18929" y="130"/>
                  </a:lnTo>
                  <a:lnTo>
                    <a:pt x="18911" y="93"/>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1" name="Google Shape;3131;p30"/>
            <p:cNvSpPr/>
            <p:nvPr/>
          </p:nvSpPr>
          <p:spPr>
            <a:xfrm>
              <a:off x="-2042013" y="-711112"/>
              <a:ext cx="525139" cy="527462"/>
            </a:xfrm>
            <a:custGeom>
              <a:avLst/>
              <a:gdLst/>
              <a:ahLst/>
              <a:cxnLst/>
              <a:rect l="l" t="t" r="r" b="b"/>
              <a:pathLst>
                <a:path w="12657" h="12713" extrusionOk="0">
                  <a:moveTo>
                    <a:pt x="5551" y="1"/>
                  </a:moveTo>
                  <a:lnTo>
                    <a:pt x="4256" y="4293"/>
                  </a:lnTo>
                  <a:lnTo>
                    <a:pt x="0" y="5681"/>
                  </a:lnTo>
                  <a:lnTo>
                    <a:pt x="3683" y="8216"/>
                  </a:lnTo>
                  <a:lnTo>
                    <a:pt x="3664" y="12712"/>
                  </a:lnTo>
                  <a:lnTo>
                    <a:pt x="7235" y="9992"/>
                  </a:lnTo>
                  <a:lnTo>
                    <a:pt x="11491" y="11380"/>
                  </a:lnTo>
                  <a:lnTo>
                    <a:pt x="10011" y="7143"/>
                  </a:lnTo>
                  <a:lnTo>
                    <a:pt x="12657" y="3535"/>
                  </a:lnTo>
                  <a:lnTo>
                    <a:pt x="12657" y="3535"/>
                  </a:lnTo>
                  <a:lnTo>
                    <a:pt x="8179" y="3627"/>
                  </a:lnTo>
                  <a:lnTo>
                    <a:pt x="5551"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32" name="Google Shape;3132;p30"/>
          <p:cNvSpPr/>
          <p:nvPr/>
        </p:nvSpPr>
        <p:spPr>
          <a:xfrm>
            <a:off x="7999267" y="164085"/>
            <a:ext cx="944526" cy="750833"/>
          </a:xfrm>
          <a:custGeom>
            <a:avLst/>
            <a:gdLst/>
            <a:ahLst/>
            <a:cxnLst/>
            <a:rect l="l" t="t" r="r" b="b"/>
            <a:pathLst>
              <a:path w="17007" h="13520" extrusionOk="0">
                <a:moveTo>
                  <a:pt x="6052" y="0"/>
                </a:moveTo>
                <a:lnTo>
                  <a:pt x="5724" y="41"/>
                </a:lnTo>
                <a:lnTo>
                  <a:pt x="5375" y="82"/>
                </a:lnTo>
                <a:lnTo>
                  <a:pt x="5027" y="144"/>
                </a:lnTo>
                <a:lnTo>
                  <a:pt x="4350" y="288"/>
                </a:lnTo>
                <a:lnTo>
                  <a:pt x="3693" y="493"/>
                </a:lnTo>
                <a:lnTo>
                  <a:pt x="3057" y="718"/>
                </a:lnTo>
                <a:lnTo>
                  <a:pt x="2463" y="944"/>
                </a:lnTo>
                <a:lnTo>
                  <a:pt x="1888" y="1190"/>
                </a:lnTo>
                <a:lnTo>
                  <a:pt x="1375" y="1436"/>
                </a:lnTo>
                <a:lnTo>
                  <a:pt x="924" y="1682"/>
                </a:lnTo>
                <a:lnTo>
                  <a:pt x="534" y="1888"/>
                </a:lnTo>
                <a:lnTo>
                  <a:pt x="1" y="2195"/>
                </a:lnTo>
                <a:lnTo>
                  <a:pt x="1601" y="4801"/>
                </a:lnTo>
                <a:lnTo>
                  <a:pt x="1950" y="4595"/>
                </a:lnTo>
                <a:lnTo>
                  <a:pt x="2319" y="4390"/>
                </a:lnTo>
                <a:lnTo>
                  <a:pt x="2688" y="4185"/>
                </a:lnTo>
                <a:lnTo>
                  <a:pt x="3098" y="4001"/>
                </a:lnTo>
                <a:lnTo>
                  <a:pt x="3509" y="3816"/>
                </a:lnTo>
                <a:lnTo>
                  <a:pt x="3919" y="3652"/>
                </a:lnTo>
                <a:lnTo>
                  <a:pt x="4329" y="3488"/>
                </a:lnTo>
                <a:lnTo>
                  <a:pt x="4760" y="3365"/>
                </a:lnTo>
                <a:lnTo>
                  <a:pt x="5150" y="3242"/>
                </a:lnTo>
                <a:lnTo>
                  <a:pt x="5540" y="3139"/>
                </a:lnTo>
                <a:lnTo>
                  <a:pt x="5929" y="3077"/>
                </a:lnTo>
                <a:lnTo>
                  <a:pt x="6278" y="3036"/>
                </a:lnTo>
                <a:lnTo>
                  <a:pt x="6606" y="3036"/>
                </a:lnTo>
                <a:lnTo>
                  <a:pt x="6894" y="3057"/>
                </a:lnTo>
                <a:lnTo>
                  <a:pt x="7160" y="3118"/>
                </a:lnTo>
                <a:lnTo>
                  <a:pt x="7283" y="3159"/>
                </a:lnTo>
                <a:lnTo>
                  <a:pt x="7386" y="3221"/>
                </a:lnTo>
                <a:lnTo>
                  <a:pt x="7488" y="3283"/>
                </a:lnTo>
                <a:lnTo>
                  <a:pt x="7591" y="3385"/>
                </a:lnTo>
                <a:lnTo>
                  <a:pt x="7653" y="3508"/>
                </a:lnTo>
                <a:lnTo>
                  <a:pt x="7735" y="3631"/>
                </a:lnTo>
                <a:lnTo>
                  <a:pt x="7796" y="3775"/>
                </a:lnTo>
                <a:lnTo>
                  <a:pt x="7837" y="3919"/>
                </a:lnTo>
                <a:lnTo>
                  <a:pt x="7899" y="4247"/>
                </a:lnTo>
                <a:lnTo>
                  <a:pt x="7940" y="4595"/>
                </a:lnTo>
                <a:lnTo>
                  <a:pt x="7960" y="4944"/>
                </a:lnTo>
                <a:lnTo>
                  <a:pt x="7960" y="5272"/>
                </a:lnTo>
                <a:lnTo>
                  <a:pt x="7940" y="5560"/>
                </a:lnTo>
                <a:lnTo>
                  <a:pt x="7878" y="6729"/>
                </a:lnTo>
                <a:lnTo>
                  <a:pt x="7858" y="7283"/>
                </a:lnTo>
                <a:lnTo>
                  <a:pt x="7858" y="7796"/>
                </a:lnTo>
                <a:lnTo>
                  <a:pt x="7878" y="8288"/>
                </a:lnTo>
                <a:lnTo>
                  <a:pt x="7899" y="8739"/>
                </a:lnTo>
                <a:lnTo>
                  <a:pt x="7940" y="9170"/>
                </a:lnTo>
                <a:lnTo>
                  <a:pt x="8022" y="9560"/>
                </a:lnTo>
                <a:lnTo>
                  <a:pt x="8104" y="9909"/>
                </a:lnTo>
                <a:lnTo>
                  <a:pt x="8206" y="10237"/>
                </a:lnTo>
                <a:lnTo>
                  <a:pt x="8350" y="10545"/>
                </a:lnTo>
                <a:lnTo>
                  <a:pt x="8494" y="10811"/>
                </a:lnTo>
                <a:lnTo>
                  <a:pt x="8678" y="11057"/>
                </a:lnTo>
                <a:lnTo>
                  <a:pt x="8883" y="11263"/>
                </a:lnTo>
                <a:lnTo>
                  <a:pt x="9130" y="11427"/>
                </a:lnTo>
                <a:lnTo>
                  <a:pt x="9396" y="11570"/>
                </a:lnTo>
                <a:lnTo>
                  <a:pt x="9683" y="11673"/>
                </a:lnTo>
                <a:lnTo>
                  <a:pt x="9971" y="11734"/>
                </a:lnTo>
                <a:lnTo>
                  <a:pt x="10258" y="11734"/>
                </a:lnTo>
                <a:lnTo>
                  <a:pt x="10524" y="11714"/>
                </a:lnTo>
                <a:lnTo>
                  <a:pt x="10791" y="11652"/>
                </a:lnTo>
                <a:lnTo>
                  <a:pt x="11058" y="11570"/>
                </a:lnTo>
                <a:lnTo>
                  <a:pt x="11325" y="11447"/>
                </a:lnTo>
                <a:lnTo>
                  <a:pt x="11571" y="11283"/>
                </a:lnTo>
                <a:lnTo>
                  <a:pt x="11817" y="11119"/>
                </a:lnTo>
                <a:lnTo>
                  <a:pt x="12063" y="10914"/>
                </a:lnTo>
                <a:lnTo>
                  <a:pt x="12309" y="10709"/>
                </a:lnTo>
                <a:lnTo>
                  <a:pt x="12555" y="10483"/>
                </a:lnTo>
                <a:lnTo>
                  <a:pt x="13027" y="9991"/>
                </a:lnTo>
                <a:lnTo>
                  <a:pt x="13499" y="9498"/>
                </a:lnTo>
                <a:lnTo>
                  <a:pt x="13561" y="9437"/>
                </a:lnTo>
                <a:lnTo>
                  <a:pt x="13622" y="9396"/>
                </a:lnTo>
                <a:lnTo>
                  <a:pt x="13725" y="9396"/>
                </a:lnTo>
                <a:lnTo>
                  <a:pt x="13766" y="9416"/>
                </a:lnTo>
                <a:lnTo>
                  <a:pt x="13848" y="9437"/>
                </a:lnTo>
                <a:lnTo>
                  <a:pt x="13930" y="9498"/>
                </a:lnTo>
                <a:lnTo>
                  <a:pt x="13971" y="9580"/>
                </a:lnTo>
                <a:lnTo>
                  <a:pt x="13971" y="9642"/>
                </a:lnTo>
                <a:lnTo>
                  <a:pt x="13971" y="9683"/>
                </a:lnTo>
                <a:lnTo>
                  <a:pt x="12904" y="12391"/>
                </a:lnTo>
                <a:lnTo>
                  <a:pt x="15735" y="13519"/>
                </a:lnTo>
                <a:lnTo>
                  <a:pt x="16863" y="10627"/>
                </a:lnTo>
                <a:lnTo>
                  <a:pt x="16945" y="10339"/>
                </a:lnTo>
                <a:lnTo>
                  <a:pt x="16986" y="10052"/>
                </a:lnTo>
                <a:lnTo>
                  <a:pt x="17007" y="9786"/>
                </a:lnTo>
                <a:lnTo>
                  <a:pt x="17007" y="9498"/>
                </a:lnTo>
                <a:lnTo>
                  <a:pt x="16986" y="9232"/>
                </a:lnTo>
                <a:lnTo>
                  <a:pt x="16945" y="8965"/>
                </a:lnTo>
                <a:lnTo>
                  <a:pt x="16884" y="8698"/>
                </a:lnTo>
                <a:lnTo>
                  <a:pt x="16802" y="8452"/>
                </a:lnTo>
                <a:lnTo>
                  <a:pt x="16679" y="8206"/>
                </a:lnTo>
                <a:lnTo>
                  <a:pt x="16556" y="7960"/>
                </a:lnTo>
                <a:lnTo>
                  <a:pt x="16412" y="7734"/>
                </a:lnTo>
                <a:lnTo>
                  <a:pt x="16227" y="7529"/>
                </a:lnTo>
                <a:lnTo>
                  <a:pt x="16043" y="7324"/>
                </a:lnTo>
                <a:lnTo>
                  <a:pt x="15838" y="7139"/>
                </a:lnTo>
                <a:lnTo>
                  <a:pt x="15612" y="6955"/>
                </a:lnTo>
                <a:lnTo>
                  <a:pt x="15366" y="6811"/>
                </a:lnTo>
                <a:lnTo>
                  <a:pt x="15099" y="6667"/>
                </a:lnTo>
                <a:lnTo>
                  <a:pt x="14832" y="6565"/>
                </a:lnTo>
                <a:lnTo>
                  <a:pt x="14566" y="6462"/>
                </a:lnTo>
                <a:lnTo>
                  <a:pt x="14299" y="6401"/>
                </a:lnTo>
                <a:lnTo>
                  <a:pt x="14012" y="6360"/>
                </a:lnTo>
                <a:lnTo>
                  <a:pt x="13745" y="6339"/>
                </a:lnTo>
                <a:lnTo>
                  <a:pt x="13478" y="6360"/>
                </a:lnTo>
                <a:lnTo>
                  <a:pt x="13212" y="6380"/>
                </a:lnTo>
                <a:lnTo>
                  <a:pt x="12945" y="6442"/>
                </a:lnTo>
                <a:lnTo>
                  <a:pt x="12678" y="6503"/>
                </a:lnTo>
                <a:lnTo>
                  <a:pt x="12412" y="6606"/>
                </a:lnTo>
                <a:lnTo>
                  <a:pt x="12166" y="6729"/>
                </a:lnTo>
                <a:lnTo>
                  <a:pt x="11940" y="6873"/>
                </a:lnTo>
                <a:lnTo>
                  <a:pt x="11694" y="7037"/>
                </a:lnTo>
                <a:lnTo>
                  <a:pt x="11489" y="7221"/>
                </a:lnTo>
                <a:lnTo>
                  <a:pt x="11284" y="7426"/>
                </a:lnTo>
                <a:lnTo>
                  <a:pt x="10914" y="7816"/>
                </a:lnTo>
                <a:lnTo>
                  <a:pt x="10914" y="6934"/>
                </a:lnTo>
                <a:lnTo>
                  <a:pt x="10976" y="5765"/>
                </a:lnTo>
                <a:lnTo>
                  <a:pt x="10996" y="5313"/>
                </a:lnTo>
                <a:lnTo>
                  <a:pt x="10996" y="4862"/>
                </a:lnTo>
                <a:lnTo>
                  <a:pt x="10976" y="4431"/>
                </a:lnTo>
                <a:lnTo>
                  <a:pt x="10955" y="4021"/>
                </a:lnTo>
                <a:lnTo>
                  <a:pt x="10894" y="3631"/>
                </a:lnTo>
                <a:lnTo>
                  <a:pt x="10812" y="3262"/>
                </a:lnTo>
                <a:lnTo>
                  <a:pt x="10709" y="2913"/>
                </a:lnTo>
                <a:lnTo>
                  <a:pt x="10607" y="2585"/>
                </a:lnTo>
                <a:lnTo>
                  <a:pt x="10463" y="2277"/>
                </a:lnTo>
                <a:lnTo>
                  <a:pt x="10299" y="1970"/>
                </a:lnTo>
                <a:lnTo>
                  <a:pt x="10135" y="1703"/>
                </a:lnTo>
                <a:lnTo>
                  <a:pt x="9930" y="1436"/>
                </a:lnTo>
                <a:lnTo>
                  <a:pt x="9724" y="1211"/>
                </a:lnTo>
                <a:lnTo>
                  <a:pt x="9478" y="985"/>
                </a:lnTo>
                <a:lnTo>
                  <a:pt x="9232" y="780"/>
                </a:lnTo>
                <a:lnTo>
                  <a:pt x="8965" y="616"/>
                </a:lnTo>
                <a:lnTo>
                  <a:pt x="8658" y="452"/>
                </a:lnTo>
                <a:lnTo>
                  <a:pt x="8371" y="308"/>
                </a:lnTo>
                <a:lnTo>
                  <a:pt x="8063" y="205"/>
                </a:lnTo>
                <a:lnTo>
                  <a:pt x="7735" y="123"/>
                </a:lnTo>
                <a:lnTo>
                  <a:pt x="7406" y="62"/>
                </a:lnTo>
                <a:lnTo>
                  <a:pt x="7078" y="21"/>
                </a:lnTo>
                <a:lnTo>
                  <a:pt x="6750"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33" name="Google Shape;3133;p30"/>
          <p:cNvGrpSpPr/>
          <p:nvPr/>
        </p:nvGrpSpPr>
        <p:grpSpPr>
          <a:xfrm rot="-281060">
            <a:off x="8261091" y="3290557"/>
            <a:ext cx="667437" cy="657289"/>
            <a:chOff x="504704" y="-927246"/>
            <a:chExt cx="588627" cy="579678"/>
          </a:xfrm>
        </p:grpSpPr>
        <p:sp>
          <p:nvSpPr>
            <p:cNvPr id="3134" name="Google Shape;3134;p30"/>
            <p:cNvSpPr/>
            <p:nvPr/>
          </p:nvSpPr>
          <p:spPr>
            <a:xfrm>
              <a:off x="504704" y="-858274"/>
              <a:ext cx="588627" cy="510705"/>
            </a:xfrm>
            <a:custGeom>
              <a:avLst/>
              <a:gdLst/>
              <a:ahLst/>
              <a:cxnLst/>
              <a:rect l="l" t="t" r="r" b="b"/>
              <a:pathLst>
                <a:path w="13416" h="11640" extrusionOk="0">
                  <a:moveTo>
                    <a:pt x="3793" y="1"/>
                  </a:moveTo>
                  <a:lnTo>
                    <a:pt x="3460" y="19"/>
                  </a:lnTo>
                  <a:lnTo>
                    <a:pt x="3090" y="75"/>
                  </a:lnTo>
                  <a:lnTo>
                    <a:pt x="2702" y="186"/>
                  </a:lnTo>
                  <a:lnTo>
                    <a:pt x="2276" y="334"/>
                  </a:lnTo>
                  <a:lnTo>
                    <a:pt x="2017" y="445"/>
                  </a:lnTo>
                  <a:lnTo>
                    <a:pt x="1777" y="593"/>
                  </a:lnTo>
                  <a:lnTo>
                    <a:pt x="1555" y="741"/>
                  </a:lnTo>
                  <a:lnTo>
                    <a:pt x="1332" y="889"/>
                  </a:lnTo>
                  <a:lnTo>
                    <a:pt x="1129" y="1074"/>
                  </a:lnTo>
                  <a:lnTo>
                    <a:pt x="944" y="1259"/>
                  </a:lnTo>
                  <a:lnTo>
                    <a:pt x="777" y="1463"/>
                  </a:lnTo>
                  <a:lnTo>
                    <a:pt x="611" y="1666"/>
                  </a:lnTo>
                  <a:lnTo>
                    <a:pt x="0" y="1666"/>
                  </a:lnTo>
                  <a:lnTo>
                    <a:pt x="0" y="3905"/>
                  </a:lnTo>
                  <a:lnTo>
                    <a:pt x="37" y="4331"/>
                  </a:lnTo>
                  <a:lnTo>
                    <a:pt x="130" y="4793"/>
                  </a:lnTo>
                  <a:lnTo>
                    <a:pt x="259" y="5256"/>
                  </a:lnTo>
                  <a:lnTo>
                    <a:pt x="426" y="5718"/>
                  </a:lnTo>
                  <a:lnTo>
                    <a:pt x="648" y="6218"/>
                  </a:lnTo>
                  <a:lnTo>
                    <a:pt x="925" y="6699"/>
                  </a:lnTo>
                  <a:lnTo>
                    <a:pt x="1240" y="7199"/>
                  </a:lnTo>
                  <a:lnTo>
                    <a:pt x="1629" y="7698"/>
                  </a:lnTo>
                  <a:lnTo>
                    <a:pt x="2054" y="8198"/>
                  </a:lnTo>
                  <a:lnTo>
                    <a:pt x="2554" y="8697"/>
                  </a:lnTo>
                  <a:lnTo>
                    <a:pt x="3090" y="9197"/>
                  </a:lnTo>
                  <a:lnTo>
                    <a:pt x="3682" y="9697"/>
                  </a:lnTo>
                  <a:lnTo>
                    <a:pt x="4349" y="10196"/>
                  </a:lnTo>
                  <a:lnTo>
                    <a:pt x="5070" y="10677"/>
                  </a:lnTo>
                  <a:lnTo>
                    <a:pt x="5866" y="11158"/>
                  </a:lnTo>
                  <a:lnTo>
                    <a:pt x="6717" y="11639"/>
                  </a:lnTo>
                  <a:lnTo>
                    <a:pt x="7568" y="11158"/>
                  </a:lnTo>
                  <a:lnTo>
                    <a:pt x="8345" y="10677"/>
                  </a:lnTo>
                  <a:lnTo>
                    <a:pt x="9067" y="10196"/>
                  </a:lnTo>
                  <a:lnTo>
                    <a:pt x="9733" y="9697"/>
                  </a:lnTo>
                  <a:lnTo>
                    <a:pt x="10325" y="9197"/>
                  </a:lnTo>
                  <a:lnTo>
                    <a:pt x="10880" y="8697"/>
                  </a:lnTo>
                  <a:lnTo>
                    <a:pt x="11361" y="8198"/>
                  </a:lnTo>
                  <a:lnTo>
                    <a:pt x="11787" y="7698"/>
                  </a:lnTo>
                  <a:lnTo>
                    <a:pt x="12175" y="7199"/>
                  </a:lnTo>
                  <a:lnTo>
                    <a:pt x="12490" y="6699"/>
                  </a:lnTo>
                  <a:lnTo>
                    <a:pt x="12768" y="6218"/>
                  </a:lnTo>
                  <a:lnTo>
                    <a:pt x="12990" y="5718"/>
                  </a:lnTo>
                  <a:lnTo>
                    <a:pt x="13175" y="5256"/>
                  </a:lnTo>
                  <a:lnTo>
                    <a:pt x="13304" y="4793"/>
                  </a:lnTo>
                  <a:lnTo>
                    <a:pt x="13378" y="4331"/>
                  </a:lnTo>
                  <a:lnTo>
                    <a:pt x="13415" y="3905"/>
                  </a:lnTo>
                  <a:lnTo>
                    <a:pt x="13415" y="1666"/>
                  </a:lnTo>
                  <a:lnTo>
                    <a:pt x="12805" y="1666"/>
                  </a:lnTo>
                  <a:lnTo>
                    <a:pt x="12638" y="1463"/>
                  </a:lnTo>
                  <a:lnTo>
                    <a:pt x="12471" y="1259"/>
                  </a:lnTo>
                  <a:lnTo>
                    <a:pt x="12286" y="1074"/>
                  </a:lnTo>
                  <a:lnTo>
                    <a:pt x="12083" y="889"/>
                  </a:lnTo>
                  <a:lnTo>
                    <a:pt x="11861" y="741"/>
                  </a:lnTo>
                  <a:lnTo>
                    <a:pt x="11639" y="593"/>
                  </a:lnTo>
                  <a:lnTo>
                    <a:pt x="11398" y="445"/>
                  </a:lnTo>
                  <a:lnTo>
                    <a:pt x="11139" y="334"/>
                  </a:lnTo>
                  <a:lnTo>
                    <a:pt x="10714" y="186"/>
                  </a:lnTo>
                  <a:lnTo>
                    <a:pt x="10325" y="75"/>
                  </a:lnTo>
                  <a:lnTo>
                    <a:pt x="9955" y="19"/>
                  </a:lnTo>
                  <a:lnTo>
                    <a:pt x="9622" y="1"/>
                  </a:lnTo>
                  <a:lnTo>
                    <a:pt x="9307" y="19"/>
                  </a:lnTo>
                  <a:lnTo>
                    <a:pt x="9011" y="56"/>
                  </a:lnTo>
                  <a:lnTo>
                    <a:pt x="8734" y="149"/>
                  </a:lnTo>
                  <a:lnTo>
                    <a:pt x="8475" y="260"/>
                  </a:lnTo>
                  <a:lnTo>
                    <a:pt x="8253" y="389"/>
                  </a:lnTo>
                  <a:lnTo>
                    <a:pt x="8031" y="537"/>
                  </a:lnTo>
                  <a:lnTo>
                    <a:pt x="7827" y="704"/>
                  </a:lnTo>
                  <a:lnTo>
                    <a:pt x="7661" y="889"/>
                  </a:lnTo>
                  <a:lnTo>
                    <a:pt x="7494" y="1074"/>
                  </a:lnTo>
                  <a:lnTo>
                    <a:pt x="7365" y="1278"/>
                  </a:lnTo>
                  <a:lnTo>
                    <a:pt x="7235" y="1463"/>
                  </a:lnTo>
                  <a:lnTo>
                    <a:pt x="7124" y="1666"/>
                  </a:lnTo>
                  <a:lnTo>
                    <a:pt x="6291" y="1666"/>
                  </a:lnTo>
                  <a:lnTo>
                    <a:pt x="6180" y="1463"/>
                  </a:lnTo>
                  <a:lnTo>
                    <a:pt x="6069" y="1278"/>
                  </a:lnTo>
                  <a:lnTo>
                    <a:pt x="5921" y="1074"/>
                  </a:lnTo>
                  <a:lnTo>
                    <a:pt x="5755" y="889"/>
                  </a:lnTo>
                  <a:lnTo>
                    <a:pt x="5588" y="704"/>
                  </a:lnTo>
                  <a:lnTo>
                    <a:pt x="5385" y="537"/>
                  </a:lnTo>
                  <a:lnTo>
                    <a:pt x="5181" y="389"/>
                  </a:lnTo>
                  <a:lnTo>
                    <a:pt x="4941" y="260"/>
                  </a:lnTo>
                  <a:lnTo>
                    <a:pt x="4682" y="149"/>
                  </a:lnTo>
                  <a:lnTo>
                    <a:pt x="4423" y="56"/>
                  </a:lnTo>
                  <a:lnTo>
                    <a:pt x="4126" y="19"/>
                  </a:lnTo>
                  <a:lnTo>
                    <a:pt x="3793"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5" name="Google Shape;3135;p30"/>
            <p:cNvSpPr/>
            <p:nvPr/>
          </p:nvSpPr>
          <p:spPr>
            <a:xfrm>
              <a:off x="504704" y="-927246"/>
              <a:ext cx="588627" cy="511495"/>
            </a:xfrm>
            <a:custGeom>
              <a:avLst/>
              <a:gdLst/>
              <a:ahLst/>
              <a:cxnLst/>
              <a:rect l="l" t="t" r="r" b="b"/>
              <a:pathLst>
                <a:path w="13416" h="11658" extrusionOk="0">
                  <a:moveTo>
                    <a:pt x="3756" y="0"/>
                  </a:moveTo>
                  <a:lnTo>
                    <a:pt x="3497" y="19"/>
                  </a:lnTo>
                  <a:lnTo>
                    <a:pt x="3220" y="56"/>
                  </a:lnTo>
                  <a:lnTo>
                    <a:pt x="2924" y="130"/>
                  </a:lnTo>
                  <a:lnTo>
                    <a:pt x="2609" y="222"/>
                  </a:lnTo>
                  <a:lnTo>
                    <a:pt x="2276" y="333"/>
                  </a:lnTo>
                  <a:lnTo>
                    <a:pt x="1962" y="500"/>
                  </a:lnTo>
                  <a:lnTo>
                    <a:pt x="1666" y="666"/>
                  </a:lnTo>
                  <a:lnTo>
                    <a:pt x="1388" y="870"/>
                  </a:lnTo>
                  <a:lnTo>
                    <a:pt x="1129" y="1073"/>
                  </a:lnTo>
                  <a:lnTo>
                    <a:pt x="888" y="1314"/>
                  </a:lnTo>
                  <a:lnTo>
                    <a:pt x="685" y="1573"/>
                  </a:lnTo>
                  <a:lnTo>
                    <a:pt x="500" y="1850"/>
                  </a:lnTo>
                  <a:lnTo>
                    <a:pt x="352" y="2128"/>
                  </a:lnTo>
                  <a:lnTo>
                    <a:pt x="222" y="2442"/>
                  </a:lnTo>
                  <a:lnTo>
                    <a:pt x="130" y="2757"/>
                  </a:lnTo>
                  <a:lnTo>
                    <a:pt x="56" y="3090"/>
                  </a:lnTo>
                  <a:lnTo>
                    <a:pt x="19" y="3442"/>
                  </a:lnTo>
                  <a:lnTo>
                    <a:pt x="0" y="3812"/>
                  </a:lnTo>
                  <a:lnTo>
                    <a:pt x="19" y="4182"/>
                  </a:lnTo>
                  <a:lnTo>
                    <a:pt x="74" y="4552"/>
                  </a:lnTo>
                  <a:lnTo>
                    <a:pt x="167" y="4940"/>
                  </a:lnTo>
                  <a:lnTo>
                    <a:pt x="278" y="5348"/>
                  </a:lnTo>
                  <a:lnTo>
                    <a:pt x="426" y="5755"/>
                  </a:lnTo>
                  <a:lnTo>
                    <a:pt x="629" y="6162"/>
                  </a:lnTo>
                  <a:lnTo>
                    <a:pt x="851" y="6587"/>
                  </a:lnTo>
                  <a:lnTo>
                    <a:pt x="1110" y="7013"/>
                  </a:lnTo>
                  <a:lnTo>
                    <a:pt x="1407" y="7438"/>
                  </a:lnTo>
                  <a:lnTo>
                    <a:pt x="1758" y="7864"/>
                  </a:lnTo>
                  <a:lnTo>
                    <a:pt x="2128" y="8290"/>
                  </a:lnTo>
                  <a:lnTo>
                    <a:pt x="2554" y="8715"/>
                  </a:lnTo>
                  <a:lnTo>
                    <a:pt x="3016" y="9141"/>
                  </a:lnTo>
                  <a:lnTo>
                    <a:pt x="3516" y="9566"/>
                  </a:lnTo>
                  <a:lnTo>
                    <a:pt x="4071" y="9992"/>
                  </a:lnTo>
                  <a:lnTo>
                    <a:pt x="4663" y="10417"/>
                  </a:lnTo>
                  <a:lnTo>
                    <a:pt x="5292" y="10824"/>
                  </a:lnTo>
                  <a:lnTo>
                    <a:pt x="5977" y="11250"/>
                  </a:lnTo>
                  <a:lnTo>
                    <a:pt x="6717" y="11657"/>
                  </a:lnTo>
                  <a:lnTo>
                    <a:pt x="7439" y="11250"/>
                  </a:lnTo>
                  <a:lnTo>
                    <a:pt x="8123" y="10824"/>
                  </a:lnTo>
                  <a:lnTo>
                    <a:pt x="8752" y="10417"/>
                  </a:lnTo>
                  <a:lnTo>
                    <a:pt x="9344" y="9992"/>
                  </a:lnTo>
                  <a:lnTo>
                    <a:pt x="9900" y="9566"/>
                  </a:lnTo>
                  <a:lnTo>
                    <a:pt x="10399" y="9141"/>
                  </a:lnTo>
                  <a:lnTo>
                    <a:pt x="10862" y="8715"/>
                  </a:lnTo>
                  <a:lnTo>
                    <a:pt x="11287" y="8290"/>
                  </a:lnTo>
                  <a:lnTo>
                    <a:pt x="11657" y="7864"/>
                  </a:lnTo>
                  <a:lnTo>
                    <a:pt x="12009" y="7438"/>
                  </a:lnTo>
                  <a:lnTo>
                    <a:pt x="12305" y="7013"/>
                  </a:lnTo>
                  <a:lnTo>
                    <a:pt x="12564" y="6587"/>
                  </a:lnTo>
                  <a:lnTo>
                    <a:pt x="12805" y="6162"/>
                  </a:lnTo>
                  <a:lnTo>
                    <a:pt x="12990" y="5755"/>
                  </a:lnTo>
                  <a:lnTo>
                    <a:pt x="13138" y="5348"/>
                  </a:lnTo>
                  <a:lnTo>
                    <a:pt x="13267" y="4940"/>
                  </a:lnTo>
                  <a:lnTo>
                    <a:pt x="13341" y="4552"/>
                  </a:lnTo>
                  <a:lnTo>
                    <a:pt x="13397" y="4182"/>
                  </a:lnTo>
                  <a:lnTo>
                    <a:pt x="13415" y="3812"/>
                  </a:lnTo>
                  <a:lnTo>
                    <a:pt x="13415" y="3442"/>
                  </a:lnTo>
                  <a:lnTo>
                    <a:pt x="13360" y="3090"/>
                  </a:lnTo>
                  <a:lnTo>
                    <a:pt x="13304" y="2757"/>
                  </a:lnTo>
                  <a:lnTo>
                    <a:pt x="13193" y="2442"/>
                  </a:lnTo>
                  <a:lnTo>
                    <a:pt x="13064" y="2128"/>
                  </a:lnTo>
                  <a:lnTo>
                    <a:pt x="12916" y="1850"/>
                  </a:lnTo>
                  <a:lnTo>
                    <a:pt x="12731" y="1573"/>
                  </a:lnTo>
                  <a:lnTo>
                    <a:pt x="12527" y="1314"/>
                  </a:lnTo>
                  <a:lnTo>
                    <a:pt x="12286" y="1073"/>
                  </a:lnTo>
                  <a:lnTo>
                    <a:pt x="12027" y="870"/>
                  </a:lnTo>
                  <a:lnTo>
                    <a:pt x="11750" y="666"/>
                  </a:lnTo>
                  <a:lnTo>
                    <a:pt x="11454" y="500"/>
                  </a:lnTo>
                  <a:lnTo>
                    <a:pt x="11139" y="333"/>
                  </a:lnTo>
                  <a:lnTo>
                    <a:pt x="10806" y="222"/>
                  </a:lnTo>
                  <a:lnTo>
                    <a:pt x="10510" y="130"/>
                  </a:lnTo>
                  <a:lnTo>
                    <a:pt x="10214" y="56"/>
                  </a:lnTo>
                  <a:lnTo>
                    <a:pt x="9937" y="19"/>
                  </a:lnTo>
                  <a:lnTo>
                    <a:pt x="9659" y="0"/>
                  </a:lnTo>
                  <a:lnTo>
                    <a:pt x="9418" y="0"/>
                  </a:lnTo>
                  <a:lnTo>
                    <a:pt x="9178" y="37"/>
                  </a:lnTo>
                  <a:lnTo>
                    <a:pt x="8956" y="93"/>
                  </a:lnTo>
                  <a:lnTo>
                    <a:pt x="8734" y="148"/>
                  </a:lnTo>
                  <a:lnTo>
                    <a:pt x="8549" y="241"/>
                  </a:lnTo>
                  <a:lnTo>
                    <a:pt x="8345" y="333"/>
                  </a:lnTo>
                  <a:lnTo>
                    <a:pt x="8179" y="444"/>
                  </a:lnTo>
                  <a:lnTo>
                    <a:pt x="8012" y="555"/>
                  </a:lnTo>
                  <a:lnTo>
                    <a:pt x="7864" y="685"/>
                  </a:lnTo>
                  <a:lnTo>
                    <a:pt x="7716" y="833"/>
                  </a:lnTo>
                  <a:lnTo>
                    <a:pt x="7587" y="962"/>
                  </a:lnTo>
                  <a:lnTo>
                    <a:pt x="7365" y="1277"/>
                  </a:lnTo>
                  <a:lnTo>
                    <a:pt x="7180" y="1573"/>
                  </a:lnTo>
                  <a:lnTo>
                    <a:pt x="7032" y="1869"/>
                  </a:lnTo>
                  <a:lnTo>
                    <a:pt x="6902" y="2128"/>
                  </a:lnTo>
                  <a:lnTo>
                    <a:pt x="6809" y="2368"/>
                  </a:lnTo>
                  <a:lnTo>
                    <a:pt x="6754" y="2554"/>
                  </a:lnTo>
                  <a:lnTo>
                    <a:pt x="6717" y="2720"/>
                  </a:lnTo>
                  <a:lnTo>
                    <a:pt x="6661" y="2554"/>
                  </a:lnTo>
                  <a:lnTo>
                    <a:pt x="6606" y="2368"/>
                  </a:lnTo>
                  <a:lnTo>
                    <a:pt x="6513" y="2128"/>
                  </a:lnTo>
                  <a:lnTo>
                    <a:pt x="6402" y="1869"/>
                  </a:lnTo>
                  <a:lnTo>
                    <a:pt x="6236" y="1573"/>
                  </a:lnTo>
                  <a:lnTo>
                    <a:pt x="6051" y="1277"/>
                  </a:lnTo>
                  <a:lnTo>
                    <a:pt x="5829" y="962"/>
                  </a:lnTo>
                  <a:lnTo>
                    <a:pt x="5699" y="833"/>
                  </a:lnTo>
                  <a:lnTo>
                    <a:pt x="5551" y="685"/>
                  </a:lnTo>
                  <a:lnTo>
                    <a:pt x="5403" y="555"/>
                  </a:lnTo>
                  <a:lnTo>
                    <a:pt x="5237" y="444"/>
                  </a:lnTo>
                  <a:lnTo>
                    <a:pt x="5070" y="333"/>
                  </a:lnTo>
                  <a:lnTo>
                    <a:pt x="4885" y="241"/>
                  </a:lnTo>
                  <a:lnTo>
                    <a:pt x="4682" y="148"/>
                  </a:lnTo>
                  <a:lnTo>
                    <a:pt x="4478" y="93"/>
                  </a:lnTo>
                  <a:lnTo>
                    <a:pt x="4238" y="37"/>
                  </a:lnTo>
                  <a:lnTo>
                    <a:pt x="4015"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6" name="Google Shape;3136;p30"/>
            <p:cNvSpPr/>
            <p:nvPr/>
          </p:nvSpPr>
          <p:spPr>
            <a:xfrm>
              <a:off x="603336"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7" name="Google Shape;3137;p30"/>
            <p:cNvSpPr/>
            <p:nvPr/>
          </p:nvSpPr>
          <p:spPr>
            <a:xfrm>
              <a:off x="684901" y="-754025"/>
              <a:ext cx="109644" cy="110565"/>
            </a:xfrm>
            <a:custGeom>
              <a:avLst/>
              <a:gdLst/>
              <a:ahLst/>
              <a:cxnLst/>
              <a:rect l="l" t="t" r="r" b="b"/>
              <a:pathLst>
                <a:path w="2499" h="2520" extrusionOk="0">
                  <a:moveTo>
                    <a:pt x="1249" y="455"/>
                  </a:moveTo>
                  <a:cubicBezTo>
                    <a:pt x="1441" y="455"/>
                    <a:pt x="1590" y="525"/>
                    <a:pt x="1695" y="666"/>
                  </a:cubicBezTo>
                  <a:cubicBezTo>
                    <a:pt x="1800" y="807"/>
                    <a:pt x="1853" y="1005"/>
                    <a:pt x="1853" y="1261"/>
                  </a:cubicBezTo>
                  <a:cubicBezTo>
                    <a:pt x="1853" y="1516"/>
                    <a:pt x="1800" y="1714"/>
                    <a:pt x="1695" y="1855"/>
                  </a:cubicBezTo>
                  <a:cubicBezTo>
                    <a:pt x="1590" y="1996"/>
                    <a:pt x="1441" y="2066"/>
                    <a:pt x="1249" y="2066"/>
                  </a:cubicBezTo>
                  <a:cubicBezTo>
                    <a:pt x="1058" y="2066"/>
                    <a:pt x="910" y="1996"/>
                    <a:pt x="805" y="1855"/>
                  </a:cubicBezTo>
                  <a:cubicBezTo>
                    <a:pt x="700" y="1714"/>
                    <a:pt x="648" y="1516"/>
                    <a:pt x="648" y="1261"/>
                  </a:cubicBezTo>
                  <a:cubicBezTo>
                    <a:pt x="648" y="1005"/>
                    <a:pt x="700" y="807"/>
                    <a:pt x="805" y="666"/>
                  </a:cubicBezTo>
                  <a:cubicBezTo>
                    <a:pt x="910" y="525"/>
                    <a:pt x="1058" y="455"/>
                    <a:pt x="1249" y="455"/>
                  </a:cubicBezTo>
                  <a:close/>
                  <a:moveTo>
                    <a:pt x="1249" y="1"/>
                  </a:moveTo>
                  <a:cubicBezTo>
                    <a:pt x="860" y="1"/>
                    <a:pt x="555" y="112"/>
                    <a:pt x="333" y="336"/>
                  </a:cubicBezTo>
                  <a:cubicBezTo>
                    <a:pt x="111" y="559"/>
                    <a:pt x="0" y="868"/>
                    <a:pt x="0" y="1261"/>
                  </a:cubicBezTo>
                  <a:cubicBezTo>
                    <a:pt x="0" y="1654"/>
                    <a:pt x="111" y="1962"/>
                    <a:pt x="333" y="2185"/>
                  </a:cubicBezTo>
                  <a:cubicBezTo>
                    <a:pt x="555" y="2408"/>
                    <a:pt x="860" y="2520"/>
                    <a:pt x="1249" y="2520"/>
                  </a:cubicBezTo>
                  <a:cubicBezTo>
                    <a:pt x="1640" y="2520"/>
                    <a:pt x="1945" y="2408"/>
                    <a:pt x="2166" y="2185"/>
                  </a:cubicBezTo>
                  <a:cubicBezTo>
                    <a:pt x="2388" y="1962"/>
                    <a:pt x="2498" y="1654"/>
                    <a:pt x="2498" y="1261"/>
                  </a:cubicBezTo>
                  <a:cubicBezTo>
                    <a:pt x="2498" y="868"/>
                    <a:pt x="2388" y="559"/>
                    <a:pt x="2166" y="336"/>
                  </a:cubicBezTo>
                  <a:cubicBezTo>
                    <a:pt x="1945" y="112"/>
                    <a:pt x="1640" y="1"/>
                    <a:pt x="1249" y="1"/>
                  </a:cubicBez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8" name="Google Shape;3138;p30"/>
            <p:cNvSpPr/>
            <p:nvPr/>
          </p:nvSpPr>
          <p:spPr>
            <a:xfrm>
              <a:off x="799285" y="-752094"/>
              <a:ext cx="111706" cy="106572"/>
            </a:xfrm>
            <a:custGeom>
              <a:avLst/>
              <a:gdLst/>
              <a:ahLst/>
              <a:cxnLst/>
              <a:rect l="l" t="t" r="r" b="b"/>
              <a:pathLst>
                <a:path w="2546" h="2429" extrusionOk="0">
                  <a:moveTo>
                    <a:pt x="1" y="1"/>
                  </a:moveTo>
                  <a:lnTo>
                    <a:pt x="900" y="2429"/>
                  </a:lnTo>
                  <a:lnTo>
                    <a:pt x="1646" y="2429"/>
                  </a:lnTo>
                  <a:lnTo>
                    <a:pt x="2546" y="1"/>
                  </a:lnTo>
                  <a:lnTo>
                    <a:pt x="1916" y="1"/>
                  </a:lnTo>
                  <a:lnTo>
                    <a:pt x="1274" y="1793"/>
                  </a:lnTo>
                  <a:lnTo>
                    <a:pt x="63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9" name="Google Shape;3139;p30"/>
            <p:cNvSpPr/>
            <p:nvPr/>
          </p:nvSpPr>
          <p:spPr>
            <a:xfrm>
              <a:off x="922400"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399"/>
                  </a:lnTo>
                  <a:lnTo>
                    <a:pt x="1627" y="1399"/>
                  </a:lnTo>
                  <a:lnTo>
                    <a:pt x="1627" y="926"/>
                  </a:lnTo>
                  <a:lnTo>
                    <a:pt x="627" y="926"/>
                  </a:lnTo>
                  <a:lnTo>
                    <a:pt x="627" y="474"/>
                  </a:lnTo>
                  <a:lnTo>
                    <a:pt x="1690" y="474"/>
                  </a:lnTo>
                  <a:lnTo>
                    <a:pt x="169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40" name="Google Shape;3140;p30"/>
          <p:cNvGrpSpPr/>
          <p:nvPr/>
        </p:nvGrpSpPr>
        <p:grpSpPr>
          <a:xfrm rot="-1156855">
            <a:off x="464959" y="2450611"/>
            <a:ext cx="357091" cy="1231327"/>
            <a:chOff x="-2017771" y="278046"/>
            <a:chExt cx="548425" cy="1891364"/>
          </a:xfrm>
        </p:grpSpPr>
        <p:sp>
          <p:nvSpPr>
            <p:cNvPr id="3141" name="Google Shape;3141;p30"/>
            <p:cNvSpPr/>
            <p:nvPr/>
          </p:nvSpPr>
          <p:spPr>
            <a:xfrm>
              <a:off x="-1599002" y="521938"/>
              <a:ext cx="55999" cy="244721"/>
            </a:xfrm>
            <a:custGeom>
              <a:avLst/>
              <a:gdLst/>
              <a:ahLst/>
              <a:cxnLst/>
              <a:rect l="l" t="t" r="r" b="b"/>
              <a:pathLst>
                <a:path w="1351" h="5904" extrusionOk="0">
                  <a:moveTo>
                    <a:pt x="0" y="1"/>
                  </a:moveTo>
                  <a:lnTo>
                    <a:pt x="0" y="5903"/>
                  </a:lnTo>
                  <a:lnTo>
                    <a:pt x="1351" y="5903"/>
                  </a:lnTo>
                  <a:lnTo>
                    <a:pt x="1351"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2" name="Google Shape;3142;p30"/>
            <p:cNvSpPr/>
            <p:nvPr/>
          </p:nvSpPr>
          <p:spPr>
            <a:xfrm>
              <a:off x="-1585199" y="278046"/>
              <a:ext cx="28393" cy="243933"/>
            </a:xfrm>
            <a:custGeom>
              <a:avLst/>
              <a:gdLst/>
              <a:ahLst/>
              <a:cxnLst/>
              <a:rect l="l" t="t" r="r" b="b"/>
              <a:pathLst>
                <a:path w="685" h="5885" extrusionOk="0">
                  <a:moveTo>
                    <a:pt x="0" y="1"/>
                  </a:moveTo>
                  <a:lnTo>
                    <a:pt x="0" y="5885"/>
                  </a:lnTo>
                  <a:lnTo>
                    <a:pt x="685" y="5885"/>
                  </a:lnTo>
                  <a:lnTo>
                    <a:pt x="685"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3" name="Google Shape;3143;p30"/>
            <p:cNvSpPr/>
            <p:nvPr/>
          </p:nvSpPr>
          <p:spPr>
            <a:xfrm>
              <a:off x="-2017771" y="725209"/>
              <a:ext cx="548425" cy="1438854"/>
            </a:xfrm>
            <a:custGeom>
              <a:avLst/>
              <a:gdLst/>
              <a:ahLst/>
              <a:cxnLst/>
              <a:rect l="l" t="t" r="r" b="b"/>
              <a:pathLst>
                <a:path w="13231" h="34713" extrusionOk="0">
                  <a:moveTo>
                    <a:pt x="1647" y="0"/>
                  </a:moveTo>
                  <a:lnTo>
                    <a:pt x="1462" y="1073"/>
                  </a:lnTo>
                  <a:lnTo>
                    <a:pt x="1277" y="2165"/>
                  </a:lnTo>
                  <a:lnTo>
                    <a:pt x="1092" y="3238"/>
                  </a:lnTo>
                  <a:lnTo>
                    <a:pt x="925" y="4330"/>
                  </a:lnTo>
                  <a:lnTo>
                    <a:pt x="777" y="5422"/>
                  </a:lnTo>
                  <a:lnTo>
                    <a:pt x="648" y="6495"/>
                  </a:lnTo>
                  <a:lnTo>
                    <a:pt x="518" y="7587"/>
                  </a:lnTo>
                  <a:lnTo>
                    <a:pt x="407" y="8678"/>
                  </a:lnTo>
                  <a:lnTo>
                    <a:pt x="315" y="9751"/>
                  </a:lnTo>
                  <a:lnTo>
                    <a:pt x="241" y="10843"/>
                  </a:lnTo>
                  <a:lnTo>
                    <a:pt x="167" y="11935"/>
                  </a:lnTo>
                  <a:lnTo>
                    <a:pt x="111" y="13008"/>
                  </a:lnTo>
                  <a:lnTo>
                    <a:pt x="56" y="14100"/>
                  </a:lnTo>
                  <a:lnTo>
                    <a:pt x="19" y="15191"/>
                  </a:lnTo>
                  <a:lnTo>
                    <a:pt x="0" y="16265"/>
                  </a:lnTo>
                  <a:lnTo>
                    <a:pt x="0" y="17356"/>
                  </a:lnTo>
                  <a:lnTo>
                    <a:pt x="0" y="18430"/>
                  </a:lnTo>
                  <a:lnTo>
                    <a:pt x="19" y="19521"/>
                  </a:lnTo>
                  <a:lnTo>
                    <a:pt x="56" y="20613"/>
                  </a:lnTo>
                  <a:lnTo>
                    <a:pt x="111" y="21686"/>
                  </a:lnTo>
                  <a:lnTo>
                    <a:pt x="167" y="22778"/>
                  </a:lnTo>
                  <a:lnTo>
                    <a:pt x="241" y="23870"/>
                  </a:lnTo>
                  <a:lnTo>
                    <a:pt x="315" y="24943"/>
                  </a:lnTo>
                  <a:lnTo>
                    <a:pt x="407" y="26034"/>
                  </a:lnTo>
                  <a:lnTo>
                    <a:pt x="518" y="27126"/>
                  </a:lnTo>
                  <a:lnTo>
                    <a:pt x="648" y="28199"/>
                  </a:lnTo>
                  <a:lnTo>
                    <a:pt x="777" y="29291"/>
                  </a:lnTo>
                  <a:lnTo>
                    <a:pt x="925" y="30383"/>
                  </a:lnTo>
                  <a:lnTo>
                    <a:pt x="1092" y="31456"/>
                  </a:lnTo>
                  <a:lnTo>
                    <a:pt x="1277" y="32548"/>
                  </a:lnTo>
                  <a:lnTo>
                    <a:pt x="1462" y="33621"/>
                  </a:lnTo>
                  <a:lnTo>
                    <a:pt x="1647" y="34712"/>
                  </a:lnTo>
                  <a:lnTo>
                    <a:pt x="12083" y="34712"/>
                  </a:lnTo>
                  <a:lnTo>
                    <a:pt x="13193" y="30309"/>
                  </a:lnTo>
                  <a:lnTo>
                    <a:pt x="12212" y="27940"/>
                  </a:lnTo>
                  <a:lnTo>
                    <a:pt x="12249" y="11787"/>
                  </a:lnTo>
                  <a:lnTo>
                    <a:pt x="13138" y="10196"/>
                  </a:lnTo>
                  <a:lnTo>
                    <a:pt x="13230"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4" name="Google Shape;3144;p30"/>
            <p:cNvSpPr/>
            <p:nvPr/>
          </p:nvSpPr>
          <p:spPr>
            <a:xfrm>
              <a:off x="-1818355" y="725209"/>
              <a:ext cx="349009" cy="389630"/>
            </a:xfrm>
            <a:custGeom>
              <a:avLst/>
              <a:gdLst/>
              <a:ahLst/>
              <a:cxnLst/>
              <a:rect l="l" t="t" r="r" b="b"/>
              <a:pathLst>
                <a:path w="8420" h="9400" extrusionOk="0">
                  <a:moveTo>
                    <a:pt x="0" y="0"/>
                  </a:moveTo>
                  <a:lnTo>
                    <a:pt x="0" y="9400"/>
                  </a:lnTo>
                  <a:lnTo>
                    <a:pt x="8419" y="9400"/>
                  </a:lnTo>
                  <a:lnTo>
                    <a:pt x="8419"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5" name="Google Shape;3145;p30"/>
            <p:cNvSpPr/>
            <p:nvPr/>
          </p:nvSpPr>
          <p:spPr>
            <a:xfrm>
              <a:off x="-1855205" y="1147791"/>
              <a:ext cx="382003" cy="65988"/>
            </a:xfrm>
            <a:custGeom>
              <a:avLst/>
              <a:gdLst/>
              <a:ahLst/>
              <a:cxnLst/>
              <a:rect l="l" t="t" r="r" b="b"/>
              <a:pathLst>
                <a:path w="9216" h="1592" extrusionOk="0">
                  <a:moveTo>
                    <a:pt x="889" y="1"/>
                  </a:moveTo>
                  <a:lnTo>
                    <a:pt x="1" y="1592"/>
                  </a:lnTo>
                  <a:lnTo>
                    <a:pt x="8327" y="1592"/>
                  </a:lnTo>
                  <a:lnTo>
                    <a:pt x="9216"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6" name="Google Shape;3146;p30"/>
            <p:cNvSpPr/>
            <p:nvPr/>
          </p:nvSpPr>
          <p:spPr>
            <a:xfrm>
              <a:off x="-1819889" y="1981475"/>
              <a:ext cx="349009" cy="182587"/>
            </a:xfrm>
            <a:custGeom>
              <a:avLst/>
              <a:gdLst/>
              <a:ahLst/>
              <a:cxnLst/>
              <a:rect l="l" t="t" r="r" b="b"/>
              <a:pathLst>
                <a:path w="8420" h="4405" extrusionOk="0">
                  <a:moveTo>
                    <a:pt x="0" y="1"/>
                  </a:moveTo>
                  <a:lnTo>
                    <a:pt x="0" y="4404"/>
                  </a:lnTo>
                  <a:lnTo>
                    <a:pt x="8419" y="4404"/>
                  </a:lnTo>
                  <a:lnTo>
                    <a:pt x="8419"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7" name="Google Shape;3147;p30"/>
            <p:cNvSpPr/>
            <p:nvPr/>
          </p:nvSpPr>
          <p:spPr>
            <a:xfrm>
              <a:off x="-1856738" y="1883322"/>
              <a:ext cx="382003" cy="65988"/>
            </a:xfrm>
            <a:custGeom>
              <a:avLst/>
              <a:gdLst/>
              <a:ahLst/>
              <a:cxnLst/>
              <a:rect l="l" t="t" r="r" b="b"/>
              <a:pathLst>
                <a:path w="9216" h="1592" extrusionOk="0">
                  <a:moveTo>
                    <a:pt x="1" y="0"/>
                  </a:moveTo>
                  <a:lnTo>
                    <a:pt x="889" y="1592"/>
                  </a:lnTo>
                  <a:lnTo>
                    <a:pt x="9216" y="1592"/>
                  </a:lnTo>
                  <a:lnTo>
                    <a:pt x="8327"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8" name="Google Shape;3148;p30"/>
            <p:cNvSpPr/>
            <p:nvPr/>
          </p:nvSpPr>
          <p:spPr>
            <a:xfrm>
              <a:off x="-1856738" y="1317280"/>
              <a:ext cx="79833" cy="79833"/>
            </a:xfrm>
            <a:custGeom>
              <a:avLst/>
              <a:gdLst/>
              <a:ahLst/>
              <a:cxnLst/>
              <a:rect l="l" t="t" r="r" b="b"/>
              <a:pathLst>
                <a:path w="1926" h="1926" extrusionOk="0">
                  <a:moveTo>
                    <a:pt x="1" y="1"/>
                  </a:moveTo>
                  <a:lnTo>
                    <a:pt x="1"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9" name="Google Shape;3149;p30"/>
            <p:cNvSpPr/>
            <p:nvPr/>
          </p:nvSpPr>
          <p:spPr>
            <a:xfrm>
              <a:off x="-1740139" y="1317280"/>
              <a:ext cx="80579" cy="79833"/>
            </a:xfrm>
            <a:custGeom>
              <a:avLst/>
              <a:gdLst/>
              <a:ahLst/>
              <a:cxnLst/>
              <a:rect l="l" t="t" r="r" b="b"/>
              <a:pathLst>
                <a:path w="1944" h="1926" extrusionOk="0">
                  <a:moveTo>
                    <a:pt x="0" y="1"/>
                  </a:moveTo>
                  <a:lnTo>
                    <a:pt x="0" y="1925"/>
                  </a:lnTo>
                  <a:lnTo>
                    <a:pt x="1943" y="1925"/>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0" name="Google Shape;3150;p30"/>
            <p:cNvSpPr/>
            <p:nvPr/>
          </p:nvSpPr>
          <p:spPr>
            <a:xfrm>
              <a:off x="-1622794" y="1317280"/>
              <a:ext cx="79791" cy="79833"/>
            </a:xfrm>
            <a:custGeom>
              <a:avLst/>
              <a:gdLst/>
              <a:ahLst/>
              <a:cxnLst/>
              <a:rect l="l" t="t" r="r" b="b"/>
              <a:pathLst>
                <a:path w="1925" h="1926" extrusionOk="0">
                  <a:moveTo>
                    <a:pt x="0" y="1"/>
                  </a:moveTo>
                  <a:lnTo>
                    <a:pt x="0"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1" name="Google Shape;3151;p30"/>
            <p:cNvSpPr/>
            <p:nvPr/>
          </p:nvSpPr>
          <p:spPr>
            <a:xfrm>
              <a:off x="-1856738" y="1443827"/>
              <a:ext cx="79833" cy="80579"/>
            </a:xfrm>
            <a:custGeom>
              <a:avLst/>
              <a:gdLst/>
              <a:ahLst/>
              <a:cxnLst/>
              <a:rect l="l" t="t" r="r" b="b"/>
              <a:pathLst>
                <a:path w="1926" h="1944" extrusionOk="0">
                  <a:moveTo>
                    <a:pt x="1" y="1"/>
                  </a:moveTo>
                  <a:lnTo>
                    <a:pt x="1" y="1944"/>
                  </a:lnTo>
                  <a:lnTo>
                    <a:pt x="1925" y="1944"/>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2" name="Google Shape;3152;p30"/>
            <p:cNvSpPr/>
            <p:nvPr/>
          </p:nvSpPr>
          <p:spPr>
            <a:xfrm>
              <a:off x="-1740139" y="1443827"/>
              <a:ext cx="80579" cy="80579"/>
            </a:xfrm>
            <a:custGeom>
              <a:avLst/>
              <a:gdLst/>
              <a:ahLst/>
              <a:cxnLst/>
              <a:rect l="l" t="t" r="r" b="b"/>
              <a:pathLst>
                <a:path w="1944" h="1944" extrusionOk="0">
                  <a:moveTo>
                    <a:pt x="0" y="1"/>
                  </a:moveTo>
                  <a:lnTo>
                    <a:pt x="0" y="1944"/>
                  </a:lnTo>
                  <a:lnTo>
                    <a:pt x="1943" y="1944"/>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3" name="Google Shape;3153;p30"/>
            <p:cNvSpPr/>
            <p:nvPr/>
          </p:nvSpPr>
          <p:spPr>
            <a:xfrm>
              <a:off x="-1622794" y="1443827"/>
              <a:ext cx="79791" cy="80579"/>
            </a:xfrm>
            <a:custGeom>
              <a:avLst/>
              <a:gdLst/>
              <a:ahLst/>
              <a:cxnLst/>
              <a:rect l="l" t="t" r="r" b="b"/>
              <a:pathLst>
                <a:path w="1925" h="1944" extrusionOk="0">
                  <a:moveTo>
                    <a:pt x="0" y="1"/>
                  </a:moveTo>
                  <a:lnTo>
                    <a:pt x="0" y="1944"/>
                  </a:lnTo>
                  <a:lnTo>
                    <a:pt x="1925" y="1944"/>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4" name="Google Shape;3154;p30"/>
            <p:cNvSpPr/>
            <p:nvPr/>
          </p:nvSpPr>
          <p:spPr>
            <a:xfrm>
              <a:off x="-1856738" y="1571162"/>
              <a:ext cx="79833" cy="80579"/>
            </a:xfrm>
            <a:custGeom>
              <a:avLst/>
              <a:gdLst/>
              <a:ahLst/>
              <a:cxnLst/>
              <a:rect l="l" t="t" r="r" b="b"/>
              <a:pathLst>
                <a:path w="1926" h="1944" extrusionOk="0">
                  <a:moveTo>
                    <a:pt x="1" y="0"/>
                  </a:moveTo>
                  <a:lnTo>
                    <a:pt x="1" y="1943"/>
                  </a:lnTo>
                  <a:lnTo>
                    <a:pt x="1925" y="1943"/>
                  </a:lnTo>
                  <a:lnTo>
                    <a:pt x="1925"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5" name="Google Shape;3155;p30"/>
            <p:cNvSpPr/>
            <p:nvPr/>
          </p:nvSpPr>
          <p:spPr>
            <a:xfrm>
              <a:off x="-1740139" y="1571162"/>
              <a:ext cx="80579" cy="80579"/>
            </a:xfrm>
            <a:custGeom>
              <a:avLst/>
              <a:gdLst/>
              <a:ahLst/>
              <a:cxnLst/>
              <a:rect l="l" t="t" r="r" b="b"/>
              <a:pathLst>
                <a:path w="1944" h="1944" extrusionOk="0">
                  <a:moveTo>
                    <a:pt x="0" y="0"/>
                  </a:moveTo>
                  <a:lnTo>
                    <a:pt x="0" y="1943"/>
                  </a:lnTo>
                  <a:lnTo>
                    <a:pt x="1943" y="1943"/>
                  </a:lnTo>
                  <a:lnTo>
                    <a:pt x="1943"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6" name="Google Shape;3156;p30"/>
            <p:cNvSpPr/>
            <p:nvPr/>
          </p:nvSpPr>
          <p:spPr>
            <a:xfrm>
              <a:off x="-1622794" y="1571162"/>
              <a:ext cx="79791" cy="80579"/>
            </a:xfrm>
            <a:custGeom>
              <a:avLst/>
              <a:gdLst/>
              <a:ahLst/>
              <a:cxnLst/>
              <a:rect l="l" t="t" r="r" b="b"/>
              <a:pathLst>
                <a:path w="1925" h="1944" extrusionOk="0">
                  <a:moveTo>
                    <a:pt x="0" y="0"/>
                  </a:moveTo>
                  <a:lnTo>
                    <a:pt x="0" y="1943"/>
                  </a:lnTo>
                  <a:lnTo>
                    <a:pt x="1925" y="1943"/>
                  </a:lnTo>
                  <a:lnTo>
                    <a:pt x="1925"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7" name="Google Shape;3157;p30"/>
            <p:cNvSpPr/>
            <p:nvPr/>
          </p:nvSpPr>
          <p:spPr>
            <a:xfrm>
              <a:off x="-1856738" y="1698455"/>
              <a:ext cx="79833" cy="79833"/>
            </a:xfrm>
            <a:custGeom>
              <a:avLst/>
              <a:gdLst/>
              <a:ahLst/>
              <a:cxnLst/>
              <a:rect l="l" t="t" r="r" b="b"/>
              <a:pathLst>
                <a:path w="1926" h="1926" extrusionOk="0">
                  <a:moveTo>
                    <a:pt x="1" y="1"/>
                  </a:moveTo>
                  <a:lnTo>
                    <a:pt x="1"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8" name="Google Shape;3158;p30"/>
            <p:cNvSpPr/>
            <p:nvPr/>
          </p:nvSpPr>
          <p:spPr>
            <a:xfrm>
              <a:off x="-1740139" y="1698455"/>
              <a:ext cx="80579" cy="79833"/>
            </a:xfrm>
            <a:custGeom>
              <a:avLst/>
              <a:gdLst/>
              <a:ahLst/>
              <a:cxnLst/>
              <a:rect l="l" t="t" r="r" b="b"/>
              <a:pathLst>
                <a:path w="1944" h="1926" extrusionOk="0">
                  <a:moveTo>
                    <a:pt x="0" y="1"/>
                  </a:moveTo>
                  <a:lnTo>
                    <a:pt x="0" y="1925"/>
                  </a:lnTo>
                  <a:lnTo>
                    <a:pt x="1943" y="1925"/>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9" name="Google Shape;3159;p30"/>
            <p:cNvSpPr/>
            <p:nvPr/>
          </p:nvSpPr>
          <p:spPr>
            <a:xfrm>
              <a:off x="-1622794" y="1698455"/>
              <a:ext cx="79791" cy="79833"/>
            </a:xfrm>
            <a:custGeom>
              <a:avLst/>
              <a:gdLst/>
              <a:ahLst/>
              <a:cxnLst/>
              <a:rect l="l" t="t" r="r" b="b"/>
              <a:pathLst>
                <a:path w="1925" h="1926" extrusionOk="0">
                  <a:moveTo>
                    <a:pt x="0" y="1"/>
                  </a:moveTo>
                  <a:lnTo>
                    <a:pt x="0"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0" name="Google Shape;3160;p30"/>
            <p:cNvSpPr/>
            <p:nvPr/>
          </p:nvSpPr>
          <p:spPr>
            <a:xfrm>
              <a:off x="-1761610" y="781166"/>
              <a:ext cx="235477" cy="277715"/>
            </a:xfrm>
            <a:custGeom>
              <a:avLst/>
              <a:gdLst/>
              <a:ahLst/>
              <a:cxnLst/>
              <a:rect l="l" t="t" r="r" b="b"/>
              <a:pathLst>
                <a:path w="5681" h="6700" extrusionOk="0">
                  <a:moveTo>
                    <a:pt x="0" y="1"/>
                  </a:moveTo>
                  <a:lnTo>
                    <a:pt x="0" y="6699"/>
                  </a:lnTo>
                  <a:lnTo>
                    <a:pt x="5681" y="6699"/>
                  </a:lnTo>
                  <a:lnTo>
                    <a:pt x="5681" y="1"/>
                  </a:lnTo>
                  <a:close/>
                </a:path>
              </a:pathLst>
            </a:custGeom>
            <a:solidFill>
              <a:srgbClr val="FFB468"/>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1" name="Google Shape;3161;p30"/>
            <p:cNvSpPr/>
            <p:nvPr/>
          </p:nvSpPr>
          <p:spPr>
            <a:xfrm>
              <a:off x="-1901214" y="719074"/>
              <a:ext cx="51439" cy="1450335"/>
            </a:xfrm>
            <a:custGeom>
              <a:avLst/>
              <a:gdLst/>
              <a:ahLst/>
              <a:cxnLst/>
              <a:rect l="l" t="t" r="r" b="b"/>
              <a:pathLst>
                <a:path w="1241" h="34990" extrusionOk="0">
                  <a:moveTo>
                    <a:pt x="1111" y="0"/>
                  </a:moveTo>
                  <a:lnTo>
                    <a:pt x="1055" y="19"/>
                  </a:lnTo>
                  <a:lnTo>
                    <a:pt x="1018" y="56"/>
                  </a:lnTo>
                  <a:lnTo>
                    <a:pt x="981" y="93"/>
                  </a:lnTo>
                  <a:lnTo>
                    <a:pt x="981" y="148"/>
                  </a:lnTo>
                  <a:lnTo>
                    <a:pt x="981" y="10307"/>
                  </a:lnTo>
                  <a:lnTo>
                    <a:pt x="19" y="11861"/>
                  </a:lnTo>
                  <a:lnTo>
                    <a:pt x="1" y="11935"/>
                  </a:lnTo>
                  <a:lnTo>
                    <a:pt x="1" y="28088"/>
                  </a:lnTo>
                  <a:lnTo>
                    <a:pt x="19" y="28162"/>
                  </a:lnTo>
                  <a:lnTo>
                    <a:pt x="981" y="29717"/>
                  </a:lnTo>
                  <a:lnTo>
                    <a:pt x="981" y="34860"/>
                  </a:lnTo>
                  <a:lnTo>
                    <a:pt x="981" y="34916"/>
                  </a:lnTo>
                  <a:lnTo>
                    <a:pt x="1018" y="34953"/>
                  </a:lnTo>
                  <a:lnTo>
                    <a:pt x="1055" y="34990"/>
                  </a:lnTo>
                  <a:lnTo>
                    <a:pt x="1166" y="34990"/>
                  </a:lnTo>
                  <a:lnTo>
                    <a:pt x="1203" y="34953"/>
                  </a:lnTo>
                  <a:lnTo>
                    <a:pt x="1222" y="34916"/>
                  </a:lnTo>
                  <a:lnTo>
                    <a:pt x="1241" y="34860"/>
                  </a:lnTo>
                  <a:lnTo>
                    <a:pt x="1241" y="29680"/>
                  </a:lnTo>
                  <a:lnTo>
                    <a:pt x="1222" y="29606"/>
                  </a:lnTo>
                  <a:lnTo>
                    <a:pt x="260" y="28051"/>
                  </a:lnTo>
                  <a:lnTo>
                    <a:pt x="260" y="11972"/>
                  </a:lnTo>
                  <a:lnTo>
                    <a:pt x="1222" y="10418"/>
                  </a:lnTo>
                  <a:lnTo>
                    <a:pt x="1241" y="10344"/>
                  </a:lnTo>
                  <a:lnTo>
                    <a:pt x="1241" y="148"/>
                  </a:lnTo>
                  <a:lnTo>
                    <a:pt x="1222" y="93"/>
                  </a:lnTo>
                  <a:lnTo>
                    <a:pt x="1203" y="56"/>
                  </a:lnTo>
                  <a:lnTo>
                    <a:pt x="1166" y="19"/>
                  </a:lnTo>
                  <a:lnTo>
                    <a:pt x="111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62" name="Google Shape;3162;p30"/>
          <p:cNvGrpSpPr/>
          <p:nvPr/>
        </p:nvGrpSpPr>
        <p:grpSpPr>
          <a:xfrm>
            <a:off x="8235386" y="1118933"/>
            <a:ext cx="870980" cy="653235"/>
            <a:chOff x="2609400" y="2709025"/>
            <a:chExt cx="426700" cy="320025"/>
          </a:xfrm>
        </p:grpSpPr>
        <p:sp>
          <p:nvSpPr>
            <p:cNvPr id="3163" name="Google Shape;3163;p30"/>
            <p:cNvSpPr/>
            <p:nvPr/>
          </p:nvSpPr>
          <p:spPr>
            <a:xfrm>
              <a:off x="2609400" y="2709025"/>
              <a:ext cx="416450" cy="270800"/>
            </a:xfrm>
            <a:custGeom>
              <a:avLst/>
              <a:gdLst/>
              <a:ahLst/>
              <a:cxnLst/>
              <a:rect l="l" t="t" r="r" b="b"/>
              <a:pathLst>
                <a:path w="16658" h="10832" extrusionOk="0">
                  <a:moveTo>
                    <a:pt x="13622" y="0"/>
                  </a:moveTo>
                  <a:lnTo>
                    <a:pt x="13458" y="21"/>
                  </a:lnTo>
                  <a:lnTo>
                    <a:pt x="13273" y="62"/>
                  </a:lnTo>
                  <a:lnTo>
                    <a:pt x="13109" y="123"/>
                  </a:lnTo>
                  <a:lnTo>
                    <a:pt x="12924" y="185"/>
                  </a:lnTo>
                  <a:lnTo>
                    <a:pt x="12760" y="246"/>
                  </a:lnTo>
                  <a:lnTo>
                    <a:pt x="12452" y="452"/>
                  </a:lnTo>
                  <a:lnTo>
                    <a:pt x="12124" y="698"/>
                  </a:lnTo>
                  <a:lnTo>
                    <a:pt x="11796" y="985"/>
                  </a:lnTo>
                  <a:lnTo>
                    <a:pt x="11693" y="1087"/>
                  </a:lnTo>
                  <a:lnTo>
                    <a:pt x="11386" y="1395"/>
                  </a:lnTo>
                  <a:lnTo>
                    <a:pt x="10893" y="1846"/>
                  </a:lnTo>
                  <a:lnTo>
                    <a:pt x="10237" y="2400"/>
                  </a:lnTo>
                  <a:lnTo>
                    <a:pt x="9827" y="2708"/>
                  </a:lnTo>
                  <a:lnTo>
                    <a:pt x="9396" y="3016"/>
                  </a:lnTo>
                  <a:lnTo>
                    <a:pt x="8903" y="3344"/>
                  </a:lnTo>
                  <a:lnTo>
                    <a:pt x="8391" y="3672"/>
                  </a:lnTo>
                  <a:lnTo>
                    <a:pt x="7837" y="4000"/>
                  </a:lnTo>
                  <a:lnTo>
                    <a:pt x="7262" y="4308"/>
                  </a:lnTo>
                  <a:lnTo>
                    <a:pt x="6626" y="4616"/>
                  </a:lnTo>
                  <a:lnTo>
                    <a:pt x="5970" y="4903"/>
                  </a:lnTo>
                  <a:lnTo>
                    <a:pt x="5313" y="5170"/>
                  </a:lnTo>
                  <a:lnTo>
                    <a:pt x="4657" y="5416"/>
                  </a:lnTo>
                  <a:lnTo>
                    <a:pt x="3406" y="5847"/>
                  </a:lnTo>
                  <a:lnTo>
                    <a:pt x="2277" y="6257"/>
                  </a:lnTo>
                  <a:lnTo>
                    <a:pt x="1765" y="6462"/>
                  </a:lnTo>
                  <a:lnTo>
                    <a:pt x="1313" y="6667"/>
                  </a:lnTo>
                  <a:lnTo>
                    <a:pt x="923" y="6872"/>
                  </a:lnTo>
                  <a:lnTo>
                    <a:pt x="739" y="6975"/>
                  </a:lnTo>
                  <a:lnTo>
                    <a:pt x="595" y="7098"/>
                  </a:lnTo>
                  <a:lnTo>
                    <a:pt x="452" y="7221"/>
                  </a:lnTo>
                  <a:lnTo>
                    <a:pt x="329" y="7344"/>
                  </a:lnTo>
                  <a:lnTo>
                    <a:pt x="226" y="7467"/>
                  </a:lnTo>
                  <a:lnTo>
                    <a:pt x="123" y="7611"/>
                  </a:lnTo>
                  <a:lnTo>
                    <a:pt x="62" y="7754"/>
                  </a:lnTo>
                  <a:lnTo>
                    <a:pt x="21" y="7898"/>
                  </a:lnTo>
                  <a:lnTo>
                    <a:pt x="0" y="8062"/>
                  </a:lnTo>
                  <a:lnTo>
                    <a:pt x="0" y="8226"/>
                  </a:lnTo>
                  <a:lnTo>
                    <a:pt x="21" y="8390"/>
                  </a:lnTo>
                  <a:lnTo>
                    <a:pt x="82" y="8575"/>
                  </a:lnTo>
                  <a:lnTo>
                    <a:pt x="144" y="8760"/>
                  </a:lnTo>
                  <a:lnTo>
                    <a:pt x="247" y="8965"/>
                  </a:lnTo>
                  <a:lnTo>
                    <a:pt x="370" y="9170"/>
                  </a:lnTo>
                  <a:lnTo>
                    <a:pt x="493" y="9355"/>
                  </a:lnTo>
                  <a:lnTo>
                    <a:pt x="636" y="9539"/>
                  </a:lnTo>
                  <a:lnTo>
                    <a:pt x="800" y="9703"/>
                  </a:lnTo>
                  <a:lnTo>
                    <a:pt x="965" y="9867"/>
                  </a:lnTo>
                  <a:lnTo>
                    <a:pt x="1129" y="10011"/>
                  </a:lnTo>
                  <a:lnTo>
                    <a:pt x="1334" y="10155"/>
                  </a:lnTo>
                  <a:lnTo>
                    <a:pt x="1518" y="10278"/>
                  </a:lnTo>
                  <a:lnTo>
                    <a:pt x="1744" y="10380"/>
                  </a:lnTo>
                  <a:lnTo>
                    <a:pt x="1949" y="10483"/>
                  </a:lnTo>
                  <a:lnTo>
                    <a:pt x="2195" y="10565"/>
                  </a:lnTo>
                  <a:lnTo>
                    <a:pt x="2442" y="10647"/>
                  </a:lnTo>
                  <a:lnTo>
                    <a:pt x="2688" y="10708"/>
                  </a:lnTo>
                  <a:lnTo>
                    <a:pt x="2954" y="10770"/>
                  </a:lnTo>
                  <a:lnTo>
                    <a:pt x="3242" y="10791"/>
                  </a:lnTo>
                  <a:lnTo>
                    <a:pt x="3529" y="10832"/>
                  </a:lnTo>
                  <a:lnTo>
                    <a:pt x="4124" y="10832"/>
                  </a:lnTo>
                  <a:lnTo>
                    <a:pt x="4452" y="10811"/>
                  </a:lnTo>
                  <a:lnTo>
                    <a:pt x="4780" y="10770"/>
                  </a:lnTo>
                  <a:lnTo>
                    <a:pt x="5108" y="10729"/>
                  </a:lnTo>
                  <a:lnTo>
                    <a:pt x="5457" y="10667"/>
                  </a:lnTo>
                  <a:lnTo>
                    <a:pt x="5826" y="10585"/>
                  </a:lnTo>
                  <a:lnTo>
                    <a:pt x="6196" y="10503"/>
                  </a:lnTo>
                  <a:lnTo>
                    <a:pt x="6955" y="10278"/>
                  </a:lnTo>
                  <a:lnTo>
                    <a:pt x="7775" y="9970"/>
                  </a:lnTo>
                  <a:lnTo>
                    <a:pt x="8616" y="9621"/>
                  </a:lnTo>
                  <a:lnTo>
                    <a:pt x="9498" y="9190"/>
                  </a:lnTo>
                  <a:lnTo>
                    <a:pt x="10360" y="8739"/>
                  </a:lnTo>
                  <a:lnTo>
                    <a:pt x="11160" y="8308"/>
                  </a:lnTo>
                  <a:lnTo>
                    <a:pt x="11898" y="7878"/>
                  </a:lnTo>
                  <a:lnTo>
                    <a:pt x="12575" y="7488"/>
                  </a:lnTo>
                  <a:lnTo>
                    <a:pt x="13170" y="7098"/>
                  </a:lnTo>
                  <a:lnTo>
                    <a:pt x="13724" y="6708"/>
                  </a:lnTo>
                  <a:lnTo>
                    <a:pt x="14217" y="6339"/>
                  </a:lnTo>
                  <a:lnTo>
                    <a:pt x="14647" y="5970"/>
                  </a:lnTo>
                  <a:lnTo>
                    <a:pt x="15037" y="5621"/>
                  </a:lnTo>
                  <a:lnTo>
                    <a:pt x="15386" y="5252"/>
                  </a:lnTo>
                  <a:lnTo>
                    <a:pt x="15673" y="4903"/>
                  </a:lnTo>
                  <a:lnTo>
                    <a:pt x="15940" y="4534"/>
                  </a:lnTo>
                  <a:lnTo>
                    <a:pt x="16145" y="4185"/>
                  </a:lnTo>
                  <a:lnTo>
                    <a:pt x="16309" y="3816"/>
                  </a:lnTo>
                  <a:lnTo>
                    <a:pt x="16453" y="3447"/>
                  </a:lnTo>
                  <a:lnTo>
                    <a:pt x="16555" y="3077"/>
                  </a:lnTo>
                  <a:lnTo>
                    <a:pt x="16637" y="2708"/>
                  </a:lnTo>
                  <a:lnTo>
                    <a:pt x="16658" y="2380"/>
                  </a:lnTo>
                  <a:lnTo>
                    <a:pt x="16658" y="2072"/>
                  </a:lnTo>
                  <a:lnTo>
                    <a:pt x="16637" y="1805"/>
                  </a:lnTo>
                  <a:lnTo>
                    <a:pt x="16576" y="1559"/>
                  </a:lnTo>
                  <a:lnTo>
                    <a:pt x="16494" y="1354"/>
                  </a:lnTo>
                  <a:lnTo>
                    <a:pt x="16391" y="1149"/>
                  </a:lnTo>
                  <a:lnTo>
                    <a:pt x="16268" y="985"/>
                  </a:lnTo>
                  <a:lnTo>
                    <a:pt x="16124" y="821"/>
                  </a:lnTo>
                  <a:lnTo>
                    <a:pt x="15940" y="698"/>
                  </a:lnTo>
                  <a:lnTo>
                    <a:pt x="15755" y="575"/>
                  </a:lnTo>
                  <a:lnTo>
                    <a:pt x="15570" y="472"/>
                  </a:lnTo>
                  <a:lnTo>
                    <a:pt x="15365" y="369"/>
                  </a:lnTo>
                  <a:lnTo>
                    <a:pt x="15140" y="287"/>
                  </a:lnTo>
                  <a:lnTo>
                    <a:pt x="14668" y="144"/>
                  </a:lnTo>
                  <a:lnTo>
                    <a:pt x="14442" y="82"/>
                  </a:lnTo>
                  <a:lnTo>
                    <a:pt x="14237" y="41"/>
                  </a:lnTo>
                  <a:lnTo>
                    <a:pt x="14011" y="21"/>
                  </a:lnTo>
                  <a:lnTo>
                    <a:pt x="1382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4" name="Google Shape;3164;p30"/>
            <p:cNvSpPr/>
            <p:nvPr/>
          </p:nvSpPr>
          <p:spPr>
            <a:xfrm>
              <a:off x="2727350" y="2943900"/>
              <a:ext cx="78500" cy="81575"/>
            </a:xfrm>
            <a:custGeom>
              <a:avLst/>
              <a:gdLst/>
              <a:ahLst/>
              <a:cxnLst/>
              <a:rect l="l" t="t" r="r" b="b"/>
              <a:pathLst>
                <a:path w="3140" h="3263" extrusionOk="0">
                  <a:moveTo>
                    <a:pt x="1375" y="1"/>
                  </a:moveTo>
                  <a:lnTo>
                    <a:pt x="1211" y="21"/>
                  </a:lnTo>
                  <a:lnTo>
                    <a:pt x="1067" y="62"/>
                  </a:lnTo>
                  <a:lnTo>
                    <a:pt x="924" y="103"/>
                  </a:lnTo>
                  <a:lnTo>
                    <a:pt x="801" y="185"/>
                  </a:lnTo>
                  <a:lnTo>
                    <a:pt x="678" y="247"/>
                  </a:lnTo>
                  <a:lnTo>
                    <a:pt x="554" y="349"/>
                  </a:lnTo>
                  <a:lnTo>
                    <a:pt x="452" y="431"/>
                  </a:lnTo>
                  <a:lnTo>
                    <a:pt x="349" y="554"/>
                  </a:lnTo>
                  <a:lnTo>
                    <a:pt x="267" y="657"/>
                  </a:lnTo>
                  <a:lnTo>
                    <a:pt x="185" y="780"/>
                  </a:lnTo>
                  <a:lnTo>
                    <a:pt x="124" y="924"/>
                  </a:lnTo>
                  <a:lnTo>
                    <a:pt x="83" y="1067"/>
                  </a:lnTo>
                  <a:lnTo>
                    <a:pt x="42" y="1211"/>
                  </a:lnTo>
                  <a:lnTo>
                    <a:pt x="21" y="1355"/>
                  </a:lnTo>
                  <a:lnTo>
                    <a:pt x="1" y="1519"/>
                  </a:lnTo>
                  <a:lnTo>
                    <a:pt x="21" y="1642"/>
                  </a:lnTo>
                  <a:lnTo>
                    <a:pt x="21" y="1785"/>
                  </a:lnTo>
                  <a:lnTo>
                    <a:pt x="103" y="2031"/>
                  </a:lnTo>
                  <a:lnTo>
                    <a:pt x="226" y="2278"/>
                  </a:lnTo>
                  <a:lnTo>
                    <a:pt x="370" y="2483"/>
                  </a:lnTo>
                  <a:lnTo>
                    <a:pt x="390" y="2503"/>
                  </a:lnTo>
                  <a:lnTo>
                    <a:pt x="493" y="2626"/>
                  </a:lnTo>
                  <a:lnTo>
                    <a:pt x="636" y="2729"/>
                  </a:lnTo>
                  <a:lnTo>
                    <a:pt x="760" y="2832"/>
                  </a:lnTo>
                  <a:lnTo>
                    <a:pt x="924" y="2893"/>
                  </a:lnTo>
                  <a:lnTo>
                    <a:pt x="1396" y="3262"/>
                  </a:lnTo>
                  <a:lnTo>
                    <a:pt x="1560" y="3016"/>
                  </a:lnTo>
                  <a:lnTo>
                    <a:pt x="1724" y="3016"/>
                  </a:lnTo>
                  <a:lnTo>
                    <a:pt x="1867" y="2996"/>
                  </a:lnTo>
                  <a:lnTo>
                    <a:pt x="2011" y="2955"/>
                  </a:lnTo>
                  <a:lnTo>
                    <a:pt x="2134" y="2893"/>
                  </a:lnTo>
                  <a:lnTo>
                    <a:pt x="2278" y="2832"/>
                  </a:lnTo>
                  <a:lnTo>
                    <a:pt x="2380" y="2749"/>
                  </a:lnTo>
                  <a:lnTo>
                    <a:pt x="2503" y="2667"/>
                  </a:lnTo>
                  <a:lnTo>
                    <a:pt x="2606" y="2565"/>
                  </a:lnTo>
                  <a:lnTo>
                    <a:pt x="2708" y="2462"/>
                  </a:lnTo>
                  <a:lnTo>
                    <a:pt x="2790" y="2339"/>
                  </a:lnTo>
                  <a:lnTo>
                    <a:pt x="2852" y="2216"/>
                  </a:lnTo>
                  <a:lnTo>
                    <a:pt x="2934" y="2093"/>
                  </a:lnTo>
                  <a:lnTo>
                    <a:pt x="2975" y="1949"/>
                  </a:lnTo>
                  <a:lnTo>
                    <a:pt x="3016" y="1806"/>
                  </a:lnTo>
                  <a:lnTo>
                    <a:pt x="3037" y="1662"/>
                  </a:lnTo>
                  <a:lnTo>
                    <a:pt x="3037" y="1519"/>
                  </a:lnTo>
                  <a:lnTo>
                    <a:pt x="3016" y="1313"/>
                  </a:lnTo>
                  <a:lnTo>
                    <a:pt x="2975" y="1129"/>
                  </a:lnTo>
                  <a:lnTo>
                    <a:pt x="3139" y="903"/>
                  </a:lnTo>
                  <a:lnTo>
                    <a:pt x="2401" y="267"/>
                  </a:lnTo>
                  <a:lnTo>
                    <a:pt x="2196" y="144"/>
                  </a:lnTo>
                  <a:lnTo>
                    <a:pt x="1990" y="62"/>
                  </a:lnTo>
                  <a:lnTo>
                    <a:pt x="1765" y="21"/>
                  </a:lnTo>
                  <a:lnTo>
                    <a:pt x="1519" y="1"/>
                  </a:lnTo>
                  <a:close/>
                </a:path>
              </a:pathLst>
            </a:custGeom>
            <a:solidFill>
              <a:schemeClr val="accen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5" name="Google Shape;3165;p30"/>
            <p:cNvSpPr/>
            <p:nvPr/>
          </p:nvSpPr>
          <p:spPr>
            <a:xfrm>
              <a:off x="2741700" y="2954675"/>
              <a:ext cx="74400" cy="74375"/>
            </a:xfrm>
            <a:custGeom>
              <a:avLst/>
              <a:gdLst/>
              <a:ahLst/>
              <a:cxnLst/>
              <a:rect l="l" t="t" r="r" b="b"/>
              <a:pathLst>
                <a:path w="2976" h="2975" extrusionOk="0">
                  <a:moveTo>
                    <a:pt x="1334" y="0"/>
                  </a:moveTo>
                  <a:lnTo>
                    <a:pt x="1191" y="21"/>
                  </a:lnTo>
                  <a:lnTo>
                    <a:pt x="1047" y="62"/>
                  </a:lnTo>
                  <a:lnTo>
                    <a:pt x="904" y="103"/>
                  </a:lnTo>
                  <a:lnTo>
                    <a:pt x="780" y="165"/>
                  </a:lnTo>
                  <a:lnTo>
                    <a:pt x="657" y="247"/>
                  </a:lnTo>
                  <a:lnTo>
                    <a:pt x="534" y="329"/>
                  </a:lnTo>
                  <a:lnTo>
                    <a:pt x="432" y="431"/>
                  </a:lnTo>
                  <a:lnTo>
                    <a:pt x="329" y="534"/>
                  </a:lnTo>
                  <a:lnTo>
                    <a:pt x="247" y="657"/>
                  </a:lnTo>
                  <a:lnTo>
                    <a:pt x="165" y="780"/>
                  </a:lnTo>
                  <a:lnTo>
                    <a:pt x="104" y="903"/>
                  </a:lnTo>
                  <a:lnTo>
                    <a:pt x="62" y="1047"/>
                  </a:lnTo>
                  <a:lnTo>
                    <a:pt x="21" y="1190"/>
                  </a:lnTo>
                  <a:lnTo>
                    <a:pt x="1" y="1334"/>
                  </a:lnTo>
                  <a:lnTo>
                    <a:pt x="1" y="1477"/>
                  </a:lnTo>
                  <a:lnTo>
                    <a:pt x="1" y="1642"/>
                  </a:lnTo>
                  <a:lnTo>
                    <a:pt x="21" y="1785"/>
                  </a:lnTo>
                  <a:lnTo>
                    <a:pt x="62" y="1929"/>
                  </a:lnTo>
                  <a:lnTo>
                    <a:pt x="104" y="2072"/>
                  </a:lnTo>
                  <a:lnTo>
                    <a:pt x="165" y="2195"/>
                  </a:lnTo>
                  <a:lnTo>
                    <a:pt x="247" y="2318"/>
                  </a:lnTo>
                  <a:lnTo>
                    <a:pt x="329" y="2442"/>
                  </a:lnTo>
                  <a:lnTo>
                    <a:pt x="432" y="2544"/>
                  </a:lnTo>
                  <a:lnTo>
                    <a:pt x="534" y="2647"/>
                  </a:lnTo>
                  <a:lnTo>
                    <a:pt x="657" y="2729"/>
                  </a:lnTo>
                  <a:lnTo>
                    <a:pt x="780" y="2790"/>
                  </a:lnTo>
                  <a:lnTo>
                    <a:pt x="904" y="2872"/>
                  </a:lnTo>
                  <a:lnTo>
                    <a:pt x="1047" y="2913"/>
                  </a:lnTo>
                  <a:lnTo>
                    <a:pt x="1191" y="2954"/>
                  </a:lnTo>
                  <a:lnTo>
                    <a:pt x="1334" y="2975"/>
                  </a:lnTo>
                  <a:lnTo>
                    <a:pt x="1642" y="2975"/>
                  </a:lnTo>
                  <a:lnTo>
                    <a:pt x="1786" y="2954"/>
                  </a:lnTo>
                  <a:lnTo>
                    <a:pt x="1929" y="2913"/>
                  </a:lnTo>
                  <a:lnTo>
                    <a:pt x="2073" y="2872"/>
                  </a:lnTo>
                  <a:lnTo>
                    <a:pt x="2196" y="2790"/>
                  </a:lnTo>
                  <a:lnTo>
                    <a:pt x="2319" y="2729"/>
                  </a:lnTo>
                  <a:lnTo>
                    <a:pt x="2442" y="2647"/>
                  </a:lnTo>
                  <a:lnTo>
                    <a:pt x="2545" y="2544"/>
                  </a:lnTo>
                  <a:lnTo>
                    <a:pt x="2647" y="2442"/>
                  </a:lnTo>
                  <a:lnTo>
                    <a:pt x="2729" y="2318"/>
                  </a:lnTo>
                  <a:lnTo>
                    <a:pt x="2791" y="2195"/>
                  </a:lnTo>
                  <a:lnTo>
                    <a:pt x="2873" y="2072"/>
                  </a:lnTo>
                  <a:lnTo>
                    <a:pt x="2914" y="1929"/>
                  </a:lnTo>
                  <a:lnTo>
                    <a:pt x="2955" y="1785"/>
                  </a:lnTo>
                  <a:lnTo>
                    <a:pt x="2975" y="1642"/>
                  </a:lnTo>
                  <a:lnTo>
                    <a:pt x="2975" y="1477"/>
                  </a:lnTo>
                  <a:lnTo>
                    <a:pt x="2975" y="1334"/>
                  </a:lnTo>
                  <a:lnTo>
                    <a:pt x="2955" y="1190"/>
                  </a:lnTo>
                  <a:lnTo>
                    <a:pt x="2914" y="1047"/>
                  </a:lnTo>
                  <a:lnTo>
                    <a:pt x="2873" y="903"/>
                  </a:lnTo>
                  <a:lnTo>
                    <a:pt x="2791" y="780"/>
                  </a:lnTo>
                  <a:lnTo>
                    <a:pt x="2729" y="657"/>
                  </a:lnTo>
                  <a:lnTo>
                    <a:pt x="2647" y="534"/>
                  </a:lnTo>
                  <a:lnTo>
                    <a:pt x="2545" y="431"/>
                  </a:lnTo>
                  <a:lnTo>
                    <a:pt x="2442" y="329"/>
                  </a:lnTo>
                  <a:lnTo>
                    <a:pt x="2319" y="247"/>
                  </a:lnTo>
                  <a:lnTo>
                    <a:pt x="2196" y="165"/>
                  </a:lnTo>
                  <a:lnTo>
                    <a:pt x="2073" y="103"/>
                  </a:lnTo>
                  <a:lnTo>
                    <a:pt x="1929" y="62"/>
                  </a:lnTo>
                  <a:lnTo>
                    <a:pt x="1786" y="21"/>
                  </a:lnTo>
                  <a:lnTo>
                    <a:pt x="1642"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6" name="Google Shape;3166;p30"/>
            <p:cNvSpPr/>
            <p:nvPr/>
          </p:nvSpPr>
          <p:spPr>
            <a:xfrm>
              <a:off x="2761725" y="2974675"/>
              <a:ext cx="34375" cy="34375"/>
            </a:xfrm>
            <a:custGeom>
              <a:avLst/>
              <a:gdLst/>
              <a:ahLst/>
              <a:cxnLst/>
              <a:rect l="l" t="t" r="r" b="b"/>
              <a:pathLst>
                <a:path w="1375" h="1375" extrusionOk="0">
                  <a:moveTo>
                    <a:pt x="677" y="0"/>
                  </a:moveTo>
                  <a:lnTo>
                    <a:pt x="554" y="21"/>
                  </a:lnTo>
                  <a:lnTo>
                    <a:pt x="410" y="62"/>
                  </a:lnTo>
                  <a:lnTo>
                    <a:pt x="308" y="124"/>
                  </a:lnTo>
                  <a:lnTo>
                    <a:pt x="205" y="206"/>
                  </a:lnTo>
                  <a:lnTo>
                    <a:pt x="123" y="308"/>
                  </a:lnTo>
                  <a:lnTo>
                    <a:pt x="62" y="411"/>
                  </a:lnTo>
                  <a:lnTo>
                    <a:pt x="21" y="554"/>
                  </a:lnTo>
                  <a:lnTo>
                    <a:pt x="0" y="677"/>
                  </a:lnTo>
                  <a:lnTo>
                    <a:pt x="21" y="821"/>
                  </a:lnTo>
                  <a:lnTo>
                    <a:pt x="62" y="944"/>
                  </a:lnTo>
                  <a:lnTo>
                    <a:pt x="123" y="1067"/>
                  </a:lnTo>
                  <a:lnTo>
                    <a:pt x="205" y="1170"/>
                  </a:lnTo>
                  <a:lnTo>
                    <a:pt x="308" y="1252"/>
                  </a:lnTo>
                  <a:lnTo>
                    <a:pt x="410" y="1313"/>
                  </a:lnTo>
                  <a:lnTo>
                    <a:pt x="554" y="1354"/>
                  </a:lnTo>
                  <a:lnTo>
                    <a:pt x="677" y="1375"/>
                  </a:lnTo>
                  <a:lnTo>
                    <a:pt x="821" y="1354"/>
                  </a:lnTo>
                  <a:lnTo>
                    <a:pt x="944" y="1313"/>
                  </a:lnTo>
                  <a:lnTo>
                    <a:pt x="1067" y="1252"/>
                  </a:lnTo>
                  <a:lnTo>
                    <a:pt x="1169" y="1170"/>
                  </a:lnTo>
                  <a:lnTo>
                    <a:pt x="1251" y="1067"/>
                  </a:lnTo>
                  <a:lnTo>
                    <a:pt x="1313" y="944"/>
                  </a:lnTo>
                  <a:lnTo>
                    <a:pt x="1354" y="821"/>
                  </a:lnTo>
                  <a:lnTo>
                    <a:pt x="1374" y="677"/>
                  </a:lnTo>
                  <a:lnTo>
                    <a:pt x="1354" y="554"/>
                  </a:lnTo>
                  <a:lnTo>
                    <a:pt x="1313" y="411"/>
                  </a:lnTo>
                  <a:lnTo>
                    <a:pt x="1251" y="308"/>
                  </a:lnTo>
                  <a:lnTo>
                    <a:pt x="1169" y="206"/>
                  </a:lnTo>
                  <a:lnTo>
                    <a:pt x="1067" y="124"/>
                  </a:lnTo>
                  <a:lnTo>
                    <a:pt x="944" y="62"/>
                  </a:lnTo>
                  <a:lnTo>
                    <a:pt x="821" y="21"/>
                  </a:lnTo>
                  <a:lnTo>
                    <a:pt x="67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7" name="Google Shape;3167;p30"/>
            <p:cNvSpPr/>
            <p:nvPr/>
          </p:nvSpPr>
          <p:spPr>
            <a:xfrm>
              <a:off x="2971975" y="2826975"/>
              <a:ext cx="56950" cy="59000"/>
            </a:xfrm>
            <a:custGeom>
              <a:avLst/>
              <a:gdLst/>
              <a:ahLst/>
              <a:cxnLst/>
              <a:rect l="l" t="t" r="r" b="b"/>
              <a:pathLst>
                <a:path w="2278" h="2360" extrusionOk="0">
                  <a:moveTo>
                    <a:pt x="1108" y="0"/>
                  </a:moveTo>
                  <a:lnTo>
                    <a:pt x="883" y="21"/>
                  </a:lnTo>
                  <a:lnTo>
                    <a:pt x="678" y="82"/>
                  </a:lnTo>
                  <a:lnTo>
                    <a:pt x="493" y="185"/>
                  </a:lnTo>
                  <a:lnTo>
                    <a:pt x="329" y="329"/>
                  </a:lnTo>
                  <a:lnTo>
                    <a:pt x="185" y="493"/>
                  </a:lnTo>
                  <a:lnTo>
                    <a:pt x="83" y="677"/>
                  </a:lnTo>
                  <a:lnTo>
                    <a:pt x="21" y="883"/>
                  </a:lnTo>
                  <a:lnTo>
                    <a:pt x="1" y="1108"/>
                  </a:lnTo>
                  <a:lnTo>
                    <a:pt x="21" y="1293"/>
                  </a:lnTo>
                  <a:lnTo>
                    <a:pt x="62" y="1477"/>
                  </a:lnTo>
                  <a:lnTo>
                    <a:pt x="144" y="1662"/>
                  </a:lnTo>
                  <a:lnTo>
                    <a:pt x="267" y="1806"/>
                  </a:lnTo>
                  <a:lnTo>
                    <a:pt x="267" y="1826"/>
                  </a:lnTo>
                  <a:lnTo>
                    <a:pt x="370" y="1908"/>
                  </a:lnTo>
                  <a:lnTo>
                    <a:pt x="452" y="1990"/>
                  </a:lnTo>
                  <a:lnTo>
                    <a:pt x="555" y="2052"/>
                  </a:lnTo>
                  <a:lnTo>
                    <a:pt x="657" y="2113"/>
                  </a:lnTo>
                  <a:lnTo>
                    <a:pt x="1006" y="2360"/>
                  </a:lnTo>
                  <a:lnTo>
                    <a:pt x="1129" y="2195"/>
                  </a:lnTo>
                  <a:lnTo>
                    <a:pt x="1355" y="2175"/>
                  </a:lnTo>
                  <a:lnTo>
                    <a:pt x="1539" y="2113"/>
                  </a:lnTo>
                  <a:lnTo>
                    <a:pt x="1724" y="2011"/>
                  </a:lnTo>
                  <a:lnTo>
                    <a:pt x="1888" y="1867"/>
                  </a:lnTo>
                  <a:lnTo>
                    <a:pt x="2011" y="1703"/>
                  </a:lnTo>
                  <a:lnTo>
                    <a:pt x="2114" y="1518"/>
                  </a:lnTo>
                  <a:lnTo>
                    <a:pt x="2175" y="1313"/>
                  </a:lnTo>
                  <a:lnTo>
                    <a:pt x="2196" y="1108"/>
                  </a:lnTo>
                  <a:lnTo>
                    <a:pt x="2196" y="965"/>
                  </a:lnTo>
                  <a:lnTo>
                    <a:pt x="2155" y="821"/>
                  </a:lnTo>
                  <a:lnTo>
                    <a:pt x="2278" y="657"/>
                  </a:lnTo>
                  <a:lnTo>
                    <a:pt x="1724" y="206"/>
                  </a:lnTo>
                  <a:lnTo>
                    <a:pt x="1580" y="124"/>
                  </a:lnTo>
                  <a:lnTo>
                    <a:pt x="1437" y="62"/>
                  </a:lnTo>
                  <a:lnTo>
                    <a:pt x="1273" y="21"/>
                  </a:lnTo>
                  <a:lnTo>
                    <a:pt x="1108"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8" name="Google Shape;3168;p30"/>
            <p:cNvSpPr/>
            <p:nvPr/>
          </p:nvSpPr>
          <p:spPr>
            <a:xfrm>
              <a:off x="2982225" y="2834675"/>
              <a:ext cx="53875" cy="54375"/>
            </a:xfrm>
            <a:custGeom>
              <a:avLst/>
              <a:gdLst/>
              <a:ahLst/>
              <a:cxnLst/>
              <a:rect l="l" t="t" r="r" b="b"/>
              <a:pathLst>
                <a:path w="2155" h="2175" extrusionOk="0">
                  <a:moveTo>
                    <a:pt x="1088" y="0"/>
                  </a:moveTo>
                  <a:lnTo>
                    <a:pt x="863" y="21"/>
                  </a:lnTo>
                  <a:lnTo>
                    <a:pt x="657" y="103"/>
                  </a:lnTo>
                  <a:lnTo>
                    <a:pt x="473" y="185"/>
                  </a:lnTo>
                  <a:lnTo>
                    <a:pt x="309" y="328"/>
                  </a:lnTo>
                  <a:lnTo>
                    <a:pt x="186" y="492"/>
                  </a:lnTo>
                  <a:lnTo>
                    <a:pt x="83" y="677"/>
                  </a:lnTo>
                  <a:lnTo>
                    <a:pt x="22" y="882"/>
                  </a:lnTo>
                  <a:lnTo>
                    <a:pt x="1" y="1087"/>
                  </a:lnTo>
                  <a:lnTo>
                    <a:pt x="22" y="1313"/>
                  </a:lnTo>
                  <a:lnTo>
                    <a:pt x="83" y="1518"/>
                  </a:lnTo>
                  <a:lnTo>
                    <a:pt x="186" y="1703"/>
                  </a:lnTo>
                  <a:lnTo>
                    <a:pt x="309" y="1846"/>
                  </a:lnTo>
                  <a:lnTo>
                    <a:pt x="473" y="1990"/>
                  </a:lnTo>
                  <a:lnTo>
                    <a:pt x="657" y="2093"/>
                  </a:lnTo>
                  <a:lnTo>
                    <a:pt x="863" y="2154"/>
                  </a:lnTo>
                  <a:lnTo>
                    <a:pt x="1088" y="2175"/>
                  </a:lnTo>
                  <a:lnTo>
                    <a:pt x="1293" y="2154"/>
                  </a:lnTo>
                  <a:lnTo>
                    <a:pt x="1499" y="2093"/>
                  </a:lnTo>
                  <a:lnTo>
                    <a:pt x="1683" y="1990"/>
                  </a:lnTo>
                  <a:lnTo>
                    <a:pt x="1847" y="1846"/>
                  </a:lnTo>
                  <a:lnTo>
                    <a:pt x="1970" y="1703"/>
                  </a:lnTo>
                  <a:lnTo>
                    <a:pt x="2073" y="1518"/>
                  </a:lnTo>
                  <a:lnTo>
                    <a:pt x="2134" y="1313"/>
                  </a:lnTo>
                  <a:lnTo>
                    <a:pt x="2155" y="1087"/>
                  </a:lnTo>
                  <a:lnTo>
                    <a:pt x="2134" y="882"/>
                  </a:lnTo>
                  <a:lnTo>
                    <a:pt x="2073" y="677"/>
                  </a:lnTo>
                  <a:lnTo>
                    <a:pt x="1970" y="492"/>
                  </a:lnTo>
                  <a:lnTo>
                    <a:pt x="1847" y="328"/>
                  </a:lnTo>
                  <a:lnTo>
                    <a:pt x="1683" y="185"/>
                  </a:lnTo>
                  <a:lnTo>
                    <a:pt x="1499" y="103"/>
                  </a:lnTo>
                  <a:lnTo>
                    <a:pt x="1293" y="21"/>
                  </a:lnTo>
                  <a:lnTo>
                    <a:pt x="1088"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9" name="Google Shape;3169;p30"/>
            <p:cNvSpPr/>
            <p:nvPr/>
          </p:nvSpPr>
          <p:spPr>
            <a:xfrm>
              <a:off x="2996600" y="2849550"/>
              <a:ext cx="25150" cy="24625"/>
            </a:xfrm>
            <a:custGeom>
              <a:avLst/>
              <a:gdLst/>
              <a:ahLst/>
              <a:cxnLst/>
              <a:rect l="l" t="t" r="r" b="b"/>
              <a:pathLst>
                <a:path w="1006" h="985" extrusionOk="0">
                  <a:moveTo>
                    <a:pt x="411" y="0"/>
                  </a:moveTo>
                  <a:lnTo>
                    <a:pt x="308" y="41"/>
                  </a:lnTo>
                  <a:lnTo>
                    <a:pt x="226" y="82"/>
                  </a:lnTo>
                  <a:lnTo>
                    <a:pt x="144" y="144"/>
                  </a:lnTo>
                  <a:lnTo>
                    <a:pt x="82" y="226"/>
                  </a:lnTo>
                  <a:lnTo>
                    <a:pt x="41" y="308"/>
                  </a:lnTo>
                  <a:lnTo>
                    <a:pt x="21" y="390"/>
                  </a:lnTo>
                  <a:lnTo>
                    <a:pt x="0" y="492"/>
                  </a:lnTo>
                  <a:lnTo>
                    <a:pt x="21" y="595"/>
                  </a:lnTo>
                  <a:lnTo>
                    <a:pt x="41" y="698"/>
                  </a:lnTo>
                  <a:lnTo>
                    <a:pt x="82" y="780"/>
                  </a:lnTo>
                  <a:lnTo>
                    <a:pt x="144" y="841"/>
                  </a:lnTo>
                  <a:lnTo>
                    <a:pt x="226" y="903"/>
                  </a:lnTo>
                  <a:lnTo>
                    <a:pt x="308" y="964"/>
                  </a:lnTo>
                  <a:lnTo>
                    <a:pt x="411" y="985"/>
                  </a:lnTo>
                  <a:lnTo>
                    <a:pt x="616" y="985"/>
                  </a:lnTo>
                  <a:lnTo>
                    <a:pt x="698" y="964"/>
                  </a:lnTo>
                  <a:lnTo>
                    <a:pt x="780" y="903"/>
                  </a:lnTo>
                  <a:lnTo>
                    <a:pt x="862" y="841"/>
                  </a:lnTo>
                  <a:lnTo>
                    <a:pt x="924" y="780"/>
                  </a:lnTo>
                  <a:lnTo>
                    <a:pt x="965" y="698"/>
                  </a:lnTo>
                  <a:lnTo>
                    <a:pt x="985" y="595"/>
                  </a:lnTo>
                  <a:lnTo>
                    <a:pt x="1006" y="492"/>
                  </a:lnTo>
                  <a:lnTo>
                    <a:pt x="985" y="390"/>
                  </a:lnTo>
                  <a:lnTo>
                    <a:pt x="965" y="308"/>
                  </a:lnTo>
                  <a:lnTo>
                    <a:pt x="924" y="226"/>
                  </a:lnTo>
                  <a:lnTo>
                    <a:pt x="862" y="144"/>
                  </a:lnTo>
                  <a:lnTo>
                    <a:pt x="780" y="82"/>
                  </a:lnTo>
                  <a:lnTo>
                    <a:pt x="698" y="41"/>
                  </a:lnTo>
                  <a:lnTo>
                    <a:pt x="6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0" name="Google Shape;3170;p30"/>
            <p:cNvSpPr/>
            <p:nvPr/>
          </p:nvSpPr>
          <p:spPr>
            <a:xfrm>
              <a:off x="2995575" y="2848000"/>
              <a:ext cx="27725" cy="27725"/>
            </a:xfrm>
            <a:custGeom>
              <a:avLst/>
              <a:gdLst/>
              <a:ahLst/>
              <a:cxnLst/>
              <a:rect l="l" t="t" r="r" b="b"/>
              <a:pathLst>
                <a:path w="1109" h="1109" extrusionOk="0">
                  <a:moveTo>
                    <a:pt x="636" y="124"/>
                  </a:moveTo>
                  <a:lnTo>
                    <a:pt x="718" y="144"/>
                  </a:lnTo>
                  <a:lnTo>
                    <a:pt x="800" y="185"/>
                  </a:lnTo>
                  <a:lnTo>
                    <a:pt x="862" y="247"/>
                  </a:lnTo>
                  <a:lnTo>
                    <a:pt x="923" y="308"/>
                  </a:lnTo>
                  <a:lnTo>
                    <a:pt x="965" y="390"/>
                  </a:lnTo>
                  <a:lnTo>
                    <a:pt x="985" y="472"/>
                  </a:lnTo>
                  <a:lnTo>
                    <a:pt x="985" y="554"/>
                  </a:lnTo>
                  <a:lnTo>
                    <a:pt x="985" y="636"/>
                  </a:lnTo>
                  <a:lnTo>
                    <a:pt x="965" y="739"/>
                  </a:lnTo>
                  <a:lnTo>
                    <a:pt x="923" y="801"/>
                  </a:lnTo>
                  <a:lnTo>
                    <a:pt x="862" y="862"/>
                  </a:lnTo>
                  <a:lnTo>
                    <a:pt x="800" y="924"/>
                  </a:lnTo>
                  <a:lnTo>
                    <a:pt x="718" y="965"/>
                  </a:lnTo>
                  <a:lnTo>
                    <a:pt x="636" y="985"/>
                  </a:lnTo>
                  <a:lnTo>
                    <a:pt x="554" y="1006"/>
                  </a:lnTo>
                  <a:lnTo>
                    <a:pt x="452" y="985"/>
                  </a:lnTo>
                  <a:lnTo>
                    <a:pt x="370" y="965"/>
                  </a:lnTo>
                  <a:lnTo>
                    <a:pt x="308" y="924"/>
                  </a:lnTo>
                  <a:lnTo>
                    <a:pt x="226" y="862"/>
                  </a:lnTo>
                  <a:lnTo>
                    <a:pt x="185" y="801"/>
                  </a:lnTo>
                  <a:lnTo>
                    <a:pt x="144" y="739"/>
                  </a:lnTo>
                  <a:lnTo>
                    <a:pt x="103" y="636"/>
                  </a:lnTo>
                  <a:lnTo>
                    <a:pt x="103" y="554"/>
                  </a:lnTo>
                  <a:lnTo>
                    <a:pt x="103" y="472"/>
                  </a:lnTo>
                  <a:lnTo>
                    <a:pt x="144" y="390"/>
                  </a:lnTo>
                  <a:lnTo>
                    <a:pt x="185" y="308"/>
                  </a:lnTo>
                  <a:lnTo>
                    <a:pt x="226" y="247"/>
                  </a:lnTo>
                  <a:lnTo>
                    <a:pt x="308" y="185"/>
                  </a:lnTo>
                  <a:lnTo>
                    <a:pt x="370" y="144"/>
                  </a:lnTo>
                  <a:lnTo>
                    <a:pt x="452" y="124"/>
                  </a:lnTo>
                  <a:close/>
                  <a:moveTo>
                    <a:pt x="554" y="0"/>
                  </a:moveTo>
                  <a:lnTo>
                    <a:pt x="431" y="21"/>
                  </a:lnTo>
                  <a:lnTo>
                    <a:pt x="329" y="42"/>
                  </a:lnTo>
                  <a:lnTo>
                    <a:pt x="247" y="103"/>
                  </a:lnTo>
                  <a:lnTo>
                    <a:pt x="164" y="165"/>
                  </a:lnTo>
                  <a:lnTo>
                    <a:pt x="82" y="247"/>
                  </a:lnTo>
                  <a:lnTo>
                    <a:pt x="41" y="349"/>
                  </a:lnTo>
                  <a:lnTo>
                    <a:pt x="0" y="452"/>
                  </a:lnTo>
                  <a:lnTo>
                    <a:pt x="0" y="554"/>
                  </a:lnTo>
                  <a:lnTo>
                    <a:pt x="0" y="677"/>
                  </a:lnTo>
                  <a:lnTo>
                    <a:pt x="41" y="780"/>
                  </a:lnTo>
                  <a:lnTo>
                    <a:pt x="82" y="862"/>
                  </a:lnTo>
                  <a:lnTo>
                    <a:pt x="164" y="944"/>
                  </a:lnTo>
                  <a:lnTo>
                    <a:pt x="247" y="1006"/>
                  </a:lnTo>
                  <a:lnTo>
                    <a:pt x="329" y="1067"/>
                  </a:lnTo>
                  <a:lnTo>
                    <a:pt x="431" y="1108"/>
                  </a:lnTo>
                  <a:lnTo>
                    <a:pt x="657" y="1108"/>
                  </a:lnTo>
                  <a:lnTo>
                    <a:pt x="759" y="1067"/>
                  </a:lnTo>
                  <a:lnTo>
                    <a:pt x="862" y="1006"/>
                  </a:lnTo>
                  <a:lnTo>
                    <a:pt x="944" y="944"/>
                  </a:lnTo>
                  <a:lnTo>
                    <a:pt x="1006" y="862"/>
                  </a:lnTo>
                  <a:lnTo>
                    <a:pt x="1047" y="780"/>
                  </a:lnTo>
                  <a:lnTo>
                    <a:pt x="1088" y="677"/>
                  </a:lnTo>
                  <a:lnTo>
                    <a:pt x="1108" y="554"/>
                  </a:lnTo>
                  <a:lnTo>
                    <a:pt x="1088" y="452"/>
                  </a:lnTo>
                  <a:lnTo>
                    <a:pt x="1047" y="349"/>
                  </a:lnTo>
                  <a:lnTo>
                    <a:pt x="1006" y="247"/>
                  </a:lnTo>
                  <a:lnTo>
                    <a:pt x="944" y="165"/>
                  </a:lnTo>
                  <a:lnTo>
                    <a:pt x="862" y="103"/>
                  </a:lnTo>
                  <a:lnTo>
                    <a:pt x="759" y="42"/>
                  </a:lnTo>
                  <a:lnTo>
                    <a:pt x="657" y="21"/>
                  </a:lnTo>
                  <a:lnTo>
                    <a:pt x="554"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1"/>
        </a:solidFill>
        <a:effectLst/>
      </p:bgPr>
    </p:bg>
    <p:spTree>
      <p:nvGrpSpPr>
        <p:cNvPr id="1" name="Shape 114"/>
        <p:cNvGrpSpPr/>
        <p:nvPr/>
      </p:nvGrpSpPr>
      <p:grpSpPr>
        <a:xfrm>
          <a:off x="0" y="0"/>
          <a:ext cx="0" cy="0"/>
          <a:chOff x="0" y="0"/>
          <a:chExt cx="0" cy="0"/>
        </a:xfrm>
      </p:grpSpPr>
      <p:grpSp>
        <p:nvGrpSpPr>
          <p:cNvPr id="115" name="Google Shape;115;p3"/>
          <p:cNvGrpSpPr/>
          <p:nvPr/>
        </p:nvGrpSpPr>
        <p:grpSpPr>
          <a:xfrm>
            <a:off x="6931" y="-5870"/>
            <a:ext cx="9119845" cy="5149200"/>
            <a:chOff x="6931" y="-5870"/>
            <a:chExt cx="9119845" cy="5149200"/>
          </a:xfrm>
        </p:grpSpPr>
        <p:grpSp>
          <p:nvGrpSpPr>
            <p:cNvPr id="116" name="Google Shape;116;p3"/>
            <p:cNvGrpSpPr/>
            <p:nvPr/>
          </p:nvGrpSpPr>
          <p:grpSpPr>
            <a:xfrm rot="5400000">
              <a:off x="1995097" y="-1994035"/>
              <a:ext cx="5143514" cy="9119845"/>
              <a:chOff x="1755382" y="-110800"/>
              <a:chExt cx="5155371" cy="5337300"/>
            </a:xfrm>
          </p:grpSpPr>
          <p:cxnSp>
            <p:nvCxnSpPr>
              <p:cNvPr id="117" name="Google Shape;117;p3"/>
              <p:cNvCxnSpPr/>
              <p:nvPr/>
            </p:nvCxnSpPr>
            <p:spPr>
              <a:xfrm>
                <a:off x="17553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18" name="Google Shape;118;p3"/>
              <p:cNvCxnSpPr/>
              <p:nvPr/>
            </p:nvCxnSpPr>
            <p:spPr>
              <a:xfrm>
                <a:off x="19701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19" name="Google Shape;119;p3"/>
              <p:cNvCxnSpPr/>
              <p:nvPr/>
            </p:nvCxnSpPr>
            <p:spPr>
              <a:xfrm>
                <a:off x="21849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0" name="Google Shape;120;p3"/>
              <p:cNvCxnSpPr/>
              <p:nvPr/>
            </p:nvCxnSpPr>
            <p:spPr>
              <a:xfrm>
                <a:off x="23998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1" name="Google Shape;121;p3"/>
              <p:cNvCxnSpPr/>
              <p:nvPr/>
            </p:nvCxnSpPr>
            <p:spPr>
              <a:xfrm>
                <a:off x="26146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2" name="Google Shape;122;p3"/>
              <p:cNvCxnSpPr/>
              <p:nvPr/>
            </p:nvCxnSpPr>
            <p:spPr>
              <a:xfrm>
                <a:off x="28294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3" name="Google Shape;123;p3"/>
              <p:cNvCxnSpPr/>
              <p:nvPr/>
            </p:nvCxnSpPr>
            <p:spPr>
              <a:xfrm>
                <a:off x="30442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4" name="Google Shape;124;p3"/>
              <p:cNvCxnSpPr/>
              <p:nvPr/>
            </p:nvCxnSpPr>
            <p:spPr>
              <a:xfrm>
                <a:off x="32590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5" name="Google Shape;125;p3"/>
              <p:cNvCxnSpPr/>
              <p:nvPr/>
            </p:nvCxnSpPr>
            <p:spPr>
              <a:xfrm>
                <a:off x="34738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6" name="Google Shape;126;p3"/>
              <p:cNvCxnSpPr/>
              <p:nvPr/>
            </p:nvCxnSpPr>
            <p:spPr>
              <a:xfrm>
                <a:off x="36886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7" name="Google Shape;127;p3"/>
              <p:cNvCxnSpPr/>
              <p:nvPr/>
            </p:nvCxnSpPr>
            <p:spPr>
              <a:xfrm>
                <a:off x="39034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8" name="Google Shape;128;p3"/>
              <p:cNvCxnSpPr/>
              <p:nvPr/>
            </p:nvCxnSpPr>
            <p:spPr>
              <a:xfrm>
                <a:off x="41182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9" name="Google Shape;129;p3"/>
              <p:cNvCxnSpPr/>
              <p:nvPr/>
            </p:nvCxnSpPr>
            <p:spPr>
              <a:xfrm>
                <a:off x="43330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0" name="Google Shape;130;p3"/>
              <p:cNvCxnSpPr/>
              <p:nvPr/>
            </p:nvCxnSpPr>
            <p:spPr>
              <a:xfrm>
                <a:off x="45478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1" name="Google Shape;131;p3"/>
              <p:cNvCxnSpPr/>
              <p:nvPr/>
            </p:nvCxnSpPr>
            <p:spPr>
              <a:xfrm>
                <a:off x="47626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2" name="Google Shape;132;p3"/>
              <p:cNvCxnSpPr/>
              <p:nvPr/>
            </p:nvCxnSpPr>
            <p:spPr>
              <a:xfrm>
                <a:off x="49774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3" name="Google Shape;133;p3"/>
              <p:cNvCxnSpPr/>
              <p:nvPr/>
            </p:nvCxnSpPr>
            <p:spPr>
              <a:xfrm>
                <a:off x="51922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4" name="Google Shape;134;p3"/>
              <p:cNvCxnSpPr/>
              <p:nvPr/>
            </p:nvCxnSpPr>
            <p:spPr>
              <a:xfrm>
                <a:off x="54071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5" name="Google Shape;135;p3"/>
              <p:cNvCxnSpPr/>
              <p:nvPr/>
            </p:nvCxnSpPr>
            <p:spPr>
              <a:xfrm>
                <a:off x="56219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6" name="Google Shape;136;p3"/>
              <p:cNvCxnSpPr/>
              <p:nvPr/>
            </p:nvCxnSpPr>
            <p:spPr>
              <a:xfrm>
                <a:off x="58367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7" name="Google Shape;137;p3"/>
              <p:cNvCxnSpPr/>
              <p:nvPr/>
            </p:nvCxnSpPr>
            <p:spPr>
              <a:xfrm>
                <a:off x="60515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8" name="Google Shape;138;p3"/>
              <p:cNvCxnSpPr/>
              <p:nvPr/>
            </p:nvCxnSpPr>
            <p:spPr>
              <a:xfrm>
                <a:off x="62663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9" name="Google Shape;139;p3"/>
              <p:cNvCxnSpPr/>
              <p:nvPr/>
            </p:nvCxnSpPr>
            <p:spPr>
              <a:xfrm>
                <a:off x="64811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0" name="Google Shape;140;p3"/>
              <p:cNvCxnSpPr/>
              <p:nvPr/>
            </p:nvCxnSpPr>
            <p:spPr>
              <a:xfrm>
                <a:off x="66959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1" name="Google Shape;141;p3"/>
              <p:cNvCxnSpPr/>
              <p:nvPr/>
            </p:nvCxnSpPr>
            <p:spPr>
              <a:xfrm>
                <a:off x="6910754" y="-110800"/>
                <a:ext cx="0" cy="5337300"/>
              </a:xfrm>
              <a:prstGeom prst="straightConnector1">
                <a:avLst/>
              </a:prstGeom>
              <a:noFill/>
              <a:ln w="9525" cap="flat" cmpd="sng">
                <a:solidFill>
                  <a:srgbClr val="E96B79"/>
                </a:solidFill>
                <a:prstDash val="solid"/>
                <a:round/>
                <a:headEnd type="none" w="med" len="med"/>
                <a:tailEnd type="none" w="med" len="med"/>
              </a:ln>
            </p:spPr>
          </p:cxnSp>
        </p:grpSp>
        <p:grpSp>
          <p:nvGrpSpPr>
            <p:cNvPr id="142" name="Google Shape;142;p3"/>
            <p:cNvGrpSpPr/>
            <p:nvPr/>
          </p:nvGrpSpPr>
          <p:grpSpPr>
            <a:xfrm>
              <a:off x="36925" y="-226"/>
              <a:ext cx="9021900" cy="5143556"/>
              <a:chOff x="36925" y="-110800"/>
              <a:chExt cx="9021900" cy="5337300"/>
            </a:xfrm>
          </p:grpSpPr>
          <p:cxnSp>
            <p:nvCxnSpPr>
              <p:cNvPr id="143" name="Google Shape;143;p3"/>
              <p:cNvCxnSpPr/>
              <p:nvPr/>
            </p:nvCxnSpPr>
            <p:spPr>
              <a:xfrm>
                <a:off x="369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4" name="Google Shape;144;p3"/>
              <p:cNvCxnSpPr/>
              <p:nvPr/>
            </p:nvCxnSpPr>
            <p:spPr>
              <a:xfrm>
                <a:off x="2517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5" name="Google Shape;145;p3"/>
              <p:cNvCxnSpPr/>
              <p:nvPr/>
            </p:nvCxnSpPr>
            <p:spPr>
              <a:xfrm>
                <a:off x="4665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6" name="Google Shape;146;p3"/>
              <p:cNvCxnSpPr/>
              <p:nvPr/>
            </p:nvCxnSpPr>
            <p:spPr>
              <a:xfrm>
                <a:off x="6813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7" name="Google Shape;147;p3"/>
              <p:cNvCxnSpPr/>
              <p:nvPr/>
            </p:nvCxnSpPr>
            <p:spPr>
              <a:xfrm>
                <a:off x="8961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8" name="Google Shape;148;p3"/>
              <p:cNvCxnSpPr/>
              <p:nvPr/>
            </p:nvCxnSpPr>
            <p:spPr>
              <a:xfrm>
                <a:off x="11109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9" name="Google Shape;149;p3"/>
              <p:cNvCxnSpPr/>
              <p:nvPr/>
            </p:nvCxnSpPr>
            <p:spPr>
              <a:xfrm>
                <a:off x="13257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0" name="Google Shape;150;p3"/>
              <p:cNvCxnSpPr/>
              <p:nvPr/>
            </p:nvCxnSpPr>
            <p:spPr>
              <a:xfrm>
                <a:off x="15405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1" name="Google Shape;151;p3"/>
              <p:cNvCxnSpPr/>
              <p:nvPr/>
            </p:nvCxnSpPr>
            <p:spPr>
              <a:xfrm>
                <a:off x="17553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2" name="Google Shape;152;p3"/>
              <p:cNvCxnSpPr/>
              <p:nvPr/>
            </p:nvCxnSpPr>
            <p:spPr>
              <a:xfrm>
                <a:off x="19701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3" name="Google Shape;153;p3"/>
              <p:cNvCxnSpPr/>
              <p:nvPr/>
            </p:nvCxnSpPr>
            <p:spPr>
              <a:xfrm>
                <a:off x="21849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4" name="Google Shape;154;p3"/>
              <p:cNvCxnSpPr/>
              <p:nvPr/>
            </p:nvCxnSpPr>
            <p:spPr>
              <a:xfrm>
                <a:off x="23998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5" name="Google Shape;155;p3"/>
              <p:cNvCxnSpPr/>
              <p:nvPr/>
            </p:nvCxnSpPr>
            <p:spPr>
              <a:xfrm>
                <a:off x="26146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6" name="Google Shape;156;p3"/>
              <p:cNvCxnSpPr/>
              <p:nvPr/>
            </p:nvCxnSpPr>
            <p:spPr>
              <a:xfrm>
                <a:off x="28294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7" name="Google Shape;157;p3"/>
              <p:cNvCxnSpPr/>
              <p:nvPr/>
            </p:nvCxnSpPr>
            <p:spPr>
              <a:xfrm>
                <a:off x="30442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8" name="Google Shape;158;p3"/>
              <p:cNvCxnSpPr/>
              <p:nvPr/>
            </p:nvCxnSpPr>
            <p:spPr>
              <a:xfrm>
                <a:off x="32590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9" name="Google Shape;159;p3"/>
              <p:cNvCxnSpPr/>
              <p:nvPr/>
            </p:nvCxnSpPr>
            <p:spPr>
              <a:xfrm>
                <a:off x="34738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0" name="Google Shape;160;p3"/>
              <p:cNvCxnSpPr/>
              <p:nvPr/>
            </p:nvCxnSpPr>
            <p:spPr>
              <a:xfrm>
                <a:off x="36886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1" name="Google Shape;161;p3"/>
              <p:cNvCxnSpPr/>
              <p:nvPr/>
            </p:nvCxnSpPr>
            <p:spPr>
              <a:xfrm>
                <a:off x="39034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2" name="Google Shape;162;p3"/>
              <p:cNvCxnSpPr/>
              <p:nvPr/>
            </p:nvCxnSpPr>
            <p:spPr>
              <a:xfrm>
                <a:off x="41182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3" name="Google Shape;163;p3"/>
              <p:cNvCxnSpPr/>
              <p:nvPr/>
            </p:nvCxnSpPr>
            <p:spPr>
              <a:xfrm>
                <a:off x="43330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4" name="Google Shape;164;p3"/>
              <p:cNvCxnSpPr/>
              <p:nvPr/>
            </p:nvCxnSpPr>
            <p:spPr>
              <a:xfrm>
                <a:off x="45478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5" name="Google Shape;165;p3"/>
              <p:cNvCxnSpPr/>
              <p:nvPr/>
            </p:nvCxnSpPr>
            <p:spPr>
              <a:xfrm>
                <a:off x="47626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6" name="Google Shape;166;p3"/>
              <p:cNvCxnSpPr/>
              <p:nvPr/>
            </p:nvCxnSpPr>
            <p:spPr>
              <a:xfrm>
                <a:off x="49774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7" name="Google Shape;167;p3"/>
              <p:cNvCxnSpPr/>
              <p:nvPr/>
            </p:nvCxnSpPr>
            <p:spPr>
              <a:xfrm>
                <a:off x="51922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8" name="Google Shape;168;p3"/>
              <p:cNvCxnSpPr/>
              <p:nvPr/>
            </p:nvCxnSpPr>
            <p:spPr>
              <a:xfrm>
                <a:off x="54071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9" name="Google Shape;169;p3"/>
              <p:cNvCxnSpPr/>
              <p:nvPr/>
            </p:nvCxnSpPr>
            <p:spPr>
              <a:xfrm>
                <a:off x="56219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0" name="Google Shape;170;p3"/>
              <p:cNvCxnSpPr/>
              <p:nvPr/>
            </p:nvCxnSpPr>
            <p:spPr>
              <a:xfrm>
                <a:off x="58367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1" name="Google Shape;171;p3"/>
              <p:cNvCxnSpPr/>
              <p:nvPr/>
            </p:nvCxnSpPr>
            <p:spPr>
              <a:xfrm>
                <a:off x="60515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2" name="Google Shape;172;p3"/>
              <p:cNvCxnSpPr/>
              <p:nvPr/>
            </p:nvCxnSpPr>
            <p:spPr>
              <a:xfrm>
                <a:off x="62663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3" name="Google Shape;173;p3"/>
              <p:cNvCxnSpPr/>
              <p:nvPr/>
            </p:nvCxnSpPr>
            <p:spPr>
              <a:xfrm>
                <a:off x="64811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4" name="Google Shape;174;p3"/>
              <p:cNvCxnSpPr/>
              <p:nvPr/>
            </p:nvCxnSpPr>
            <p:spPr>
              <a:xfrm>
                <a:off x="66959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5" name="Google Shape;175;p3"/>
              <p:cNvCxnSpPr/>
              <p:nvPr/>
            </p:nvCxnSpPr>
            <p:spPr>
              <a:xfrm>
                <a:off x="69107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6" name="Google Shape;176;p3"/>
              <p:cNvCxnSpPr/>
              <p:nvPr/>
            </p:nvCxnSpPr>
            <p:spPr>
              <a:xfrm>
                <a:off x="71255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7" name="Google Shape;177;p3"/>
              <p:cNvCxnSpPr/>
              <p:nvPr/>
            </p:nvCxnSpPr>
            <p:spPr>
              <a:xfrm>
                <a:off x="73403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8" name="Google Shape;178;p3"/>
              <p:cNvCxnSpPr/>
              <p:nvPr/>
            </p:nvCxnSpPr>
            <p:spPr>
              <a:xfrm>
                <a:off x="75551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9" name="Google Shape;179;p3"/>
              <p:cNvCxnSpPr/>
              <p:nvPr/>
            </p:nvCxnSpPr>
            <p:spPr>
              <a:xfrm>
                <a:off x="77699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0" name="Google Shape;180;p3"/>
              <p:cNvCxnSpPr/>
              <p:nvPr/>
            </p:nvCxnSpPr>
            <p:spPr>
              <a:xfrm>
                <a:off x="79847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1" name="Google Shape;181;p3"/>
              <p:cNvCxnSpPr/>
              <p:nvPr/>
            </p:nvCxnSpPr>
            <p:spPr>
              <a:xfrm>
                <a:off x="81995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2" name="Google Shape;182;p3"/>
              <p:cNvCxnSpPr/>
              <p:nvPr/>
            </p:nvCxnSpPr>
            <p:spPr>
              <a:xfrm>
                <a:off x="84144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3" name="Google Shape;183;p3"/>
              <p:cNvCxnSpPr/>
              <p:nvPr/>
            </p:nvCxnSpPr>
            <p:spPr>
              <a:xfrm>
                <a:off x="86292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4" name="Google Shape;184;p3"/>
              <p:cNvCxnSpPr/>
              <p:nvPr/>
            </p:nvCxnSpPr>
            <p:spPr>
              <a:xfrm>
                <a:off x="88440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5" name="Google Shape;185;p3"/>
              <p:cNvCxnSpPr/>
              <p:nvPr/>
            </p:nvCxnSpPr>
            <p:spPr>
              <a:xfrm>
                <a:off x="9058825" y="-110800"/>
                <a:ext cx="0" cy="5337300"/>
              </a:xfrm>
              <a:prstGeom prst="straightConnector1">
                <a:avLst/>
              </a:prstGeom>
              <a:noFill/>
              <a:ln w="9525" cap="flat" cmpd="sng">
                <a:solidFill>
                  <a:srgbClr val="E96B79"/>
                </a:solidFill>
                <a:prstDash val="solid"/>
                <a:round/>
                <a:headEnd type="none" w="med" len="med"/>
                <a:tailEnd type="none" w="med" len="med"/>
              </a:ln>
            </p:spPr>
          </p:cxnSp>
        </p:grpSp>
      </p:grpSp>
      <p:sp>
        <p:nvSpPr>
          <p:cNvPr id="186" name="Google Shape;186;p3"/>
          <p:cNvSpPr txBox="1">
            <a:spLocks noGrp="1"/>
          </p:cNvSpPr>
          <p:nvPr>
            <p:ph type="title"/>
          </p:nvPr>
        </p:nvSpPr>
        <p:spPr>
          <a:xfrm>
            <a:off x="716550" y="2226900"/>
            <a:ext cx="7710900" cy="681900"/>
          </a:xfrm>
          <a:prstGeom prst="rect">
            <a:avLst/>
          </a:prstGeom>
          <a:noFill/>
        </p:spPr>
        <p:txBody>
          <a:bodyPr spcFirstLastPara="1" wrap="square" lIns="91425" tIns="91425" rIns="91425" bIns="91425" anchor="ctr" anchorCtr="0">
            <a:noAutofit/>
          </a:bodyPr>
          <a:lstStyle>
            <a:lvl1pPr lvl="0">
              <a:spcBef>
                <a:spcPts val="0"/>
              </a:spcBef>
              <a:spcAft>
                <a:spcPts val="0"/>
              </a:spcAft>
              <a:buSzPts val="3600"/>
              <a:buNone/>
              <a:defRPr sz="45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87" name="Google Shape;187;p3"/>
          <p:cNvSpPr txBox="1">
            <a:spLocks noGrp="1"/>
          </p:cNvSpPr>
          <p:nvPr>
            <p:ph type="title" idx="2" hasCustomPrompt="1"/>
          </p:nvPr>
        </p:nvSpPr>
        <p:spPr>
          <a:xfrm>
            <a:off x="4114800" y="1143731"/>
            <a:ext cx="914400" cy="9144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SzPts val="6000"/>
              <a:buNone/>
              <a:defRPr sz="4500">
                <a:solidFill>
                  <a:schemeClr val="l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88" name="Google Shape;188;p3"/>
          <p:cNvSpPr txBox="1">
            <a:spLocks noGrp="1"/>
          </p:cNvSpPr>
          <p:nvPr>
            <p:ph type="subTitle" idx="1"/>
          </p:nvPr>
        </p:nvSpPr>
        <p:spPr>
          <a:xfrm>
            <a:off x="2377200" y="3008113"/>
            <a:ext cx="4389600" cy="548700"/>
          </a:xfrm>
          <a:prstGeom prst="rect">
            <a:avLst/>
          </a:prstGeom>
          <a:solidFill>
            <a:schemeClr val="dk1"/>
          </a:solidFill>
          <a:ln w="9525" cap="flat" cmpd="sng">
            <a:solidFill>
              <a:schemeClr val="accent3"/>
            </a:solidFill>
            <a:prstDash val="solid"/>
            <a:round/>
            <a:headEnd type="none" w="sm" len="sm"/>
            <a:tailEnd type="none" w="sm" len="sm"/>
          </a:ln>
          <a:effectLst>
            <a:outerShdw dist="47625" dir="2340000" algn="bl" rotWithShape="0">
              <a:srgbClr val="000000"/>
            </a:outerShdw>
          </a:effectLst>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grpSp>
        <p:nvGrpSpPr>
          <p:cNvPr id="189" name="Google Shape;189;p3"/>
          <p:cNvGrpSpPr/>
          <p:nvPr/>
        </p:nvGrpSpPr>
        <p:grpSpPr>
          <a:xfrm rot="-5400000">
            <a:off x="29" y="3981318"/>
            <a:ext cx="1166038" cy="1159213"/>
            <a:chOff x="0" y="3752638"/>
            <a:chExt cx="1166038" cy="1159213"/>
          </a:xfrm>
        </p:grpSpPr>
        <p:sp>
          <p:nvSpPr>
            <p:cNvPr id="190" name="Google Shape;190;p3"/>
            <p:cNvSpPr/>
            <p:nvPr/>
          </p:nvSpPr>
          <p:spPr>
            <a:xfrm rot="10800000" flipH="1">
              <a:off x="541188" y="3752638"/>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sp>
          <p:nvSpPr>
            <p:cNvPr id="191" name="Google Shape;191;p3"/>
            <p:cNvSpPr/>
            <p:nvPr/>
          </p:nvSpPr>
          <p:spPr>
            <a:xfrm rot="10800000" flipH="1">
              <a:off x="0" y="428700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grpSp>
      <p:grpSp>
        <p:nvGrpSpPr>
          <p:cNvPr id="192" name="Google Shape;192;p3"/>
          <p:cNvGrpSpPr/>
          <p:nvPr/>
        </p:nvGrpSpPr>
        <p:grpSpPr>
          <a:xfrm rot="705697">
            <a:off x="7851614" y="3931740"/>
            <a:ext cx="1005914" cy="1006490"/>
            <a:chOff x="-2417410" y="-770981"/>
            <a:chExt cx="1304363" cy="1305109"/>
          </a:xfrm>
        </p:grpSpPr>
        <p:sp>
          <p:nvSpPr>
            <p:cNvPr id="193" name="Google Shape;193;p3"/>
            <p:cNvSpPr/>
            <p:nvPr/>
          </p:nvSpPr>
          <p:spPr>
            <a:xfrm>
              <a:off x="-2417410" y="-770981"/>
              <a:ext cx="1304363" cy="1305109"/>
            </a:xfrm>
            <a:custGeom>
              <a:avLst/>
              <a:gdLst/>
              <a:ahLst/>
              <a:cxnLst/>
              <a:rect l="l" t="t" r="r" b="b"/>
              <a:pathLst>
                <a:path w="31438" h="31456" extrusionOk="0">
                  <a:moveTo>
                    <a:pt x="463" y="0"/>
                  </a:moveTo>
                  <a:lnTo>
                    <a:pt x="370" y="19"/>
                  </a:lnTo>
                  <a:lnTo>
                    <a:pt x="278" y="37"/>
                  </a:lnTo>
                  <a:lnTo>
                    <a:pt x="204" y="93"/>
                  </a:lnTo>
                  <a:lnTo>
                    <a:pt x="130" y="148"/>
                  </a:lnTo>
                  <a:lnTo>
                    <a:pt x="74" y="222"/>
                  </a:lnTo>
                  <a:lnTo>
                    <a:pt x="37" y="296"/>
                  </a:lnTo>
                  <a:lnTo>
                    <a:pt x="0" y="389"/>
                  </a:lnTo>
                  <a:lnTo>
                    <a:pt x="0" y="481"/>
                  </a:lnTo>
                  <a:lnTo>
                    <a:pt x="0" y="30993"/>
                  </a:lnTo>
                  <a:lnTo>
                    <a:pt x="0" y="31086"/>
                  </a:lnTo>
                  <a:lnTo>
                    <a:pt x="37" y="31178"/>
                  </a:lnTo>
                  <a:lnTo>
                    <a:pt x="74" y="31252"/>
                  </a:lnTo>
                  <a:lnTo>
                    <a:pt x="130" y="31326"/>
                  </a:lnTo>
                  <a:lnTo>
                    <a:pt x="204" y="31382"/>
                  </a:lnTo>
                  <a:lnTo>
                    <a:pt x="278" y="31419"/>
                  </a:lnTo>
                  <a:lnTo>
                    <a:pt x="370" y="31456"/>
                  </a:lnTo>
                  <a:lnTo>
                    <a:pt x="31067" y="31456"/>
                  </a:lnTo>
                  <a:lnTo>
                    <a:pt x="31160" y="31419"/>
                  </a:lnTo>
                  <a:lnTo>
                    <a:pt x="31234" y="31382"/>
                  </a:lnTo>
                  <a:lnTo>
                    <a:pt x="31308" y="31326"/>
                  </a:lnTo>
                  <a:lnTo>
                    <a:pt x="31363" y="31252"/>
                  </a:lnTo>
                  <a:lnTo>
                    <a:pt x="31400" y="31178"/>
                  </a:lnTo>
                  <a:lnTo>
                    <a:pt x="31437" y="31086"/>
                  </a:lnTo>
                  <a:lnTo>
                    <a:pt x="31437" y="30993"/>
                  </a:lnTo>
                  <a:lnTo>
                    <a:pt x="31437" y="481"/>
                  </a:lnTo>
                  <a:lnTo>
                    <a:pt x="31437" y="389"/>
                  </a:lnTo>
                  <a:lnTo>
                    <a:pt x="31400" y="296"/>
                  </a:lnTo>
                  <a:lnTo>
                    <a:pt x="31363" y="222"/>
                  </a:lnTo>
                  <a:lnTo>
                    <a:pt x="31308" y="148"/>
                  </a:lnTo>
                  <a:lnTo>
                    <a:pt x="31234" y="93"/>
                  </a:lnTo>
                  <a:lnTo>
                    <a:pt x="31160" y="37"/>
                  </a:lnTo>
                  <a:lnTo>
                    <a:pt x="31067" y="19"/>
                  </a:lnTo>
                  <a:lnTo>
                    <a:pt x="3097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2152541" y="-770981"/>
              <a:ext cx="774618" cy="652596"/>
            </a:xfrm>
            <a:custGeom>
              <a:avLst/>
              <a:gdLst/>
              <a:ahLst/>
              <a:cxnLst/>
              <a:rect l="l" t="t" r="r" b="b"/>
              <a:pathLst>
                <a:path w="18670" h="15729" extrusionOk="0">
                  <a:moveTo>
                    <a:pt x="0" y="0"/>
                  </a:moveTo>
                  <a:lnTo>
                    <a:pt x="0" y="15728"/>
                  </a:lnTo>
                  <a:lnTo>
                    <a:pt x="18670" y="15728"/>
                  </a:lnTo>
                  <a:lnTo>
                    <a:pt x="18670" y="0"/>
                  </a:lnTo>
                  <a:close/>
                </a:path>
              </a:pathLst>
            </a:custGeom>
            <a:solidFill>
              <a:srgbClr val="9AEFEC"/>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2152541" y="121080"/>
              <a:ext cx="525886" cy="413033"/>
            </a:xfrm>
            <a:custGeom>
              <a:avLst/>
              <a:gdLst/>
              <a:ahLst/>
              <a:cxnLst/>
              <a:rect l="l" t="t" r="r" b="b"/>
              <a:pathLst>
                <a:path w="12675" h="9955" extrusionOk="0">
                  <a:moveTo>
                    <a:pt x="0" y="0"/>
                  </a:moveTo>
                  <a:lnTo>
                    <a:pt x="0" y="9955"/>
                  </a:lnTo>
                  <a:lnTo>
                    <a:pt x="12675" y="9955"/>
                  </a:lnTo>
                  <a:lnTo>
                    <a:pt x="12675"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2099601" y="174021"/>
              <a:ext cx="165089" cy="307897"/>
            </a:xfrm>
            <a:custGeom>
              <a:avLst/>
              <a:gdLst/>
              <a:ahLst/>
              <a:cxnLst/>
              <a:rect l="l" t="t" r="r" b="b"/>
              <a:pathLst>
                <a:path w="3979" h="7421" extrusionOk="0">
                  <a:moveTo>
                    <a:pt x="3720" y="260"/>
                  </a:moveTo>
                  <a:lnTo>
                    <a:pt x="3720" y="7143"/>
                  </a:lnTo>
                  <a:lnTo>
                    <a:pt x="260" y="7143"/>
                  </a:lnTo>
                  <a:lnTo>
                    <a:pt x="260" y="260"/>
                  </a:lnTo>
                  <a:close/>
                  <a:moveTo>
                    <a:pt x="130" y="1"/>
                  </a:moveTo>
                  <a:lnTo>
                    <a:pt x="93" y="19"/>
                  </a:lnTo>
                  <a:lnTo>
                    <a:pt x="38" y="38"/>
                  </a:lnTo>
                  <a:lnTo>
                    <a:pt x="19" y="93"/>
                  </a:lnTo>
                  <a:lnTo>
                    <a:pt x="1" y="130"/>
                  </a:lnTo>
                  <a:lnTo>
                    <a:pt x="1" y="7273"/>
                  </a:lnTo>
                  <a:lnTo>
                    <a:pt x="19" y="7328"/>
                  </a:lnTo>
                  <a:lnTo>
                    <a:pt x="38" y="7365"/>
                  </a:lnTo>
                  <a:lnTo>
                    <a:pt x="93" y="7402"/>
                  </a:lnTo>
                  <a:lnTo>
                    <a:pt x="130" y="7421"/>
                  </a:lnTo>
                  <a:lnTo>
                    <a:pt x="3849" y="7421"/>
                  </a:lnTo>
                  <a:lnTo>
                    <a:pt x="3905" y="7402"/>
                  </a:lnTo>
                  <a:lnTo>
                    <a:pt x="3942" y="7365"/>
                  </a:lnTo>
                  <a:lnTo>
                    <a:pt x="3979" y="7328"/>
                  </a:lnTo>
                  <a:lnTo>
                    <a:pt x="3979" y="7273"/>
                  </a:lnTo>
                  <a:lnTo>
                    <a:pt x="3979" y="130"/>
                  </a:lnTo>
                  <a:lnTo>
                    <a:pt x="3979" y="93"/>
                  </a:lnTo>
                  <a:lnTo>
                    <a:pt x="3942" y="38"/>
                  </a:lnTo>
                  <a:lnTo>
                    <a:pt x="3905" y="19"/>
                  </a:lnTo>
                  <a:lnTo>
                    <a:pt x="3849"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1626704" y="121080"/>
              <a:ext cx="248774" cy="413033"/>
            </a:xfrm>
            <a:custGeom>
              <a:avLst/>
              <a:gdLst/>
              <a:ahLst/>
              <a:cxnLst/>
              <a:rect l="l" t="t" r="r" b="b"/>
              <a:pathLst>
                <a:path w="5996" h="9955" extrusionOk="0">
                  <a:moveTo>
                    <a:pt x="1" y="0"/>
                  </a:moveTo>
                  <a:lnTo>
                    <a:pt x="1" y="9955"/>
                  </a:lnTo>
                  <a:lnTo>
                    <a:pt x="5996" y="9955"/>
                  </a:lnTo>
                  <a:lnTo>
                    <a:pt x="5996"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2372891" y="-728787"/>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592"/>
                  </a:lnTo>
                  <a:lnTo>
                    <a:pt x="519" y="1685"/>
                  </a:lnTo>
                  <a:lnTo>
                    <a:pt x="685" y="1740"/>
                  </a:lnTo>
                  <a:lnTo>
                    <a:pt x="870" y="1759"/>
                  </a:lnTo>
                  <a:lnTo>
                    <a:pt x="1037" y="1740"/>
                  </a:lnTo>
                  <a:lnTo>
                    <a:pt x="1203" y="1685"/>
                  </a:lnTo>
                  <a:lnTo>
                    <a:pt x="1351" y="1592"/>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2372891" y="419679"/>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611"/>
                  </a:lnTo>
                  <a:lnTo>
                    <a:pt x="519" y="1685"/>
                  </a:lnTo>
                  <a:lnTo>
                    <a:pt x="685" y="1740"/>
                  </a:lnTo>
                  <a:lnTo>
                    <a:pt x="870" y="1759"/>
                  </a:lnTo>
                  <a:lnTo>
                    <a:pt x="1037" y="1740"/>
                  </a:lnTo>
                  <a:lnTo>
                    <a:pt x="1203" y="1685"/>
                  </a:lnTo>
                  <a:lnTo>
                    <a:pt x="1351" y="1611"/>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1229817" y="-728787"/>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592"/>
                  </a:lnTo>
                  <a:lnTo>
                    <a:pt x="538" y="1685"/>
                  </a:lnTo>
                  <a:lnTo>
                    <a:pt x="704" y="1740"/>
                  </a:lnTo>
                  <a:lnTo>
                    <a:pt x="871" y="1759"/>
                  </a:lnTo>
                  <a:lnTo>
                    <a:pt x="1056" y="1740"/>
                  </a:lnTo>
                  <a:lnTo>
                    <a:pt x="1222" y="1685"/>
                  </a:lnTo>
                  <a:lnTo>
                    <a:pt x="1370" y="1592"/>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1229817" y="419679"/>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611"/>
                  </a:lnTo>
                  <a:lnTo>
                    <a:pt x="538" y="1685"/>
                  </a:lnTo>
                  <a:lnTo>
                    <a:pt x="704" y="1740"/>
                  </a:lnTo>
                  <a:lnTo>
                    <a:pt x="871" y="1759"/>
                  </a:lnTo>
                  <a:lnTo>
                    <a:pt x="1056" y="1740"/>
                  </a:lnTo>
                  <a:lnTo>
                    <a:pt x="1222" y="1685"/>
                  </a:lnTo>
                  <a:lnTo>
                    <a:pt x="1370" y="1611"/>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2157935" y="-661989"/>
              <a:ext cx="785406" cy="11576"/>
            </a:xfrm>
            <a:custGeom>
              <a:avLst/>
              <a:gdLst/>
              <a:ahLst/>
              <a:cxnLst/>
              <a:rect l="l" t="t" r="r" b="b"/>
              <a:pathLst>
                <a:path w="18930" h="279" extrusionOk="0">
                  <a:moveTo>
                    <a:pt x="130" y="1"/>
                  </a:moveTo>
                  <a:lnTo>
                    <a:pt x="75" y="19"/>
                  </a:lnTo>
                  <a:lnTo>
                    <a:pt x="38" y="56"/>
                  </a:lnTo>
                  <a:lnTo>
                    <a:pt x="19" y="93"/>
                  </a:lnTo>
                  <a:lnTo>
                    <a:pt x="0" y="149"/>
                  </a:lnTo>
                  <a:lnTo>
                    <a:pt x="19" y="186"/>
                  </a:lnTo>
                  <a:lnTo>
                    <a:pt x="38" y="241"/>
                  </a:lnTo>
                  <a:lnTo>
                    <a:pt x="75" y="260"/>
                  </a:lnTo>
                  <a:lnTo>
                    <a:pt x="130" y="278"/>
                  </a:lnTo>
                  <a:lnTo>
                    <a:pt x="18800" y="278"/>
                  </a:lnTo>
                  <a:lnTo>
                    <a:pt x="18855" y="260"/>
                  </a:lnTo>
                  <a:lnTo>
                    <a:pt x="18892" y="241"/>
                  </a:lnTo>
                  <a:lnTo>
                    <a:pt x="18911" y="186"/>
                  </a:lnTo>
                  <a:lnTo>
                    <a:pt x="18929" y="149"/>
                  </a:lnTo>
                  <a:lnTo>
                    <a:pt x="18911" y="93"/>
                  </a:lnTo>
                  <a:lnTo>
                    <a:pt x="18892" y="56"/>
                  </a:lnTo>
                  <a:lnTo>
                    <a:pt x="18855" y="19"/>
                  </a:lnTo>
                  <a:lnTo>
                    <a:pt x="18800"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2157935" y="-548350"/>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2157935" y="-435499"/>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2157935" y="-322648"/>
              <a:ext cx="785406" cy="10787"/>
            </a:xfrm>
            <a:custGeom>
              <a:avLst/>
              <a:gdLst/>
              <a:ahLst/>
              <a:cxnLst/>
              <a:rect l="l" t="t" r="r" b="b"/>
              <a:pathLst>
                <a:path w="18930" h="260" extrusionOk="0">
                  <a:moveTo>
                    <a:pt x="130" y="0"/>
                  </a:moveTo>
                  <a:lnTo>
                    <a:pt x="75" y="19"/>
                  </a:lnTo>
                  <a:lnTo>
                    <a:pt x="38" y="37"/>
                  </a:lnTo>
                  <a:lnTo>
                    <a:pt x="19" y="74"/>
                  </a:lnTo>
                  <a:lnTo>
                    <a:pt x="0" y="130"/>
                  </a:lnTo>
                  <a:lnTo>
                    <a:pt x="19" y="185"/>
                  </a:lnTo>
                  <a:lnTo>
                    <a:pt x="38" y="222"/>
                  </a:lnTo>
                  <a:lnTo>
                    <a:pt x="75" y="259"/>
                  </a:lnTo>
                  <a:lnTo>
                    <a:pt x="18855" y="259"/>
                  </a:lnTo>
                  <a:lnTo>
                    <a:pt x="18892" y="222"/>
                  </a:lnTo>
                  <a:lnTo>
                    <a:pt x="18911" y="185"/>
                  </a:lnTo>
                  <a:lnTo>
                    <a:pt x="18929" y="130"/>
                  </a:lnTo>
                  <a:lnTo>
                    <a:pt x="18911" y="74"/>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2157935" y="-209797"/>
              <a:ext cx="785406" cy="10787"/>
            </a:xfrm>
            <a:custGeom>
              <a:avLst/>
              <a:gdLst/>
              <a:ahLst/>
              <a:cxnLst/>
              <a:rect l="l" t="t" r="r" b="b"/>
              <a:pathLst>
                <a:path w="18930" h="260" extrusionOk="0">
                  <a:moveTo>
                    <a:pt x="130" y="0"/>
                  </a:moveTo>
                  <a:lnTo>
                    <a:pt x="75" y="19"/>
                  </a:lnTo>
                  <a:lnTo>
                    <a:pt x="38" y="37"/>
                  </a:lnTo>
                  <a:lnTo>
                    <a:pt x="19" y="93"/>
                  </a:lnTo>
                  <a:lnTo>
                    <a:pt x="0" y="130"/>
                  </a:lnTo>
                  <a:lnTo>
                    <a:pt x="19" y="185"/>
                  </a:lnTo>
                  <a:lnTo>
                    <a:pt x="38" y="222"/>
                  </a:lnTo>
                  <a:lnTo>
                    <a:pt x="75" y="259"/>
                  </a:lnTo>
                  <a:lnTo>
                    <a:pt x="18855" y="259"/>
                  </a:lnTo>
                  <a:lnTo>
                    <a:pt x="18892" y="222"/>
                  </a:lnTo>
                  <a:lnTo>
                    <a:pt x="18911" y="185"/>
                  </a:lnTo>
                  <a:lnTo>
                    <a:pt x="18929" y="130"/>
                  </a:lnTo>
                  <a:lnTo>
                    <a:pt x="18911" y="93"/>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2042013" y="-711112"/>
              <a:ext cx="525139" cy="527462"/>
            </a:xfrm>
            <a:custGeom>
              <a:avLst/>
              <a:gdLst/>
              <a:ahLst/>
              <a:cxnLst/>
              <a:rect l="l" t="t" r="r" b="b"/>
              <a:pathLst>
                <a:path w="12657" h="12713" extrusionOk="0">
                  <a:moveTo>
                    <a:pt x="5551" y="1"/>
                  </a:moveTo>
                  <a:lnTo>
                    <a:pt x="4256" y="4293"/>
                  </a:lnTo>
                  <a:lnTo>
                    <a:pt x="0" y="5681"/>
                  </a:lnTo>
                  <a:lnTo>
                    <a:pt x="3683" y="8216"/>
                  </a:lnTo>
                  <a:lnTo>
                    <a:pt x="3664" y="12712"/>
                  </a:lnTo>
                  <a:lnTo>
                    <a:pt x="7235" y="9992"/>
                  </a:lnTo>
                  <a:lnTo>
                    <a:pt x="11491" y="11380"/>
                  </a:lnTo>
                  <a:lnTo>
                    <a:pt x="10011" y="7143"/>
                  </a:lnTo>
                  <a:lnTo>
                    <a:pt x="12657" y="3535"/>
                  </a:lnTo>
                  <a:lnTo>
                    <a:pt x="12657" y="3535"/>
                  </a:lnTo>
                  <a:lnTo>
                    <a:pt x="8179" y="3627"/>
                  </a:lnTo>
                  <a:lnTo>
                    <a:pt x="5551"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3"/>
          <p:cNvGrpSpPr/>
          <p:nvPr/>
        </p:nvGrpSpPr>
        <p:grpSpPr>
          <a:xfrm>
            <a:off x="7032750" y="4182275"/>
            <a:ext cx="803050" cy="681875"/>
            <a:chOff x="-3179425" y="668525"/>
            <a:chExt cx="803050" cy="681875"/>
          </a:xfrm>
        </p:grpSpPr>
        <p:sp>
          <p:nvSpPr>
            <p:cNvPr id="209" name="Google Shape;209;p3"/>
            <p:cNvSpPr/>
            <p:nvPr/>
          </p:nvSpPr>
          <p:spPr>
            <a:xfrm>
              <a:off x="-2606300" y="964100"/>
              <a:ext cx="181375" cy="73575"/>
            </a:xfrm>
            <a:custGeom>
              <a:avLst/>
              <a:gdLst/>
              <a:ahLst/>
              <a:cxnLst/>
              <a:rect l="l" t="t" r="r" b="b"/>
              <a:pathLst>
                <a:path w="7255" h="2943" extrusionOk="0">
                  <a:moveTo>
                    <a:pt x="1037" y="1"/>
                  </a:moveTo>
                  <a:lnTo>
                    <a:pt x="1" y="2925"/>
                  </a:lnTo>
                  <a:lnTo>
                    <a:pt x="241" y="2943"/>
                  </a:lnTo>
                  <a:lnTo>
                    <a:pt x="926" y="2943"/>
                  </a:lnTo>
                  <a:lnTo>
                    <a:pt x="1907" y="2925"/>
                  </a:lnTo>
                  <a:lnTo>
                    <a:pt x="2480" y="2887"/>
                  </a:lnTo>
                  <a:lnTo>
                    <a:pt x="3091" y="2850"/>
                  </a:lnTo>
                  <a:lnTo>
                    <a:pt x="3720" y="2795"/>
                  </a:lnTo>
                  <a:lnTo>
                    <a:pt x="4331" y="2721"/>
                  </a:lnTo>
                  <a:lnTo>
                    <a:pt x="4941" y="2610"/>
                  </a:lnTo>
                  <a:lnTo>
                    <a:pt x="5515" y="2480"/>
                  </a:lnTo>
                  <a:lnTo>
                    <a:pt x="5792" y="2406"/>
                  </a:lnTo>
                  <a:lnTo>
                    <a:pt x="6051" y="2332"/>
                  </a:lnTo>
                  <a:lnTo>
                    <a:pt x="6310" y="2240"/>
                  </a:lnTo>
                  <a:lnTo>
                    <a:pt x="6532" y="2147"/>
                  </a:lnTo>
                  <a:lnTo>
                    <a:pt x="6755" y="2036"/>
                  </a:lnTo>
                  <a:lnTo>
                    <a:pt x="6940" y="1907"/>
                  </a:lnTo>
                  <a:lnTo>
                    <a:pt x="7106" y="1796"/>
                  </a:lnTo>
                  <a:lnTo>
                    <a:pt x="7254" y="1648"/>
                  </a:lnTo>
                  <a:lnTo>
                    <a:pt x="7180" y="1592"/>
                  </a:lnTo>
                  <a:lnTo>
                    <a:pt x="7088" y="1518"/>
                  </a:lnTo>
                  <a:lnTo>
                    <a:pt x="6810" y="1370"/>
                  </a:lnTo>
                  <a:lnTo>
                    <a:pt x="6458" y="1222"/>
                  </a:lnTo>
                  <a:lnTo>
                    <a:pt x="6033" y="1074"/>
                  </a:lnTo>
                  <a:lnTo>
                    <a:pt x="5552" y="945"/>
                  </a:lnTo>
                  <a:lnTo>
                    <a:pt x="5034" y="797"/>
                  </a:lnTo>
                  <a:lnTo>
                    <a:pt x="3924" y="556"/>
                  </a:lnTo>
                  <a:lnTo>
                    <a:pt x="2850" y="334"/>
                  </a:lnTo>
                  <a:lnTo>
                    <a:pt x="1925" y="168"/>
                  </a:lnTo>
                  <a:lnTo>
                    <a:pt x="1037"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3"/>
            <p:cNvSpPr/>
            <p:nvPr/>
          </p:nvSpPr>
          <p:spPr>
            <a:xfrm>
              <a:off x="-3141950" y="743450"/>
              <a:ext cx="181800" cy="65250"/>
            </a:xfrm>
            <a:custGeom>
              <a:avLst/>
              <a:gdLst/>
              <a:ahLst/>
              <a:cxnLst/>
              <a:rect l="l" t="t" r="r" b="b"/>
              <a:pathLst>
                <a:path w="7272" h="2610" extrusionOk="0">
                  <a:moveTo>
                    <a:pt x="1499" y="1"/>
                  </a:moveTo>
                  <a:lnTo>
                    <a:pt x="0" y="667"/>
                  </a:lnTo>
                  <a:lnTo>
                    <a:pt x="3960" y="2610"/>
                  </a:lnTo>
                  <a:lnTo>
                    <a:pt x="7272" y="1944"/>
                  </a:lnTo>
                  <a:lnTo>
                    <a:pt x="1499"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3"/>
            <p:cNvSpPr/>
            <p:nvPr/>
          </p:nvSpPr>
          <p:spPr>
            <a:xfrm>
              <a:off x="-3042975" y="668525"/>
              <a:ext cx="541250" cy="387200"/>
            </a:xfrm>
            <a:custGeom>
              <a:avLst/>
              <a:gdLst/>
              <a:ahLst/>
              <a:cxnLst/>
              <a:rect l="l" t="t" r="r" b="b"/>
              <a:pathLst>
                <a:path w="21650" h="15488" extrusionOk="0">
                  <a:moveTo>
                    <a:pt x="13360" y="0"/>
                  </a:moveTo>
                  <a:lnTo>
                    <a:pt x="12453" y="19"/>
                  </a:lnTo>
                  <a:lnTo>
                    <a:pt x="11565" y="74"/>
                  </a:lnTo>
                  <a:lnTo>
                    <a:pt x="10733" y="167"/>
                  </a:lnTo>
                  <a:lnTo>
                    <a:pt x="9919" y="296"/>
                  </a:lnTo>
                  <a:lnTo>
                    <a:pt x="9160" y="426"/>
                  </a:lnTo>
                  <a:lnTo>
                    <a:pt x="8420" y="592"/>
                  </a:lnTo>
                  <a:lnTo>
                    <a:pt x="7717" y="778"/>
                  </a:lnTo>
                  <a:lnTo>
                    <a:pt x="7051" y="981"/>
                  </a:lnTo>
                  <a:lnTo>
                    <a:pt x="6421" y="1203"/>
                  </a:lnTo>
                  <a:lnTo>
                    <a:pt x="5811" y="1425"/>
                  </a:lnTo>
                  <a:lnTo>
                    <a:pt x="5237" y="1666"/>
                  </a:lnTo>
                  <a:lnTo>
                    <a:pt x="4701" y="1925"/>
                  </a:lnTo>
                  <a:lnTo>
                    <a:pt x="4201" y="2184"/>
                  </a:lnTo>
                  <a:lnTo>
                    <a:pt x="3720" y="2461"/>
                  </a:lnTo>
                  <a:lnTo>
                    <a:pt x="3294" y="2720"/>
                  </a:lnTo>
                  <a:lnTo>
                    <a:pt x="2869" y="2998"/>
                  </a:lnTo>
                  <a:lnTo>
                    <a:pt x="2480" y="3257"/>
                  </a:lnTo>
                  <a:lnTo>
                    <a:pt x="2129" y="3516"/>
                  </a:lnTo>
                  <a:lnTo>
                    <a:pt x="1814" y="3775"/>
                  </a:lnTo>
                  <a:lnTo>
                    <a:pt x="1518" y="4034"/>
                  </a:lnTo>
                  <a:lnTo>
                    <a:pt x="1240" y="4256"/>
                  </a:lnTo>
                  <a:lnTo>
                    <a:pt x="796" y="4700"/>
                  </a:lnTo>
                  <a:lnTo>
                    <a:pt x="445" y="5070"/>
                  </a:lnTo>
                  <a:lnTo>
                    <a:pt x="204" y="5366"/>
                  </a:lnTo>
                  <a:lnTo>
                    <a:pt x="1" y="5607"/>
                  </a:lnTo>
                  <a:lnTo>
                    <a:pt x="1129" y="6569"/>
                  </a:lnTo>
                  <a:lnTo>
                    <a:pt x="2221" y="7457"/>
                  </a:lnTo>
                  <a:lnTo>
                    <a:pt x="3276" y="8290"/>
                  </a:lnTo>
                  <a:lnTo>
                    <a:pt x="4294" y="9067"/>
                  </a:lnTo>
                  <a:lnTo>
                    <a:pt x="5274" y="9789"/>
                  </a:lnTo>
                  <a:lnTo>
                    <a:pt x="6218" y="10436"/>
                  </a:lnTo>
                  <a:lnTo>
                    <a:pt x="7125" y="11047"/>
                  </a:lnTo>
                  <a:lnTo>
                    <a:pt x="7994" y="11602"/>
                  </a:lnTo>
                  <a:lnTo>
                    <a:pt x="8827" y="12120"/>
                  </a:lnTo>
                  <a:lnTo>
                    <a:pt x="9622" y="12583"/>
                  </a:lnTo>
                  <a:lnTo>
                    <a:pt x="10381" y="12990"/>
                  </a:lnTo>
                  <a:lnTo>
                    <a:pt x="11103" y="13378"/>
                  </a:lnTo>
                  <a:lnTo>
                    <a:pt x="11806" y="13711"/>
                  </a:lnTo>
                  <a:lnTo>
                    <a:pt x="12453" y="14007"/>
                  </a:lnTo>
                  <a:lnTo>
                    <a:pt x="13064" y="14266"/>
                  </a:lnTo>
                  <a:lnTo>
                    <a:pt x="13656" y="14507"/>
                  </a:lnTo>
                  <a:lnTo>
                    <a:pt x="14193" y="14710"/>
                  </a:lnTo>
                  <a:lnTo>
                    <a:pt x="14711" y="14877"/>
                  </a:lnTo>
                  <a:lnTo>
                    <a:pt x="15173" y="15025"/>
                  </a:lnTo>
                  <a:lnTo>
                    <a:pt x="15618" y="15136"/>
                  </a:lnTo>
                  <a:lnTo>
                    <a:pt x="16025" y="15229"/>
                  </a:lnTo>
                  <a:lnTo>
                    <a:pt x="16395" y="15321"/>
                  </a:lnTo>
                  <a:lnTo>
                    <a:pt x="17024" y="15414"/>
                  </a:lnTo>
                  <a:lnTo>
                    <a:pt x="17505" y="15469"/>
                  </a:lnTo>
                  <a:lnTo>
                    <a:pt x="17856" y="15488"/>
                  </a:lnTo>
                  <a:lnTo>
                    <a:pt x="18060" y="15488"/>
                  </a:lnTo>
                  <a:lnTo>
                    <a:pt x="18134" y="15469"/>
                  </a:lnTo>
                  <a:lnTo>
                    <a:pt x="21650" y="10029"/>
                  </a:lnTo>
                  <a:lnTo>
                    <a:pt x="21391" y="9807"/>
                  </a:lnTo>
                  <a:lnTo>
                    <a:pt x="20687" y="9178"/>
                  </a:lnTo>
                  <a:lnTo>
                    <a:pt x="20206" y="8715"/>
                  </a:lnTo>
                  <a:lnTo>
                    <a:pt x="19670" y="8179"/>
                  </a:lnTo>
                  <a:lnTo>
                    <a:pt x="19078" y="7568"/>
                  </a:lnTo>
                  <a:lnTo>
                    <a:pt x="18467" y="6902"/>
                  </a:lnTo>
                  <a:lnTo>
                    <a:pt x="17819" y="6162"/>
                  </a:lnTo>
                  <a:lnTo>
                    <a:pt x="17190" y="5385"/>
                  </a:lnTo>
                  <a:lnTo>
                    <a:pt x="16876" y="4959"/>
                  </a:lnTo>
                  <a:lnTo>
                    <a:pt x="16580" y="4552"/>
                  </a:lnTo>
                  <a:lnTo>
                    <a:pt x="16284" y="4127"/>
                  </a:lnTo>
                  <a:lnTo>
                    <a:pt x="16006" y="3683"/>
                  </a:lnTo>
                  <a:lnTo>
                    <a:pt x="15729" y="3238"/>
                  </a:lnTo>
                  <a:lnTo>
                    <a:pt x="15469" y="2794"/>
                  </a:lnTo>
                  <a:lnTo>
                    <a:pt x="15229" y="2332"/>
                  </a:lnTo>
                  <a:lnTo>
                    <a:pt x="14988" y="1869"/>
                  </a:lnTo>
                  <a:lnTo>
                    <a:pt x="14785" y="1407"/>
                  </a:lnTo>
                  <a:lnTo>
                    <a:pt x="14600" y="944"/>
                  </a:lnTo>
                  <a:lnTo>
                    <a:pt x="14452" y="463"/>
                  </a:lnTo>
                  <a:lnTo>
                    <a:pt x="14322"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3"/>
            <p:cNvSpPr/>
            <p:nvPr/>
          </p:nvSpPr>
          <p:spPr>
            <a:xfrm>
              <a:off x="-3179425" y="760125"/>
              <a:ext cx="803050" cy="590275"/>
            </a:xfrm>
            <a:custGeom>
              <a:avLst/>
              <a:gdLst/>
              <a:ahLst/>
              <a:cxnLst/>
              <a:rect l="l" t="t" r="r" b="b"/>
              <a:pathLst>
                <a:path w="32122" h="23611" extrusionOk="0">
                  <a:moveTo>
                    <a:pt x="1499" y="0"/>
                  </a:moveTo>
                  <a:lnTo>
                    <a:pt x="740" y="11250"/>
                  </a:lnTo>
                  <a:lnTo>
                    <a:pt x="241" y="18929"/>
                  </a:lnTo>
                  <a:lnTo>
                    <a:pt x="0" y="22315"/>
                  </a:lnTo>
                  <a:lnTo>
                    <a:pt x="370" y="22463"/>
                  </a:lnTo>
                  <a:lnTo>
                    <a:pt x="722" y="22593"/>
                  </a:lnTo>
                  <a:lnTo>
                    <a:pt x="1074" y="22704"/>
                  </a:lnTo>
                  <a:lnTo>
                    <a:pt x="1425" y="22796"/>
                  </a:lnTo>
                  <a:lnTo>
                    <a:pt x="1758" y="22870"/>
                  </a:lnTo>
                  <a:lnTo>
                    <a:pt x="2110" y="22926"/>
                  </a:lnTo>
                  <a:lnTo>
                    <a:pt x="2424" y="22963"/>
                  </a:lnTo>
                  <a:lnTo>
                    <a:pt x="2757" y="23000"/>
                  </a:lnTo>
                  <a:lnTo>
                    <a:pt x="3053" y="23018"/>
                  </a:lnTo>
                  <a:lnTo>
                    <a:pt x="3368" y="23037"/>
                  </a:lnTo>
                  <a:lnTo>
                    <a:pt x="3942" y="23018"/>
                  </a:lnTo>
                  <a:lnTo>
                    <a:pt x="4478" y="22981"/>
                  </a:lnTo>
                  <a:lnTo>
                    <a:pt x="4978" y="22907"/>
                  </a:lnTo>
                  <a:lnTo>
                    <a:pt x="5440" y="22815"/>
                  </a:lnTo>
                  <a:lnTo>
                    <a:pt x="5847" y="22704"/>
                  </a:lnTo>
                  <a:lnTo>
                    <a:pt x="6199" y="22593"/>
                  </a:lnTo>
                  <a:lnTo>
                    <a:pt x="6495" y="22482"/>
                  </a:lnTo>
                  <a:lnTo>
                    <a:pt x="6902" y="22315"/>
                  </a:lnTo>
                  <a:lnTo>
                    <a:pt x="7032" y="22241"/>
                  </a:lnTo>
                  <a:lnTo>
                    <a:pt x="7032" y="4052"/>
                  </a:lnTo>
                  <a:lnTo>
                    <a:pt x="7346" y="4145"/>
                  </a:lnTo>
                  <a:lnTo>
                    <a:pt x="7642" y="4256"/>
                  </a:lnTo>
                  <a:lnTo>
                    <a:pt x="7938" y="4385"/>
                  </a:lnTo>
                  <a:lnTo>
                    <a:pt x="8216" y="4552"/>
                  </a:lnTo>
                  <a:lnTo>
                    <a:pt x="8475" y="4718"/>
                  </a:lnTo>
                  <a:lnTo>
                    <a:pt x="8734" y="4922"/>
                  </a:lnTo>
                  <a:lnTo>
                    <a:pt x="8974" y="5125"/>
                  </a:lnTo>
                  <a:lnTo>
                    <a:pt x="9215" y="5347"/>
                  </a:lnTo>
                  <a:lnTo>
                    <a:pt x="9437" y="5588"/>
                  </a:lnTo>
                  <a:lnTo>
                    <a:pt x="9659" y="5847"/>
                  </a:lnTo>
                  <a:lnTo>
                    <a:pt x="9863" y="6125"/>
                  </a:lnTo>
                  <a:lnTo>
                    <a:pt x="10066" y="6421"/>
                  </a:lnTo>
                  <a:lnTo>
                    <a:pt x="10251" y="6717"/>
                  </a:lnTo>
                  <a:lnTo>
                    <a:pt x="10436" y="7031"/>
                  </a:lnTo>
                  <a:lnTo>
                    <a:pt x="10603" y="7346"/>
                  </a:lnTo>
                  <a:lnTo>
                    <a:pt x="10769" y="7679"/>
                  </a:lnTo>
                  <a:lnTo>
                    <a:pt x="10917" y="8030"/>
                  </a:lnTo>
                  <a:lnTo>
                    <a:pt x="11065" y="8382"/>
                  </a:lnTo>
                  <a:lnTo>
                    <a:pt x="11343" y="9122"/>
                  </a:lnTo>
                  <a:lnTo>
                    <a:pt x="11583" y="9881"/>
                  </a:lnTo>
                  <a:lnTo>
                    <a:pt x="11787" y="10658"/>
                  </a:lnTo>
                  <a:lnTo>
                    <a:pt x="11972" y="11472"/>
                  </a:lnTo>
                  <a:lnTo>
                    <a:pt x="12138" y="12286"/>
                  </a:lnTo>
                  <a:lnTo>
                    <a:pt x="12286" y="13100"/>
                  </a:lnTo>
                  <a:lnTo>
                    <a:pt x="12397" y="13915"/>
                  </a:lnTo>
                  <a:lnTo>
                    <a:pt x="12490" y="14747"/>
                  </a:lnTo>
                  <a:lnTo>
                    <a:pt x="12564" y="15543"/>
                  </a:lnTo>
                  <a:lnTo>
                    <a:pt x="12620" y="16338"/>
                  </a:lnTo>
                  <a:lnTo>
                    <a:pt x="12675" y="17097"/>
                  </a:lnTo>
                  <a:lnTo>
                    <a:pt x="12694" y="17837"/>
                  </a:lnTo>
                  <a:lnTo>
                    <a:pt x="12712" y="18540"/>
                  </a:lnTo>
                  <a:lnTo>
                    <a:pt x="12731" y="19817"/>
                  </a:lnTo>
                  <a:lnTo>
                    <a:pt x="12712" y="20890"/>
                  </a:lnTo>
                  <a:lnTo>
                    <a:pt x="12657" y="21704"/>
                  </a:lnTo>
                  <a:lnTo>
                    <a:pt x="12620" y="22222"/>
                  </a:lnTo>
                  <a:lnTo>
                    <a:pt x="12601" y="22352"/>
                  </a:lnTo>
                  <a:lnTo>
                    <a:pt x="12583" y="22389"/>
                  </a:lnTo>
                  <a:lnTo>
                    <a:pt x="13711" y="22667"/>
                  </a:lnTo>
                  <a:lnTo>
                    <a:pt x="14803" y="22889"/>
                  </a:lnTo>
                  <a:lnTo>
                    <a:pt x="15876" y="23074"/>
                  </a:lnTo>
                  <a:lnTo>
                    <a:pt x="16912" y="23240"/>
                  </a:lnTo>
                  <a:lnTo>
                    <a:pt x="17911" y="23370"/>
                  </a:lnTo>
                  <a:lnTo>
                    <a:pt x="18892" y="23462"/>
                  </a:lnTo>
                  <a:lnTo>
                    <a:pt x="19836" y="23536"/>
                  </a:lnTo>
                  <a:lnTo>
                    <a:pt x="20761" y="23592"/>
                  </a:lnTo>
                  <a:lnTo>
                    <a:pt x="21631" y="23610"/>
                  </a:lnTo>
                  <a:lnTo>
                    <a:pt x="23314" y="23610"/>
                  </a:lnTo>
                  <a:lnTo>
                    <a:pt x="24092" y="23573"/>
                  </a:lnTo>
                  <a:lnTo>
                    <a:pt x="24850" y="23518"/>
                  </a:lnTo>
                  <a:lnTo>
                    <a:pt x="25572" y="23462"/>
                  </a:lnTo>
                  <a:lnTo>
                    <a:pt x="26256" y="23388"/>
                  </a:lnTo>
                  <a:lnTo>
                    <a:pt x="26904" y="23296"/>
                  </a:lnTo>
                  <a:lnTo>
                    <a:pt x="27515" y="23203"/>
                  </a:lnTo>
                  <a:lnTo>
                    <a:pt x="28107" y="23092"/>
                  </a:lnTo>
                  <a:lnTo>
                    <a:pt x="28643" y="22981"/>
                  </a:lnTo>
                  <a:lnTo>
                    <a:pt x="29143" y="22870"/>
                  </a:lnTo>
                  <a:lnTo>
                    <a:pt x="30031" y="22648"/>
                  </a:lnTo>
                  <a:lnTo>
                    <a:pt x="30790" y="22445"/>
                  </a:lnTo>
                  <a:lnTo>
                    <a:pt x="31363" y="22241"/>
                  </a:lnTo>
                  <a:lnTo>
                    <a:pt x="31789" y="22093"/>
                  </a:lnTo>
                  <a:lnTo>
                    <a:pt x="32122" y="21945"/>
                  </a:lnTo>
                  <a:lnTo>
                    <a:pt x="31863" y="20058"/>
                  </a:lnTo>
                  <a:lnTo>
                    <a:pt x="31271" y="15913"/>
                  </a:lnTo>
                  <a:lnTo>
                    <a:pt x="30938" y="13692"/>
                  </a:lnTo>
                  <a:lnTo>
                    <a:pt x="30605" y="11750"/>
                  </a:lnTo>
                  <a:lnTo>
                    <a:pt x="30475" y="10954"/>
                  </a:lnTo>
                  <a:lnTo>
                    <a:pt x="30346" y="10362"/>
                  </a:lnTo>
                  <a:lnTo>
                    <a:pt x="30253" y="9955"/>
                  </a:lnTo>
                  <a:lnTo>
                    <a:pt x="30216" y="9862"/>
                  </a:lnTo>
                  <a:lnTo>
                    <a:pt x="30179" y="9807"/>
                  </a:lnTo>
                  <a:lnTo>
                    <a:pt x="28421" y="10103"/>
                  </a:lnTo>
                  <a:lnTo>
                    <a:pt x="27589" y="10232"/>
                  </a:lnTo>
                  <a:lnTo>
                    <a:pt x="26793" y="10325"/>
                  </a:lnTo>
                  <a:lnTo>
                    <a:pt x="26034" y="10417"/>
                  </a:lnTo>
                  <a:lnTo>
                    <a:pt x="25294" y="10491"/>
                  </a:lnTo>
                  <a:lnTo>
                    <a:pt x="24610" y="10547"/>
                  </a:lnTo>
                  <a:lnTo>
                    <a:pt x="23925" y="10584"/>
                  </a:lnTo>
                  <a:lnTo>
                    <a:pt x="23296" y="10602"/>
                  </a:lnTo>
                  <a:lnTo>
                    <a:pt x="22667" y="10602"/>
                  </a:lnTo>
                  <a:lnTo>
                    <a:pt x="22075" y="10584"/>
                  </a:lnTo>
                  <a:lnTo>
                    <a:pt x="21501" y="10547"/>
                  </a:lnTo>
                  <a:lnTo>
                    <a:pt x="20964" y="10491"/>
                  </a:lnTo>
                  <a:lnTo>
                    <a:pt x="20428" y="10436"/>
                  </a:lnTo>
                  <a:lnTo>
                    <a:pt x="19928" y="10343"/>
                  </a:lnTo>
                  <a:lnTo>
                    <a:pt x="19429" y="10251"/>
                  </a:lnTo>
                  <a:lnTo>
                    <a:pt x="18966" y="10121"/>
                  </a:lnTo>
                  <a:lnTo>
                    <a:pt x="18504" y="9992"/>
                  </a:lnTo>
                  <a:lnTo>
                    <a:pt x="18059" y="9825"/>
                  </a:lnTo>
                  <a:lnTo>
                    <a:pt x="17634" y="9659"/>
                  </a:lnTo>
                  <a:lnTo>
                    <a:pt x="17208" y="9455"/>
                  </a:lnTo>
                  <a:lnTo>
                    <a:pt x="16801" y="9233"/>
                  </a:lnTo>
                  <a:lnTo>
                    <a:pt x="16394" y="9011"/>
                  </a:lnTo>
                  <a:lnTo>
                    <a:pt x="16006" y="8752"/>
                  </a:lnTo>
                  <a:lnTo>
                    <a:pt x="15617" y="8493"/>
                  </a:lnTo>
                  <a:lnTo>
                    <a:pt x="15228" y="8197"/>
                  </a:lnTo>
                  <a:lnTo>
                    <a:pt x="14858" y="7901"/>
                  </a:lnTo>
                  <a:lnTo>
                    <a:pt x="14470" y="7568"/>
                  </a:lnTo>
                  <a:lnTo>
                    <a:pt x="14100" y="7216"/>
                  </a:lnTo>
                  <a:lnTo>
                    <a:pt x="13730" y="6865"/>
                  </a:lnTo>
                  <a:lnTo>
                    <a:pt x="13341" y="6476"/>
                  </a:lnTo>
                  <a:lnTo>
                    <a:pt x="12953" y="6069"/>
                  </a:lnTo>
                  <a:lnTo>
                    <a:pt x="12564" y="5662"/>
                  </a:lnTo>
                  <a:lnTo>
                    <a:pt x="12157" y="5273"/>
                  </a:lnTo>
                  <a:lnTo>
                    <a:pt x="11713" y="4903"/>
                  </a:lnTo>
                  <a:lnTo>
                    <a:pt x="11287" y="4533"/>
                  </a:lnTo>
                  <a:lnTo>
                    <a:pt x="10825" y="4200"/>
                  </a:lnTo>
                  <a:lnTo>
                    <a:pt x="10362" y="3867"/>
                  </a:lnTo>
                  <a:lnTo>
                    <a:pt x="9900" y="3553"/>
                  </a:lnTo>
                  <a:lnTo>
                    <a:pt x="9437" y="3257"/>
                  </a:lnTo>
                  <a:lnTo>
                    <a:pt x="8956" y="2979"/>
                  </a:lnTo>
                  <a:lnTo>
                    <a:pt x="8475" y="2702"/>
                  </a:lnTo>
                  <a:lnTo>
                    <a:pt x="7994" y="2442"/>
                  </a:lnTo>
                  <a:lnTo>
                    <a:pt x="7513" y="2202"/>
                  </a:lnTo>
                  <a:lnTo>
                    <a:pt x="6587" y="1758"/>
                  </a:lnTo>
                  <a:lnTo>
                    <a:pt x="5681" y="1369"/>
                  </a:lnTo>
                  <a:lnTo>
                    <a:pt x="4830" y="1036"/>
                  </a:lnTo>
                  <a:lnTo>
                    <a:pt x="4034" y="759"/>
                  </a:lnTo>
                  <a:lnTo>
                    <a:pt x="3331" y="518"/>
                  </a:lnTo>
                  <a:lnTo>
                    <a:pt x="2702" y="333"/>
                  </a:lnTo>
                  <a:lnTo>
                    <a:pt x="1814" y="74"/>
                  </a:lnTo>
                  <a:lnTo>
                    <a:pt x="149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3" name="Google Shape;213;p3"/>
          <p:cNvSpPr/>
          <p:nvPr/>
        </p:nvSpPr>
        <p:spPr>
          <a:xfrm>
            <a:off x="8122367" y="216126"/>
            <a:ext cx="798743" cy="750834"/>
          </a:xfrm>
          <a:custGeom>
            <a:avLst/>
            <a:gdLst/>
            <a:ahLst/>
            <a:cxnLst/>
            <a:rect l="l" t="t" r="r" b="b"/>
            <a:pathLst>
              <a:path w="15038" h="14136" extrusionOk="0">
                <a:moveTo>
                  <a:pt x="6298" y="5437"/>
                </a:moveTo>
                <a:lnTo>
                  <a:pt x="9314" y="6196"/>
                </a:lnTo>
                <a:lnTo>
                  <a:pt x="8514" y="8924"/>
                </a:lnTo>
                <a:lnTo>
                  <a:pt x="5601" y="8165"/>
                </a:lnTo>
                <a:lnTo>
                  <a:pt x="6298" y="5437"/>
                </a:lnTo>
                <a:close/>
                <a:moveTo>
                  <a:pt x="4945" y="1"/>
                </a:moveTo>
                <a:lnTo>
                  <a:pt x="4144" y="2093"/>
                </a:lnTo>
                <a:lnTo>
                  <a:pt x="2380" y="1560"/>
                </a:lnTo>
                <a:lnTo>
                  <a:pt x="1683" y="3981"/>
                </a:lnTo>
                <a:lnTo>
                  <a:pt x="3611" y="4555"/>
                </a:lnTo>
                <a:lnTo>
                  <a:pt x="2996" y="7632"/>
                </a:lnTo>
                <a:lnTo>
                  <a:pt x="801" y="6873"/>
                </a:lnTo>
                <a:lnTo>
                  <a:pt x="1" y="9232"/>
                </a:lnTo>
                <a:lnTo>
                  <a:pt x="2421" y="9971"/>
                </a:lnTo>
                <a:lnTo>
                  <a:pt x="1765" y="12350"/>
                </a:lnTo>
                <a:lnTo>
                  <a:pt x="4411" y="12925"/>
                </a:lnTo>
                <a:lnTo>
                  <a:pt x="5027" y="10812"/>
                </a:lnTo>
                <a:lnTo>
                  <a:pt x="7488" y="11304"/>
                </a:lnTo>
                <a:lnTo>
                  <a:pt x="6975" y="13499"/>
                </a:lnTo>
                <a:lnTo>
                  <a:pt x="9622" y="14135"/>
                </a:lnTo>
                <a:lnTo>
                  <a:pt x="10319" y="12145"/>
                </a:lnTo>
                <a:lnTo>
                  <a:pt x="12350" y="12555"/>
                </a:lnTo>
                <a:lnTo>
                  <a:pt x="13150" y="10196"/>
                </a:lnTo>
                <a:lnTo>
                  <a:pt x="10811" y="9704"/>
                </a:lnTo>
                <a:lnTo>
                  <a:pt x="11776" y="6545"/>
                </a:lnTo>
                <a:lnTo>
                  <a:pt x="14196" y="7058"/>
                </a:lnTo>
                <a:lnTo>
                  <a:pt x="15037" y="4678"/>
                </a:lnTo>
                <a:lnTo>
                  <a:pt x="12514" y="4124"/>
                </a:lnTo>
                <a:lnTo>
                  <a:pt x="13355" y="1786"/>
                </a:lnTo>
                <a:lnTo>
                  <a:pt x="10935" y="1293"/>
                </a:lnTo>
                <a:lnTo>
                  <a:pt x="10176" y="3673"/>
                </a:lnTo>
                <a:lnTo>
                  <a:pt x="6832" y="2688"/>
                </a:lnTo>
                <a:lnTo>
                  <a:pt x="7529" y="473"/>
                </a:lnTo>
                <a:lnTo>
                  <a:pt x="4945"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 name="Google Shape;214;p3"/>
          <p:cNvGrpSpPr/>
          <p:nvPr/>
        </p:nvGrpSpPr>
        <p:grpSpPr>
          <a:xfrm>
            <a:off x="255491" y="235965"/>
            <a:ext cx="313600" cy="303544"/>
            <a:chOff x="2569000" y="-680000"/>
            <a:chExt cx="176975" cy="171300"/>
          </a:xfrm>
        </p:grpSpPr>
        <p:sp>
          <p:nvSpPr>
            <p:cNvPr id="215" name="Google Shape;215;p3"/>
            <p:cNvSpPr/>
            <p:nvPr/>
          </p:nvSpPr>
          <p:spPr>
            <a:xfrm>
              <a:off x="2569000" y="-542575"/>
              <a:ext cx="176975" cy="33875"/>
            </a:xfrm>
            <a:custGeom>
              <a:avLst/>
              <a:gdLst/>
              <a:ahLst/>
              <a:cxnLst/>
              <a:rect l="l" t="t" r="r" b="b"/>
              <a:pathLst>
                <a:path w="7079" h="1355" extrusionOk="0">
                  <a:moveTo>
                    <a:pt x="1" y="1"/>
                  </a:moveTo>
                  <a:lnTo>
                    <a:pt x="1" y="1355"/>
                  </a:lnTo>
                  <a:lnTo>
                    <a:pt x="7078" y="1355"/>
                  </a:lnTo>
                  <a:lnTo>
                    <a:pt x="7078" y="1"/>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
            <p:cNvSpPr/>
            <p:nvPr/>
          </p:nvSpPr>
          <p:spPr>
            <a:xfrm>
              <a:off x="2569000" y="-680000"/>
              <a:ext cx="176975" cy="34375"/>
            </a:xfrm>
            <a:custGeom>
              <a:avLst/>
              <a:gdLst/>
              <a:ahLst/>
              <a:cxnLst/>
              <a:rect l="l" t="t" r="r" b="b"/>
              <a:pathLst>
                <a:path w="7079" h="1375" extrusionOk="0">
                  <a:moveTo>
                    <a:pt x="1" y="0"/>
                  </a:moveTo>
                  <a:lnTo>
                    <a:pt x="1" y="1375"/>
                  </a:lnTo>
                  <a:lnTo>
                    <a:pt x="7078" y="1375"/>
                  </a:lnTo>
                  <a:lnTo>
                    <a:pt x="7078" y="0"/>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2569000" y="-611275"/>
              <a:ext cx="176975" cy="34375"/>
            </a:xfrm>
            <a:custGeom>
              <a:avLst/>
              <a:gdLst/>
              <a:ahLst/>
              <a:cxnLst/>
              <a:rect l="l" t="t" r="r" b="b"/>
              <a:pathLst>
                <a:path w="7079" h="1375" extrusionOk="0">
                  <a:moveTo>
                    <a:pt x="1" y="0"/>
                  </a:moveTo>
                  <a:lnTo>
                    <a:pt x="1" y="1374"/>
                  </a:lnTo>
                  <a:lnTo>
                    <a:pt x="7078" y="1374"/>
                  </a:lnTo>
                  <a:lnTo>
                    <a:pt x="7078" y="0"/>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8"/>
        <p:cNvGrpSpPr/>
        <p:nvPr/>
      </p:nvGrpSpPr>
      <p:grpSpPr>
        <a:xfrm>
          <a:off x="0" y="0"/>
          <a:ext cx="0" cy="0"/>
          <a:chOff x="0" y="0"/>
          <a:chExt cx="0" cy="0"/>
        </a:xfrm>
      </p:grpSpPr>
      <p:grpSp>
        <p:nvGrpSpPr>
          <p:cNvPr id="219" name="Google Shape;219;p4"/>
          <p:cNvGrpSpPr/>
          <p:nvPr/>
        </p:nvGrpSpPr>
        <p:grpSpPr>
          <a:xfrm>
            <a:off x="6931" y="-5870"/>
            <a:ext cx="9119845" cy="5149200"/>
            <a:chOff x="6931" y="-5870"/>
            <a:chExt cx="9119845" cy="5149200"/>
          </a:xfrm>
        </p:grpSpPr>
        <p:grpSp>
          <p:nvGrpSpPr>
            <p:cNvPr id="220" name="Google Shape;220;p4"/>
            <p:cNvGrpSpPr/>
            <p:nvPr/>
          </p:nvGrpSpPr>
          <p:grpSpPr>
            <a:xfrm>
              <a:off x="36925" y="-226"/>
              <a:ext cx="9021900" cy="5143556"/>
              <a:chOff x="36925" y="-110800"/>
              <a:chExt cx="9021900" cy="5337300"/>
            </a:xfrm>
          </p:grpSpPr>
          <p:cxnSp>
            <p:nvCxnSpPr>
              <p:cNvPr id="221" name="Google Shape;221;p4"/>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2" name="Google Shape;222;p4"/>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3" name="Google Shape;223;p4"/>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4" name="Google Shape;224;p4"/>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5" name="Google Shape;225;p4"/>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6" name="Google Shape;226;p4"/>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7" name="Google Shape;227;p4"/>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8" name="Google Shape;228;p4"/>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9" name="Google Shape;229;p4"/>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0" name="Google Shape;230;p4"/>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1" name="Google Shape;231;p4"/>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2" name="Google Shape;232;p4"/>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3" name="Google Shape;233;p4"/>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4" name="Google Shape;234;p4"/>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5" name="Google Shape;235;p4"/>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6" name="Google Shape;236;p4"/>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7" name="Google Shape;237;p4"/>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8" name="Google Shape;238;p4"/>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9" name="Google Shape;239;p4"/>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0" name="Google Shape;240;p4"/>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1" name="Google Shape;241;p4"/>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2" name="Google Shape;242;p4"/>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3" name="Google Shape;243;p4"/>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4" name="Google Shape;244;p4"/>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5" name="Google Shape;245;p4"/>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6" name="Google Shape;246;p4"/>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7" name="Google Shape;247;p4"/>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8" name="Google Shape;248;p4"/>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9" name="Google Shape;249;p4"/>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0" name="Google Shape;250;p4"/>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1" name="Google Shape;251;p4"/>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2" name="Google Shape;252;p4"/>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3" name="Google Shape;253;p4"/>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4" name="Google Shape;254;p4"/>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5" name="Google Shape;255;p4"/>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6" name="Google Shape;256;p4"/>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7" name="Google Shape;257;p4"/>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8" name="Google Shape;258;p4"/>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9" name="Google Shape;259;p4"/>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0" name="Google Shape;260;p4"/>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1" name="Google Shape;261;p4"/>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2" name="Google Shape;262;p4"/>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3" name="Google Shape;263;p4"/>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264" name="Google Shape;264;p4"/>
            <p:cNvGrpSpPr/>
            <p:nvPr/>
          </p:nvGrpSpPr>
          <p:grpSpPr>
            <a:xfrm rot="5400000">
              <a:off x="1995097" y="-1994035"/>
              <a:ext cx="5143514" cy="9119845"/>
              <a:chOff x="1755382" y="-110800"/>
              <a:chExt cx="5155371" cy="5337300"/>
            </a:xfrm>
          </p:grpSpPr>
          <p:cxnSp>
            <p:nvCxnSpPr>
              <p:cNvPr id="265" name="Google Shape;265;p4"/>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6" name="Google Shape;266;p4"/>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7" name="Google Shape;267;p4"/>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8" name="Google Shape;268;p4"/>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9" name="Google Shape;269;p4"/>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0" name="Google Shape;270;p4"/>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1" name="Google Shape;271;p4"/>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2" name="Google Shape;272;p4"/>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3" name="Google Shape;273;p4"/>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4" name="Google Shape;274;p4"/>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5" name="Google Shape;275;p4"/>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6" name="Google Shape;276;p4"/>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7" name="Google Shape;277;p4"/>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8" name="Google Shape;278;p4"/>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9" name="Google Shape;279;p4"/>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0" name="Google Shape;280;p4"/>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1" name="Google Shape;281;p4"/>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2" name="Google Shape;282;p4"/>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3" name="Google Shape;283;p4"/>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4" name="Google Shape;284;p4"/>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5" name="Google Shape;285;p4"/>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6" name="Google Shape;286;p4"/>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7" name="Google Shape;287;p4"/>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8" name="Google Shape;288;p4"/>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9" name="Google Shape;289;p4"/>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290" name="Google Shape;290;p4"/>
          <p:cNvSpPr/>
          <p:nvPr/>
        </p:nvSpPr>
        <p:spPr>
          <a:xfrm>
            <a:off x="720075" y="416400"/>
            <a:ext cx="7704000" cy="615300"/>
          </a:xfrm>
          <a:prstGeom prst="rect">
            <a:avLst/>
          </a:prstGeom>
          <a:solidFill>
            <a:schemeClr val="accent1"/>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4"/>
          <p:cNvSpPr txBox="1">
            <a:spLocks noGrp="1"/>
          </p:cNvSpPr>
          <p:nvPr>
            <p:ph type="title"/>
          </p:nvPr>
        </p:nvSpPr>
        <p:spPr>
          <a:xfrm>
            <a:off x="719925" y="437700"/>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92" name="Google Shape;292;p4"/>
          <p:cNvSpPr txBox="1">
            <a:spLocks noGrp="1"/>
          </p:cNvSpPr>
          <p:nvPr>
            <p:ph type="body" idx="1"/>
          </p:nvPr>
        </p:nvSpPr>
        <p:spPr>
          <a:xfrm>
            <a:off x="720000" y="1279350"/>
            <a:ext cx="7704000" cy="32766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SzPts val="1200"/>
              <a:buAutoNum type="arabicPeriod"/>
              <a:defRPr sz="1200"/>
            </a:lvl1pPr>
            <a:lvl2pPr marL="914400" lvl="1" indent="-304800" rtl="0">
              <a:lnSpc>
                <a:spcPct val="100000"/>
              </a:lnSpc>
              <a:spcBef>
                <a:spcPts val="0"/>
              </a:spcBef>
              <a:spcAft>
                <a:spcPts val="0"/>
              </a:spcAft>
              <a:buSzPts val="1200"/>
              <a:buFont typeface="Roboto Condensed Light"/>
              <a:buAutoNum type="alphaLcPeriod"/>
              <a:defRPr/>
            </a:lvl2pPr>
            <a:lvl3pPr marL="1371600" lvl="2" indent="-304800" rtl="0">
              <a:lnSpc>
                <a:spcPct val="100000"/>
              </a:lnSpc>
              <a:spcBef>
                <a:spcPts val="0"/>
              </a:spcBef>
              <a:spcAft>
                <a:spcPts val="0"/>
              </a:spcAft>
              <a:buSzPts val="1200"/>
              <a:buFont typeface="Roboto Condensed Light"/>
              <a:buAutoNum type="romanLcPeriod"/>
              <a:defRPr/>
            </a:lvl3pPr>
            <a:lvl4pPr marL="1828800" lvl="3" indent="-304800" rtl="0">
              <a:lnSpc>
                <a:spcPct val="100000"/>
              </a:lnSpc>
              <a:spcBef>
                <a:spcPts val="0"/>
              </a:spcBef>
              <a:spcAft>
                <a:spcPts val="0"/>
              </a:spcAft>
              <a:buSzPts val="1200"/>
              <a:buFont typeface="Roboto Condensed Light"/>
              <a:buAutoNum type="arabicPeriod"/>
              <a:defRPr/>
            </a:lvl4pPr>
            <a:lvl5pPr marL="2286000" lvl="4" indent="-304800" rtl="0">
              <a:lnSpc>
                <a:spcPct val="100000"/>
              </a:lnSpc>
              <a:spcBef>
                <a:spcPts val="0"/>
              </a:spcBef>
              <a:spcAft>
                <a:spcPts val="0"/>
              </a:spcAft>
              <a:buSzPts val="1200"/>
              <a:buFont typeface="Roboto Condensed Light"/>
              <a:buAutoNum type="alphaLcPeriod"/>
              <a:defRPr/>
            </a:lvl5pPr>
            <a:lvl6pPr marL="2743200" lvl="5" indent="-304800" rtl="0">
              <a:lnSpc>
                <a:spcPct val="100000"/>
              </a:lnSpc>
              <a:spcBef>
                <a:spcPts val="0"/>
              </a:spcBef>
              <a:spcAft>
                <a:spcPts val="0"/>
              </a:spcAft>
              <a:buSzPts val="1200"/>
              <a:buFont typeface="Roboto Condensed Light"/>
              <a:buAutoNum type="romanLcPeriod"/>
              <a:defRPr/>
            </a:lvl6pPr>
            <a:lvl7pPr marL="3200400" lvl="6" indent="-304800" rtl="0">
              <a:lnSpc>
                <a:spcPct val="100000"/>
              </a:lnSpc>
              <a:spcBef>
                <a:spcPts val="0"/>
              </a:spcBef>
              <a:spcAft>
                <a:spcPts val="0"/>
              </a:spcAft>
              <a:buSzPts val="1200"/>
              <a:buFont typeface="Roboto Condensed Light"/>
              <a:buAutoNum type="arabicPeriod"/>
              <a:defRPr/>
            </a:lvl7pPr>
            <a:lvl8pPr marL="3657600" lvl="7" indent="-304800" rtl="0">
              <a:lnSpc>
                <a:spcPct val="100000"/>
              </a:lnSpc>
              <a:spcBef>
                <a:spcPts val="0"/>
              </a:spcBef>
              <a:spcAft>
                <a:spcPts val="0"/>
              </a:spcAft>
              <a:buSzPts val="1200"/>
              <a:buFont typeface="Roboto Condensed Light"/>
              <a:buAutoNum type="alphaLcPeriod"/>
              <a:defRPr/>
            </a:lvl8pPr>
            <a:lvl9pPr marL="4114800" lvl="8" indent="-304800" rtl="0">
              <a:lnSpc>
                <a:spcPct val="100000"/>
              </a:lnSpc>
              <a:spcBef>
                <a:spcPts val="0"/>
              </a:spcBef>
              <a:spcAft>
                <a:spcPts val="0"/>
              </a:spcAft>
              <a:buSzPts val="1200"/>
              <a:buFont typeface="Roboto Condensed Light"/>
              <a:buAutoNum type="romanLcPeriod"/>
              <a:defRPr/>
            </a:lvl9pPr>
          </a:lstStyle>
          <a:p>
            <a:endParaRPr/>
          </a:p>
        </p:txBody>
      </p:sp>
      <p:grpSp>
        <p:nvGrpSpPr>
          <p:cNvPr id="293" name="Google Shape;293;p4"/>
          <p:cNvGrpSpPr/>
          <p:nvPr/>
        </p:nvGrpSpPr>
        <p:grpSpPr>
          <a:xfrm rot="425284" flipH="1">
            <a:off x="65139" y="99862"/>
            <a:ext cx="649906" cy="1095990"/>
            <a:chOff x="-1319408" y="-2557659"/>
            <a:chExt cx="649879" cy="1095943"/>
          </a:xfrm>
        </p:grpSpPr>
        <p:sp>
          <p:nvSpPr>
            <p:cNvPr id="294" name="Google Shape;294;p4"/>
            <p:cNvSpPr/>
            <p:nvPr/>
          </p:nvSpPr>
          <p:spPr>
            <a:xfrm>
              <a:off x="-1319408" y="-2161021"/>
              <a:ext cx="315948" cy="699304"/>
            </a:xfrm>
            <a:custGeom>
              <a:avLst/>
              <a:gdLst/>
              <a:ahLst/>
              <a:cxnLst/>
              <a:rect l="l" t="t" r="r" b="b"/>
              <a:pathLst>
                <a:path w="5376" h="11899" extrusionOk="0">
                  <a:moveTo>
                    <a:pt x="5109" y="1"/>
                  </a:moveTo>
                  <a:lnTo>
                    <a:pt x="4986" y="21"/>
                  </a:lnTo>
                  <a:lnTo>
                    <a:pt x="4904" y="83"/>
                  </a:lnTo>
                  <a:lnTo>
                    <a:pt x="4842" y="185"/>
                  </a:lnTo>
                  <a:lnTo>
                    <a:pt x="21" y="11509"/>
                  </a:lnTo>
                  <a:lnTo>
                    <a:pt x="1" y="11611"/>
                  </a:lnTo>
                  <a:lnTo>
                    <a:pt x="21" y="11714"/>
                  </a:lnTo>
                  <a:lnTo>
                    <a:pt x="83" y="11817"/>
                  </a:lnTo>
                  <a:lnTo>
                    <a:pt x="165" y="11878"/>
                  </a:lnTo>
                  <a:lnTo>
                    <a:pt x="268" y="11899"/>
                  </a:lnTo>
                  <a:lnTo>
                    <a:pt x="370" y="11878"/>
                  </a:lnTo>
                  <a:lnTo>
                    <a:pt x="473" y="11817"/>
                  </a:lnTo>
                  <a:lnTo>
                    <a:pt x="534" y="11714"/>
                  </a:lnTo>
                  <a:lnTo>
                    <a:pt x="5355" y="390"/>
                  </a:lnTo>
                  <a:lnTo>
                    <a:pt x="5376" y="288"/>
                  </a:lnTo>
                  <a:lnTo>
                    <a:pt x="5355" y="185"/>
                  </a:lnTo>
                  <a:lnTo>
                    <a:pt x="5294" y="83"/>
                  </a:lnTo>
                  <a:lnTo>
                    <a:pt x="5212" y="21"/>
                  </a:lnTo>
                  <a:lnTo>
                    <a:pt x="5109"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4"/>
            <p:cNvSpPr/>
            <p:nvPr/>
          </p:nvSpPr>
          <p:spPr>
            <a:xfrm>
              <a:off x="-1179536" y="-2557659"/>
              <a:ext cx="471453" cy="471453"/>
            </a:xfrm>
            <a:custGeom>
              <a:avLst/>
              <a:gdLst/>
              <a:ahLst/>
              <a:cxnLst/>
              <a:rect l="l" t="t" r="r" b="b"/>
              <a:pathLst>
                <a:path w="8022" h="8022" extrusionOk="0">
                  <a:moveTo>
                    <a:pt x="4021" y="0"/>
                  </a:moveTo>
                  <a:lnTo>
                    <a:pt x="3632" y="21"/>
                  </a:lnTo>
                  <a:lnTo>
                    <a:pt x="3242" y="62"/>
                  </a:lnTo>
                  <a:lnTo>
                    <a:pt x="2873" y="165"/>
                  </a:lnTo>
                  <a:lnTo>
                    <a:pt x="2503" y="288"/>
                  </a:lnTo>
                  <a:lnTo>
                    <a:pt x="2155" y="452"/>
                  </a:lnTo>
                  <a:lnTo>
                    <a:pt x="1826" y="636"/>
                  </a:lnTo>
                  <a:lnTo>
                    <a:pt x="1519" y="862"/>
                  </a:lnTo>
                  <a:lnTo>
                    <a:pt x="1211" y="1129"/>
                  </a:lnTo>
                  <a:lnTo>
                    <a:pt x="944" y="1416"/>
                  </a:lnTo>
                  <a:lnTo>
                    <a:pt x="698" y="1724"/>
                  </a:lnTo>
                  <a:lnTo>
                    <a:pt x="493" y="2072"/>
                  </a:lnTo>
                  <a:lnTo>
                    <a:pt x="308" y="2442"/>
                  </a:lnTo>
                  <a:lnTo>
                    <a:pt x="165" y="2811"/>
                  </a:lnTo>
                  <a:lnTo>
                    <a:pt x="83" y="3221"/>
                  </a:lnTo>
                  <a:lnTo>
                    <a:pt x="21" y="3611"/>
                  </a:lnTo>
                  <a:lnTo>
                    <a:pt x="1" y="4001"/>
                  </a:lnTo>
                  <a:lnTo>
                    <a:pt x="21" y="4390"/>
                  </a:lnTo>
                  <a:lnTo>
                    <a:pt x="62" y="4760"/>
                  </a:lnTo>
                  <a:lnTo>
                    <a:pt x="165" y="5149"/>
                  </a:lnTo>
                  <a:lnTo>
                    <a:pt x="288" y="5498"/>
                  </a:lnTo>
                  <a:lnTo>
                    <a:pt x="452" y="5847"/>
                  </a:lnTo>
                  <a:lnTo>
                    <a:pt x="637" y="6196"/>
                  </a:lnTo>
                  <a:lnTo>
                    <a:pt x="862" y="6503"/>
                  </a:lnTo>
                  <a:lnTo>
                    <a:pt x="1129" y="6791"/>
                  </a:lnTo>
                  <a:lnTo>
                    <a:pt x="1416" y="7057"/>
                  </a:lnTo>
                  <a:lnTo>
                    <a:pt x="1724" y="7303"/>
                  </a:lnTo>
                  <a:lnTo>
                    <a:pt x="2072" y="7529"/>
                  </a:lnTo>
                  <a:lnTo>
                    <a:pt x="2442" y="7693"/>
                  </a:lnTo>
                  <a:lnTo>
                    <a:pt x="2811" y="7837"/>
                  </a:lnTo>
                  <a:lnTo>
                    <a:pt x="3201" y="7939"/>
                  </a:lnTo>
                  <a:lnTo>
                    <a:pt x="3611" y="8001"/>
                  </a:lnTo>
                  <a:lnTo>
                    <a:pt x="4001" y="8021"/>
                  </a:lnTo>
                  <a:lnTo>
                    <a:pt x="4391" y="8001"/>
                  </a:lnTo>
                  <a:lnTo>
                    <a:pt x="4760" y="7939"/>
                  </a:lnTo>
                  <a:lnTo>
                    <a:pt x="5150" y="7857"/>
                  </a:lnTo>
                  <a:lnTo>
                    <a:pt x="5498" y="7734"/>
                  </a:lnTo>
                  <a:lnTo>
                    <a:pt x="5847" y="7570"/>
                  </a:lnTo>
                  <a:lnTo>
                    <a:pt x="6196" y="7386"/>
                  </a:lnTo>
                  <a:lnTo>
                    <a:pt x="6504" y="7160"/>
                  </a:lnTo>
                  <a:lnTo>
                    <a:pt x="6791" y="6893"/>
                  </a:lnTo>
                  <a:lnTo>
                    <a:pt x="7057" y="6606"/>
                  </a:lnTo>
                  <a:lnTo>
                    <a:pt x="7304" y="6298"/>
                  </a:lnTo>
                  <a:lnTo>
                    <a:pt x="7509" y="5950"/>
                  </a:lnTo>
                  <a:lnTo>
                    <a:pt x="7693" y="5580"/>
                  </a:lnTo>
                  <a:lnTo>
                    <a:pt x="7837" y="5191"/>
                  </a:lnTo>
                  <a:lnTo>
                    <a:pt x="7939" y="4801"/>
                  </a:lnTo>
                  <a:lnTo>
                    <a:pt x="8001" y="4411"/>
                  </a:lnTo>
                  <a:lnTo>
                    <a:pt x="8022" y="4021"/>
                  </a:lnTo>
                  <a:lnTo>
                    <a:pt x="8001" y="3631"/>
                  </a:lnTo>
                  <a:lnTo>
                    <a:pt x="7939" y="3242"/>
                  </a:lnTo>
                  <a:lnTo>
                    <a:pt x="7857" y="2872"/>
                  </a:lnTo>
                  <a:lnTo>
                    <a:pt x="7734" y="2503"/>
                  </a:lnTo>
                  <a:lnTo>
                    <a:pt x="7570" y="2154"/>
                  </a:lnTo>
                  <a:lnTo>
                    <a:pt x="7365" y="1826"/>
                  </a:lnTo>
                  <a:lnTo>
                    <a:pt x="7139" y="1519"/>
                  </a:lnTo>
                  <a:lnTo>
                    <a:pt x="6893" y="1211"/>
                  </a:lnTo>
                  <a:lnTo>
                    <a:pt x="6606" y="944"/>
                  </a:lnTo>
                  <a:lnTo>
                    <a:pt x="6298" y="698"/>
                  </a:lnTo>
                  <a:lnTo>
                    <a:pt x="5950" y="493"/>
                  </a:lnTo>
                  <a:lnTo>
                    <a:pt x="5580" y="308"/>
                  </a:lnTo>
                  <a:lnTo>
                    <a:pt x="5191" y="165"/>
                  </a:lnTo>
                  <a:lnTo>
                    <a:pt x="4801" y="83"/>
                  </a:lnTo>
                  <a:lnTo>
                    <a:pt x="4411" y="21"/>
                  </a:lnTo>
                  <a:lnTo>
                    <a:pt x="402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4"/>
            <p:cNvSpPr/>
            <p:nvPr/>
          </p:nvSpPr>
          <p:spPr>
            <a:xfrm>
              <a:off x="-1207275" y="-2484138"/>
              <a:ext cx="537746" cy="299081"/>
            </a:xfrm>
            <a:custGeom>
              <a:avLst/>
              <a:gdLst/>
              <a:ahLst/>
              <a:cxnLst/>
              <a:rect l="l" t="t" r="r" b="b"/>
              <a:pathLst>
                <a:path w="9150" h="5089" extrusionOk="0">
                  <a:moveTo>
                    <a:pt x="1006" y="1"/>
                  </a:moveTo>
                  <a:lnTo>
                    <a:pt x="780" y="21"/>
                  </a:lnTo>
                  <a:lnTo>
                    <a:pt x="596" y="103"/>
                  </a:lnTo>
                  <a:lnTo>
                    <a:pt x="411" y="206"/>
                  </a:lnTo>
                  <a:lnTo>
                    <a:pt x="247" y="350"/>
                  </a:lnTo>
                  <a:lnTo>
                    <a:pt x="165" y="452"/>
                  </a:lnTo>
                  <a:lnTo>
                    <a:pt x="103" y="534"/>
                  </a:lnTo>
                  <a:lnTo>
                    <a:pt x="62" y="637"/>
                  </a:lnTo>
                  <a:lnTo>
                    <a:pt x="42" y="739"/>
                  </a:lnTo>
                  <a:lnTo>
                    <a:pt x="1" y="965"/>
                  </a:lnTo>
                  <a:lnTo>
                    <a:pt x="21" y="1191"/>
                  </a:lnTo>
                  <a:lnTo>
                    <a:pt x="62" y="1396"/>
                  </a:lnTo>
                  <a:lnTo>
                    <a:pt x="185" y="1621"/>
                  </a:lnTo>
                  <a:lnTo>
                    <a:pt x="329" y="1806"/>
                  </a:lnTo>
                  <a:lnTo>
                    <a:pt x="411" y="1909"/>
                  </a:lnTo>
                  <a:lnTo>
                    <a:pt x="514" y="1991"/>
                  </a:lnTo>
                  <a:lnTo>
                    <a:pt x="924" y="2278"/>
                  </a:lnTo>
                  <a:lnTo>
                    <a:pt x="1334" y="2565"/>
                  </a:lnTo>
                  <a:lnTo>
                    <a:pt x="1765" y="2832"/>
                  </a:lnTo>
                  <a:lnTo>
                    <a:pt x="2196" y="3078"/>
                  </a:lnTo>
                  <a:lnTo>
                    <a:pt x="2627" y="3324"/>
                  </a:lnTo>
                  <a:lnTo>
                    <a:pt x="3057" y="3550"/>
                  </a:lnTo>
                  <a:lnTo>
                    <a:pt x="3509" y="3755"/>
                  </a:lnTo>
                  <a:lnTo>
                    <a:pt x="3960" y="3960"/>
                  </a:lnTo>
                  <a:lnTo>
                    <a:pt x="4432" y="4145"/>
                  </a:lnTo>
                  <a:lnTo>
                    <a:pt x="4883" y="4329"/>
                  </a:lnTo>
                  <a:lnTo>
                    <a:pt x="5355" y="4493"/>
                  </a:lnTo>
                  <a:lnTo>
                    <a:pt x="5827" y="4637"/>
                  </a:lnTo>
                  <a:lnTo>
                    <a:pt x="6319" y="4760"/>
                  </a:lnTo>
                  <a:lnTo>
                    <a:pt x="6791" y="4883"/>
                  </a:lnTo>
                  <a:lnTo>
                    <a:pt x="7283" y="4986"/>
                  </a:lnTo>
                  <a:lnTo>
                    <a:pt x="7776" y="5068"/>
                  </a:lnTo>
                  <a:lnTo>
                    <a:pt x="7899" y="5088"/>
                  </a:lnTo>
                  <a:lnTo>
                    <a:pt x="8042" y="5088"/>
                  </a:lnTo>
                  <a:lnTo>
                    <a:pt x="8288" y="5068"/>
                  </a:lnTo>
                  <a:lnTo>
                    <a:pt x="8514" y="4986"/>
                  </a:lnTo>
                  <a:lnTo>
                    <a:pt x="8719" y="4883"/>
                  </a:lnTo>
                  <a:lnTo>
                    <a:pt x="8883" y="4740"/>
                  </a:lnTo>
                  <a:lnTo>
                    <a:pt x="9006" y="4575"/>
                  </a:lnTo>
                  <a:lnTo>
                    <a:pt x="9068" y="4473"/>
                  </a:lnTo>
                  <a:lnTo>
                    <a:pt x="9109" y="4370"/>
                  </a:lnTo>
                  <a:lnTo>
                    <a:pt x="9129" y="4268"/>
                  </a:lnTo>
                  <a:lnTo>
                    <a:pt x="9150" y="4145"/>
                  </a:lnTo>
                  <a:lnTo>
                    <a:pt x="9150" y="3940"/>
                  </a:lnTo>
                  <a:lnTo>
                    <a:pt x="9088" y="3714"/>
                  </a:lnTo>
                  <a:lnTo>
                    <a:pt x="9006" y="3529"/>
                  </a:lnTo>
                  <a:lnTo>
                    <a:pt x="8883" y="3345"/>
                  </a:lnTo>
                  <a:lnTo>
                    <a:pt x="8740" y="3201"/>
                  </a:lnTo>
                  <a:lnTo>
                    <a:pt x="8555" y="3078"/>
                  </a:lnTo>
                  <a:lnTo>
                    <a:pt x="8350" y="2975"/>
                  </a:lnTo>
                  <a:lnTo>
                    <a:pt x="8145" y="2914"/>
                  </a:lnTo>
                  <a:lnTo>
                    <a:pt x="7714" y="2852"/>
                  </a:lnTo>
                  <a:lnTo>
                    <a:pt x="7283" y="2750"/>
                  </a:lnTo>
                  <a:lnTo>
                    <a:pt x="6873" y="2647"/>
                  </a:lnTo>
                  <a:lnTo>
                    <a:pt x="6442" y="2545"/>
                  </a:lnTo>
                  <a:lnTo>
                    <a:pt x="6032" y="2401"/>
                  </a:lnTo>
                  <a:lnTo>
                    <a:pt x="5622" y="2278"/>
                  </a:lnTo>
                  <a:lnTo>
                    <a:pt x="5211" y="2114"/>
                  </a:lnTo>
                  <a:lnTo>
                    <a:pt x="4822" y="1950"/>
                  </a:lnTo>
                  <a:lnTo>
                    <a:pt x="4432" y="1786"/>
                  </a:lnTo>
                  <a:lnTo>
                    <a:pt x="4042" y="1601"/>
                  </a:lnTo>
                  <a:lnTo>
                    <a:pt x="3652" y="1396"/>
                  </a:lnTo>
                  <a:lnTo>
                    <a:pt x="3283" y="1191"/>
                  </a:lnTo>
                  <a:lnTo>
                    <a:pt x="2893" y="965"/>
                  </a:lnTo>
                  <a:lnTo>
                    <a:pt x="2544" y="739"/>
                  </a:lnTo>
                  <a:lnTo>
                    <a:pt x="2175" y="493"/>
                  </a:lnTo>
                  <a:lnTo>
                    <a:pt x="1827" y="226"/>
                  </a:lnTo>
                  <a:lnTo>
                    <a:pt x="1642" y="124"/>
                  </a:lnTo>
                  <a:lnTo>
                    <a:pt x="1437" y="42"/>
                  </a:lnTo>
                  <a:lnTo>
                    <a:pt x="121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4"/>
            <p:cNvSpPr/>
            <p:nvPr/>
          </p:nvSpPr>
          <p:spPr>
            <a:xfrm>
              <a:off x="-1207275" y="-2484138"/>
              <a:ext cx="537746" cy="299081"/>
            </a:xfrm>
            <a:custGeom>
              <a:avLst/>
              <a:gdLst/>
              <a:ahLst/>
              <a:cxnLst/>
              <a:rect l="l" t="t" r="r" b="b"/>
              <a:pathLst>
                <a:path w="9150" h="5089" extrusionOk="0">
                  <a:moveTo>
                    <a:pt x="1006" y="1"/>
                  </a:moveTo>
                  <a:lnTo>
                    <a:pt x="780" y="21"/>
                  </a:lnTo>
                  <a:lnTo>
                    <a:pt x="596" y="103"/>
                  </a:lnTo>
                  <a:lnTo>
                    <a:pt x="411" y="206"/>
                  </a:lnTo>
                  <a:lnTo>
                    <a:pt x="247" y="350"/>
                  </a:lnTo>
                  <a:lnTo>
                    <a:pt x="165" y="452"/>
                  </a:lnTo>
                  <a:lnTo>
                    <a:pt x="103" y="534"/>
                  </a:lnTo>
                  <a:lnTo>
                    <a:pt x="62" y="637"/>
                  </a:lnTo>
                  <a:lnTo>
                    <a:pt x="42" y="739"/>
                  </a:lnTo>
                  <a:lnTo>
                    <a:pt x="1" y="965"/>
                  </a:lnTo>
                  <a:lnTo>
                    <a:pt x="21" y="1191"/>
                  </a:lnTo>
                  <a:lnTo>
                    <a:pt x="62" y="1396"/>
                  </a:lnTo>
                  <a:lnTo>
                    <a:pt x="185" y="1621"/>
                  </a:lnTo>
                  <a:lnTo>
                    <a:pt x="329" y="1806"/>
                  </a:lnTo>
                  <a:lnTo>
                    <a:pt x="411" y="1909"/>
                  </a:lnTo>
                  <a:lnTo>
                    <a:pt x="514" y="1991"/>
                  </a:lnTo>
                  <a:lnTo>
                    <a:pt x="924" y="2278"/>
                  </a:lnTo>
                  <a:lnTo>
                    <a:pt x="1334" y="2565"/>
                  </a:lnTo>
                  <a:lnTo>
                    <a:pt x="1765" y="2832"/>
                  </a:lnTo>
                  <a:lnTo>
                    <a:pt x="2196" y="3078"/>
                  </a:lnTo>
                  <a:lnTo>
                    <a:pt x="2627" y="3324"/>
                  </a:lnTo>
                  <a:lnTo>
                    <a:pt x="3057" y="3550"/>
                  </a:lnTo>
                  <a:lnTo>
                    <a:pt x="3509" y="3755"/>
                  </a:lnTo>
                  <a:lnTo>
                    <a:pt x="3960" y="3960"/>
                  </a:lnTo>
                  <a:lnTo>
                    <a:pt x="4432" y="4145"/>
                  </a:lnTo>
                  <a:lnTo>
                    <a:pt x="4883" y="4329"/>
                  </a:lnTo>
                  <a:lnTo>
                    <a:pt x="5355" y="4493"/>
                  </a:lnTo>
                  <a:lnTo>
                    <a:pt x="5827" y="4637"/>
                  </a:lnTo>
                  <a:lnTo>
                    <a:pt x="6319" y="4760"/>
                  </a:lnTo>
                  <a:lnTo>
                    <a:pt x="6791" y="4883"/>
                  </a:lnTo>
                  <a:lnTo>
                    <a:pt x="7283" y="4986"/>
                  </a:lnTo>
                  <a:lnTo>
                    <a:pt x="7776" y="5068"/>
                  </a:lnTo>
                  <a:lnTo>
                    <a:pt x="7899" y="5088"/>
                  </a:lnTo>
                  <a:lnTo>
                    <a:pt x="8042" y="5088"/>
                  </a:lnTo>
                  <a:lnTo>
                    <a:pt x="8288" y="5068"/>
                  </a:lnTo>
                  <a:lnTo>
                    <a:pt x="8514" y="4986"/>
                  </a:lnTo>
                  <a:lnTo>
                    <a:pt x="8719" y="4883"/>
                  </a:lnTo>
                  <a:lnTo>
                    <a:pt x="8883" y="4740"/>
                  </a:lnTo>
                  <a:lnTo>
                    <a:pt x="9006" y="4575"/>
                  </a:lnTo>
                  <a:lnTo>
                    <a:pt x="9068" y="4473"/>
                  </a:lnTo>
                  <a:lnTo>
                    <a:pt x="9109" y="4370"/>
                  </a:lnTo>
                  <a:lnTo>
                    <a:pt x="9129" y="4268"/>
                  </a:lnTo>
                  <a:lnTo>
                    <a:pt x="9150" y="4145"/>
                  </a:lnTo>
                  <a:lnTo>
                    <a:pt x="9150" y="3940"/>
                  </a:lnTo>
                  <a:lnTo>
                    <a:pt x="9088" y="3714"/>
                  </a:lnTo>
                  <a:lnTo>
                    <a:pt x="9006" y="3529"/>
                  </a:lnTo>
                  <a:lnTo>
                    <a:pt x="8883" y="3345"/>
                  </a:lnTo>
                  <a:lnTo>
                    <a:pt x="8740" y="3201"/>
                  </a:lnTo>
                  <a:lnTo>
                    <a:pt x="8555" y="3078"/>
                  </a:lnTo>
                  <a:lnTo>
                    <a:pt x="8350" y="2975"/>
                  </a:lnTo>
                  <a:lnTo>
                    <a:pt x="8145" y="2914"/>
                  </a:lnTo>
                  <a:lnTo>
                    <a:pt x="7714" y="2852"/>
                  </a:lnTo>
                  <a:lnTo>
                    <a:pt x="7283" y="2750"/>
                  </a:lnTo>
                  <a:lnTo>
                    <a:pt x="6873" y="2647"/>
                  </a:lnTo>
                  <a:lnTo>
                    <a:pt x="6442" y="2545"/>
                  </a:lnTo>
                  <a:lnTo>
                    <a:pt x="6032" y="2401"/>
                  </a:lnTo>
                  <a:lnTo>
                    <a:pt x="5622" y="2278"/>
                  </a:lnTo>
                  <a:lnTo>
                    <a:pt x="5211" y="2114"/>
                  </a:lnTo>
                  <a:lnTo>
                    <a:pt x="4822" y="1950"/>
                  </a:lnTo>
                  <a:lnTo>
                    <a:pt x="4432" y="1786"/>
                  </a:lnTo>
                  <a:lnTo>
                    <a:pt x="4042" y="1601"/>
                  </a:lnTo>
                  <a:lnTo>
                    <a:pt x="3652" y="1396"/>
                  </a:lnTo>
                  <a:lnTo>
                    <a:pt x="3283" y="1191"/>
                  </a:lnTo>
                  <a:lnTo>
                    <a:pt x="2893" y="965"/>
                  </a:lnTo>
                  <a:lnTo>
                    <a:pt x="2544" y="739"/>
                  </a:lnTo>
                  <a:lnTo>
                    <a:pt x="2175" y="493"/>
                  </a:lnTo>
                  <a:lnTo>
                    <a:pt x="1827" y="226"/>
                  </a:lnTo>
                  <a:lnTo>
                    <a:pt x="1642" y="124"/>
                  </a:lnTo>
                  <a:lnTo>
                    <a:pt x="1437" y="42"/>
                  </a:lnTo>
                  <a:lnTo>
                    <a:pt x="1211"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8" name="Google Shape;298;p4"/>
          <p:cNvGrpSpPr/>
          <p:nvPr/>
        </p:nvGrpSpPr>
        <p:grpSpPr>
          <a:xfrm>
            <a:off x="8653316" y="485940"/>
            <a:ext cx="313600" cy="303544"/>
            <a:chOff x="2569000" y="-680000"/>
            <a:chExt cx="176975" cy="171300"/>
          </a:xfrm>
        </p:grpSpPr>
        <p:sp>
          <p:nvSpPr>
            <p:cNvPr id="299" name="Google Shape;299;p4"/>
            <p:cNvSpPr/>
            <p:nvPr/>
          </p:nvSpPr>
          <p:spPr>
            <a:xfrm>
              <a:off x="2569000" y="-542575"/>
              <a:ext cx="176975" cy="33875"/>
            </a:xfrm>
            <a:custGeom>
              <a:avLst/>
              <a:gdLst/>
              <a:ahLst/>
              <a:cxnLst/>
              <a:rect l="l" t="t" r="r" b="b"/>
              <a:pathLst>
                <a:path w="7079" h="1355" extrusionOk="0">
                  <a:moveTo>
                    <a:pt x="1" y="1"/>
                  </a:moveTo>
                  <a:lnTo>
                    <a:pt x="1" y="1355"/>
                  </a:lnTo>
                  <a:lnTo>
                    <a:pt x="7078" y="1355"/>
                  </a:lnTo>
                  <a:lnTo>
                    <a:pt x="707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4"/>
            <p:cNvSpPr/>
            <p:nvPr/>
          </p:nvSpPr>
          <p:spPr>
            <a:xfrm>
              <a:off x="2569000" y="-680000"/>
              <a:ext cx="176975" cy="34375"/>
            </a:xfrm>
            <a:custGeom>
              <a:avLst/>
              <a:gdLst/>
              <a:ahLst/>
              <a:cxnLst/>
              <a:rect l="l" t="t" r="r" b="b"/>
              <a:pathLst>
                <a:path w="7079" h="1375" extrusionOk="0">
                  <a:moveTo>
                    <a:pt x="1" y="0"/>
                  </a:moveTo>
                  <a:lnTo>
                    <a:pt x="1" y="1375"/>
                  </a:lnTo>
                  <a:lnTo>
                    <a:pt x="7078" y="1375"/>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4"/>
            <p:cNvSpPr/>
            <p:nvPr/>
          </p:nvSpPr>
          <p:spPr>
            <a:xfrm>
              <a:off x="2569000" y="-611275"/>
              <a:ext cx="176975" cy="34375"/>
            </a:xfrm>
            <a:custGeom>
              <a:avLst/>
              <a:gdLst/>
              <a:ahLst/>
              <a:cxnLst/>
              <a:rect l="l" t="t" r="r" b="b"/>
              <a:pathLst>
                <a:path w="7079" h="1375" extrusionOk="0">
                  <a:moveTo>
                    <a:pt x="1" y="0"/>
                  </a:moveTo>
                  <a:lnTo>
                    <a:pt x="1" y="1374"/>
                  </a:lnTo>
                  <a:lnTo>
                    <a:pt x="7078" y="1374"/>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2" name="Google Shape;302;p4"/>
          <p:cNvGrpSpPr/>
          <p:nvPr/>
        </p:nvGrpSpPr>
        <p:grpSpPr>
          <a:xfrm>
            <a:off x="8095936" y="4417521"/>
            <a:ext cx="870980" cy="653235"/>
            <a:chOff x="2609400" y="2709025"/>
            <a:chExt cx="426700" cy="320025"/>
          </a:xfrm>
        </p:grpSpPr>
        <p:sp>
          <p:nvSpPr>
            <p:cNvPr id="303" name="Google Shape;303;p4"/>
            <p:cNvSpPr/>
            <p:nvPr/>
          </p:nvSpPr>
          <p:spPr>
            <a:xfrm>
              <a:off x="2609400" y="2709025"/>
              <a:ext cx="416450" cy="270800"/>
            </a:xfrm>
            <a:custGeom>
              <a:avLst/>
              <a:gdLst/>
              <a:ahLst/>
              <a:cxnLst/>
              <a:rect l="l" t="t" r="r" b="b"/>
              <a:pathLst>
                <a:path w="16658" h="10832" extrusionOk="0">
                  <a:moveTo>
                    <a:pt x="13622" y="0"/>
                  </a:moveTo>
                  <a:lnTo>
                    <a:pt x="13458" y="21"/>
                  </a:lnTo>
                  <a:lnTo>
                    <a:pt x="13273" y="62"/>
                  </a:lnTo>
                  <a:lnTo>
                    <a:pt x="13109" y="123"/>
                  </a:lnTo>
                  <a:lnTo>
                    <a:pt x="12924" y="185"/>
                  </a:lnTo>
                  <a:lnTo>
                    <a:pt x="12760" y="246"/>
                  </a:lnTo>
                  <a:lnTo>
                    <a:pt x="12452" y="452"/>
                  </a:lnTo>
                  <a:lnTo>
                    <a:pt x="12124" y="698"/>
                  </a:lnTo>
                  <a:lnTo>
                    <a:pt x="11796" y="985"/>
                  </a:lnTo>
                  <a:lnTo>
                    <a:pt x="11693" y="1087"/>
                  </a:lnTo>
                  <a:lnTo>
                    <a:pt x="11386" y="1395"/>
                  </a:lnTo>
                  <a:lnTo>
                    <a:pt x="10893" y="1846"/>
                  </a:lnTo>
                  <a:lnTo>
                    <a:pt x="10237" y="2400"/>
                  </a:lnTo>
                  <a:lnTo>
                    <a:pt x="9827" y="2708"/>
                  </a:lnTo>
                  <a:lnTo>
                    <a:pt x="9396" y="3016"/>
                  </a:lnTo>
                  <a:lnTo>
                    <a:pt x="8903" y="3344"/>
                  </a:lnTo>
                  <a:lnTo>
                    <a:pt x="8391" y="3672"/>
                  </a:lnTo>
                  <a:lnTo>
                    <a:pt x="7837" y="4000"/>
                  </a:lnTo>
                  <a:lnTo>
                    <a:pt x="7262" y="4308"/>
                  </a:lnTo>
                  <a:lnTo>
                    <a:pt x="6626" y="4616"/>
                  </a:lnTo>
                  <a:lnTo>
                    <a:pt x="5970" y="4903"/>
                  </a:lnTo>
                  <a:lnTo>
                    <a:pt x="5313" y="5170"/>
                  </a:lnTo>
                  <a:lnTo>
                    <a:pt x="4657" y="5416"/>
                  </a:lnTo>
                  <a:lnTo>
                    <a:pt x="3406" y="5847"/>
                  </a:lnTo>
                  <a:lnTo>
                    <a:pt x="2277" y="6257"/>
                  </a:lnTo>
                  <a:lnTo>
                    <a:pt x="1765" y="6462"/>
                  </a:lnTo>
                  <a:lnTo>
                    <a:pt x="1313" y="6667"/>
                  </a:lnTo>
                  <a:lnTo>
                    <a:pt x="923" y="6872"/>
                  </a:lnTo>
                  <a:lnTo>
                    <a:pt x="739" y="6975"/>
                  </a:lnTo>
                  <a:lnTo>
                    <a:pt x="595" y="7098"/>
                  </a:lnTo>
                  <a:lnTo>
                    <a:pt x="452" y="7221"/>
                  </a:lnTo>
                  <a:lnTo>
                    <a:pt x="329" y="7344"/>
                  </a:lnTo>
                  <a:lnTo>
                    <a:pt x="226" y="7467"/>
                  </a:lnTo>
                  <a:lnTo>
                    <a:pt x="123" y="7611"/>
                  </a:lnTo>
                  <a:lnTo>
                    <a:pt x="62" y="7754"/>
                  </a:lnTo>
                  <a:lnTo>
                    <a:pt x="21" y="7898"/>
                  </a:lnTo>
                  <a:lnTo>
                    <a:pt x="0" y="8062"/>
                  </a:lnTo>
                  <a:lnTo>
                    <a:pt x="0" y="8226"/>
                  </a:lnTo>
                  <a:lnTo>
                    <a:pt x="21" y="8390"/>
                  </a:lnTo>
                  <a:lnTo>
                    <a:pt x="82" y="8575"/>
                  </a:lnTo>
                  <a:lnTo>
                    <a:pt x="144" y="8760"/>
                  </a:lnTo>
                  <a:lnTo>
                    <a:pt x="247" y="8965"/>
                  </a:lnTo>
                  <a:lnTo>
                    <a:pt x="370" y="9170"/>
                  </a:lnTo>
                  <a:lnTo>
                    <a:pt x="493" y="9355"/>
                  </a:lnTo>
                  <a:lnTo>
                    <a:pt x="636" y="9539"/>
                  </a:lnTo>
                  <a:lnTo>
                    <a:pt x="800" y="9703"/>
                  </a:lnTo>
                  <a:lnTo>
                    <a:pt x="965" y="9867"/>
                  </a:lnTo>
                  <a:lnTo>
                    <a:pt x="1129" y="10011"/>
                  </a:lnTo>
                  <a:lnTo>
                    <a:pt x="1334" y="10155"/>
                  </a:lnTo>
                  <a:lnTo>
                    <a:pt x="1518" y="10278"/>
                  </a:lnTo>
                  <a:lnTo>
                    <a:pt x="1744" y="10380"/>
                  </a:lnTo>
                  <a:lnTo>
                    <a:pt x="1949" y="10483"/>
                  </a:lnTo>
                  <a:lnTo>
                    <a:pt x="2195" y="10565"/>
                  </a:lnTo>
                  <a:lnTo>
                    <a:pt x="2442" y="10647"/>
                  </a:lnTo>
                  <a:lnTo>
                    <a:pt x="2688" y="10708"/>
                  </a:lnTo>
                  <a:lnTo>
                    <a:pt x="2954" y="10770"/>
                  </a:lnTo>
                  <a:lnTo>
                    <a:pt x="3242" y="10791"/>
                  </a:lnTo>
                  <a:lnTo>
                    <a:pt x="3529" y="10832"/>
                  </a:lnTo>
                  <a:lnTo>
                    <a:pt x="4124" y="10832"/>
                  </a:lnTo>
                  <a:lnTo>
                    <a:pt x="4452" y="10811"/>
                  </a:lnTo>
                  <a:lnTo>
                    <a:pt x="4780" y="10770"/>
                  </a:lnTo>
                  <a:lnTo>
                    <a:pt x="5108" y="10729"/>
                  </a:lnTo>
                  <a:lnTo>
                    <a:pt x="5457" y="10667"/>
                  </a:lnTo>
                  <a:lnTo>
                    <a:pt x="5826" y="10585"/>
                  </a:lnTo>
                  <a:lnTo>
                    <a:pt x="6196" y="10503"/>
                  </a:lnTo>
                  <a:lnTo>
                    <a:pt x="6955" y="10278"/>
                  </a:lnTo>
                  <a:lnTo>
                    <a:pt x="7775" y="9970"/>
                  </a:lnTo>
                  <a:lnTo>
                    <a:pt x="8616" y="9621"/>
                  </a:lnTo>
                  <a:lnTo>
                    <a:pt x="9498" y="9190"/>
                  </a:lnTo>
                  <a:lnTo>
                    <a:pt x="10360" y="8739"/>
                  </a:lnTo>
                  <a:lnTo>
                    <a:pt x="11160" y="8308"/>
                  </a:lnTo>
                  <a:lnTo>
                    <a:pt x="11898" y="7878"/>
                  </a:lnTo>
                  <a:lnTo>
                    <a:pt x="12575" y="7488"/>
                  </a:lnTo>
                  <a:lnTo>
                    <a:pt x="13170" y="7098"/>
                  </a:lnTo>
                  <a:lnTo>
                    <a:pt x="13724" y="6708"/>
                  </a:lnTo>
                  <a:lnTo>
                    <a:pt x="14217" y="6339"/>
                  </a:lnTo>
                  <a:lnTo>
                    <a:pt x="14647" y="5970"/>
                  </a:lnTo>
                  <a:lnTo>
                    <a:pt x="15037" y="5621"/>
                  </a:lnTo>
                  <a:lnTo>
                    <a:pt x="15386" y="5252"/>
                  </a:lnTo>
                  <a:lnTo>
                    <a:pt x="15673" y="4903"/>
                  </a:lnTo>
                  <a:lnTo>
                    <a:pt x="15940" y="4534"/>
                  </a:lnTo>
                  <a:lnTo>
                    <a:pt x="16145" y="4185"/>
                  </a:lnTo>
                  <a:lnTo>
                    <a:pt x="16309" y="3816"/>
                  </a:lnTo>
                  <a:lnTo>
                    <a:pt x="16453" y="3447"/>
                  </a:lnTo>
                  <a:lnTo>
                    <a:pt x="16555" y="3077"/>
                  </a:lnTo>
                  <a:lnTo>
                    <a:pt x="16637" y="2708"/>
                  </a:lnTo>
                  <a:lnTo>
                    <a:pt x="16658" y="2380"/>
                  </a:lnTo>
                  <a:lnTo>
                    <a:pt x="16658" y="2072"/>
                  </a:lnTo>
                  <a:lnTo>
                    <a:pt x="16637" y="1805"/>
                  </a:lnTo>
                  <a:lnTo>
                    <a:pt x="16576" y="1559"/>
                  </a:lnTo>
                  <a:lnTo>
                    <a:pt x="16494" y="1354"/>
                  </a:lnTo>
                  <a:lnTo>
                    <a:pt x="16391" y="1149"/>
                  </a:lnTo>
                  <a:lnTo>
                    <a:pt x="16268" y="985"/>
                  </a:lnTo>
                  <a:lnTo>
                    <a:pt x="16124" y="821"/>
                  </a:lnTo>
                  <a:lnTo>
                    <a:pt x="15940" y="698"/>
                  </a:lnTo>
                  <a:lnTo>
                    <a:pt x="15755" y="575"/>
                  </a:lnTo>
                  <a:lnTo>
                    <a:pt x="15570" y="472"/>
                  </a:lnTo>
                  <a:lnTo>
                    <a:pt x="15365" y="369"/>
                  </a:lnTo>
                  <a:lnTo>
                    <a:pt x="15140" y="287"/>
                  </a:lnTo>
                  <a:lnTo>
                    <a:pt x="14668" y="144"/>
                  </a:lnTo>
                  <a:lnTo>
                    <a:pt x="14442" y="82"/>
                  </a:lnTo>
                  <a:lnTo>
                    <a:pt x="14237" y="41"/>
                  </a:lnTo>
                  <a:lnTo>
                    <a:pt x="14011" y="21"/>
                  </a:lnTo>
                  <a:lnTo>
                    <a:pt x="1382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4"/>
            <p:cNvSpPr/>
            <p:nvPr/>
          </p:nvSpPr>
          <p:spPr>
            <a:xfrm>
              <a:off x="2727350" y="2943900"/>
              <a:ext cx="78500" cy="81575"/>
            </a:xfrm>
            <a:custGeom>
              <a:avLst/>
              <a:gdLst/>
              <a:ahLst/>
              <a:cxnLst/>
              <a:rect l="l" t="t" r="r" b="b"/>
              <a:pathLst>
                <a:path w="3140" h="3263" extrusionOk="0">
                  <a:moveTo>
                    <a:pt x="1375" y="1"/>
                  </a:moveTo>
                  <a:lnTo>
                    <a:pt x="1211" y="21"/>
                  </a:lnTo>
                  <a:lnTo>
                    <a:pt x="1067" y="62"/>
                  </a:lnTo>
                  <a:lnTo>
                    <a:pt x="924" y="103"/>
                  </a:lnTo>
                  <a:lnTo>
                    <a:pt x="801" y="185"/>
                  </a:lnTo>
                  <a:lnTo>
                    <a:pt x="678" y="247"/>
                  </a:lnTo>
                  <a:lnTo>
                    <a:pt x="554" y="349"/>
                  </a:lnTo>
                  <a:lnTo>
                    <a:pt x="452" y="431"/>
                  </a:lnTo>
                  <a:lnTo>
                    <a:pt x="349" y="554"/>
                  </a:lnTo>
                  <a:lnTo>
                    <a:pt x="267" y="657"/>
                  </a:lnTo>
                  <a:lnTo>
                    <a:pt x="185" y="780"/>
                  </a:lnTo>
                  <a:lnTo>
                    <a:pt x="124" y="924"/>
                  </a:lnTo>
                  <a:lnTo>
                    <a:pt x="83" y="1067"/>
                  </a:lnTo>
                  <a:lnTo>
                    <a:pt x="42" y="1211"/>
                  </a:lnTo>
                  <a:lnTo>
                    <a:pt x="21" y="1355"/>
                  </a:lnTo>
                  <a:lnTo>
                    <a:pt x="1" y="1519"/>
                  </a:lnTo>
                  <a:lnTo>
                    <a:pt x="21" y="1642"/>
                  </a:lnTo>
                  <a:lnTo>
                    <a:pt x="21" y="1785"/>
                  </a:lnTo>
                  <a:lnTo>
                    <a:pt x="103" y="2031"/>
                  </a:lnTo>
                  <a:lnTo>
                    <a:pt x="226" y="2278"/>
                  </a:lnTo>
                  <a:lnTo>
                    <a:pt x="370" y="2483"/>
                  </a:lnTo>
                  <a:lnTo>
                    <a:pt x="390" y="2503"/>
                  </a:lnTo>
                  <a:lnTo>
                    <a:pt x="493" y="2626"/>
                  </a:lnTo>
                  <a:lnTo>
                    <a:pt x="636" y="2729"/>
                  </a:lnTo>
                  <a:lnTo>
                    <a:pt x="760" y="2832"/>
                  </a:lnTo>
                  <a:lnTo>
                    <a:pt x="924" y="2893"/>
                  </a:lnTo>
                  <a:lnTo>
                    <a:pt x="1396" y="3262"/>
                  </a:lnTo>
                  <a:lnTo>
                    <a:pt x="1560" y="3016"/>
                  </a:lnTo>
                  <a:lnTo>
                    <a:pt x="1724" y="3016"/>
                  </a:lnTo>
                  <a:lnTo>
                    <a:pt x="1867" y="2996"/>
                  </a:lnTo>
                  <a:lnTo>
                    <a:pt x="2011" y="2955"/>
                  </a:lnTo>
                  <a:lnTo>
                    <a:pt x="2134" y="2893"/>
                  </a:lnTo>
                  <a:lnTo>
                    <a:pt x="2278" y="2832"/>
                  </a:lnTo>
                  <a:lnTo>
                    <a:pt x="2380" y="2749"/>
                  </a:lnTo>
                  <a:lnTo>
                    <a:pt x="2503" y="2667"/>
                  </a:lnTo>
                  <a:lnTo>
                    <a:pt x="2606" y="2565"/>
                  </a:lnTo>
                  <a:lnTo>
                    <a:pt x="2708" y="2462"/>
                  </a:lnTo>
                  <a:lnTo>
                    <a:pt x="2790" y="2339"/>
                  </a:lnTo>
                  <a:lnTo>
                    <a:pt x="2852" y="2216"/>
                  </a:lnTo>
                  <a:lnTo>
                    <a:pt x="2934" y="2093"/>
                  </a:lnTo>
                  <a:lnTo>
                    <a:pt x="2975" y="1949"/>
                  </a:lnTo>
                  <a:lnTo>
                    <a:pt x="3016" y="1806"/>
                  </a:lnTo>
                  <a:lnTo>
                    <a:pt x="3037" y="1662"/>
                  </a:lnTo>
                  <a:lnTo>
                    <a:pt x="3037" y="1519"/>
                  </a:lnTo>
                  <a:lnTo>
                    <a:pt x="3016" y="1313"/>
                  </a:lnTo>
                  <a:lnTo>
                    <a:pt x="2975" y="1129"/>
                  </a:lnTo>
                  <a:lnTo>
                    <a:pt x="3139" y="903"/>
                  </a:lnTo>
                  <a:lnTo>
                    <a:pt x="2401" y="267"/>
                  </a:lnTo>
                  <a:lnTo>
                    <a:pt x="2196" y="144"/>
                  </a:lnTo>
                  <a:lnTo>
                    <a:pt x="1990" y="62"/>
                  </a:lnTo>
                  <a:lnTo>
                    <a:pt x="1765" y="21"/>
                  </a:lnTo>
                  <a:lnTo>
                    <a:pt x="1519" y="1"/>
                  </a:lnTo>
                  <a:close/>
                </a:path>
              </a:pathLst>
            </a:custGeom>
            <a:solidFill>
              <a:schemeClr val="accen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4"/>
            <p:cNvSpPr/>
            <p:nvPr/>
          </p:nvSpPr>
          <p:spPr>
            <a:xfrm>
              <a:off x="2741700" y="2954675"/>
              <a:ext cx="74400" cy="74375"/>
            </a:xfrm>
            <a:custGeom>
              <a:avLst/>
              <a:gdLst/>
              <a:ahLst/>
              <a:cxnLst/>
              <a:rect l="l" t="t" r="r" b="b"/>
              <a:pathLst>
                <a:path w="2976" h="2975" extrusionOk="0">
                  <a:moveTo>
                    <a:pt x="1334" y="0"/>
                  </a:moveTo>
                  <a:lnTo>
                    <a:pt x="1191" y="21"/>
                  </a:lnTo>
                  <a:lnTo>
                    <a:pt x="1047" y="62"/>
                  </a:lnTo>
                  <a:lnTo>
                    <a:pt x="904" y="103"/>
                  </a:lnTo>
                  <a:lnTo>
                    <a:pt x="780" y="165"/>
                  </a:lnTo>
                  <a:lnTo>
                    <a:pt x="657" y="247"/>
                  </a:lnTo>
                  <a:lnTo>
                    <a:pt x="534" y="329"/>
                  </a:lnTo>
                  <a:lnTo>
                    <a:pt x="432" y="431"/>
                  </a:lnTo>
                  <a:lnTo>
                    <a:pt x="329" y="534"/>
                  </a:lnTo>
                  <a:lnTo>
                    <a:pt x="247" y="657"/>
                  </a:lnTo>
                  <a:lnTo>
                    <a:pt x="165" y="780"/>
                  </a:lnTo>
                  <a:lnTo>
                    <a:pt x="104" y="903"/>
                  </a:lnTo>
                  <a:lnTo>
                    <a:pt x="62" y="1047"/>
                  </a:lnTo>
                  <a:lnTo>
                    <a:pt x="21" y="1190"/>
                  </a:lnTo>
                  <a:lnTo>
                    <a:pt x="1" y="1334"/>
                  </a:lnTo>
                  <a:lnTo>
                    <a:pt x="1" y="1477"/>
                  </a:lnTo>
                  <a:lnTo>
                    <a:pt x="1" y="1642"/>
                  </a:lnTo>
                  <a:lnTo>
                    <a:pt x="21" y="1785"/>
                  </a:lnTo>
                  <a:lnTo>
                    <a:pt x="62" y="1929"/>
                  </a:lnTo>
                  <a:lnTo>
                    <a:pt x="104" y="2072"/>
                  </a:lnTo>
                  <a:lnTo>
                    <a:pt x="165" y="2195"/>
                  </a:lnTo>
                  <a:lnTo>
                    <a:pt x="247" y="2318"/>
                  </a:lnTo>
                  <a:lnTo>
                    <a:pt x="329" y="2442"/>
                  </a:lnTo>
                  <a:lnTo>
                    <a:pt x="432" y="2544"/>
                  </a:lnTo>
                  <a:lnTo>
                    <a:pt x="534" y="2647"/>
                  </a:lnTo>
                  <a:lnTo>
                    <a:pt x="657" y="2729"/>
                  </a:lnTo>
                  <a:lnTo>
                    <a:pt x="780" y="2790"/>
                  </a:lnTo>
                  <a:lnTo>
                    <a:pt x="904" y="2872"/>
                  </a:lnTo>
                  <a:lnTo>
                    <a:pt x="1047" y="2913"/>
                  </a:lnTo>
                  <a:lnTo>
                    <a:pt x="1191" y="2954"/>
                  </a:lnTo>
                  <a:lnTo>
                    <a:pt x="1334" y="2975"/>
                  </a:lnTo>
                  <a:lnTo>
                    <a:pt x="1642" y="2975"/>
                  </a:lnTo>
                  <a:lnTo>
                    <a:pt x="1786" y="2954"/>
                  </a:lnTo>
                  <a:lnTo>
                    <a:pt x="1929" y="2913"/>
                  </a:lnTo>
                  <a:lnTo>
                    <a:pt x="2073" y="2872"/>
                  </a:lnTo>
                  <a:lnTo>
                    <a:pt x="2196" y="2790"/>
                  </a:lnTo>
                  <a:lnTo>
                    <a:pt x="2319" y="2729"/>
                  </a:lnTo>
                  <a:lnTo>
                    <a:pt x="2442" y="2647"/>
                  </a:lnTo>
                  <a:lnTo>
                    <a:pt x="2545" y="2544"/>
                  </a:lnTo>
                  <a:lnTo>
                    <a:pt x="2647" y="2442"/>
                  </a:lnTo>
                  <a:lnTo>
                    <a:pt x="2729" y="2318"/>
                  </a:lnTo>
                  <a:lnTo>
                    <a:pt x="2791" y="2195"/>
                  </a:lnTo>
                  <a:lnTo>
                    <a:pt x="2873" y="2072"/>
                  </a:lnTo>
                  <a:lnTo>
                    <a:pt x="2914" y="1929"/>
                  </a:lnTo>
                  <a:lnTo>
                    <a:pt x="2955" y="1785"/>
                  </a:lnTo>
                  <a:lnTo>
                    <a:pt x="2975" y="1642"/>
                  </a:lnTo>
                  <a:lnTo>
                    <a:pt x="2975" y="1477"/>
                  </a:lnTo>
                  <a:lnTo>
                    <a:pt x="2975" y="1334"/>
                  </a:lnTo>
                  <a:lnTo>
                    <a:pt x="2955" y="1190"/>
                  </a:lnTo>
                  <a:lnTo>
                    <a:pt x="2914" y="1047"/>
                  </a:lnTo>
                  <a:lnTo>
                    <a:pt x="2873" y="903"/>
                  </a:lnTo>
                  <a:lnTo>
                    <a:pt x="2791" y="780"/>
                  </a:lnTo>
                  <a:lnTo>
                    <a:pt x="2729" y="657"/>
                  </a:lnTo>
                  <a:lnTo>
                    <a:pt x="2647" y="534"/>
                  </a:lnTo>
                  <a:lnTo>
                    <a:pt x="2545" y="431"/>
                  </a:lnTo>
                  <a:lnTo>
                    <a:pt x="2442" y="329"/>
                  </a:lnTo>
                  <a:lnTo>
                    <a:pt x="2319" y="247"/>
                  </a:lnTo>
                  <a:lnTo>
                    <a:pt x="2196" y="165"/>
                  </a:lnTo>
                  <a:lnTo>
                    <a:pt x="2073" y="103"/>
                  </a:lnTo>
                  <a:lnTo>
                    <a:pt x="1929" y="62"/>
                  </a:lnTo>
                  <a:lnTo>
                    <a:pt x="1786" y="21"/>
                  </a:lnTo>
                  <a:lnTo>
                    <a:pt x="1642"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4"/>
            <p:cNvSpPr/>
            <p:nvPr/>
          </p:nvSpPr>
          <p:spPr>
            <a:xfrm>
              <a:off x="2761725" y="2974675"/>
              <a:ext cx="34375" cy="34375"/>
            </a:xfrm>
            <a:custGeom>
              <a:avLst/>
              <a:gdLst/>
              <a:ahLst/>
              <a:cxnLst/>
              <a:rect l="l" t="t" r="r" b="b"/>
              <a:pathLst>
                <a:path w="1375" h="1375" extrusionOk="0">
                  <a:moveTo>
                    <a:pt x="677" y="0"/>
                  </a:moveTo>
                  <a:lnTo>
                    <a:pt x="554" y="21"/>
                  </a:lnTo>
                  <a:lnTo>
                    <a:pt x="410" y="62"/>
                  </a:lnTo>
                  <a:lnTo>
                    <a:pt x="308" y="124"/>
                  </a:lnTo>
                  <a:lnTo>
                    <a:pt x="205" y="206"/>
                  </a:lnTo>
                  <a:lnTo>
                    <a:pt x="123" y="308"/>
                  </a:lnTo>
                  <a:lnTo>
                    <a:pt x="62" y="411"/>
                  </a:lnTo>
                  <a:lnTo>
                    <a:pt x="21" y="554"/>
                  </a:lnTo>
                  <a:lnTo>
                    <a:pt x="0" y="677"/>
                  </a:lnTo>
                  <a:lnTo>
                    <a:pt x="21" y="821"/>
                  </a:lnTo>
                  <a:lnTo>
                    <a:pt x="62" y="944"/>
                  </a:lnTo>
                  <a:lnTo>
                    <a:pt x="123" y="1067"/>
                  </a:lnTo>
                  <a:lnTo>
                    <a:pt x="205" y="1170"/>
                  </a:lnTo>
                  <a:lnTo>
                    <a:pt x="308" y="1252"/>
                  </a:lnTo>
                  <a:lnTo>
                    <a:pt x="410" y="1313"/>
                  </a:lnTo>
                  <a:lnTo>
                    <a:pt x="554" y="1354"/>
                  </a:lnTo>
                  <a:lnTo>
                    <a:pt x="677" y="1375"/>
                  </a:lnTo>
                  <a:lnTo>
                    <a:pt x="821" y="1354"/>
                  </a:lnTo>
                  <a:lnTo>
                    <a:pt x="944" y="1313"/>
                  </a:lnTo>
                  <a:lnTo>
                    <a:pt x="1067" y="1252"/>
                  </a:lnTo>
                  <a:lnTo>
                    <a:pt x="1169" y="1170"/>
                  </a:lnTo>
                  <a:lnTo>
                    <a:pt x="1251" y="1067"/>
                  </a:lnTo>
                  <a:lnTo>
                    <a:pt x="1313" y="944"/>
                  </a:lnTo>
                  <a:lnTo>
                    <a:pt x="1354" y="821"/>
                  </a:lnTo>
                  <a:lnTo>
                    <a:pt x="1374" y="677"/>
                  </a:lnTo>
                  <a:lnTo>
                    <a:pt x="1354" y="554"/>
                  </a:lnTo>
                  <a:lnTo>
                    <a:pt x="1313" y="411"/>
                  </a:lnTo>
                  <a:lnTo>
                    <a:pt x="1251" y="308"/>
                  </a:lnTo>
                  <a:lnTo>
                    <a:pt x="1169" y="206"/>
                  </a:lnTo>
                  <a:lnTo>
                    <a:pt x="1067" y="124"/>
                  </a:lnTo>
                  <a:lnTo>
                    <a:pt x="944" y="62"/>
                  </a:lnTo>
                  <a:lnTo>
                    <a:pt x="821" y="21"/>
                  </a:lnTo>
                  <a:lnTo>
                    <a:pt x="67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4"/>
            <p:cNvSpPr/>
            <p:nvPr/>
          </p:nvSpPr>
          <p:spPr>
            <a:xfrm>
              <a:off x="2971975" y="2826975"/>
              <a:ext cx="56950" cy="59000"/>
            </a:xfrm>
            <a:custGeom>
              <a:avLst/>
              <a:gdLst/>
              <a:ahLst/>
              <a:cxnLst/>
              <a:rect l="l" t="t" r="r" b="b"/>
              <a:pathLst>
                <a:path w="2278" h="2360" extrusionOk="0">
                  <a:moveTo>
                    <a:pt x="1108" y="0"/>
                  </a:moveTo>
                  <a:lnTo>
                    <a:pt x="883" y="21"/>
                  </a:lnTo>
                  <a:lnTo>
                    <a:pt x="678" y="82"/>
                  </a:lnTo>
                  <a:lnTo>
                    <a:pt x="493" y="185"/>
                  </a:lnTo>
                  <a:lnTo>
                    <a:pt x="329" y="329"/>
                  </a:lnTo>
                  <a:lnTo>
                    <a:pt x="185" y="493"/>
                  </a:lnTo>
                  <a:lnTo>
                    <a:pt x="83" y="677"/>
                  </a:lnTo>
                  <a:lnTo>
                    <a:pt x="21" y="883"/>
                  </a:lnTo>
                  <a:lnTo>
                    <a:pt x="1" y="1108"/>
                  </a:lnTo>
                  <a:lnTo>
                    <a:pt x="21" y="1293"/>
                  </a:lnTo>
                  <a:lnTo>
                    <a:pt x="62" y="1477"/>
                  </a:lnTo>
                  <a:lnTo>
                    <a:pt x="144" y="1662"/>
                  </a:lnTo>
                  <a:lnTo>
                    <a:pt x="267" y="1806"/>
                  </a:lnTo>
                  <a:lnTo>
                    <a:pt x="267" y="1826"/>
                  </a:lnTo>
                  <a:lnTo>
                    <a:pt x="370" y="1908"/>
                  </a:lnTo>
                  <a:lnTo>
                    <a:pt x="452" y="1990"/>
                  </a:lnTo>
                  <a:lnTo>
                    <a:pt x="555" y="2052"/>
                  </a:lnTo>
                  <a:lnTo>
                    <a:pt x="657" y="2113"/>
                  </a:lnTo>
                  <a:lnTo>
                    <a:pt x="1006" y="2360"/>
                  </a:lnTo>
                  <a:lnTo>
                    <a:pt x="1129" y="2195"/>
                  </a:lnTo>
                  <a:lnTo>
                    <a:pt x="1355" y="2175"/>
                  </a:lnTo>
                  <a:lnTo>
                    <a:pt x="1539" y="2113"/>
                  </a:lnTo>
                  <a:lnTo>
                    <a:pt x="1724" y="2011"/>
                  </a:lnTo>
                  <a:lnTo>
                    <a:pt x="1888" y="1867"/>
                  </a:lnTo>
                  <a:lnTo>
                    <a:pt x="2011" y="1703"/>
                  </a:lnTo>
                  <a:lnTo>
                    <a:pt x="2114" y="1518"/>
                  </a:lnTo>
                  <a:lnTo>
                    <a:pt x="2175" y="1313"/>
                  </a:lnTo>
                  <a:lnTo>
                    <a:pt x="2196" y="1108"/>
                  </a:lnTo>
                  <a:lnTo>
                    <a:pt x="2196" y="965"/>
                  </a:lnTo>
                  <a:lnTo>
                    <a:pt x="2155" y="821"/>
                  </a:lnTo>
                  <a:lnTo>
                    <a:pt x="2278" y="657"/>
                  </a:lnTo>
                  <a:lnTo>
                    <a:pt x="1724" y="206"/>
                  </a:lnTo>
                  <a:lnTo>
                    <a:pt x="1580" y="124"/>
                  </a:lnTo>
                  <a:lnTo>
                    <a:pt x="1437" y="62"/>
                  </a:lnTo>
                  <a:lnTo>
                    <a:pt x="1273" y="21"/>
                  </a:lnTo>
                  <a:lnTo>
                    <a:pt x="1108"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4"/>
            <p:cNvSpPr/>
            <p:nvPr/>
          </p:nvSpPr>
          <p:spPr>
            <a:xfrm>
              <a:off x="2982225" y="2834675"/>
              <a:ext cx="53875" cy="54375"/>
            </a:xfrm>
            <a:custGeom>
              <a:avLst/>
              <a:gdLst/>
              <a:ahLst/>
              <a:cxnLst/>
              <a:rect l="l" t="t" r="r" b="b"/>
              <a:pathLst>
                <a:path w="2155" h="2175" extrusionOk="0">
                  <a:moveTo>
                    <a:pt x="1088" y="0"/>
                  </a:moveTo>
                  <a:lnTo>
                    <a:pt x="863" y="21"/>
                  </a:lnTo>
                  <a:lnTo>
                    <a:pt x="657" y="103"/>
                  </a:lnTo>
                  <a:lnTo>
                    <a:pt x="473" y="185"/>
                  </a:lnTo>
                  <a:lnTo>
                    <a:pt x="309" y="328"/>
                  </a:lnTo>
                  <a:lnTo>
                    <a:pt x="186" y="492"/>
                  </a:lnTo>
                  <a:lnTo>
                    <a:pt x="83" y="677"/>
                  </a:lnTo>
                  <a:lnTo>
                    <a:pt x="22" y="882"/>
                  </a:lnTo>
                  <a:lnTo>
                    <a:pt x="1" y="1087"/>
                  </a:lnTo>
                  <a:lnTo>
                    <a:pt x="22" y="1313"/>
                  </a:lnTo>
                  <a:lnTo>
                    <a:pt x="83" y="1518"/>
                  </a:lnTo>
                  <a:lnTo>
                    <a:pt x="186" y="1703"/>
                  </a:lnTo>
                  <a:lnTo>
                    <a:pt x="309" y="1846"/>
                  </a:lnTo>
                  <a:lnTo>
                    <a:pt x="473" y="1990"/>
                  </a:lnTo>
                  <a:lnTo>
                    <a:pt x="657" y="2093"/>
                  </a:lnTo>
                  <a:lnTo>
                    <a:pt x="863" y="2154"/>
                  </a:lnTo>
                  <a:lnTo>
                    <a:pt x="1088" y="2175"/>
                  </a:lnTo>
                  <a:lnTo>
                    <a:pt x="1293" y="2154"/>
                  </a:lnTo>
                  <a:lnTo>
                    <a:pt x="1499" y="2093"/>
                  </a:lnTo>
                  <a:lnTo>
                    <a:pt x="1683" y="1990"/>
                  </a:lnTo>
                  <a:lnTo>
                    <a:pt x="1847" y="1846"/>
                  </a:lnTo>
                  <a:lnTo>
                    <a:pt x="1970" y="1703"/>
                  </a:lnTo>
                  <a:lnTo>
                    <a:pt x="2073" y="1518"/>
                  </a:lnTo>
                  <a:lnTo>
                    <a:pt x="2134" y="1313"/>
                  </a:lnTo>
                  <a:lnTo>
                    <a:pt x="2155" y="1087"/>
                  </a:lnTo>
                  <a:lnTo>
                    <a:pt x="2134" y="882"/>
                  </a:lnTo>
                  <a:lnTo>
                    <a:pt x="2073" y="677"/>
                  </a:lnTo>
                  <a:lnTo>
                    <a:pt x="1970" y="492"/>
                  </a:lnTo>
                  <a:lnTo>
                    <a:pt x="1847" y="328"/>
                  </a:lnTo>
                  <a:lnTo>
                    <a:pt x="1683" y="185"/>
                  </a:lnTo>
                  <a:lnTo>
                    <a:pt x="1499" y="103"/>
                  </a:lnTo>
                  <a:lnTo>
                    <a:pt x="1293" y="21"/>
                  </a:lnTo>
                  <a:lnTo>
                    <a:pt x="1088"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4"/>
            <p:cNvSpPr/>
            <p:nvPr/>
          </p:nvSpPr>
          <p:spPr>
            <a:xfrm>
              <a:off x="2996600" y="2849550"/>
              <a:ext cx="25150" cy="24625"/>
            </a:xfrm>
            <a:custGeom>
              <a:avLst/>
              <a:gdLst/>
              <a:ahLst/>
              <a:cxnLst/>
              <a:rect l="l" t="t" r="r" b="b"/>
              <a:pathLst>
                <a:path w="1006" h="985" extrusionOk="0">
                  <a:moveTo>
                    <a:pt x="411" y="0"/>
                  </a:moveTo>
                  <a:lnTo>
                    <a:pt x="308" y="41"/>
                  </a:lnTo>
                  <a:lnTo>
                    <a:pt x="226" y="82"/>
                  </a:lnTo>
                  <a:lnTo>
                    <a:pt x="144" y="144"/>
                  </a:lnTo>
                  <a:lnTo>
                    <a:pt x="82" y="226"/>
                  </a:lnTo>
                  <a:lnTo>
                    <a:pt x="41" y="308"/>
                  </a:lnTo>
                  <a:lnTo>
                    <a:pt x="21" y="390"/>
                  </a:lnTo>
                  <a:lnTo>
                    <a:pt x="0" y="492"/>
                  </a:lnTo>
                  <a:lnTo>
                    <a:pt x="21" y="595"/>
                  </a:lnTo>
                  <a:lnTo>
                    <a:pt x="41" y="698"/>
                  </a:lnTo>
                  <a:lnTo>
                    <a:pt x="82" y="780"/>
                  </a:lnTo>
                  <a:lnTo>
                    <a:pt x="144" y="841"/>
                  </a:lnTo>
                  <a:lnTo>
                    <a:pt x="226" y="903"/>
                  </a:lnTo>
                  <a:lnTo>
                    <a:pt x="308" y="964"/>
                  </a:lnTo>
                  <a:lnTo>
                    <a:pt x="411" y="985"/>
                  </a:lnTo>
                  <a:lnTo>
                    <a:pt x="616" y="985"/>
                  </a:lnTo>
                  <a:lnTo>
                    <a:pt x="698" y="964"/>
                  </a:lnTo>
                  <a:lnTo>
                    <a:pt x="780" y="903"/>
                  </a:lnTo>
                  <a:lnTo>
                    <a:pt x="862" y="841"/>
                  </a:lnTo>
                  <a:lnTo>
                    <a:pt x="924" y="780"/>
                  </a:lnTo>
                  <a:lnTo>
                    <a:pt x="965" y="698"/>
                  </a:lnTo>
                  <a:lnTo>
                    <a:pt x="985" y="595"/>
                  </a:lnTo>
                  <a:lnTo>
                    <a:pt x="1006" y="492"/>
                  </a:lnTo>
                  <a:lnTo>
                    <a:pt x="985" y="390"/>
                  </a:lnTo>
                  <a:lnTo>
                    <a:pt x="965" y="308"/>
                  </a:lnTo>
                  <a:lnTo>
                    <a:pt x="924" y="226"/>
                  </a:lnTo>
                  <a:lnTo>
                    <a:pt x="862" y="144"/>
                  </a:lnTo>
                  <a:lnTo>
                    <a:pt x="780" y="82"/>
                  </a:lnTo>
                  <a:lnTo>
                    <a:pt x="698" y="41"/>
                  </a:lnTo>
                  <a:lnTo>
                    <a:pt x="6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4"/>
            <p:cNvSpPr/>
            <p:nvPr/>
          </p:nvSpPr>
          <p:spPr>
            <a:xfrm>
              <a:off x="2995575" y="2848000"/>
              <a:ext cx="27725" cy="27725"/>
            </a:xfrm>
            <a:custGeom>
              <a:avLst/>
              <a:gdLst/>
              <a:ahLst/>
              <a:cxnLst/>
              <a:rect l="l" t="t" r="r" b="b"/>
              <a:pathLst>
                <a:path w="1109" h="1109" extrusionOk="0">
                  <a:moveTo>
                    <a:pt x="636" y="124"/>
                  </a:moveTo>
                  <a:lnTo>
                    <a:pt x="718" y="144"/>
                  </a:lnTo>
                  <a:lnTo>
                    <a:pt x="800" y="185"/>
                  </a:lnTo>
                  <a:lnTo>
                    <a:pt x="862" y="247"/>
                  </a:lnTo>
                  <a:lnTo>
                    <a:pt x="923" y="308"/>
                  </a:lnTo>
                  <a:lnTo>
                    <a:pt x="965" y="390"/>
                  </a:lnTo>
                  <a:lnTo>
                    <a:pt x="985" y="472"/>
                  </a:lnTo>
                  <a:lnTo>
                    <a:pt x="985" y="554"/>
                  </a:lnTo>
                  <a:lnTo>
                    <a:pt x="985" y="636"/>
                  </a:lnTo>
                  <a:lnTo>
                    <a:pt x="965" y="739"/>
                  </a:lnTo>
                  <a:lnTo>
                    <a:pt x="923" y="801"/>
                  </a:lnTo>
                  <a:lnTo>
                    <a:pt x="862" y="862"/>
                  </a:lnTo>
                  <a:lnTo>
                    <a:pt x="800" y="924"/>
                  </a:lnTo>
                  <a:lnTo>
                    <a:pt x="718" y="965"/>
                  </a:lnTo>
                  <a:lnTo>
                    <a:pt x="636" y="985"/>
                  </a:lnTo>
                  <a:lnTo>
                    <a:pt x="554" y="1006"/>
                  </a:lnTo>
                  <a:lnTo>
                    <a:pt x="452" y="985"/>
                  </a:lnTo>
                  <a:lnTo>
                    <a:pt x="370" y="965"/>
                  </a:lnTo>
                  <a:lnTo>
                    <a:pt x="308" y="924"/>
                  </a:lnTo>
                  <a:lnTo>
                    <a:pt x="226" y="862"/>
                  </a:lnTo>
                  <a:lnTo>
                    <a:pt x="185" y="801"/>
                  </a:lnTo>
                  <a:lnTo>
                    <a:pt x="144" y="739"/>
                  </a:lnTo>
                  <a:lnTo>
                    <a:pt x="103" y="636"/>
                  </a:lnTo>
                  <a:lnTo>
                    <a:pt x="103" y="554"/>
                  </a:lnTo>
                  <a:lnTo>
                    <a:pt x="103" y="472"/>
                  </a:lnTo>
                  <a:lnTo>
                    <a:pt x="144" y="390"/>
                  </a:lnTo>
                  <a:lnTo>
                    <a:pt x="185" y="308"/>
                  </a:lnTo>
                  <a:lnTo>
                    <a:pt x="226" y="247"/>
                  </a:lnTo>
                  <a:lnTo>
                    <a:pt x="308" y="185"/>
                  </a:lnTo>
                  <a:lnTo>
                    <a:pt x="370" y="144"/>
                  </a:lnTo>
                  <a:lnTo>
                    <a:pt x="452" y="124"/>
                  </a:lnTo>
                  <a:close/>
                  <a:moveTo>
                    <a:pt x="554" y="0"/>
                  </a:moveTo>
                  <a:lnTo>
                    <a:pt x="431" y="21"/>
                  </a:lnTo>
                  <a:lnTo>
                    <a:pt x="329" y="42"/>
                  </a:lnTo>
                  <a:lnTo>
                    <a:pt x="247" y="103"/>
                  </a:lnTo>
                  <a:lnTo>
                    <a:pt x="164" y="165"/>
                  </a:lnTo>
                  <a:lnTo>
                    <a:pt x="82" y="247"/>
                  </a:lnTo>
                  <a:lnTo>
                    <a:pt x="41" y="349"/>
                  </a:lnTo>
                  <a:lnTo>
                    <a:pt x="0" y="452"/>
                  </a:lnTo>
                  <a:lnTo>
                    <a:pt x="0" y="554"/>
                  </a:lnTo>
                  <a:lnTo>
                    <a:pt x="0" y="677"/>
                  </a:lnTo>
                  <a:lnTo>
                    <a:pt x="41" y="780"/>
                  </a:lnTo>
                  <a:lnTo>
                    <a:pt x="82" y="862"/>
                  </a:lnTo>
                  <a:lnTo>
                    <a:pt x="164" y="944"/>
                  </a:lnTo>
                  <a:lnTo>
                    <a:pt x="247" y="1006"/>
                  </a:lnTo>
                  <a:lnTo>
                    <a:pt x="329" y="1067"/>
                  </a:lnTo>
                  <a:lnTo>
                    <a:pt x="431" y="1108"/>
                  </a:lnTo>
                  <a:lnTo>
                    <a:pt x="657" y="1108"/>
                  </a:lnTo>
                  <a:lnTo>
                    <a:pt x="759" y="1067"/>
                  </a:lnTo>
                  <a:lnTo>
                    <a:pt x="862" y="1006"/>
                  </a:lnTo>
                  <a:lnTo>
                    <a:pt x="944" y="944"/>
                  </a:lnTo>
                  <a:lnTo>
                    <a:pt x="1006" y="862"/>
                  </a:lnTo>
                  <a:lnTo>
                    <a:pt x="1047" y="780"/>
                  </a:lnTo>
                  <a:lnTo>
                    <a:pt x="1088" y="677"/>
                  </a:lnTo>
                  <a:lnTo>
                    <a:pt x="1108" y="554"/>
                  </a:lnTo>
                  <a:lnTo>
                    <a:pt x="1088" y="452"/>
                  </a:lnTo>
                  <a:lnTo>
                    <a:pt x="1047" y="349"/>
                  </a:lnTo>
                  <a:lnTo>
                    <a:pt x="1006" y="247"/>
                  </a:lnTo>
                  <a:lnTo>
                    <a:pt x="944" y="165"/>
                  </a:lnTo>
                  <a:lnTo>
                    <a:pt x="862" y="103"/>
                  </a:lnTo>
                  <a:lnTo>
                    <a:pt x="759" y="42"/>
                  </a:lnTo>
                  <a:lnTo>
                    <a:pt x="657" y="21"/>
                  </a:lnTo>
                  <a:lnTo>
                    <a:pt x="554"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1" name="Google Shape;311;p4"/>
          <p:cNvGrpSpPr/>
          <p:nvPr/>
        </p:nvGrpSpPr>
        <p:grpSpPr>
          <a:xfrm flipH="1">
            <a:off x="-319710" y="3917196"/>
            <a:ext cx="941650" cy="1172616"/>
            <a:chOff x="3556838" y="-906575"/>
            <a:chExt cx="804142" cy="1001380"/>
          </a:xfrm>
        </p:grpSpPr>
        <p:sp>
          <p:nvSpPr>
            <p:cNvPr id="312" name="Google Shape;312;p4"/>
            <p:cNvSpPr/>
            <p:nvPr/>
          </p:nvSpPr>
          <p:spPr>
            <a:xfrm>
              <a:off x="3556838" y="-906575"/>
              <a:ext cx="804142" cy="1001380"/>
            </a:xfrm>
            <a:custGeom>
              <a:avLst/>
              <a:gdLst/>
              <a:ahLst/>
              <a:cxnLst/>
              <a:rect l="l" t="t" r="r" b="b"/>
              <a:pathLst>
                <a:path w="16145" h="20105" extrusionOk="0">
                  <a:moveTo>
                    <a:pt x="9888" y="0"/>
                  </a:moveTo>
                  <a:lnTo>
                    <a:pt x="9785" y="21"/>
                  </a:lnTo>
                  <a:lnTo>
                    <a:pt x="369" y="3426"/>
                  </a:lnTo>
                  <a:lnTo>
                    <a:pt x="267" y="3467"/>
                  </a:lnTo>
                  <a:lnTo>
                    <a:pt x="164" y="3529"/>
                  </a:lnTo>
                  <a:lnTo>
                    <a:pt x="103" y="3611"/>
                  </a:lnTo>
                  <a:lnTo>
                    <a:pt x="41" y="3693"/>
                  </a:lnTo>
                  <a:lnTo>
                    <a:pt x="21" y="3795"/>
                  </a:lnTo>
                  <a:lnTo>
                    <a:pt x="0" y="3898"/>
                  </a:lnTo>
                  <a:lnTo>
                    <a:pt x="0" y="4001"/>
                  </a:lnTo>
                  <a:lnTo>
                    <a:pt x="21" y="4124"/>
                  </a:lnTo>
                  <a:lnTo>
                    <a:pt x="5662" y="19755"/>
                  </a:lnTo>
                  <a:lnTo>
                    <a:pt x="5703" y="19837"/>
                  </a:lnTo>
                  <a:lnTo>
                    <a:pt x="5765" y="19940"/>
                  </a:lnTo>
                  <a:lnTo>
                    <a:pt x="5847" y="20001"/>
                  </a:lnTo>
                  <a:lnTo>
                    <a:pt x="5929" y="20063"/>
                  </a:lnTo>
                  <a:lnTo>
                    <a:pt x="6031" y="20084"/>
                  </a:lnTo>
                  <a:lnTo>
                    <a:pt x="6134" y="20104"/>
                  </a:lnTo>
                  <a:lnTo>
                    <a:pt x="6257" y="20104"/>
                  </a:lnTo>
                  <a:lnTo>
                    <a:pt x="6359" y="20084"/>
                  </a:lnTo>
                  <a:lnTo>
                    <a:pt x="15775" y="16678"/>
                  </a:lnTo>
                  <a:lnTo>
                    <a:pt x="15878" y="16637"/>
                  </a:lnTo>
                  <a:lnTo>
                    <a:pt x="15960" y="16576"/>
                  </a:lnTo>
                  <a:lnTo>
                    <a:pt x="16042" y="16494"/>
                  </a:lnTo>
                  <a:lnTo>
                    <a:pt x="16083" y="16412"/>
                  </a:lnTo>
                  <a:lnTo>
                    <a:pt x="16124" y="16309"/>
                  </a:lnTo>
                  <a:lnTo>
                    <a:pt x="16145" y="16206"/>
                  </a:lnTo>
                  <a:lnTo>
                    <a:pt x="16145" y="16083"/>
                  </a:lnTo>
                  <a:lnTo>
                    <a:pt x="16104" y="15981"/>
                  </a:lnTo>
                  <a:lnTo>
                    <a:pt x="10483" y="349"/>
                  </a:lnTo>
                  <a:lnTo>
                    <a:pt x="10442" y="247"/>
                  </a:lnTo>
                  <a:lnTo>
                    <a:pt x="10380" y="164"/>
                  </a:lnTo>
                  <a:lnTo>
                    <a:pt x="10298" y="103"/>
                  </a:lnTo>
                  <a:lnTo>
                    <a:pt x="10196" y="41"/>
                  </a:lnTo>
                  <a:lnTo>
                    <a:pt x="1011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4"/>
            <p:cNvSpPr/>
            <p:nvPr/>
          </p:nvSpPr>
          <p:spPr>
            <a:xfrm>
              <a:off x="3725387" y="-814630"/>
              <a:ext cx="344419" cy="345415"/>
            </a:xfrm>
            <a:custGeom>
              <a:avLst/>
              <a:gdLst/>
              <a:ahLst/>
              <a:cxnLst/>
              <a:rect l="l" t="t" r="r" b="b"/>
              <a:pathLst>
                <a:path w="6915" h="6935" extrusionOk="0">
                  <a:moveTo>
                    <a:pt x="3304" y="1"/>
                  </a:moveTo>
                  <a:lnTo>
                    <a:pt x="2975" y="42"/>
                  </a:lnTo>
                  <a:lnTo>
                    <a:pt x="2627" y="103"/>
                  </a:lnTo>
                  <a:lnTo>
                    <a:pt x="2298" y="206"/>
                  </a:lnTo>
                  <a:lnTo>
                    <a:pt x="1970" y="349"/>
                  </a:lnTo>
                  <a:lnTo>
                    <a:pt x="1663" y="513"/>
                  </a:lnTo>
                  <a:lnTo>
                    <a:pt x="1375" y="698"/>
                  </a:lnTo>
                  <a:lnTo>
                    <a:pt x="1109" y="924"/>
                  </a:lnTo>
                  <a:lnTo>
                    <a:pt x="883" y="1170"/>
                  </a:lnTo>
                  <a:lnTo>
                    <a:pt x="678" y="1416"/>
                  </a:lnTo>
                  <a:lnTo>
                    <a:pt x="493" y="1703"/>
                  </a:lnTo>
                  <a:lnTo>
                    <a:pt x="329" y="1990"/>
                  </a:lnTo>
                  <a:lnTo>
                    <a:pt x="206" y="2298"/>
                  </a:lnTo>
                  <a:lnTo>
                    <a:pt x="103" y="2626"/>
                  </a:lnTo>
                  <a:lnTo>
                    <a:pt x="42" y="2955"/>
                  </a:lnTo>
                  <a:lnTo>
                    <a:pt x="1" y="3283"/>
                  </a:lnTo>
                  <a:lnTo>
                    <a:pt x="1" y="3611"/>
                  </a:lnTo>
                  <a:lnTo>
                    <a:pt x="42" y="3960"/>
                  </a:lnTo>
                  <a:lnTo>
                    <a:pt x="103" y="4309"/>
                  </a:lnTo>
                  <a:lnTo>
                    <a:pt x="206" y="4637"/>
                  </a:lnTo>
                  <a:lnTo>
                    <a:pt x="350" y="4965"/>
                  </a:lnTo>
                  <a:lnTo>
                    <a:pt x="514" y="5273"/>
                  </a:lnTo>
                  <a:lnTo>
                    <a:pt x="698" y="5560"/>
                  </a:lnTo>
                  <a:lnTo>
                    <a:pt x="924" y="5806"/>
                  </a:lnTo>
                  <a:lnTo>
                    <a:pt x="1150" y="6052"/>
                  </a:lnTo>
                  <a:lnTo>
                    <a:pt x="1416" y="6257"/>
                  </a:lnTo>
                  <a:lnTo>
                    <a:pt x="1704" y="6442"/>
                  </a:lnTo>
                  <a:lnTo>
                    <a:pt x="1991" y="6606"/>
                  </a:lnTo>
                  <a:lnTo>
                    <a:pt x="2298" y="6729"/>
                  </a:lnTo>
                  <a:lnTo>
                    <a:pt x="2606" y="6832"/>
                  </a:lnTo>
                  <a:lnTo>
                    <a:pt x="2934" y="6893"/>
                  </a:lnTo>
                  <a:lnTo>
                    <a:pt x="3283" y="6934"/>
                  </a:lnTo>
                  <a:lnTo>
                    <a:pt x="3611" y="6934"/>
                  </a:lnTo>
                  <a:lnTo>
                    <a:pt x="3960" y="6893"/>
                  </a:lnTo>
                  <a:lnTo>
                    <a:pt x="4288" y="6832"/>
                  </a:lnTo>
                  <a:lnTo>
                    <a:pt x="4637" y="6729"/>
                  </a:lnTo>
                  <a:lnTo>
                    <a:pt x="4965" y="6586"/>
                  </a:lnTo>
                  <a:lnTo>
                    <a:pt x="5273" y="6421"/>
                  </a:lnTo>
                  <a:lnTo>
                    <a:pt x="5560" y="6237"/>
                  </a:lnTo>
                  <a:lnTo>
                    <a:pt x="5806" y="6011"/>
                  </a:lnTo>
                  <a:lnTo>
                    <a:pt x="6053" y="5765"/>
                  </a:lnTo>
                  <a:lnTo>
                    <a:pt x="6258" y="5519"/>
                  </a:lnTo>
                  <a:lnTo>
                    <a:pt x="6442" y="5232"/>
                  </a:lnTo>
                  <a:lnTo>
                    <a:pt x="6586" y="4944"/>
                  </a:lnTo>
                  <a:lnTo>
                    <a:pt x="6730" y="4637"/>
                  </a:lnTo>
                  <a:lnTo>
                    <a:pt x="6812" y="4309"/>
                  </a:lnTo>
                  <a:lnTo>
                    <a:pt x="6894" y="3980"/>
                  </a:lnTo>
                  <a:lnTo>
                    <a:pt x="6914" y="3652"/>
                  </a:lnTo>
                  <a:lnTo>
                    <a:pt x="6914" y="3324"/>
                  </a:lnTo>
                  <a:lnTo>
                    <a:pt x="6894" y="2975"/>
                  </a:lnTo>
                  <a:lnTo>
                    <a:pt x="6832" y="2626"/>
                  </a:lnTo>
                  <a:lnTo>
                    <a:pt x="6730" y="2298"/>
                  </a:lnTo>
                  <a:lnTo>
                    <a:pt x="6586" y="1970"/>
                  </a:lnTo>
                  <a:lnTo>
                    <a:pt x="6422" y="1662"/>
                  </a:lnTo>
                  <a:lnTo>
                    <a:pt x="6217" y="1375"/>
                  </a:lnTo>
                  <a:lnTo>
                    <a:pt x="6012" y="1108"/>
                  </a:lnTo>
                  <a:lnTo>
                    <a:pt x="5765" y="883"/>
                  </a:lnTo>
                  <a:lnTo>
                    <a:pt x="5499" y="678"/>
                  </a:lnTo>
                  <a:lnTo>
                    <a:pt x="5232" y="493"/>
                  </a:lnTo>
                  <a:lnTo>
                    <a:pt x="4945" y="329"/>
                  </a:lnTo>
                  <a:lnTo>
                    <a:pt x="4637" y="206"/>
                  </a:lnTo>
                  <a:lnTo>
                    <a:pt x="4309" y="103"/>
                  </a:lnTo>
                  <a:lnTo>
                    <a:pt x="3981" y="42"/>
                  </a:lnTo>
                  <a:lnTo>
                    <a:pt x="365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4"/>
            <p:cNvSpPr/>
            <p:nvPr/>
          </p:nvSpPr>
          <p:spPr>
            <a:xfrm>
              <a:off x="3872518" y="-375278"/>
              <a:ext cx="373008" cy="374005"/>
            </a:xfrm>
            <a:custGeom>
              <a:avLst/>
              <a:gdLst/>
              <a:ahLst/>
              <a:cxnLst/>
              <a:rect l="l" t="t" r="r" b="b"/>
              <a:pathLst>
                <a:path w="7489" h="7509" extrusionOk="0">
                  <a:moveTo>
                    <a:pt x="3591" y="1"/>
                  </a:moveTo>
                  <a:lnTo>
                    <a:pt x="3222" y="42"/>
                  </a:lnTo>
                  <a:lnTo>
                    <a:pt x="2852" y="103"/>
                  </a:lnTo>
                  <a:lnTo>
                    <a:pt x="2483" y="226"/>
                  </a:lnTo>
                  <a:lnTo>
                    <a:pt x="2114" y="370"/>
                  </a:lnTo>
                  <a:lnTo>
                    <a:pt x="1786" y="554"/>
                  </a:lnTo>
                  <a:lnTo>
                    <a:pt x="1478" y="760"/>
                  </a:lnTo>
                  <a:lnTo>
                    <a:pt x="1211" y="1006"/>
                  </a:lnTo>
                  <a:lnTo>
                    <a:pt x="945" y="1252"/>
                  </a:lnTo>
                  <a:lnTo>
                    <a:pt x="719" y="1539"/>
                  </a:lnTo>
                  <a:lnTo>
                    <a:pt x="514" y="1847"/>
                  </a:lnTo>
                  <a:lnTo>
                    <a:pt x="350" y="2155"/>
                  </a:lnTo>
                  <a:lnTo>
                    <a:pt x="206" y="2483"/>
                  </a:lnTo>
                  <a:lnTo>
                    <a:pt x="104" y="2832"/>
                  </a:lnTo>
                  <a:lnTo>
                    <a:pt x="42" y="3180"/>
                  </a:lnTo>
                  <a:lnTo>
                    <a:pt x="1" y="3550"/>
                  </a:lnTo>
                  <a:lnTo>
                    <a:pt x="1" y="3919"/>
                  </a:lnTo>
                  <a:lnTo>
                    <a:pt x="42" y="4288"/>
                  </a:lnTo>
                  <a:lnTo>
                    <a:pt x="104" y="4657"/>
                  </a:lnTo>
                  <a:lnTo>
                    <a:pt x="227" y="5027"/>
                  </a:lnTo>
                  <a:lnTo>
                    <a:pt x="370" y="5375"/>
                  </a:lnTo>
                  <a:lnTo>
                    <a:pt x="534" y="5703"/>
                  </a:lnTo>
                  <a:lnTo>
                    <a:pt x="760" y="6011"/>
                  </a:lnTo>
                  <a:lnTo>
                    <a:pt x="986" y="6298"/>
                  </a:lnTo>
                  <a:lnTo>
                    <a:pt x="1252" y="6545"/>
                  </a:lnTo>
                  <a:lnTo>
                    <a:pt x="1539" y="6770"/>
                  </a:lnTo>
                  <a:lnTo>
                    <a:pt x="1827" y="6975"/>
                  </a:lnTo>
                  <a:lnTo>
                    <a:pt x="2155" y="7139"/>
                  </a:lnTo>
                  <a:lnTo>
                    <a:pt x="2483" y="7283"/>
                  </a:lnTo>
                  <a:lnTo>
                    <a:pt x="2832" y="7386"/>
                  </a:lnTo>
                  <a:lnTo>
                    <a:pt x="3181" y="7468"/>
                  </a:lnTo>
                  <a:lnTo>
                    <a:pt x="3550" y="7509"/>
                  </a:lnTo>
                  <a:lnTo>
                    <a:pt x="3919" y="7509"/>
                  </a:lnTo>
                  <a:lnTo>
                    <a:pt x="4288" y="7468"/>
                  </a:lnTo>
                  <a:lnTo>
                    <a:pt x="4658" y="7386"/>
                  </a:lnTo>
                  <a:lnTo>
                    <a:pt x="5006" y="7283"/>
                  </a:lnTo>
                  <a:lnTo>
                    <a:pt x="5376" y="7139"/>
                  </a:lnTo>
                  <a:lnTo>
                    <a:pt x="5704" y="6955"/>
                  </a:lnTo>
                  <a:lnTo>
                    <a:pt x="6012" y="6750"/>
                  </a:lnTo>
                  <a:lnTo>
                    <a:pt x="6299" y="6504"/>
                  </a:lnTo>
                  <a:lnTo>
                    <a:pt x="6545" y="6257"/>
                  </a:lnTo>
                  <a:lnTo>
                    <a:pt x="6771" y="5970"/>
                  </a:lnTo>
                  <a:lnTo>
                    <a:pt x="6976" y="5662"/>
                  </a:lnTo>
                  <a:lnTo>
                    <a:pt x="7140" y="5355"/>
                  </a:lnTo>
                  <a:lnTo>
                    <a:pt x="7283" y="5027"/>
                  </a:lnTo>
                  <a:lnTo>
                    <a:pt x="7386" y="4678"/>
                  </a:lnTo>
                  <a:lnTo>
                    <a:pt x="7448" y="4309"/>
                  </a:lnTo>
                  <a:lnTo>
                    <a:pt x="7489" y="3960"/>
                  </a:lnTo>
                  <a:lnTo>
                    <a:pt x="7489" y="3591"/>
                  </a:lnTo>
                  <a:lnTo>
                    <a:pt x="7468" y="3221"/>
                  </a:lnTo>
                  <a:lnTo>
                    <a:pt x="7386" y="2852"/>
                  </a:lnTo>
                  <a:lnTo>
                    <a:pt x="7283" y="2483"/>
                  </a:lnTo>
                  <a:lnTo>
                    <a:pt x="7119" y="2134"/>
                  </a:lnTo>
                  <a:lnTo>
                    <a:pt x="6955" y="1806"/>
                  </a:lnTo>
                  <a:lnTo>
                    <a:pt x="6730" y="1498"/>
                  </a:lnTo>
                  <a:lnTo>
                    <a:pt x="6504" y="1211"/>
                  </a:lnTo>
                  <a:lnTo>
                    <a:pt x="6237" y="944"/>
                  </a:lnTo>
                  <a:lnTo>
                    <a:pt x="5970" y="719"/>
                  </a:lnTo>
                  <a:lnTo>
                    <a:pt x="5663" y="534"/>
                  </a:lnTo>
                  <a:lnTo>
                    <a:pt x="5335" y="349"/>
                  </a:lnTo>
                  <a:lnTo>
                    <a:pt x="5006" y="226"/>
                  </a:lnTo>
                  <a:lnTo>
                    <a:pt x="4658" y="124"/>
                  </a:lnTo>
                  <a:lnTo>
                    <a:pt x="4309" y="42"/>
                  </a:lnTo>
                  <a:lnTo>
                    <a:pt x="394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4"/>
            <p:cNvSpPr/>
            <p:nvPr/>
          </p:nvSpPr>
          <p:spPr>
            <a:xfrm>
              <a:off x="3591554" y="-608228"/>
              <a:ext cx="310649" cy="592659"/>
            </a:xfrm>
            <a:custGeom>
              <a:avLst/>
              <a:gdLst/>
              <a:ahLst/>
              <a:cxnLst/>
              <a:rect l="l" t="t" r="r" b="b"/>
              <a:pathLst>
                <a:path w="6237" h="11899" extrusionOk="0">
                  <a:moveTo>
                    <a:pt x="1" y="0"/>
                  </a:moveTo>
                  <a:lnTo>
                    <a:pt x="4288" y="11899"/>
                  </a:lnTo>
                  <a:lnTo>
                    <a:pt x="6237" y="9704"/>
                  </a:lnTo>
                  <a:lnTo>
                    <a:pt x="2893" y="431"/>
                  </a:lnTo>
                  <a:lnTo>
                    <a:pt x="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4"/>
            <p:cNvSpPr/>
            <p:nvPr/>
          </p:nvSpPr>
          <p:spPr>
            <a:xfrm>
              <a:off x="3988022" y="-739022"/>
              <a:ext cx="259547" cy="551817"/>
            </a:xfrm>
            <a:custGeom>
              <a:avLst/>
              <a:gdLst/>
              <a:ahLst/>
              <a:cxnLst/>
              <a:rect l="l" t="t" r="r" b="b"/>
              <a:pathLst>
                <a:path w="5211" h="11079" extrusionOk="0">
                  <a:moveTo>
                    <a:pt x="1415" y="1"/>
                  </a:moveTo>
                  <a:lnTo>
                    <a:pt x="0" y="493"/>
                  </a:lnTo>
                  <a:lnTo>
                    <a:pt x="3816" y="11078"/>
                  </a:lnTo>
                  <a:lnTo>
                    <a:pt x="5211" y="10565"/>
                  </a:lnTo>
                  <a:lnTo>
                    <a:pt x="141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4"/>
            <p:cNvSpPr/>
            <p:nvPr/>
          </p:nvSpPr>
          <p:spPr>
            <a:xfrm>
              <a:off x="3985930" y="-742061"/>
              <a:ext cx="264727" cy="556898"/>
            </a:xfrm>
            <a:custGeom>
              <a:avLst/>
              <a:gdLst/>
              <a:ahLst/>
              <a:cxnLst/>
              <a:rect l="l" t="t" r="r" b="b"/>
              <a:pathLst>
                <a:path w="5315" h="11181" extrusionOk="0">
                  <a:moveTo>
                    <a:pt x="1416" y="123"/>
                  </a:moveTo>
                  <a:lnTo>
                    <a:pt x="5191" y="10606"/>
                  </a:lnTo>
                  <a:lnTo>
                    <a:pt x="3878" y="11057"/>
                  </a:lnTo>
                  <a:lnTo>
                    <a:pt x="124" y="595"/>
                  </a:lnTo>
                  <a:lnTo>
                    <a:pt x="1416" y="123"/>
                  </a:lnTo>
                  <a:close/>
                  <a:moveTo>
                    <a:pt x="1437" y="0"/>
                  </a:moveTo>
                  <a:lnTo>
                    <a:pt x="21" y="513"/>
                  </a:lnTo>
                  <a:lnTo>
                    <a:pt x="1" y="533"/>
                  </a:lnTo>
                  <a:lnTo>
                    <a:pt x="1" y="574"/>
                  </a:lnTo>
                  <a:lnTo>
                    <a:pt x="3796" y="11160"/>
                  </a:lnTo>
                  <a:lnTo>
                    <a:pt x="3817" y="11180"/>
                  </a:lnTo>
                  <a:lnTo>
                    <a:pt x="3878" y="11180"/>
                  </a:lnTo>
                  <a:lnTo>
                    <a:pt x="5273" y="10688"/>
                  </a:lnTo>
                  <a:lnTo>
                    <a:pt x="5314" y="10647"/>
                  </a:lnTo>
                  <a:lnTo>
                    <a:pt x="5314" y="10606"/>
                  </a:lnTo>
                  <a:lnTo>
                    <a:pt x="1499" y="41"/>
                  </a:lnTo>
                  <a:lnTo>
                    <a:pt x="1478"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4"/>
            <p:cNvSpPr/>
            <p:nvPr/>
          </p:nvSpPr>
          <p:spPr>
            <a:xfrm>
              <a:off x="3736644" y="-833009"/>
              <a:ext cx="560982" cy="812311"/>
            </a:xfrm>
            <a:custGeom>
              <a:avLst/>
              <a:gdLst/>
              <a:ahLst/>
              <a:cxnLst/>
              <a:rect l="l" t="t" r="r" b="b"/>
              <a:pathLst>
                <a:path w="11263" h="16309" extrusionOk="0">
                  <a:moveTo>
                    <a:pt x="3262" y="2072"/>
                  </a:moveTo>
                  <a:lnTo>
                    <a:pt x="3426" y="2093"/>
                  </a:lnTo>
                  <a:lnTo>
                    <a:pt x="3591" y="2134"/>
                  </a:lnTo>
                  <a:lnTo>
                    <a:pt x="3755" y="2175"/>
                  </a:lnTo>
                  <a:lnTo>
                    <a:pt x="3898" y="2236"/>
                  </a:lnTo>
                  <a:lnTo>
                    <a:pt x="4042" y="2318"/>
                  </a:lnTo>
                  <a:lnTo>
                    <a:pt x="4185" y="2400"/>
                  </a:lnTo>
                  <a:lnTo>
                    <a:pt x="4309" y="2503"/>
                  </a:lnTo>
                  <a:lnTo>
                    <a:pt x="4432" y="2626"/>
                  </a:lnTo>
                  <a:lnTo>
                    <a:pt x="4534" y="2749"/>
                  </a:lnTo>
                  <a:lnTo>
                    <a:pt x="4616" y="2893"/>
                  </a:lnTo>
                  <a:lnTo>
                    <a:pt x="4698" y="3036"/>
                  </a:lnTo>
                  <a:lnTo>
                    <a:pt x="4780" y="3201"/>
                  </a:lnTo>
                  <a:lnTo>
                    <a:pt x="8124" y="12514"/>
                  </a:lnTo>
                  <a:lnTo>
                    <a:pt x="8186" y="12678"/>
                  </a:lnTo>
                  <a:lnTo>
                    <a:pt x="8206" y="12863"/>
                  </a:lnTo>
                  <a:lnTo>
                    <a:pt x="8227" y="13027"/>
                  </a:lnTo>
                  <a:lnTo>
                    <a:pt x="8227" y="13191"/>
                  </a:lnTo>
                  <a:lnTo>
                    <a:pt x="8206" y="13355"/>
                  </a:lnTo>
                  <a:lnTo>
                    <a:pt x="8186" y="13519"/>
                  </a:lnTo>
                  <a:lnTo>
                    <a:pt x="8124" y="13663"/>
                  </a:lnTo>
                  <a:lnTo>
                    <a:pt x="8063" y="13827"/>
                  </a:lnTo>
                  <a:lnTo>
                    <a:pt x="7981" y="13970"/>
                  </a:lnTo>
                  <a:lnTo>
                    <a:pt x="7898" y="14093"/>
                  </a:lnTo>
                  <a:lnTo>
                    <a:pt x="7796" y="14237"/>
                  </a:lnTo>
                  <a:lnTo>
                    <a:pt x="7673" y="14340"/>
                  </a:lnTo>
                  <a:lnTo>
                    <a:pt x="7550" y="14442"/>
                  </a:lnTo>
                  <a:lnTo>
                    <a:pt x="7406" y="14545"/>
                  </a:lnTo>
                  <a:lnTo>
                    <a:pt x="7263" y="14627"/>
                  </a:lnTo>
                  <a:lnTo>
                    <a:pt x="7098" y="14688"/>
                  </a:lnTo>
                  <a:lnTo>
                    <a:pt x="6934" y="14750"/>
                  </a:lnTo>
                  <a:lnTo>
                    <a:pt x="6770" y="14770"/>
                  </a:lnTo>
                  <a:lnTo>
                    <a:pt x="6606" y="14791"/>
                  </a:lnTo>
                  <a:lnTo>
                    <a:pt x="6442" y="14791"/>
                  </a:lnTo>
                  <a:lnTo>
                    <a:pt x="6278" y="14770"/>
                  </a:lnTo>
                  <a:lnTo>
                    <a:pt x="6114" y="14750"/>
                  </a:lnTo>
                  <a:lnTo>
                    <a:pt x="5950" y="14688"/>
                  </a:lnTo>
                  <a:lnTo>
                    <a:pt x="5806" y="14627"/>
                  </a:lnTo>
                  <a:lnTo>
                    <a:pt x="5662" y="14545"/>
                  </a:lnTo>
                  <a:lnTo>
                    <a:pt x="5519" y="14463"/>
                  </a:lnTo>
                  <a:lnTo>
                    <a:pt x="5396" y="14360"/>
                  </a:lnTo>
                  <a:lnTo>
                    <a:pt x="5273" y="14237"/>
                  </a:lnTo>
                  <a:lnTo>
                    <a:pt x="5170" y="14114"/>
                  </a:lnTo>
                  <a:lnTo>
                    <a:pt x="5068" y="13970"/>
                  </a:lnTo>
                  <a:lnTo>
                    <a:pt x="5006" y="13827"/>
                  </a:lnTo>
                  <a:lnTo>
                    <a:pt x="4924" y="13663"/>
                  </a:lnTo>
                  <a:lnTo>
                    <a:pt x="1580" y="4349"/>
                  </a:lnTo>
                  <a:lnTo>
                    <a:pt x="1519" y="4185"/>
                  </a:lnTo>
                  <a:lnTo>
                    <a:pt x="1498" y="4021"/>
                  </a:lnTo>
                  <a:lnTo>
                    <a:pt x="1478" y="3836"/>
                  </a:lnTo>
                  <a:lnTo>
                    <a:pt x="1478" y="3672"/>
                  </a:lnTo>
                  <a:lnTo>
                    <a:pt x="1498" y="3508"/>
                  </a:lnTo>
                  <a:lnTo>
                    <a:pt x="1519" y="3365"/>
                  </a:lnTo>
                  <a:lnTo>
                    <a:pt x="1580" y="3201"/>
                  </a:lnTo>
                  <a:lnTo>
                    <a:pt x="1642" y="3057"/>
                  </a:lnTo>
                  <a:lnTo>
                    <a:pt x="1703" y="2893"/>
                  </a:lnTo>
                  <a:lnTo>
                    <a:pt x="1806" y="2770"/>
                  </a:lnTo>
                  <a:lnTo>
                    <a:pt x="1908" y="2647"/>
                  </a:lnTo>
                  <a:lnTo>
                    <a:pt x="2031" y="2524"/>
                  </a:lnTo>
                  <a:lnTo>
                    <a:pt x="2155" y="2421"/>
                  </a:lnTo>
                  <a:lnTo>
                    <a:pt x="2278" y="2318"/>
                  </a:lnTo>
                  <a:lnTo>
                    <a:pt x="2442" y="2236"/>
                  </a:lnTo>
                  <a:lnTo>
                    <a:pt x="2606" y="2175"/>
                  </a:lnTo>
                  <a:lnTo>
                    <a:pt x="2770" y="2113"/>
                  </a:lnTo>
                  <a:lnTo>
                    <a:pt x="2934" y="2093"/>
                  </a:lnTo>
                  <a:lnTo>
                    <a:pt x="3098" y="2072"/>
                  </a:lnTo>
                  <a:close/>
                  <a:moveTo>
                    <a:pt x="6114" y="0"/>
                  </a:moveTo>
                  <a:lnTo>
                    <a:pt x="6011" y="21"/>
                  </a:lnTo>
                  <a:lnTo>
                    <a:pt x="165" y="2134"/>
                  </a:lnTo>
                  <a:lnTo>
                    <a:pt x="62" y="2175"/>
                  </a:lnTo>
                  <a:lnTo>
                    <a:pt x="21" y="2257"/>
                  </a:lnTo>
                  <a:lnTo>
                    <a:pt x="1" y="2339"/>
                  </a:lnTo>
                  <a:lnTo>
                    <a:pt x="1" y="2442"/>
                  </a:lnTo>
                  <a:lnTo>
                    <a:pt x="4944" y="16145"/>
                  </a:lnTo>
                  <a:lnTo>
                    <a:pt x="4985" y="16227"/>
                  </a:lnTo>
                  <a:lnTo>
                    <a:pt x="5068" y="16268"/>
                  </a:lnTo>
                  <a:lnTo>
                    <a:pt x="5150" y="16309"/>
                  </a:lnTo>
                  <a:lnTo>
                    <a:pt x="5252" y="16288"/>
                  </a:lnTo>
                  <a:lnTo>
                    <a:pt x="11099" y="14176"/>
                  </a:lnTo>
                  <a:lnTo>
                    <a:pt x="11181" y="14134"/>
                  </a:lnTo>
                  <a:lnTo>
                    <a:pt x="11242" y="14052"/>
                  </a:lnTo>
                  <a:lnTo>
                    <a:pt x="11263" y="13950"/>
                  </a:lnTo>
                  <a:lnTo>
                    <a:pt x="11263" y="13868"/>
                  </a:lnTo>
                  <a:lnTo>
                    <a:pt x="6319" y="164"/>
                  </a:lnTo>
                  <a:lnTo>
                    <a:pt x="6278" y="82"/>
                  </a:lnTo>
                  <a:lnTo>
                    <a:pt x="6196" y="21"/>
                  </a:lnTo>
                  <a:lnTo>
                    <a:pt x="611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4"/>
            <p:cNvSpPr/>
            <p:nvPr/>
          </p:nvSpPr>
          <p:spPr>
            <a:xfrm>
              <a:off x="3810209" y="-729808"/>
              <a:ext cx="336201" cy="633502"/>
            </a:xfrm>
            <a:custGeom>
              <a:avLst/>
              <a:gdLst/>
              <a:ahLst/>
              <a:cxnLst/>
              <a:rect l="l" t="t" r="r" b="b"/>
              <a:pathLst>
                <a:path w="6750" h="12719" extrusionOk="0">
                  <a:moveTo>
                    <a:pt x="3344" y="3918"/>
                  </a:moveTo>
                  <a:lnTo>
                    <a:pt x="4903" y="8267"/>
                  </a:lnTo>
                  <a:lnTo>
                    <a:pt x="3406" y="8801"/>
                  </a:lnTo>
                  <a:lnTo>
                    <a:pt x="1847" y="4452"/>
                  </a:lnTo>
                  <a:lnTo>
                    <a:pt x="3344" y="3918"/>
                  </a:lnTo>
                  <a:close/>
                  <a:moveTo>
                    <a:pt x="1621" y="0"/>
                  </a:moveTo>
                  <a:lnTo>
                    <a:pt x="1457" y="21"/>
                  </a:lnTo>
                  <a:lnTo>
                    <a:pt x="1293" y="41"/>
                  </a:lnTo>
                  <a:lnTo>
                    <a:pt x="1129" y="103"/>
                  </a:lnTo>
                  <a:lnTo>
                    <a:pt x="965" y="164"/>
                  </a:lnTo>
                  <a:lnTo>
                    <a:pt x="801" y="246"/>
                  </a:lnTo>
                  <a:lnTo>
                    <a:pt x="678" y="349"/>
                  </a:lnTo>
                  <a:lnTo>
                    <a:pt x="554" y="452"/>
                  </a:lnTo>
                  <a:lnTo>
                    <a:pt x="431" y="575"/>
                  </a:lnTo>
                  <a:lnTo>
                    <a:pt x="329" y="698"/>
                  </a:lnTo>
                  <a:lnTo>
                    <a:pt x="226" y="821"/>
                  </a:lnTo>
                  <a:lnTo>
                    <a:pt x="165" y="985"/>
                  </a:lnTo>
                  <a:lnTo>
                    <a:pt x="103" y="1129"/>
                  </a:lnTo>
                  <a:lnTo>
                    <a:pt x="42" y="1293"/>
                  </a:lnTo>
                  <a:lnTo>
                    <a:pt x="21" y="1436"/>
                  </a:lnTo>
                  <a:lnTo>
                    <a:pt x="1" y="1600"/>
                  </a:lnTo>
                  <a:lnTo>
                    <a:pt x="1" y="1764"/>
                  </a:lnTo>
                  <a:lnTo>
                    <a:pt x="21" y="1949"/>
                  </a:lnTo>
                  <a:lnTo>
                    <a:pt x="42" y="2113"/>
                  </a:lnTo>
                  <a:lnTo>
                    <a:pt x="103" y="2277"/>
                  </a:lnTo>
                  <a:lnTo>
                    <a:pt x="3447" y="11591"/>
                  </a:lnTo>
                  <a:lnTo>
                    <a:pt x="3529" y="11755"/>
                  </a:lnTo>
                  <a:lnTo>
                    <a:pt x="3591" y="11898"/>
                  </a:lnTo>
                  <a:lnTo>
                    <a:pt x="3693" y="12042"/>
                  </a:lnTo>
                  <a:lnTo>
                    <a:pt x="3796" y="12165"/>
                  </a:lnTo>
                  <a:lnTo>
                    <a:pt x="3919" y="12288"/>
                  </a:lnTo>
                  <a:lnTo>
                    <a:pt x="4042" y="12391"/>
                  </a:lnTo>
                  <a:lnTo>
                    <a:pt x="4185" y="12473"/>
                  </a:lnTo>
                  <a:lnTo>
                    <a:pt x="4329" y="12555"/>
                  </a:lnTo>
                  <a:lnTo>
                    <a:pt x="4473" y="12616"/>
                  </a:lnTo>
                  <a:lnTo>
                    <a:pt x="4637" y="12678"/>
                  </a:lnTo>
                  <a:lnTo>
                    <a:pt x="4801" y="12698"/>
                  </a:lnTo>
                  <a:lnTo>
                    <a:pt x="4965" y="12719"/>
                  </a:lnTo>
                  <a:lnTo>
                    <a:pt x="5129" y="12719"/>
                  </a:lnTo>
                  <a:lnTo>
                    <a:pt x="5293" y="12698"/>
                  </a:lnTo>
                  <a:lnTo>
                    <a:pt x="5457" y="12678"/>
                  </a:lnTo>
                  <a:lnTo>
                    <a:pt x="5621" y="12616"/>
                  </a:lnTo>
                  <a:lnTo>
                    <a:pt x="5786" y="12555"/>
                  </a:lnTo>
                  <a:lnTo>
                    <a:pt x="5929" y="12473"/>
                  </a:lnTo>
                  <a:lnTo>
                    <a:pt x="6073" y="12370"/>
                  </a:lnTo>
                  <a:lnTo>
                    <a:pt x="6196" y="12268"/>
                  </a:lnTo>
                  <a:lnTo>
                    <a:pt x="6319" y="12165"/>
                  </a:lnTo>
                  <a:lnTo>
                    <a:pt x="6421" y="12021"/>
                  </a:lnTo>
                  <a:lnTo>
                    <a:pt x="6504" y="11898"/>
                  </a:lnTo>
                  <a:lnTo>
                    <a:pt x="6586" y="11755"/>
                  </a:lnTo>
                  <a:lnTo>
                    <a:pt x="6647" y="11591"/>
                  </a:lnTo>
                  <a:lnTo>
                    <a:pt x="6709" y="11447"/>
                  </a:lnTo>
                  <a:lnTo>
                    <a:pt x="6729" y="11283"/>
                  </a:lnTo>
                  <a:lnTo>
                    <a:pt x="6750" y="11119"/>
                  </a:lnTo>
                  <a:lnTo>
                    <a:pt x="6750" y="10955"/>
                  </a:lnTo>
                  <a:lnTo>
                    <a:pt x="6729" y="10791"/>
                  </a:lnTo>
                  <a:lnTo>
                    <a:pt x="6709" y="10606"/>
                  </a:lnTo>
                  <a:lnTo>
                    <a:pt x="6647" y="10442"/>
                  </a:lnTo>
                  <a:lnTo>
                    <a:pt x="3303" y="1129"/>
                  </a:lnTo>
                  <a:lnTo>
                    <a:pt x="3221" y="964"/>
                  </a:lnTo>
                  <a:lnTo>
                    <a:pt x="3139" y="821"/>
                  </a:lnTo>
                  <a:lnTo>
                    <a:pt x="3057" y="677"/>
                  </a:lnTo>
                  <a:lnTo>
                    <a:pt x="2955" y="554"/>
                  </a:lnTo>
                  <a:lnTo>
                    <a:pt x="2832" y="431"/>
                  </a:lnTo>
                  <a:lnTo>
                    <a:pt x="2708" y="328"/>
                  </a:lnTo>
                  <a:lnTo>
                    <a:pt x="2565" y="246"/>
                  </a:lnTo>
                  <a:lnTo>
                    <a:pt x="2421" y="164"/>
                  </a:lnTo>
                  <a:lnTo>
                    <a:pt x="2278" y="103"/>
                  </a:lnTo>
                  <a:lnTo>
                    <a:pt x="2114" y="62"/>
                  </a:lnTo>
                  <a:lnTo>
                    <a:pt x="1949" y="21"/>
                  </a:lnTo>
                  <a:lnTo>
                    <a:pt x="1785" y="0"/>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4"/>
            <p:cNvSpPr/>
            <p:nvPr/>
          </p:nvSpPr>
          <p:spPr>
            <a:xfrm>
              <a:off x="3842933" y="-695092"/>
              <a:ext cx="107285" cy="107335"/>
            </a:xfrm>
            <a:custGeom>
              <a:avLst/>
              <a:gdLst/>
              <a:ahLst/>
              <a:cxnLst/>
              <a:rect l="l" t="t" r="r" b="b"/>
              <a:pathLst>
                <a:path w="2154" h="2155" extrusionOk="0">
                  <a:moveTo>
                    <a:pt x="1128" y="1"/>
                  </a:moveTo>
                  <a:lnTo>
                    <a:pt x="923" y="21"/>
                  </a:lnTo>
                  <a:lnTo>
                    <a:pt x="698" y="62"/>
                  </a:lnTo>
                  <a:lnTo>
                    <a:pt x="513" y="165"/>
                  </a:lnTo>
                  <a:lnTo>
                    <a:pt x="328" y="288"/>
                  </a:lnTo>
                  <a:lnTo>
                    <a:pt x="205" y="452"/>
                  </a:lnTo>
                  <a:lnTo>
                    <a:pt x="82" y="616"/>
                  </a:lnTo>
                  <a:lnTo>
                    <a:pt x="21" y="821"/>
                  </a:lnTo>
                  <a:lnTo>
                    <a:pt x="0" y="1026"/>
                  </a:lnTo>
                  <a:lnTo>
                    <a:pt x="0" y="1232"/>
                  </a:lnTo>
                  <a:lnTo>
                    <a:pt x="62" y="1437"/>
                  </a:lnTo>
                  <a:lnTo>
                    <a:pt x="144" y="1642"/>
                  </a:lnTo>
                  <a:lnTo>
                    <a:pt x="267" y="1806"/>
                  </a:lnTo>
                  <a:lnTo>
                    <a:pt x="431" y="1950"/>
                  </a:lnTo>
                  <a:lnTo>
                    <a:pt x="615" y="2052"/>
                  </a:lnTo>
                  <a:lnTo>
                    <a:pt x="800" y="2134"/>
                  </a:lnTo>
                  <a:lnTo>
                    <a:pt x="1005" y="2155"/>
                  </a:lnTo>
                  <a:lnTo>
                    <a:pt x="1210" y="2155"/>
                  </a:lnTo>
                  <a:lnTo>
                    <a:pt x="1436" y="2093"/>
                  </a:lnTo>
                  <a:lnTo>
                    <a:pt x="1621" y="1991"/>
                  </a:lnTo>
                  <a:lnTo>
                    <a:pt x="1805" y="1868"/>
                  </a:lnTo>
                  <a:lnTo>
                    <a:pt x="1928" y="1724"/>
                  </a:lnTo>
                  <a:lnTo>
                    <a:pt x="2051" y="1539"/>
                  </a:lnTo>
                  <a:lnTo>
                    <a:pt x="2113" y="1334"/>
                  </a:lnTo>
                  <a:lnTo>
                    <a:pt x="2154" y="1129"/>
                  </a:lnTo>
                  <a:lnTo>
                    <a:pt x="2133" y="924"/>
                  </a:lnTo>
                  <a:lnTo>
                    <a:pt x="2072" y="719"/>
                  </a:lnTo>
                  <a:lnTo>
                    <a:pt x="1990" y="514"/>
                  </a:lnTo>
                  <a:lnTo>
                    <a:pt x="1867" y="349"/>
                  </a:lnTo>
                  <a:lnTo>
                    <a:pt x="1703" y="206"/>
                  </a:lnTo>
                  <a:lnTo>
                    <a:pt x="1518" y="103"/>
                  </a:lnTo>
                  <a:lnTo>
                    <a:pt x="1333" y="42"/>
                  </a:lnTo>
                  <a:lnTo>
                    <a:pt x="1128"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4"/>
            <p:cNvSpPr/>
            <p:nvPr/>
          </p:nvSpPr>
          <p:spPr>
            <a:xfrm>
              <a:off x="4006401" y="-238357"/>
              <a:ext cx="107335" cy="107335"/>
            </a:xfrm>
            <a:custGeom>
              <a:avLst/>
              <a:gdLst/>
              <a:ahLst/>
              <a:cxnLst/>
              <a:rect l="l" t="t" r="r" b="b"/>
              <a:pathLst>
                <a:path w="2155" h="2155" extrusionOk="0">
                  <a:moveTo>
                    <a:pt x="923" y="0"/>
                  </a:moveTo>
                  <a:lnTo>
                    <a:pt x="718" y="62"/>
                  </a:lnTo>
                  <a:lnTo>
                    <a:pt x="513" y="165"/>
                  </a:lnTo>
                  <a:lnTo>
                    <a:pt x="349" y="288"/>
                  </a:lnTo>
                  <a:lnTo>
                    <a:pt x="205" y="431"/>
                  </a:lnTo>
                  <a:lnTo>
                    <a:pt x="103" y="616"/>
                  </a:lnTo>
                  <a:lnTo>
                    <a:pt x="41" y="821"/>
                  </a:lnTo>
                  <a:lnTo>
                    <a:pt x="0" y="1026"/>
                  </a:lnTo>
                  <a:lnTo>
                    <a:pt x="21" y="1231"/>
                  </a:lnTo>
                  <a:lnTo>
                    <a:pt x="62" y="1436"/>
                  </a:lnTo>
                  <a:lnTo>
                    <a:pt x="164" y="1642"/>
                  </a:lnTo>
                  <a:lnTo>
                    <a:pt x="287" y="1806"/>
                  </a:lnTo>
                  <a:lnTo>
                    <a:pt x="452" y="1949"/>
                  </a:lnTo>
                  <a:lnTo>
                    <a:pt x="616" y="2052"/>
                  </a:lnTo>
                  <a:lnTo>
                    <a:pt x="821" y="2113"/>
                  </a:lnTo>
                  <a:lnTo>
                    <a:pt x="1026" y="2154"/>
                  </a:lnTo>
                  <a:lnTo>
                    <a:pt x="1231" y="2154"/>
                  </a:lnTo>
                  <a:lnTo>
                    <a:pt x="1457" y="2093"/>
                  </a:lnTo>
                  <a:lnTo>
                    <a:pt x="1641" y="1990"/>
                  </a:lnTo>
                  <a:lnTo>
                    <a:pt x="1826" y="1867"/>
                  </a:lnTo>
                  <a:lnTo>
                    <a:pt x="1949" y="1724"/>
                  </a:lnTo>
                  <a:lnTo>
                    <a:pt x="2052" y="1539"/>
                  </a:lnTo>
                  <a:lnTo>
                    <a:pt x="2134" y="1334"/>
                  </a:lnTo>
                  <a:lnTo>
                    <a:pt x="2154" y="1129"/>
                  </a:lnTo>
                  <a:lnTo>
                    <a:pt x="2154" y="924"/>
                  </a:lnTo>
                  <a:lnTo>
                    <a:pt x="2093" y="718"/>
                  </a:lnTo>
                  <a:lnTo>
                    <a:pt x="2011" y="513"/>
                  </a:lnTo>
                  <a:lnTo>
                    <a:pt x="1888" y="349"/>
                  </a:lnTo>
                  <a:lnTo>
                    <a:pt x="1723" y="206"/>
                  </a:lnTo>
                  <a:lnTo>
                    <a:pt x="1539" y="103"/>
                  </a:lnTo>
                  <a:lnTo>
                    <a:pt x="1354" y="42"/>
                  </a:lnTo>
                  <a:lnTo>
                    <a:pt x="114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4"/>
            <p:cNvSpPr/>
            <p:nvPr/>
          </p:nvSpPr>
          <p:spPr>
            <a:xfrm>
              <a:off x="3845971" y="-630691"/>
              <a:ext cx="20471" cy="7172"/>
            </a:xfrm>
            <a:custGeom>
              <a:avLst/>
              <a:gdLst/>
              <a:ahLst/>
              <a:cxnLst/>
              <a:rect l="l" t="t" r="r" b="b"/>
              <a:pathLst>
                <a:path w="411" h="144" extrusionOk="0">
                  <a:moveTo>
                    <a:pt x="1" y="144"/>
                  </a:moveTo>
                  <a:lnTo>
                    <a:pt x="41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4"/>
            <p:cNvSpPr/>
            <p:nvPr/>
          </p:nvSpPr>
          <p:spPr>
            <a:xfrm>
              <a:off x="3845971" y="-630691"/>
              <a:ext cx="20471" cy="7172"/>
            </a:xfrm>
            <a:custGeom>
              <a:avLst/>
              <a:gdLst/>
              <a:ahLst/>
              <a:cxnLst/>
              <a:rect l="l" t="t" r="r" b="b"/>
              <a:pathLst>
                <a:path w="411" h="144" fill="none" extrusionOk="0">
                  <a:moveTo>
                    <a:pt x="1" y="144"/>
                  </a:moveTo>
                  <a:lnTo>
                    <a:pt x="41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4"/>
            <p:cNvSpPr/>
            <p:nvPr/>
          </p:nvSpPr>
          <p:spPr>
            <a:xfrm>
              <a:off x="3842933" y="-632733"/>
              <a:ext cx="25551" cy="12302"/>
            </a:xfrm>
            <a:custGeom>
              <a:avLst/>
              <a:gdLst/>
              <a:ahLst/>
              <a:cxnLst/>
              <a:rect l="l" t="t" r="r" b="b"/>
              <a:pathLst>
                <a:path w="513" h="247" extrusionOk="0">
                  <a:moveTo>
                    <a:pt x="451" y="0"/>
                  </a:moveTo>
                  <a:lnTo>
                    <a:pt x="41" y="144"/>
                  </a:lnTo>
                  <a:lnTo>
                    <a:pt x="0" y="164"/>
                  </a:lnTo>
                  <a:lnTo>
                    <a:pt x="0" y="205"/>
                  </a:lnTo>
                  <a:lnTo>
                    <a:pt x="21" y="246"/>
                  </a:lnTo>
                  <a:lnTo>
                    <a:pt x="62" y="246"/>
                  </a:lnTo>
                  <a:lnTo>
                    <a:pt x="492" y="103"/>
                  </a:lnTo>
                  <a:lnTo>
                    <a:pt x="513" y="62"/>
                  </a:lnTo>
                  <a:lnTo>
                    <a:pt x="513" y="21"/>
                  </a:lnTo>
                  <a:lnTo>
                    <a:pt x="49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4"/>
            <p:cNvSpPr/>
            <p:nvPr/>
          </p:nvSpPr>
          <p:spPr>
            <a:xfrm>
              <a:off x="3928751" y="-660327"/>
              <a:ext cx="21467" cy="7172"/>
            </a:xfrm>
            <a:custGeom>
              <a:avLst/>
              <a:gdLst/>
              <a:ahLst/>
              <a:cxnLst/>
              <a:rect l="l" t="t" r="r" b="b"/>
              <a:pathLst>
                <a:path w="431" h="144" extrusionOk="0">
                  <a:moveTo>
                    <a:pt x="0" y="144"/>
                  </a:moveTo>
                  <a:lnTo>
                    <a:pt x="43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4"/>
            <p:cNvSpPr/>
            <p:nvPr/>
          </p:nvSpPr>
          <p:spPr>
            <a:xfrm>
              <a:off x="3928751" y="-660327"/>
              <a:ext cx="21467" cy="7172"/>
            </a:xfrm>
            <a:custGeom>
              <a:avLst/>
              <a:gdLst/>
              <a:ahLst/>
              <a:cxnLst/>
              <a:rect l="l" t="t" r="r" b="b"/>
              <a:pathLst>
                <a:path w="431" h="144" fill="none" extrusionOk="0">
                  <a:moveTo>
                    <a:pt x="0" y="144"/>
                  </a:moveTo>
                  <a:lnTo>
                    <a:pt x="4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4"/>
            <p:cNvSpPr/>
            <p:nvPr/>
          </p:nvSpPr>
          <p:spPr>
            <a:xfrm>
              <a:off x="3926709" y="-663415"/>
              <a:ext cx="25601" cy="13348"/>
            </a:xfrm>
            <a:custGeom>
              <a:avLst/>
              <a:gdLst/>
              <a:ahLst/>
              <a:cxnLst/>
              <a:rect l="l" t="t" r="r" b="b"/>
              <a:pathLst>
                <a:path w="514" h="268" extrusionOk="0">
                  <a:moveTo>
                    <a:pt x="451" y="1"/>
                  </a:moveTo>
                  <a:lnTo>
                    <a:pt x="41" y="144"/>
                  </a:lnTo>
                  <a:lnTo>
                    <a:pt x="0" y="185"/>
                  </a:lnTo>
                  <a:lnTo>
                    <a:pt x="0" y="226"/>
                  </a:lnTo>
                  <a:lnTo>
                    <a:pt x="21" y="247"/>
                  </a:lnTo>
                  <a:lnTo>
                    <a:pt x="41" y="267"/>
                  </a:lnTo>
                  <a:lnTo>
                    <a:pt x="62" y="247"/>
                  </a:lnTo>
                  <a:lnTo>
                    <a:pt x="493" y="103"/>
                  </a:lnTo>
                  <a:lnTo>
                    <a:pt x="513" y="83"/>
                  </a:lnTo>
                  <a:lnTo>
                    <a:pt x="513" y="42"/>
                  </a:lnTo>
                  <a:lnTo>
                    <a:pt x="49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4"/>
            <p:cNvSpPr/>
            <p:nvPr/>
          </p:nvSpPr>
          <p:spPr>
            <a:xfrm>
              <a:off x="3874560" y="-611316"/>
              <a:ext cx="9264" cy="19475"/>
            </a:xfrm>
            <a:custGeom>
              <a:avLst/>
              <a:gdLst/>
              <a:ahLst/>
              <a:cxnLst/>
              <a:rect l="l" t="t" r="r" b="b"/>
              <a:pathLst>
                <a:path w="186" h="391" extrusionOk="0">
                  <a:moveTo>
                    <a:pt x="1" y="391"/>
                  </a:moveTo>
                  <a:lnTo>
                    <a:pt x="186"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4"/>
            <p:cNvSpPr/>
            <p:nvPr/>
          </p:nvSpPr>
          <p:spPr>
            <a:xfrm>
              <a:off x="3874560" y="-611316"/>
              <a:ext cx="9264" cy="19475"/>
            </a:xfrm>
            <a:custGeom>
              <a:avLst/>
              <a:gdLst/>
              <a:ahLst/>
              <a:cxnLst/>
              <a:rect l="l" t="t" r="r" b="b"/>
              <a:pathLst>
                <a:path w="186" h="391" fill="none" extrusionOk="0">
                  <a:moveTo>
                    <a:pt x="1" y="391"/>
                  </a:moveTo>
                  <a:lnTo>
                    <a:pt x="18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4"/>
            <p:cNvSpPr/>
            <p:nvPr/>
          </p:nvSpPr>
          <p:spPr>
            <a:xfrm>
              <a:off x="3871522" y="-614354"/>
              <a:ext cx="14345" cy="25601"/>
            </a:xfrm>
            <a:custGeom>
              <a:avLst/>
              <a:gdLst/>
              <a:ahLst/>
              <a:cxnLst/>
              <a:rect l="l" t="t" r="r" b="b"/>
              <a:pathLst>
                <a:path w="288" h="514" extrusionOk="0">
                  <a:moveTo>
                    <a:pt x="226" y="0"/>
                  </a:moveTo>
                  <a:lnTo>
                    <a:pt x="185" y="21"/>
                  </a:lnTo>
                  <a:lnTo>
                    <a:pt x="0" y="431"/>
                  </a:lnTo>
                  <a:lnTo>
                    <a:pt x="0" y="472"/>
                  </a:lnTo>
                  <a:lnTo>
                    <a:pt x="21" y="513"/>
                  </a:lnTo>
                  <a:lnTo>
                    <a:pt x="62" y="513"/>
                  </a:lnTo>
                  <a:lnTo>
                    <a:pt x="82" y="493"/>
                  </a:lnTo>
                  <a:lnTo>
                    <a:pt x="103" y="472"/>
                  </a:lnTo>
                  <a:lnTo>
                    <a:pt x="288" y="82"/>
                  </a:lnTo>
                  <a:lnTo>
                    <a:pt x="288"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4"/>
            <p:cNvSpPr/>
            <p:nvPr/>
          </p:nvSpPr>
          <p:spPr>
            <a:xfrm>
              <a:off x="3912364" y="-692004"/>
              <a:ext cx="9264" cy="19475"/>
            </a:xfrm>
            <a:custGeom>
              <a:avLst/>
              <a:gdLst/>
              <a:ahLst/>
              <a:cxnLst/>
              <a:rect l="l" t="t" r="r" b="b"/>
              <a:pathLst>
                <a:path w="186" h="391" extrusionOk="0">
                  <a:moveTo>
                    <a:pt x="1" y="390"/>
                  </a:moveTo>
                  <a:lnTo>
                    <a:pt x="186"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4"/>
            <p:cNvSpPr/>
            <p:nvPr/>
          </p:nvSpPr>
          <p:spPr>
            <a:xfrm>
              <a:off x="3912364" y="-692004"/>
              <a:ext cx="9264" cy="19475"/>
            </a:xfrm>
            <a:custGeom>
              <a:avLst/>
              <a:gdLst/>
              <a:ahLst/>
              <a:cxnLst/>
              <a:rect l="l" t="t" r="r" b="b"/>
              <a:pathLst>
                <a:path w="186" h="391" fill="none" extrusionOk="0">
                  <a:moveTo>
                    <a:pt x="1" y="390"/>
                  </a:moveTo>
                  <a:lnTo>
                    <a:pt x="1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4"/>
            <p:cNvSpPr/>
            <p:nvPr/>
          </p:nvSpPr>
          <p:spPr>
            <a:xfrm>
              <a:off x="3909326" y="-695092"/>
              <a:ext cx="14345" cy="25601"/>
            </a:xfrm>
            <a:custGeom>
              <a:avLst/>
              <a:gdLst/>
              <a:ahLst/>
              <a:cxnLst/>
              <a:rect l="l" t="t" r="r" b="b"/>
              <a:pathLst>
                <a:path w="288" h="514" extrusionOk="0">
                  <a:moveTo>
                    <a:pt x="226" y="1"/>
                  </a:moveTo>
                  <a:lnTo>
                    <a:pt x="185" y="42"/>
                  </a:lnTo>
                  <a:lnTo>
                    <a:pt x="0" y="432"/>
                  </a:lnTo>
                  <a:lnTo>
                    <a:pt x="0" y="473"/>
                  </a:lnTo>
                  <a:lnTo>
                    <a:pt x="41" y="514"/>
                  </a:lnTo>
                  <a:lnTo>
                    <a:pt x="82" y="514"/>
                  </a:lnTo>
                  <a:lnTo>
                    <a:pt x="103" y="493"/>
                  </a:lnTo>
                  <a:lnTo>
                    <a:pt x="288" y="83"/>
                  </a:lnTo>
                  <a:lnTo>
                    <a:pt x="288" y="42"/>
                  </a:lnTo>
                  <a:lnTo>
                    <a:pt x="267"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4"/>
            <p:cNvSpPr/>
            <p:nvPr/>
          </p:nvSpPr>
          <p:spPr>
            <a:xfrm>
              <a:off x="3909326" y="-610270"/>
              <a:ext cx="7222" cy="20471"/>
            </a:xfrm>
            <a:custGeom>
              <a:avLst/>
              <a:gdLst/>
              <a:ahLst/>
              <a:cxnLst/>
              <a:rect l="l" t="t" r="r" b="b"/>
              <a:pathLst>
                <a:path w="145" h="411" extrusionOk="0">
                  <a:moveTo>
                    <a:pt x="14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4"/>
            <p:cNvSpPr/>
            <p:nvPr/>
          </p:nvSpPr>
          <p:spPr>
            <a:xfrm>
              <a:off x="3909326" y="-610270"/>
              <a:ext cx="7222" cy="20471"/>
            </a:xfrm>
            <a:custGeom>
              <a:avLst/>
              <a:gdLst/>
              <a:ahLst/>
              <a:cxnLst/>
              <a:rect l="l" t="t" r="r" b="b"/>
              <a:pathLst>
                <a:path w="145" h="411" fill="none" extrusionOk="0">
                  <a:moveTo>
                    <a:pt x="14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4"/>
            <p:cNvSpPr/>
            <p:nvPr/>
          </p:nvSpPr>
          <p:spPr>
            <a:xfrm>
              <a:off x="3906238" y="-613358"/>
              <a:ext cx="13348" cy="26647"/>
            </a:xfrm>
            <a:custGeom>
              <a:avLst/>
              <a:gdLst/>
              <a:ahLst/>
              <a:cxnLst/>
              <a:rect l="l" t="t" r="r" b="b"/>
              <a:pathLst>
                <a:path w="268" h="535" extrusionOk="0">
                  <a:moveTo>
                    <a:pt x="42" y="1"/>
                  </a:moveTo>
                  <a:lnTo>
                    <a:pt x="1" y="42"/>
                  </a:lnTo>
                  <a:lnTo>
                    <a:pt x="1" y="83"/>
                  </a:lnTo>
                  <a:lnTo>
                    <a:pt x="165" y="493"/>
                  </a:lnTo>
                  <a:lnTo>
                    <a:pt x="186" y="514"/>
                  </a:lnTo>
                  <a:lnTo>
                    <a:pt x="206" y="534"/>
                  </a:lnTo>
                  <a:lnTo>
                    <a:pt x="227" y="534"/>
                  </a:lnTo>
                  <a:lnTo>
                    <a:pt x="268" y="493"/>
                  </a:lnTo>
                  <a:lnTo>
                    <a:pt x="268"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4"/>
            <p:cNvSpPr/>
            <p:nvPr/>
          </p:nvSpPr>
          <p:spPr>
            <a:xfrm>
              <a:off x="3878695" y="-694046"/>
              <a:ext cx="8218" cy="20471"/>
            </a:xfrm>
            <a:custGeom>
              <a:avLst/>
              <a:gdLst/>
              <a:ahLst/>
              <a:cxnLst/>
              <a:rect l="l" t="t" r="r" b="b"/>
              <a:pathLst>
                <a:path w="165" h="411" extrusionOk="0">
                  <a:moveTo>
                    <a:pt x="16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4"/>
            <p:cNvSpPr/>
            <p:nvPr/>
          </p:nvSpPr>
          <p:spPr>
            <a:xfrm>
              <a:off x="3878695" y="-694046"/>
              <a:ext cx="8218" cy="20471"/>
            </a:xfrm>
            <a:custGeom>
              <a:avLst/>
              <a:gdLst/>
              <a:ahLst/>
              <a:cxnLst/>
              <a:rect l="l" t="t" r="r" b="b"/>
              <a:pathLst>
                <a:path w="165" h="411" fill="none" extrusionOk="0">
                  <a:moveTo>
                    <a:pt x="16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4"/>
            <p:cNvSpPr/>
            <p:nvPr/>
          </p:nvSpPr>
          <p:spPr>
            <a:xfrm>
              <a:off x="3876603" y="-697134"/>
              <a:ext cx="12352" cy="26647"/>
            </a:xfrm>
            <a:custGeom>
              <a:avLst/>
              <a:gdLst/>
              <a:ahLst/>
              <a:cxnLst/>
              <a:rect l="l" t="t" r="r" b="b"/>
              <a:pathLst>
                <a:path w="248" h="535" extrusionOk="0">
                  <a:moveTo>
                    <a:pt x="22" y="1"/>
                  </a:moveTo>
                  <a:lnTo>
                    <a:pt x="1" y="42"/>
                  </a:lnTo>
                  <a:lnTo>
                    <a:pt x="1" y="83"/>
                  </a:lnTo>
                  <a:lnTo>
                    <a:pt x="145" y="493"/>
                  </a:lnTo>
                  <a:lnTo>
                    <a:pt x="165" y="514"/>
                  </a:lnTo>
                  <a:lnTo>
                    <a:pt x="206" y="534"/>
                  </a:lnTo>
                  <a:lnTo>
                    <a:pt x="227" y="534"/>
                  </a:lnTo>
                  <a:lnTo>
                    <a:pt x="247" y="493"/>
                  </a:lnTo>
                  <a:lnTo>
                    <a:pt x="247" y="452"/>
                  </a:lnTo>
                  <a:lnTo>
                    <a:pt x="104" y="42"/>
                  </a:lnTo>
                  <a:lnTo>
                    <a:pt x="6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4"/>
            <p:cNvSpPr/>
            <p:nvPr/>
          </p:nvSpPr>
          <p:spPr>
            <a:xfrm>
              <a:off x="3927705" y="-627653"/>
              <a:ext cx="20471" cy="9264"/>
            </a:xfrm>
            <a:custGeom>
              <a:avLst/>
              <a:gdLst/>
              <a:ahLst/>
              <a:cxnLst/>
              <a:rect l="l" t="t" r="r" b="b"/>
              <a:pathLst>
                <a:path w="411" h="186" extrusionOk="0">
                  <a:moveTo>
                    <a:pt x="411"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4"/>
            <p:cNvSpPr/>
            <p:nvPr/>
          </p:nvSpPr>
          <p:spPr>
            <a:xfrm>
              <a:off x="3927705" y="-627653"/>
              <a:ext cx="20471" cy="9264"/>
            </a:xfrm>
            <a:custGeom>
              <a:avLst/>
              <a:gdLst/>
              <a:ahLst/>
              <a:cxnLst/>
              <a:rect l="l" t="t" r="r" b="b"/>
              <a:pathLst>
                <a:path w="411" h="186" fill="none" extrusionOk="0">
                  <a:moveTo>
                    <a:pt x="411"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4"/>
            <p:cNvSpPr/>
            <p:nvPr/>
          </p:nvSpPr>
          <p:spPr>
            <a:xfrm>
              <a:off x="3925663" y="-630691"/>
              <a:ext cx="24555" cy="15341"/>
            </a:xfrm>
            <a:custGeom>
              <a:avLst/>
              <a:gdLst/>
              <a:ahLst/>
              <a:cxnLst/>
              <a:rect l="l" t="t" r="r" b="b"/>
              <a:pathLst>
                <a:path w="493" h="308" extrusionOk="0">
                  <a:moveTo>
                    <a:pt x="21" y="0"/>
                  </a:moveTo>
                  <a:lnTo>
                    <a:pt x="1" y="41"/>
                  </a:lnTo>
                  <a:lnTo>
                    <a:pt x="1" y="82"/>
                  </a:lnTo>
                  <a:lnTo>
                    <a:pt x="21" y="103"/>
                  </a:lnTo>
                  <a:lnTo>
                    <a:pt x="431" y="308"/>
                  </a:lnTo>
                  <a:lnTo>
                    <a:pt x="452" y="308"/>
                  </a:lnTo>
                  <a:lnTo>
                    <a:pt x="472" y="287"/>
                  </a:lnTo>
                  <a:lnTo>
                    <a:pt x="493" y="267"/>
                  </a:lnTo>
                  <a:lnTo>
                    <a:pt x="493" y="226"/>
                  </a:lnTo>
                  <a:lnTo>
                    <a:pt x="472" y="205"/>
                  </a:lnTo>
                  <a:lnTo>
                    <a:pt x="62" y="21"/>
                  </a:lnTo>
                  <a:lnTo>
                    <a:pt x="2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4"/>
            <p:cNvSpPr/>
            <p:nvPr/>
          </p:nvSpPr>
          <p:spPr>
            <a:xfrm>
              <a:off x="3848013" y="-665457"/>
              <a:ext cx="19475" cy="9264"/>
            </a:xfrm>
            <a:custGeom>
              <a:avLst/>
              <a:gdLst/>
              <a:ahLst/>
              <a:cxnLst/>
              <a:rect l="l" t="t" r="r" b="b"/>
              <a:pathLst>
                <a:path w="391" h="186" extrusionOk="0">
                  <a:moveTo>
                    <a:pt x="390"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4"/>
            <p:cNvSpPr/>
            <p:nvPr/>
          </p:nvSpPr>
          <p:spPr>
            <a:xfrm>
              <a:off x="3848013" y="-665457"/>
              <a:ext cx="19475" cy="9264"/>
            </a:xfrm>
            <a:custGeom>
              <a:avLst/>
              <a:gdLst/>
              <a:ahLst/>
              <a:cxnLst/>
              <a:rect l="l" t="t" r="r" b="b"/>
              <a:pathLst>
                <a:path w="391" h="186" fill="none" extrusionOk="0">
                  <a:moveTo>
                    <a:pt x="390"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4"/>
            <p:cNvSpPr/>
            <p:nvPr/>
          </p:nvSpPr>
          <p:spPr>
            <a:xfrm>
              <a:off x="3844975" y="-668495"/>
              <a:ext cx="25551" cy="15341"/>
            </a:xfrm>
            <a:custGeom>
              <a:avLst/>
              <a:gdLst/>
              <a:ahLst/>
              <a:cxnLst/>
              <a:rect l="l" t="t" r="r" b="b"/>
              <a:pathLst>
                <a:path w="513" h="308" extrusionOk="0">
                  <a:moveTo>
                    <a:pt x="41" y="0"/>
                  </a:moveTo>
                  <a:lnTo>
                    <a:pt x="0" y="41"/>
                  </a:lnTo>
                  <a:lnTo>
                    <a:pt x="0" y="82"/>
                  </a:lnTo>
                  <a:lnTo>
                    <a:pt x="21" y="103"/>
                  </a:lnTo>
                  <a:lnTo>
                    <a:pt x="431" y="287"/>
                  </a:lnTo>
                  <a:lnTo>
                    <a:pt x="451" y="308"/>
                  </a:lnTo>
                  <a:lnTo>
                    <a:pt x="492" y="287"/>
                  </a:lnTo>
                  <a:lnTo>
                    <a:pt x="513" y="267"/>
                  </a:lnTo>
                  <a:lnTo>
                    <a:pt x="513" y="226"/>
                  </a:lnTo>
                  <a:lnTo>
                    <a:pt x="472" y="205"/>
                  </a:lnTo>
                  <a:lnTo>
                    <a:pt x="8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
            <p:cNvSpPr/>
            <p:nvPr/>
          </p:nvSpPr>
          <p:spPr>
            <a:xfrm>
              <a:off x="4009439" y="-174006"/>
              <a:ext cx="21517" cy="7222"/>
            </a:xfrm>
            <a:custGeom>
              <a:avLst/>
              <a:gdLst/>
              <a:ahLst/>
              <a:cxnLst/>
              <a:rect l="l" t="t" r="r" b="b"/>
              <a:pathLst>
                <a:path w="432" h="145" extrusionOk="0">
                  <a:moveTo>
                    <a:pt x="1" y="144"/>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4"/>
            <p:cNvSpPr/>
            <p:nvPr/>
          </p:nvSpPr>
          <p:spPr>
            <a:xfrm>
              <a:off x="4009439" y="-174006"/>
              <a:ext cx="21517" cy="7222"/>
            </a:xfrm>
            <a:custGeom>
              <a:avLst/>
              <a:gdLst/>
              <a:ahLst/>
              <a:cxnLst/>
              <a:rect l="l" t="t" r="r" b="b"/>
              <a:pathLst>
                <a:path w="432" h="145" fill="none" extrusionOk="0">
                  <a:moveTo>
                    <a:pt x="1" y="144"/>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4"/>
            <p:cNvSpPr/>
            <p:nvPr/>
          </p:nvSpPr>
          <p:spPr>
            <a:xfrm>
              <a:off x="4007397" y="-177044"/>
              <a:ext cx="25601" cy="13299"/>
            </a:xfrm>
            <a:custGeom>
              <a:avLst/>
              <a:gdLst/>
              <a:ahLst/>
              <a:cxnLst/>
              <a:rect l="l" t="t" r="r" b="b"/>
              <a:pathLst>
                <a:path w="514" h="267" extrusionOk="0">
                  <a:moveTo>
                    <a:pt x="452" y="0"/>
                  </a:moveTo>
                  <a:lnTo>
                    <a:pt x="42" y="164"/>
                  </a:lnTo>
                  <a:lnTo>
                    <a:pt x="1" y="185"/>
                  </a:lnTo>
                  <a:lnTo>
                    <a:pt x="1" y="226"/>
                  </a:lnTo>
                  <a:lnTo>
                    <a:pt x="21" y="267"/>
                  </a:lnTo>
                  <a:lnTo>
                    <a:pt x="62" y="267"/>
                  </a:lnTo>
                  <a:lnTo>
                    <a:pt x="493" y="123"/>
                  </a:lnTo>
                  <a:lnTo>
                    <a:pt x="514" y="82"/>
                  </a:lnTo>
                  <a:lnTo>
                    <a:pt x="514" y="41"/>
                  </a:lnTo>
                  <a:lnTo>
                    <a:pt x="493" y="21"/>
                  </a:lnTo>
                  <a:lnTo>
                    <a:pt x="45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4"/>
            <p:cNvSpPr/>
            <p:nvPr/>
          </p:nvSpPr>
          <p:spPr>
            <a:xfrm>
              <a:off x="4093215" y="-203642"/>
              <a:ext cx="21517" cy="7222"/>
            </a:xfrm>
            <a:custGeom>
              <a:avLst/>
              <a:gdLst/>
              <a:ahLst/>
              <a:cxnLst/>
              <a:rect l="l" t="t" r="r" b="b"/>
              <a:pathLst>
                <a:path w="432" h="145" extrusionOk="0">
                  <a:moveTo>
                    <a:pt x="1" y="145"/>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4"/>
            <p:cNvSpPr/>
            <p:nvPr/>
          </p:nvSpPr>
          <p:spPr>
            <a:xfrm>
              <a:off x="4093215" y="-203642"/>
              <a:ext cx="21517" cy="7222"/>
            </a:xfrm>
            <a:custGeom>
              <a:avLst/>
              <a:gdLst/>
              <a:ahLst/>
              <a:cxnLst/>
              <a:rect l="l" t="t" r="r" b="b"/>
              <a:pathLst>
                <a:path w="432" h="145" fill="none" extrusionOk="0">
                  <a:moveTo>
                    <a:pt x="1" y="145"/>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4"/>
            <p:cNvSpPr/>
            <p:nvPr/>
          </p:nvSpPr>
          <p:spPr>
            <a:xfrm>
              <a:off x="4091173" y="-206680"/>
              <a:ext cx="25601" cy="13348"/>
            </a:xfrm>
            <a:custGeom>
              <a:avLst/>
              <a:gdLst/>
              <a:ahLst/>
              <a:cxnLst/>
              <a:rect l="l" t="t" r="r" b="b"/>
              <a:pathLst>
                <a:path w="514" h="268" extrusionOk="0">
                  <a:moveTo>
                    <a:pt x="452" y="0"/>
                  </a:moveTo>
                  <a:lnTo>
                    <a:pt x="21" y="144"/>
                  </a:lnTo>
                  <a:lnTo>
                    <a:pt x="1" y="185"/>
                  </a:lnTo>
                  <a:lnTo>
                    <a:pt x="1" y="226"/>
                  </a:lnTo>
                  <a:lnTo>
                    <a:pt x="21" y="247"/>
                  </a:lnTo>
                  <a:lnTo>
                    <a:pt x="42" y="267"/>
                  </a:lnTo>
                  <a:lnTo>
                    <a:pt x="62" y="247"/>
                  </a:lnTo>
                  <a:lnTo>
                    <a:pt x="493" y="103"/>
                  </a:lnTo>
                  <a:lnTo>
                    <a:pt x="514" y="82"/>
                  </a:lnTo>
                  <a:lnTo>
                    <a:pt x="514" y="41"/>
                  </a:lnTo>
                  <a:lnTo>
                    <a:pt x="493"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4"/>
            <p:cNvSpPr/>
            <p:nvPr/>
          </p:nvSpPr>
          <p:spPr>
            <a:xfrm>
              <a:off x="4038079" y="-154581"/>
              <a:ext cx="10260" cy="19475"/>
            </a:xfrm>
            <a:custGeom>
              <a:avLst/>
              <a:gdLst/>
              <a:ahLst/>
              <a:cxnLst/>
              <a:rect l="l" t="t" r="r" b="b"/>
              <a:pathLst>
                <a:path w="206" h="391" extrusionOk="0">
                  <a:moveTo>
                    <a:pt x="0" y="390"/>
                  </a:moveTo>
                  <a:lnTo>
                    <a:pt x="20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4"/>
            <p:cNvSpPr/>
            <p:nvPr/>
          </p:nvSpPr>
          <p:spPr>
            <a:xfrm>
              <a:off x="4038079" y="-154581"/>
              <a:ext cx="10260" cy="19475"/>
            </a:xfrm>
            <a:custGeom>
              <a:avLst/>
              <a:gdLst/>
              <a:ahLst/>
              <a:cxnLst/>
              <a:rect l="l" t="t" r="r" b="b"/>
              <a:pathLst>
                <a:path w="206" h="391" fill="none" extrusionOk="0">
                  <a:moveTo>
                    <a:pt x="0" y="390"/>
                  </a:moveTo>
                  <a:lnTo>
                    <a:pt x="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4"/>
            <p:cNvSpPr/>
            <p:nvPr/>
          </p:nvSpPr>
          <p:spPr>
            <a:xfrm>
              <a:off x="4036036" y="-157619"/>
              <a:ext cx="14345" cy="25551"/>
            </a:xfrm>
            <a:custGeom>
              <a:avLst/>
              <a:gdLst/>
              <a:ahLst/>
              <a:cxnLst/>
              <a:rect l="l" t="t" r="r" b="b"/>
              <a:pathLst>
                <a:path w="288" h="513" extrusionOk="0">
                  <a:moveTo>
                    <a:pt x="226" y="0"/>
                  </a:moveTo>
                  <a:lnTo>
                    <a:pt x="185" y="21"/>
                  </a:lnTo>
                  <a:lnTo>
                    <a:pt x="0" y="431"/>
                  </a:lnTo>
                  <a:lnTo>
                    <a:pt x="0" y="472"/>
                  </a:lnTo>
                  <a:lnTo>
                    <a:pt x="21" y="513"/>
                  </a:lnTo>
                  <a:lnTo>
                    <a:pt x="41" y="513"/>
                  </a:lnTo>
                  <a:lnTo>
                    <a:pt x="82" y="492"/>
                  </a:lnTo>
                  <a:lnTo>
                    <a:pt x="103" y="472"/>
                  </a:lnTo>
                  <a:lnTo>
                    <a:pt x="287" y="82"/>
                  </a:lnTo>
                  <a:lnTo>
                    <a:pt x="287"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4"/>
            <p:cNvSpPr/>
            <p:nvPr/>
          </p:nvSpPr>
          <p:spPr>
            <a:xfrm>
              <a:off x="4075882" y="-235269"/>
              <a:ext cx="10260" cy="19425"/>
            </a:xfrm>
            <a:custGeom>
              <a:avLst/>
              <a:gdLst/>
              <a:ahLst/>
              <a:cxnLst/>
              <a:rect l="l" t="t" r="r" b="b"/>
              <a:pathLst>
                <a:path w="206" h="390" extrusionOk="0">
                  <a:moveTo>
                    <a:pt x="0" y="390"/>
                  </a:moveTo>
                  <a:lnTo>
                    <a:pt x="205"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4"/>
            <p:cNvSpPr/>
            <p:nvPr/>
          </p:nvSpPr>
          <p:spPr>
            <a:xfrm>
              <a:off x="4075882" y="-235269"/>
              <a:ext cx="10260" cy="19425"/>
            </a:xfrm>
            <a:custGeom>
              <a:avLst/>
              <a:gdLst/>
              <a:ahLst/>
              <a:cxnLst/>
              <a:rect l="l" t="t" r="r" b="b"/>
              <a:pathLst>
                <a:path w="206" h="390" fill="none" extrusionOk="0">
                  <a:moveTo>
                    <a:pt x="0" y="390"/>
                  </a:moveTo>
                  <a:lnTo>
                    <a:pt x="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4"/>
            <p:cNvSpPr/>
            <p:nvPr/>
          </p:nvSpPr>
          <p:spPr>
            <a:xfrm>
              <a:off x="4073840" y="-238357"/>
              <a:ext cx="14345" cy="25601"/>
            </a:xfrm>
            <a:custGeom>
              <a:avLst/>
              <a:gdLst/>
              <a:ahLst/>
              <a:cxnLst/>
              <a:rect l="l" t="t" r="r" b="b"/>
              <a:pathLst>
                <a:path w="288" h="514" extrusionOk="0">
                  <a:moveTo>
                    <a:pt x="226" y="0"/>
                  </a:moveTo>
                  <a:lnTo>
                    <a:pt x="185" y="42"/>
                  </a:lnTo>
                  <a:lnTo>
                    <a:pt x="0" y="431"/>
                  </a:lnTo>
                  <a:lnTo>
                    <a:pt x="0" y="472"/>
                  </a:lnTo>
                  <a:lnTo>
                    <a:pt x="21" y="513"/>
                  </a:lnTo>
                  <a:lnTo>
                    <a:pt x="82" y="513"/>
                  </a:lnTo>
                  <a:lnTo>
                    <a:pt x="103" y="472"/>
                  </a:lnTo>
                  <a:lnTo>
                    <a:pt x="287" y="83"/>
                  </a:lnTo>
                  <a:lnTo>
                    <a:pt x="287" y="42"/>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4"/>
            <p:cNvSpPr/>
            <p:nvPr/>
          </p:nvSpPr>
          <p:spPr>
            <a:xfrm>
              <a:off x="4073840" y="-153535"/>
              <a:ext cx="7172" cy="20471"/>
            </a:xfrm>
            <a:custGeom>
              <a:avLst/>
              <a:gdLst/>
              <a:ahLst/>
              <a:cxnLst/>
              <a:rect l="l" t="t" r="r" b="b"/>
              <a:pathLst>
                <a:path w="144" h="411" extrusionOk="0">
                  <a:moveTo>
                    <a:pt x="144" y="410"/>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4"/>
            <p:cNvSpPr/>
            <p:nvPr/>
          </p:nvSpPr>
          <p:spPr>
            <a:xfrm>
              <a:off x="4073840" y="-153535"/>
              <a:ext cx="7172" cy="20471"/>
            </a:xfrm>
            <a:custGeom>
              <a:avLst/>
              <a:gdLst/>
              <a:ahLst/>
              <a:cxnLst/>
              <a:rect l="l" t="t" r="r" b="b"/>
              <a:pathLst>
                <a:path w="144" h="411" fill="none" extrusionOk="0">
                  <a:moveTo>
                    <a:pt x="144" y="410"/>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4"/>
            <p:cNvSpPr/>
            <p:nvPr/>
          </p:nvSpPr>
          <p:spPr>
            <a:xfrm>
              <a:off x="4070752" y="-156623"/>
              <a:ext cx="12302" cy="26597"/>
            </a:xfrm>
            <a:custGeom>
              <a:avLst/>
              <a:gdLst/>
              <a:ahLst/>
              <a:cxnLst/>
              <a:rect l="l" t="t" r="r" b="b"/>
              <a:pathLst>
                <a:path w="247" h="534" extrusionOk="0">
                  <a:moveTo>
                    <a:pt x="42" y="1"/>
                  </a:moveTo>
                  <a:lnTo>
                    <a:pt x="1" y="42"/>
                  </a:lnTo>
                  <a:lnTo>
                    <a:pt x="1" y="83"/>
                  </a:lnTo>
                  <a:lnTo>
                    <a:pt x="144" y="493"/>
                  </a:lnTo>
                  <a:lnTo>
                    <a:pt x="165" y="513"/>
                  </a:lnTo>
                  <a:lnTo>
                    <a:pt x="206" y="534"/>
                  </a:lnTo>
                  <a:lnTo>
                    <a:pt x="226" y="534"/>
                  </a:lnTo>
                  <a:lnTo>
                    <a:pt x="247" y="493"/>
                  </a:lnTo>
                  <a:lnTo>
                    <a:pt x="247"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4"/>
            <p:cNvSpPr/>
            <p:nvPr/>
          </p:nvSpPr>
          <p:spPr>
            <a:xfrm>
              <a:off x="4043159" y="-237361"/>
              <a:ext cx="7222" cy="20521"/>
            </a:xfrm>
            <a:custGeom>
              <a:avLst/>
              <a:gdLst/>
              <a:ahLst/>
              <a:cxnLst/>
              <a:rect l="l" t="t" r="r" b="b"/>
              <a:pathLst>
                <a:path w="145" h="412" extrusionOk="0">
                  <a:moveTo>
                    <a:pt x="144" y="411"/>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4"/>
            <p:cNvSpPr/>
            <p:nvPr/>
          </p:nvSpPr>
          <p:spPr>
            <a:xfrm>
              <a:off x="4043159" y="-237361"/>
              <a:ext cx="7222" cy="20521"/>
            </a:xfrm>
            <a:custGeom>
              <a:avLst/>
              <a:gdLst/>
              <a:ahLst/>
              <a:cxnLst/>
              <a:rect l="l" t="t" r="r" b="b"/>
              <a:pathLst>
                <a:path w="145" h="412" fill="none" extrusionOk="0">
                  <a:moveTo>
                    <a:pt x="144" y="411"/>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4"/>
            <p:cNvSpPr/>
            <p:nvPr/>
          </p:nvSpPr>
          <p:spPr>
            <a:xfrm>
              <a:off x="4041117" y="-240400"/>
              <a:ext cx="12302" cy="26597"/>
            </a:xfrm>
            <a:custGeom>
              <a:avLst/>
              <a:gdLst/>
              <a:ahLst/>
              <a:cxnLst/>
              <a:rect l="l" t="t" r="r" b="b"/>
              <a:pathLst>
                <a:path w="247" h="534" extrusionOk="0">
                  <a:moveTo>
                    <a:pt x="21" y="0"/>
                  </a:moveTo>
                  <a:lnTo>
                    <a:pt x="1" y="41"/>
                  </a:lnTo>
                  <a:lnTo>
                    <a:pt x="1" y="83"/>
                  </a:lnTo>
                  <a:lnTo>
                    <a:pt x="144" y="493"/>
                  </a:lnTo>
                  <a:lnTo>
                    <a:pt x="165" y="513"/>
                  </a:lnTo>
                  <a:lnTo>
                    <a:pt x="185" y="534"/>
                  </a:lnTo>
                  <a:lnTo>
                    <a:pt x="206" y="534"/>
                  </a:lnTo>
                  <a:lnTo>
                    <a:pt x="247" y="493"/>
                  </a:lnTo>
                  <a:lnTo>
                    <a:pt x="247" y="452"/>
                  </a:lnTo>
                  <a:lnTo>
                    <a:pt x="103" y="41"/>
                  </a:lnTo>
                  <a:lnTo>
                    <a:pt x="6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4"/>
            <p:cNvSpPr/>
            <p:nvPr/>
          </p:nvSpPr>
          <p:spPr>
            <a:xfrm>
              <a:off x="4092219" y="-170918"/>
              <a:ext cx="20471" cy="9264"/>
            </a:xfrm>
            <a:custGeom>
              <a:avLst/>
              <a:gdLst/>
              <a:ahLst/>
              <a:cxnLst/>
              <a:rect l="l" t="t" r="r" b="b"/>
              <a:pathLst>
                <a:path w="411" h="186" extrusionOk="0">
                  <a:moveTo>
                    <a:pt x="411" y="185"/>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4"/>
            <p:cNvSpPr/>
            <p:nvPr/>
          </p:nvSpPr>
          <p:spPr>
            <a:xfrm>
              <a:off x="4092219" y="-170918"/>
              <a:ext cx="20471" cy="9264"/>
            </a:xfrm>
            <a:custGeom>
              <a:avLst/>
              <a:gdLst/>
              <a:ahLst/>
              <a:cxnLst/>
              <a:rect l="l" t="t" r="r" b="b"/>
              <a:pathLst>
                <a:path w="411" h="186" fill="none" extrusionOk="0">
                  <a:moveTo>
                    <a:pt x="411" y="185"/>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4"/>
            <p:cNvSpPr/>
            <p:nvPr/>
          </p:nvSpPr>
          <p:spPr>
            <a:xfrm>
              <a:off x="4090177" y="-174006"/>
              <a:ext cx="24555" cy="15391"/>
            </a:xfrm>
            <a:custGeom>
              <a:avLst/>
              <a:gdLst/>
              <a:ahLst/>
              <a:cxnLst/>
              <a:rect l="l" t="t" r="r" b="b"/>
              <a:pathLst>
                <a:path w="493" h="309" extrusionOk="0">
                  <a:moveTo>
                    <a:pt x="21" y="1"/>
                  </a:moveTo>
                  <a:lnTo>
                    <a:pt x="0" y="42"/>
                  </a:lnTo>
                  <a:lnTo>
                    <a:pt x="0" y="83"/>
                  </a:lnTo>
                  <a:lnTo>
                    <a:pt x="21" y="103"/>
                  </a:lnTo>
                  <a:lnTo>
                    <a:pt x="431" y="288"/>
                  </a:lnTo>
                  <a:lnTo>
                    <a:pt x="452" y="309"/>
                  </a:lnTo>
                  <a:lnTo>
                    <a:pt x="472" y="288"/>
                  </a:lnTo>
                  <a:lnTo>
                    <a:pt x="493" y="268"/>
                  </a:lnTo>
                  <a:lnTo>
                    <a:pt x="493" y="227"/>
                  </a:lnTo>
                  <a:lnTo>
                    <a:pt x="472" y="206"/>
                  </a:lnTo>
                  <a:lnTo>
                    <a:pt x="62"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4"/>
            <p:cNvSpPr/>
            <p:nvPr/>
          </p:nvSpPr>
          <p:spPr>
            <a:xfrm>
              <a:off x="4011481" y="-208722"/>
              <a:ext cx="20521" cy="9264"/>
            </a:xfrm>
            <a:custGeom>
              <a:avLst/>
              <a:gdLst/>
              <a:ahLst/>
              <a:cxnLst/>
              <a:rect l="l" t="t" r="r" b="b"/>
              <a:pathLst>
                <a:path w="412" h="186" extrusionOk="0">
                  <a:moveTo>
                    <a:pt x="411" y="185"/>
                  </a:moveTo>
                  <a:lnTo>
                    <a:pt x="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4"/>
            <p:cNvSpPr/>
            <p:nvPr/>
          </p:nvSpPr>
          <p:spPr>
            <a:xfrm>
              <a:off x="4011481" y="-208722"/>
              <a:ext cx="20521" cy="9264"/>
            </a:xfrm>
            <a:custGeom>
              <a:avLst/>
              <a:gdLst/>
              <a:ahLst/>
              <a:cxnLst/>
              <a:rect l="l" t="t" r="r" b="b"/>
              <a:pathLst>
                <a:path w="412" h="186" fill="none" extrusionOk="0">
                  <a:moveTo>
                    <a:pt x="411" y="185"/>
                  </a:move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4"/>
            <p:cNvSpPr/>
            <p:nvPr/>
          </p:nvSpPr>
          <p:spPr>
            <a:xfrm>
              <a:off x="4009439" y="-211810"/>
              <a:ext cx="24605" cy="15391"/>
            </a:xfrm>
            <a:custGeom>
              <a:avLst/>
              <a:gdLst/>
              <a:ahLst/>
              <a:cxnLst/>
              <a:rect l="l" t="t" r="r" b="b"/>
              <a:pathLst>
                <a:path w="494" h="309" extrusionOk="0">
                  <a:moveTo>
                    <a:pt x="21" y="1"/>
                  </a:moveTo>
                  <a:lnTo>
                    <a:pt x="1" y="42"/>
                  </a:lnTo>
                  <a:lnTo>
                    <a:pt x="1" y="83"/>
                  </a:lnTo>
                  <a:lnTo>
                    <a:pt x="21" y="103"/>
                  </a:lnTo>
                  <a:lnTo>
                    <a:pt x="432" y="288"/>
                  </a:lnTo>
                  <a:lnTo>
                    <a:pt x="452" y="309"/>
                  </a:lnTo>
                  <a:lnTo>
                    <a:pt x="473" y="288"/>
                  </a:lnTo>
                  <a:lnTo>
                    <a:pt x="493" y="268"/>
                  </a:lnTo>
                  <a:lnTo>
                    <a:pt x="493" y="226"/>
                  </a:lnTo>
                  <a:lnTo>
                    <a:pt x="473" y="206"/>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70"/>
        <p:cNvGrpSpPr/>
        <p:nvPr/>
      </p:nvGrpSpPr>
      <p:grpSpPr>
        <a:xfrm>
          <a:off x="0" y="0"/>
          <a:ext cx="0" cy="0"/>
          <a:chOff x="0" y="0"/>
          <a:chExt cx="0" cy="0"/>
        </a:xfrm>
      </p:grpSpPr>
      <p:grpSp>
        <p:nvGrpSpPr>
          <p:cNvPr id="371" name="Google Shape;371;p5"/>
          <p:cNvGrpSpPr/>
          <p:nvPr/>
        </p:nvGrpSpPr>
        <p:grpSpPr>
          <a:xfrm>
            <a:off x="6931" y="-5870"/>
            <a:ext cx="9119845" cy="5149200"/>
            <a:chOff x="6931" y="-5870"/>
            <a:chExt cx="9119845" cy="5149200"/>
          </a:xfrm>
        </p:grpSpPr>
        <p:grpSp>
          <p:nvGrpSpPr>
            <p:cNvPr id="372" name="Google Shape;372;p5"/>
            <p:cNvGrpSpPr/>
            <p:nvPr/>
          </p:nvGrpSpPr>
          <p:grpSpPr>
            <a:xfrm>
              <a:off x="36925" y="-226"/>
              <a:ext cx="9021900" cy="5143556"/>
              <a:chOff x="36925" y="-110800"/>
              <a:chExt cx="9021900" cy="5337300"/>
            </a:xfrm>
          </p:grpSpPr>
          <p:cxnSp>
            <p:nvCxnSpPr>
              <p:cNvPr id="373" name="Google Shape;373;p5"/>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4" name="Google Shape;374;p5"/>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5" name="Google Shape;375;p5"/>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6" name="Google Shape;376;p5"/>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7" name="Google Shape;377;p5"/>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8" name="Google Shape;378;p5"/>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9" name="Google Shape;379;p5"/>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0" name="Google Shape;380;p5"/>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1" name="Google Shape;381;p5"/>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2" name="Google Shape;382;p5"/>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3" name="Google Shape;383;p5"/>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4" name="Google Shape;384;p5"/>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5" name="Google Shape;385;p5"/>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6" name="Google Shape;386;p5"/>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7" name="Google Shape;387;p5"/>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8" name="Google Shape;388;p5"/>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9" name="Google Shape;389;p5"/>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0" name="Google Shape;390;p5"/>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1" name="Google Shape;391;p5"/>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2" name="Google Shape;392;p5"/>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3" name="Google Shape;393;p5"/>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4" name="Google Shape;394;p5"/>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5" name="Google Shape;395;p5"/>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6" name="Google Shape;396;p5"/>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7" name="Google Shape;397;p5"/>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8" name="Google Shape;398;p5"/>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9" name="Google Shape;399;p5"/>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0" name="Google Shape;400;p5"/>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1" name="Google Shape;401;p5"/>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2" name="Google Shape;402;p5"/>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3" name="Google Shape;403;p5"/>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4" name="Google Shape;404;p5"/>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5" name="Google Shape;405;p5"/>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6" name="Google Shape;406;p5"/>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7" name="Google Shape;407;p5"/>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8" name="Google Shape;408;p5"/>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9" name="Google Shape;409;p5"/>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0" name="Google Shape;410;p5"/>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1" name="Google Shape;411;p5"/>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2" name="Google Shape;412;p5"/>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3" name="Google Shape;413;p5"/>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4" name="Google Shape;414;p5"/>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5" name="Google Shape;415;p5"/>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416" name="Google Shape;416;p5"/>
            <p:cNvGrpSpPr/>
            <p:nvPr/>
          </p:nvGrpSpPr>
          <p:grpSpPr>
            <a:xfrm rot="5400000">
              <a:off x="1995097" y="-1994035"/>
              <a:ext cx="5143514" cy="9119845"/>
              <a:chOff x="1755382" y="-110800"/>
              <a:chExt cx="5155371" cy="5337300"/>
            </a:xfrm>
          </p:grpSpPr>
          <p:cxnSp>
            <p:nvCxnSpPr>
              <p:cNvPr id="417" name="Google Shape;417;p5"/>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8" name="Google Shape;418;p5"/>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9" name="Google Shape;419;p5"/>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0" name="Google Shape;420;p5"/>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1" name="Google Shape;421;p5"/>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2" name="Google Shape;422;p5"/>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3" name="Google Shape;423;p5"/>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4" name="Google Shape;424;p5"/>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5" name="Google Shape;425;p5"/>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6" name="Google Shape;426;p5"/>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7" name="Google Shape;427;p5"/>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8" name="Google Shape;428;p5"/>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9" name="Google Shape;429;p5"/>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0" name="Google Shape;430;p5"/>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1" name="Google Shape;431;p5"/>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2" name="Google Shape;432;p5"/>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3" name="Google Shape;433;p5"/>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4" name="Google Shape;434;p5"/>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5" name="Google Shape;435;p5"/>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6" name="Google Shape;436;p5"/>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7" name="Google Shape;437;p5"/>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8" name="Google Shape;438;p5"/>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9" name="Google Shape;439;p5"/>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40" name="Google Shape;440;p5"/>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41" name="Google Shape;441;p5"/>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442" name="Google Shape;442;p5"/>
          <p:cNvSpPr/>
          <p:nvPr/>
        </p:nvSpPr>
        <p:spPr>
          <a:xfrm>
            <a:off x="720075" y="416400"/>
            <a:ext cx="7704000" cy="615300"/>
          </a:xfrm>
          <a:prstGeom prst="rect">
            <a:avLst/>
          </a:prstGeom>
          <a:solidFill>
            <a:schemeClr val="accent1"/>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5"/>
          <p:cNvSpPr txBox="1">
            <a:spLocks noGrp="1"/>
          </p:cNvSpPr>
          <p:nvPr>
            <p:ph type="title"/>
          </p:nvPr>
        </p:nvSpPr>
        <p:spPr>
          <a:xfrm>
            <a:off x="720000" y="438912"/>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44" name="Google Shape;444;p5"/>
          <p:cNvSpPr txBox="1">
            <a:spLocks noGrp="1"/>
          </p:cNvSpPr>
          <p:nvPr>
            <p:ph type="title" idx="2"/>
          </p:nvPr>
        </p:nvSpPr>
        <p:spPr>
          <a:xfrm>
            <a:off x="1464614" y="3630802"/>
            <a:ext cx="27426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sz="2000" b="0">
                <a:solidFill>
                  <a:schemeClr val="lt1"/>
                </a:solidFill>
                <a:latin typeface="Barlow Black"/>
                <a:ea typeface="Barlow Black"/>
                <a:cs typeface="Barlow Black"/>
                <a:sym typeface="Barlow Black"/>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45" name="Google Shape;445;p5"/>
          <p:cNvSpPr txBox="1">
            <a:spLocks noGrp="1"/>
          </p:cNvSpPr>
          <p:nvPr>
            <p:ph type="title" idx="3"/>
          </p:nvPr>
        </p:nvSpPr>
        <p:spPr>
          <a:xfrm>
            <a:off x="4936786" y="3630802"/>
            <a:ext cx="27426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sz="2000" b="0">
                <a:solidFill>
                  <a:schemeClr val="lt1"/>
                </a:solidFill>
                <a:latin typeface="Barlow Black"/>
                <a:ea typeface="Barlow Black"/>
                <a:cs typeface="Barlow Black"/>
                <a:sym typeface="Barlow Black"/>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46" name="Google Shape;446;p5"/>
          <p:cNvSpPr txBox="1">
            <a:spLocks noGrp="1"/>
          </p:cNvSpPr>
          <p:nvPr>
            <p:ph type="subTitle" idx="1"/>
          </p:nvPr>
        </p:nvSpPr>
        <p:spPr>
          <a:xfrm>
            <a:off x="5055286" y="4042228"/>
            <a:ext cx="2505600" cy="548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447" name="Google Shape;447;p5"/>
          <p:cNvSpPr txBox="1">
            <a:spLocks noGrp="1"/>
          </p:cNvSpPr>
          <p:nvPr>
            <p:ph type="subTitle" idx="4"/>
          </p:nvPr>
        </p:nvSpPr>
        <p:spPr>
          <a:xfrm>
            <a:off x="1583114" y="4042228"/>
            <a:ext cx="2505600" cy="548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grpSp>
        <p:nvGrpSpPr>
          <p:cNvPr id="448" name="Google Shape;448;p5"/>
          <p:cNvGrpSpPr/>
          <p:nvPr/>
        </p:nvGrpSpPr>
        <p:grpSpPr>
          <a:xfrm rot="4554550">
            <a:off x="-264314" y="4240199"/>
            <a:ext cx="941679" cy="1172651"/>
            <a:chOff x="3556838" y="-906575"/>
            <a:chExt cx="804142" cy="1001380"/>
          </a:xfrm>
        </p:grpSpPr>
        <p:sp>
          <p:nvSpPr>
            <p:cNvPr id="449" name="Google Shape;449;p5"/>
            <p:cNvSpPr/>
            <p:nvPr/>
          </p:nvSpPr>
          <p:spPr>
            <a:xfrm>
              <a:off x="3556838" y="-906575"/>
              <a:ext cx="804142" cy="1001380"/>
            </a:xfrm>
            <a:custGeom>
              <a:avLst/>
              <a:gdLst/>
              <a:ahLst/>
              <a:cxnLst/>
              <a:rect l="l" t="t" r="r" b="b"/>
              <a:pathLst>
                <a:path w="16145" h="20105" extrusionOk="0">
                  <a:moveTo>
                    <a:pt x="9888" y="0"/>
                  </a:moveTo>
                  <a:lnTo>
                    <a:pt x="9785" y="21"/>
                  </a:lnTo>
                  <a:lnTo>
                    <a:pt x="369" y="3426"/>
                  </a:lnTo>
                  <a:lnTo>
                    <a:pt x="267" y="3467"/>
                  </a:lnTo>
                  <a:lnTo>
                    <a:pt x="164" y="3529"/>
                  </a:lnTo>
                  <a:lnTo>
                    <a:pt x="103" y="3611"/>
                  </a:lnTo>
                  <a:lnTo>
                    <a:pt x="41" y="3693"/>
                  </a:lnTo>
                  <a:lnTo>
                    <a:pt x="21" y="3795"/>
                  </a:lnTo>
                  <a:lnTo>
                    <a:pt x="0" y="3898"/>
                  </a:lnTo>
                  <a:lnTo>
                    <a:pt x="0" y="4001"/>
                  </a:lnTo>
                  <a:lnTo>
                    <a:pt x="21" y="4124"/>
                  </a:lnTo>
                  <a:lnTo>
                    <a:pt x="5662" y="19755"/>
                  </a:lnTo>
                  <a:lnTo>
                    <a:pt x="5703" y="19837"/>
                  </a:lnTo>
                  <a:lnTo>
                    <a:pt x="5765" y="19940"/>
                  </a:lnTo>
                  <a:lnTo>
                    <a:pt x="5847" y="20001"/>
                  </a:lnTo>
                  <a:lnTo>
                    <a:pt x="5929" y="20063"/>
                  </a:lnTo>
                  <a:lnTo>
                    <a:pt x="6031" y="20084"/>
                  </a:lnTo>
                  <a:lnTo>
                    <a:pt x="6134" y="20104"/>
                  </a:lnTo>
                  <a:lnTo>
                    <a:pt x="6257" y="20104"/>
                  </a:lnTo>
                  <a:lnTo>
                    <a:pt x="6359" y="20084"/>
                  </a:lnTo>
                  <a:lnTo>
                    <a:pt x="15775" y="16678"/>
                  </a:lnTo>
                  <a:lnTo>
                    <a:pt x="15878" y="16637"/>
                  </a:lnTo>
                  <a:lnTo>
                    <a:pt x="15960" y="16576"/>
                  </a:lnTo>
                  <a:lnTo>
                    <a:pt x="16042" y="16494"/>
                  </a:lnTo>
                  <a:lnTo>
                    <a:pt x="16083" y="16412"/>
                  </a:lnTo>
                  <a:lnTo>
                    <a:pt x="16124" y="16309"/>
                  </a:lnTo>
                  <a:lnTo>
                    <a:pt x="16145" y="16206"/>
                  </a:lnTo>
                  <a:lnTo>
                    <a:pt x="16145" y="16083"/>
                  </a:lnTo>
                  <a:lnTo>
                    <a:pt x="16104" y="15981"/>
                  </a:lnTo>
                  <a:lnTo>
                    <a:pt x="10483" y="349"/>
                  </a:lnTo>
                  <a:lnTo>
                    <a:pt x="10442" y="247"/>
                  </a:lnTo>
                  <a:lnTo>
                    <a:pt x="10380" y="164"/>
                  </a:lnTo>
                  <a:lnTo>
                    <a:pt x="10298" y="103"/>
                  </a:lnTo>
                  <a:lnTo>
                    <a:pt x="10196" y="41"/>
                  </a:lnTo>
                  <a:lnTo>
                    <a:pt x="1011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5"/>
            <p:cNvSpPr/>
            <p:nvPr/>
          </p:nvSpPr>
          <p:spPr>
            <a:xfrm>
              <a:off x="3725387" y="-814630"/>
              <a:ext cx="344419" cy="345415"/>
            </a:xfrm>
            <a:custGeom>
              <a:avLst/>
              <a:gdLst/>
              <a:ahLst/>
              <a:cxnLst/>
              <a:rect l="l" t="t" r="r" b="b"/>
              <a:pathLst>
                <a:path w="6915" h="6935" extrusionOk="0">
                  <a:moveTo>
                    <a:pt x="3304" y="1"/>
                  </a:moveTo>
                  <a:lnTo>
                    <a:pt x="2975" y="42"/>
                  </a:lnTo>
                  <a:lnTo>
                    <a:pt x="2627" y="103"/>
                  </a:lnTo>
                  <a:lnTo>
                    <a:pt x="2298" y="206"/>
                  </a:lnTo>
                  <a:lnTo>
                    <a:pt x="1970" y="349"/>
                  </a:lnTo>
                  <a:lnTo>
                    <a:pt x="1663" y="513"/>
                  </a:lnTo>
                  <a:lnTo>
                    <a:pt x="1375" y="698"/>
                  </a:lnTo>
                  <a:lnTo>
                    <a:pt x="1109" y="924"/>
                  </a:lnTo>
                  <a:lnTo>
                    <a:pt x="883" y="1170"/>
                  </a:lnTo>
                  <a:lnTo>
                    <a:pt x="678" y="1416"/>
                  </a:lnTo>
                  <a:lnTo>
                    <a:pt x="493" y="1703"/>
                  </a:lnTo>
                  <a:lnTo>
                    <a:pt x="329" y="1990"/>
                  </a:lnTo>
                  <a:lnTo>
                    <a:pt x="206" y="2298"/>
                  </a:lnTo>
                  <a:lnTo>
                    <a:pt x="103" y="2626"/>
                  </a:lnTo>
                  <a:lnTo>
                    <a:pt x="42" y="2955"/>
                  </a:lnTo>
                  <a:lnTo>
                    <a:pt x="1" y="3283"/>
                  </a:lnTo>
                  <a:lnTo>
                    <a:pt x="1" y="3611"/>
                  </a:lnTo>
                  <a:lnTo>
                    <a:pt x="42" y="3960"/>
                  </a:lnTo>
                  <a:lnTo>
                    <a:pt x="103" y="4309"/>
                  </a:lnTo>
                  <a:lnTo>
                    <a:pt x="206" y="4637"/>
                  </a:lnTo>
                  <a:lnTo>
                    <a:pt x="350" y="4965"/>
                  </a:lnTo>
                  <a:lnTo>
                    <a:pt x="514" y="5273"/>
                  </a:lnTo>
                  <a:lnTo>
                    <a:pt x="698" y="5560"/>
                  </a:lnTo>
                  <a:lnTo>
                    <a:pt x="924" y="5806"/>
                  </a:lnTo>
                  <a:lnTo>
                    <a:pt x="1150" y="6052"/>
                  </a:lnTo>
                  <a:lnTo>
                    <a:pt x="1416" y="6257"/>
                  </a:lnTo>
                  <a:lnTo>
                    <a:pt x="1704" y="6442"/>
                  </a:lnTo>
                  <a:lnTo>
                    <a:pt x="1991" y="6606"/>
                  </a:lnTo>
                  <a:lnTo>
                    <a:pt x="2298" y="6729"/>
                  </a:lnTo>
                  <a:lnTo>
                    <a:pt x="2606" y="6832"/>
                  </a:lnTo>
                  <a:lnTo>
                    <a:pt x="2934" y="6893"/>
                  </a:lnTo>
                  <a:lnTo>
                    <a:pt x="3283" y="6934"/>
                  </a:lnTo>
                  <a:lnTo>
                    <a:pt x="3611" y="6934"/>
                  </a:lnTo>
                  <a:lnTo>
                    <a:pt x="3960" y="6893"/>
                  </a:lnTo>
                  <a:lnTo>
                    <a:pt x="4288" y="6832"/>
                  </a:lnTo>
                  <a:lnTo>
                    <a:pt x="4637" y="6729"/>
                  </a:lnTo>
                  <a:lnTo>
                    <a:pt x="4965" y="6586"/>
                  </a:lnTo>
                  <a:lnTo>
                    <a:pt x="5273" y="6421"/>
                  </a:lnTo>
                  <a:lnTo>
                    <a:pt x="5560" y="6237"/>
                  </a:lnTo>
                  <a:lnTo>
                    <a:pt x="5806" y="6011"/>
                  </a:lnTo>
                  <a:lnTo>
                    <a:pt x="6053" y="5765"/>
                  </a:lnTo>
                  <a:lnTo>
                    <a:pt x="6258" y="5519"/>
                  </a:lnTo>
                  <a:lnTo>
                    <a:pt x="6442" y="5232"/>
                  </a:lnTo>
                  <a:lnTo>
                    <a:pt x="6586" y="4944"/>
                  </a:lnTo>
                  <a:lnTo>
                    <a:pt x="6730" y="4637"/>
                  </a:lnTo>
                  <a:lnTo>
                    <a:pt x="6812" y="4309"/>
                  </a:lnTo>
                  <a:lnTo>
                    <a:pt x="6894" y="3980"/>
                  </a:lnTo>
                  <a:lnTo>
                    <a:pt x="6914" y="3652"/>
                  </a:lnTo>
                  <a:lnTo>
                    <a:pt x="6914" y="3324"/>
                  </a:lnTo>
                  <a:lnTo>
                    <a:pt x="6894" y="2975"/>
                  </a:lnTo>
                  <a:lnTo>
                    <a:pt x="6832" y="2626"/>
                  </a:lnTo>
                  <a:lnTo>
                    <a:pt x="6730" y="2298"/>
                  </a:lnTo>
                  <a:lnTo>
                    <a:pt x="6586" y="1970"/>
                  </a:lnTo>
                  <a:lnTo>
                    <a:pt x="6422" y="1662"/>
                  </a:lnTo>
                  <a:lnTo>
                    <a:pt x="6217" y="1375"/>
                  </a:lnTo>
                  <a:lnTo>
                    <a:pt x="6012" y="1108"/>
                  </a:lnTo>
                  <a:lnTo>
                    <a:pt x="5765" y="883"/>
                  </a:lnTo>
                  <a:lnTo>
                    <a:pt x="5499" y="678"/>
                  </a:lnTo>
                  <a:lnTo>
                    <a:pt x="5232" y="493"/>
                  </a:lnTo>
                  <a:lnTo>
                    <a:pt x="4945" y="329"/>
                  </a:lnTo>
                  <a:lnTo>
                    <a:pt x="4637" y="206"/>
                  </a:lnTo>
                  <a:lnTo>
                    <a:pt x="4309" y="103"/>
                  </a:lnTo>
                  <a:lnTo>
                    <a:pt x="3981" y="42"/>
                  </a:lnTo>
                  <a:lnTo>
                    <a:pt x="365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5"/>
            <p:cNvSpPr/>
            <p:nvPr/>
          </p:nvSpPr>
          <p:spPr>
            <a:xfrm>
              <a:off x="3872518" y="-375278"/>
              <a:ext cx="373008" cy="374005"/>
            </a:xfrm>
            <a:custGeom>
              <a:avLst/>
              <a:gdLst/>
              <a:ahLst/>
              <a:cxnLst/>
              <a:rect l="l" t="t" r="r" b="b"/>
              <a:pathLst>
                <a:path w="7489" h="7509" extrusionOk="0">
                  <a:moveTo>
                    <a:pt x="3591" y="1"/>
                  </a:moveTo>
                  <a:lnTo>
                    <a:pt x="3222" y="42"/>
                  </a:lnTo>
                  <a:lnTo>
                    <a:pt x="2852" y="103"/>
                  </a:lnTo>
                  <a:lnTo>
                    <a:pt x="2483" y="226"/>
                  </a:lnTo>
                  <a:lnTo>
                    <a:pt x="2114" y="370"/>
                  </a:lnTo>
                  <a:lnTo>
                    <a:pt x="1786" y="554"/>
                  </a:lnTo>
                  <a:lnTo>
                    <a:pt x="1478" y="760"/>
                  </a:lnTo>
                  <a:lnTo>
                    <a:pt x="1211" y="1006"/>
                  </a:lnTo>
                  <a:lnTo>
                    <a:pt x="945" y="1252"/>
                  </a:lnTo>
                  <a:lnTo>
                    <a:pt x="719" y="1539"/>
                  </a:lnTo>
                  <a:lnTo>
                    <a:pt x="514" y="1847"/>
                  </a:lnTo>
                  <a:lnTo>
                    <a:pt x="350" y="2155"/>
                  </a:lnTo>
                  <a:lnTo>
                    <a:pt x="206" y="2483"/>
                  </a:lnTo>
                  <a:lnTo>
                    <a:pt x="104" y="2832"/>
                  </a:lnTo>
                  <a:lnTo>
                    <a:pt x="42" y="3180"/>
                  </a:lnTo>
                  <a:lnTo>
                    <a:pt x="1" y="3550"/>
                  </a:lnTo>
                  <a:lnTo>
                    <a:pt x="1" y="3919"/>
                  </a:lnTo>
                  <a:lnTo>
                    <a:pt x="42" y="4288"/>
                  </a:lnTo>
                  <a:lnTo>
                    <a:pt x="104" y="4657"/>
                  </a:lnTo>
                  <a:lnTo>
                    <a:pt x="227" y="5027"/>
                  </a:lnTo>
                  <a:lnTo>
                    <a:pt x="370" y="5375"/>
                  </a:lnTo>
                  <a:lnTo>
                    <a:pt x="534" y="5703"/>
                  </a:lnTo>
                  <a:lnTo>
                    <a:pt x="760" y="6011"/>
                  </a:lnTo>
                  <a:lnTo>
                    <a:pt x="986" y="6298"/>
                  </a:lnTo>
                  <a:lnTo>
                    <a:pt x="1252" y="6545"/>
                  </a:lnTo>
                  <a:lnTo>
                    <a:pt x="1539" y="6770"/>
                  </a:lnTo>
                  <a:lnTo>
                    <a:pt x="1827" y="6975"/>
                  </a:lnTo>
                  <a:lnTo>
                    <a:pt x="2155" y="7139"/>
                  </a:lnTo>
                  <a:lnTo>
                    <a:pt x="2483" y="7283"/>
                  </a:lnTo>
                  <a:lnTo>
                    <a:pt x="2832" y="7386"/>
                  </a:lnTo>
                  <a:lnTo>
                    <a:pt x="3181" y="7468"/>
                  </a:lnTo>
                  <a:lnTo>
                    <a:pt x="3550" y="7509"/>
                  </a:lnTo>
                  <a:lnTo>
                    <a:pt x="3919" y="7509"/>
                  </a:lnTo>
                  <a:lnTo>
                    <a:pt x="4288" y="7468"/>
                  </a:lnTo>
                  <a:lnTo>
                    <a:pt x="4658" y="7386"/>
                  </a:lnTo>
                  <a:lnTo>
                    <a:pt x="5006" y="7283"/>
                  </a:lnTo>
                  <a:lnTo>
                    <a:pt x="5376" y="7139"/>
                  </a:lnTo>
                  <a:lnTo>
                    <a:pt x="5704" y="6955"/>
                  </a:lnTo>
                  <a:lnTo>
                    <a:pt x="6012" y="6750"/>
                  </a:lnTo>
                  <a:lnTo>
                    <a:pt x="6299" y="6504"/>
                  </a:lnTo>
                  <a:lnTo>
                    <a:pt x="6545" y="6257"/>
                  </a:lnTo>
                  <a:lnTo>
                    <a:pt x="6771" y="5970"/>
                  </a:lnTo>
                  <a:lnTo>
                    <a:pt x="6976" y="5662"/>
                  </a:lnTo>
                  <a:lnTo>
                    <a:pt x="7140" y="5355"/>
                  </a:lnTo>
                  <a:lnTo>
                    <a:pt x="7283" y="5027"/>
                  </a:lnTo>
                  <a:lnTo>
                    <a:pt x="7386" y="4678"/>
                  </a:lnTo>
                  <a:lnTo>
                    <a:pt x="7448" y="4309"/>
                  </a:lnTo>
                  <a:lnTo>
                    <a:pt x="7489" y="3960"/>
                  </a:lnTo>
                  <a:lnTo>
                    <a:pt x="7489" y="3591"/>
                  </a:lnTo>
                  <a:lnTo>
                    <a:pt x="7468" y="3221"/>
                  </a:lnTo>
                  <a:lnTo>
                    <a:pt x="7386" y="2852"/>
                  </a:lnTo>
                  <a:lnTo>
                    <a:pt x="7283" y="2483"/>
                  </a:lnTo>
                  <a:lnTo>
                    <a:pt x="7119" y="2134"/>
                  </a:lnTo>
                  <a:lnTo>
                    <a:pt x="6955" y="1806"/>
                  </a:lnTo>
                  <a:lnTo>
                    <a:pt x="6730" y="1498"/>
                  </a:lnTo>
                  <a:lnTo>
                    <a:pt x="6504" y="1211"/>
                  </a:lnTo>
                  <a:lnTo>
                    <a:pt x="6237" y="944"/>
                  </a:lnTo>
                  <a:lnTo>
                    <a:pt x="5970" y="719"/>
                  </a:lnTo>
                  <a:lnTo>
                    <a:pt x="5663" y="534"/>
                  </a:lnTo>
                  <a:lnTo>
                    <a:pt x="5335" y="349"/>
                  </a:lnTo>
                  <a:lnTo>
                    <a:pt x="5006" y="226"/>
                  </a:lnTo>
                  <a:lnTo>
                    <a:pt x="4658" y="124"/>
                  </a:lnTo>
                  <a:lnTo>
                    <a:pt x="4309" y="42"/>
                  </a:lnTo>
                  <a:lnTo>
                    <a:pt x="394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5"/>
            <p:cNvSpPr/>
            <p:nvPr/>
          </p:nvSpPr>
          <p:spPr>
            <a:xfrm>
              <a:off x="3591554" y="-608228"/>
              <a:ext cx="310649" cy="592659"/>
            </a:xfrm>
            <a:custGeom>
              <a:avLst/>
              <a:gdLst/>
              <a:ahLst/>
              <a:cxnLst/>
              <a:rect l="l" t="t" r="r" b="b"/>
              <a:pathLst>
                <a:path w="6237" h="11899" extrusionOk="0">
                  <a:moveTo>
                    <a:pt x="1" y="0"/>
                  </a:moveTo>
                  <a:lnTo>
                    <a:pt x="4288" y="11899"/>
                  </a:lnTo>
                  <a:lnTo>
                    <a:pt x="6237" y="9704"/>
                  </a:lnTo>
                  <a:lnTo>
                    <a:pt x="2893" y="431"/>
                  </a:lnTo>
                  <a:lnTo>
                    <a:pt x="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5"/>
            <p:cNvSpPr/>
            <p:nvPr/>
          </p:nvSpPr>
          <p:spPr>
            <a:xfrm>
              <a:off x="3988022" y="-739022"/>
              <a:ext cx="259547" cy="551817"/>
            </a:xfrm>
            <a:custGeom>
              <a:avLst/>
              <a:gdLst/>
              <a:ahLst/>
              <a:cxnLst/>
              <a:rect l="l" t="t" r="r" b="b"/>
              <a:pathLst>
                <a:path w="5211" h="11079" extrusionOk="0">
                  <a:moveTo>
                    <a:pt x="1415" y="1"/>
                  </a:moveTo>
                  <a:lnTo>
                    <a:pt x="0" y="493"/>
                  </a:lnTo>
                  <a:lnTo>
                    <a:pt x="3816" y="11078"/>
                  </a:lnTo>
                  <a:lnTo>
                    <a:pt x="5211" y="10565"/>
                  </a:lnTo>
                  <a:lnTo>
                    <a:pt x="141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5"/>
            <p:cNvSpPr/>
            <p:nvPr/>
          </p:nvSpPr>
          <p:spPr>
            <a:xfrm>
              <a:off x="3985930" y="-742061"/>
              <a:ext cx="264727" cy="556898"/>
            </a:xfrm>
            <a:custGeom>
              <a:avLst/>
              <a:gdLst/>
              <a:ahLst/>
              <a:cxnLst/>
              <a:rect l="l" t="t" r="r" b="b"/>
              <a:pathLst>
                <a:path w="5315" h="11181" extrusionOk="0">
                  <a:moveTo>
                    <a:pt x="1416" y="123"/>
                  </a:moveTo>
                  <a:lnTo>
                    <a:pt x="5191" y="10606"/>
                  </a:lnTo>
                  <a:lnTo>
                    <a:pt x="3878" y="11057"/>
                  </a:lnTo>
                  <a:lnTo>
                    <a:pt x="124" y="595"/>
                  </a:lnTo>
                  <a:lnTo>
                    <a:pt x="1416" y="123"/>
                  </a:lnTo>
                  <a:close/>
                  <a:moveTo>
                    <a:pt x="1437" y="0"/>
                  </a:moveTo>
                  <a:lnTo>
                    <a:pt x="21" y="513"/>
                  </a:lnTo>
                  <a:lnTo>
                    <a:pt x="1" y="533"/>
                  </a:lnTo>
                  <a:lnTo>
                    <a:pt x="1" y="574"/>
                  </a:lnTo>
                  <a:lnTo>
                    <a:pt x="3796" y="11160"/>
                  </a:lnTo>
                  <a:lnTo>
                    <a:pt x="3817" y="11180"/>
                  </a:lnTo>
                  <a:lnTo>
                    <a:pt x="3878" y="11180"/>
                  </a:lnTo>
                  <a:lnTo>
                    <a:pt x="5273" y="10688"/>
                  </a:lnTo>
                  <a:lnTo>
                    <a:pt x="5314" y="10647"/>
                  </a:lnTo>
                  <a:lnTo>
                    <a:pt x="5314" y="10606"/>
                  </a:lnTo>
                  <a:lnTo>
                    <a:pt x="1499" y="41"/>
                  </a:lnTo>
                  <a:lnTo>
                    <a:pt x="1478"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5"/>
            <p:cNvSpPr/>
            <p:nvPr/>
          </p:nvSpPr>
          <p:spPr>
            <a:xfrm>
              <a:off x="3736644" y="-833009"/>
              <a:ext cx="560982" cy="812311"/>
            </a:xfrm>
            <a:custGeom>
              <a:avLst/>
              <a:gdLst/>
              <a:ahLst/>
              <a:cxnLst/>
              <a:rect l="l" t="t" r="r" b="b"/>
              <a:pathLst>
                <a:path w="11263" h="16309" extrusionOk="0">
                  <a:moveTo>
                    <a:pt x="3262" y="2072"/>
                  </a:moveTo>
                  <a:lnTo>
                    <a:pt x="3426" y="2093"/>
                  </a:lnTo>
                  <a:lnTo>
                    <a:pt x="3591" y="2134"/>
                  </a:lnTo>
                  <a:lnTo>
                    <a:pt x="3755" y="2175"/>
                  </a:lnTo>
                  <a:lnTo>
                    <a:pt x="3898" y="2236"/>
                  </a:lnTo>
                  <a:lnTo>
                    <a:pt x="4042" y="2318"/>
                  </a:lnTo>
                  <a:lnTo>
                    <a:pt x="4185" y="2400"/>
                  </a:lnTo>
                  <a:lnTo>
                    <a:pt x="4309" y="2503"/>
                  </a:lnTo>
                  <a:lnTo>
                    <a:pt x="4432" y="2626"/>
                  </a:lnTo>
                  <a:lnTo>
                    <a:pt x="4534" y="2749"/>
                  </a:lnTo>
                  <a:lnTo>
                    <a:pt x="4616" y="2893"/>
                  </a:lnTo>
                  <a:lnTo>
                    <a:pt x="4698" y="3036"/>
                  </a:lnTo>
                  <a:lnTo>
                    <a:pt x="4780" y="3201"/>
                  </a:lnTo>
                  <a:lnTo>
                    <a:pt x="8124" y="12514"/>
                  </a:lnTo>
                  <a:lnTo>
                    <a:pt x="8186" y="12678"/>
                  </a:lnTo>
                  <a:lnTo>
                    <a:pt x="8206" y="12863"/>
                  </a:lnTo>
                  <a:lnTo>
                    <a:pt x="8227" y="13027"/>
                  </a:lnTo>
                  <a:lnTo>
                    <a:pt x="8227" y="13191"/>
                  </a:lnTo>
                  <a:lnTo>
                    <a:pt x="8206" y="13355"/>
                  </a:lnTo>
                  <a:lnTo>
                    <a:pt x="8186" y="13519"/>
                  </a:lnTo>
                  <a:lnTo>
                    <a:pt x="8124" y="13663"/>
                  </a:lnTo>
                  <a:lnTo>
                    <a:pt x="8063" y="13827"/>
                  </a:lnTo>
                  <a:lnTo>
                    <a:pt x="7981" y="13970"/>
                  </a:lnTo>
                  <a:lnTo>
                    <a:pt x="7898" y="14093"/>
                  </a:lnTo>
                  <a:lnTo>
                    <a:pt x="7796" y="14237"/>
                  </a:lnTo>
                  <a:lnTo>
                    <a:pt x="7673" y="14340"/>
                  </a:lnTo>
                  <a:lnTo>
                    <a:pt x="7550" y="14442"/>
                  </a:lnTo>
                  <a:lnTo>
                    <a:pt x="7406" y="14545"/>
                  </a:lnTo>
                  <a:lnTo>
                    <a:pt x="7263" y="14627"/>
                  </a:lnTo>
                  <a:lnTo>
                    <a:pt x="7098" y="14688"/>
                  </a:lnTo>
                  <a:lnTo>
                    <a:pt x="6934" y="14750"/>
                  </a:lnTo>
                  <a:lnTo>
                    <a:pt x="6770" y="14770"/>
                  </a:lnTo>
                  <a:lnTo>
                    <a:pt x="6606" y="14791"/>
                  </a:lnTo>
                  <a:lnTo>
                    <a:pt x="6442" y="14791"/>
                  </a:lnTo>
                  <a:lnTo>
                    <a:pt x="6278" y="14770"/>
                  </a:lnTo>
                  <a:lnTo>
                    <a:pt x="6114" y="14750"/>
                  </a:lnTo>
                  <a:lnTo>
                    <a:pt x="5950" y="14688"/>
                  </a:lnTo>
                  <a:lnTo>
                    <a:pt x="5806" y="14627"/>
                  </a:lnTo>
                  <a:lnTo>
                    <a:pt x="5662" y="14545"/>
                  </a:lnTo>
                  <a:lnTo>
                    <a:pt x="5519" y="14463"/>
                  </a:lnTo>
                  <a:lnTo>
                    <a:pt x="5396" y="14360"/>
                  </a:lnTo>
                  <a:lnTo>
                    <a:pt x="5273" y="14237"/>
                  </a:lnTo>
                  <a:lnTo>
                    <a:pt x="5170" y="14114"/>
                  </a:lnTo>
                  <a:lnTo>
                    <a:pt x="5068" y="13970"/>
                  </a:lnTo>
                  <a:lnTo>
                    <a:pt x="5006" y="13827"/>
                  </a:lnTo>
                  <a:lnTo>
                    <a:pt x="4924" y="13663"/>
                  </a:lnTo>
                  <a:lnTo>
                    <a:pt x="1580" y="4349"/>
                  </a:lnTo>
                  <a:lnTo>
                    <a:pt x="1519" y="4185"/>
                  </a:lnTo>
                  <a:lnTo>
                    <a:pt x="1498" y="4021"/>
                  </a:lnTo>
                  <a:lnTo>
                    <a:pt x="1478" y="3836"/>
                  </a:lnTo>
                  <a:lnTo>
                    <a:pt x="1478" y="3672"/>
                  </a:lnTo>
                  <a:lnTo>
                    <a:pt x="1498" y="3508"/>
                  </a:lnTo>
                  <a:lnTo>
                    <a:pt x="1519" y="3365"/>
                  </a:lnTo>
                  <a:lnTo>
                    <a:pt x="1580" y="3201"/>
                  </a:lnTo>
                  <a:lnTo>
                    <a:pt x="1642" y="3057"/>
                  </a:lnTo>
                  <a:lnTo>
                    <a:pt x="1703" y="2893"/>
                  </a:lnTo>
                  <a:lnTo>
                    <a:pt x="1806" y="2770"/>
                  </a:lnTo>
                  <a:lnTo>
                    <a:pt x="1908" y="2647"/>
                  </a:lnTo>
                  <a:lnTo>
                    <a:pt x="2031" y="2524"/>
                  </a:lnTo>
                  <a:lnTo>
                    <a:pt x="2155" y="2421"/>
                  </a:lnTo>
                  <a:lnTo>
                    <a:pt x="2278" y="2318"/>
                  </a:lnTo>
                  <a:lnTo>
                    <a:pt x="2442" y="2236"/>
                  </a:lnTo>
                  <a:lnTo>
                    <a:pt x="2606" y="2175"/>
                  </a:lnTo>
                  <a:lnTo>
                    <a:pt x="2770" y="2113"/>
                  </a:lnTo>
                  <a:lnTo>
                    <a:pt x="2934" y="2093"/>
                  </a:lnTo>
                  <a:lnTo>
                    <a:pt x="3098" y="2072"/>
                  </a:lnTo>
                  <a:close/>
                  <a:moveTo>
                    <a:pt x="6114" y="0"/>
                  </a:moveTo>
                  <a:lnTo>
                    <a:pt x="6011" y="21"/>
                  </a:lnTo>
                  <a:lnTo>
                    <a:pt x="165" y="2134"/>
                  </a:lnTo>
                  <a:lnTo>
                    <a:pt x="62" y="2175"/>
                  </a:lnTo>
                  <a:lnTo>
                    <a:pt x="21" y="2257"/>
                  </a:lnTo>
                  <a:lnTo>
                    <a:pt x="1" y="2339"/>
                  </a:lnTo>
                  <a:lnTo>
                    <a:pt x="1" y="2442"/>
                  </a:lnTo>
                  <a:lnTo>
                    <a:pt x="4944" y="16145"/>
                  </a:lnTo>
                  <a:lnTo>
                    <a:pt x="4985" y="16227"/>
                  </a:lnTo>
                  <a:lnTo>
                    <a:pt x="5068" y="16268"/>
                  </a:lnTo>
                  <a:lnTo>
                    <a:pt x="5150" y="16309"/>
                  </a:lnTo>
                  <a:lnTo>
                    <a:pt x="5252" y="16288"/>
                  </a:lnTo>
                  <a:lnTo>
                    <a:pt x="11099" y="14176"/>
                  </a:lnTo>
                  <a:lnTo>
                    <a:pt x="11181" y="14134"/>
                  </a:lnTo>
                  <a:lnTo>
                    <a:pt x="11242" y="14052"/>
                  </a:lnTo>
                  <a:lnTo>
                    <a:pt x="11263" y="13950"/>
                  </a:lnTo>
                  <a:lnTo>
                    <a:pt x="11263" y="13868"/>
                  </a:lnTo>
                  <a:lnTo>
                    <a:pt x="6319" y="164"/>
                  </a:lnTo>
                  <a:lnTo>
                    <a:pt x="6278" y="82"/>
                  </a:lnTo>
                  <a:lnTo>
                    <a:pt x="6196" y="21"/>
                  </a:lnTo>
                  <a:lnTo>
                    <a:pt x="611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5"/>
            <p:cNvSpPr/>
            <p:nvPr/>
          </p:nvSpPr>
          <p:spPr>
            <a:xfrm>
              <a:off x="3810209" y="-729808"/>
              <a:ext cx="336201" cy="633502"/>
            </a:xfrm>
            <a:custGeom>
              <a:avLst/>
              <a:gdLst/>
              <a:ahLst/>
              <a:cxnLst/>
              <a:rect l="l" t="t" r="r" b="b"/>
              <a:pathLst>
                <a:path w="6750" h="12719" extrusionOk="0">
                  <a:moveTo>
                    <a:pt x="3344" y="3918"/>
                  </a:moveTo>
                  <a:lnTo>
                    <a:pt x="4903" y="8267"/>
                  </a:lnTo>
                  <a:lnTo>
                    <a:pt x="3406" y="8801"/>
                  </a:lnTo>
                  <a:lnTo>
                    <a:pt x="1847" y="4452"/>
                  </a:lnTo>
                  <a:lnTo>
                    <a:pt x="3344" y="3918"/>
                  </a:lnTo>
                  <a:close/>
                  <a:moveTo>
                    <a:pt x="1621" y="0"/>
                  </a:moveTo>
                  <a:lnTo>
                    <a:pt x="1457" y="21"/>
                  </a:lnTo>
                  <a:lnTo>
                    <a:pt x="1293" y="41"/>
                  </a:lnTo>
                  <a:lnTo>
                    <a:pt x="1129" y="103"/>
                  </a:lnTo>
                  <a:lnTo>
                    <a:pt x="965" y="164"/>
                  </a:lnTo>
                  <a:lnTo>
                    <a:pt x="801" y="246"/>
                  </a:lnTo>
                  <a:lnTo>
                    <a:pt x="678" y="349"/>
                  </a:lnTo>
                  <a:lnTo>
                    <a:pt x="554" y="452"/>
                  </a:lnTo>
                  <a:lnTo>
                    <a:pt x="431" y="575"/>
                  </a:lnTo>
                  <a:lnTo>
                    <a:pt x="329" y="698"/>
                  </a:lnTo>
                  <a:lnTo>
                    <a:pt x="226" y="821"/>
                  </a:lnTo>
                  <a:lnTo>
                    <a:pt x="165" y="985"/>
                  </a:lnTo>
                  <a:lnTo>
                    <a:pt x="103" y="1129"/>
                  </a:lnTo>
                  <a:lnTo>
                    <a:pt x="42" y="1293"/>
                  </a:lnTo>
                  <a:lnTo>
                    <a:pt x="21" y="1436"/>
                  </a:lnTo>
                  <a:lnTo>
                    <a:pt x="1" y="1600"/>
                  </a:lnTo>
                  <a:lnTo>
                    <a:pt x="1" y="1764"/>
                  </a:lnTo>
                  <a:lnTo>
                    <a:pt x="21" y="1949"/>
                  </a:lnTo>
                  <a:lnTo>
                    <a:pt x="42" y="2113"/>
                  </a:lnTo>
                  <a:lnTo>
                    <a:pt x="103" y="2277"/>
                  </a:lnTo>
                  <a:lnTo>
                    <a:pt x="3447" y="11591"/>
                  </a:lnTo>
                  <a:lnTo>
                    <a:pt x="3529" y="11755"/>
                  </a:lnTo>
                  <a:lnTo>
                    <a:pt x="3591" y="11898"/>
                  </a:lnTo>
                  <a:lnTo>
                    <a:pt x="3693" y="12042"/>
                  </a:lnTo>
                  <a:lnTo>
                    <a:pt x="3796" y="12165"/>
                  </a:lnTo>
                  <a:lnTo>
                    <a:pt x="3919" y="12288"/>
                  </a:lnTo>
                  <a:lnTo>
                    <a:pt x="4042" y="12391"/>
                  </a:lnTo>
                  <a:lnTo>
                    <a:pt x="4185" y="12473"/>
                  </a:lnTo>
                  <a:lnTo>
                    <a:pt x="4329" y="12555"/>
                  </a:lnTo>
                  <a:lnTo>
                    <a:pt x="4473" y="12616"/>
                  </a:lnTo>
                  <a:lnTo>
                    <a:pt x="4637" y="12678"/>
                  </a:lnTo>
                  <a:lnTo>
                    <a:pt x="4801" y="12698"/>
                  </a:lnTo>
                  <a:lnTo>
                    <a:pt x="4965" y="12719"/>
                  </a:lnTo>
                  <a:lnTo>
                    <a:pt x="5129" y="12719"/>
                  </a:lnTo>
                  <a:lnTo>
                    <a:pt x="5293" y="12698"/>
                  </a:lnTo>
                  <a:lnTo>
                    <a:pt x="5457" y="12678"/>
                  </a:lnTo>
                  <a:lnTo>
                    <a:pt x="5621" y="12616"/>
                  </a:lnTo>
                  <a:lnTo>
                    <a:pt x="5786" y="12555"/>
                  </a:lnTo>
                  <a:lnTo>
                    <a:pt x="5929" y="12473"/>
                  </a:lnTo>
                  <a:lnTo>
                    <a:pt x="6073" y="12370"/>
                  </a:lnTo>
                  <a:lnTo>
                    <a:pt x="6196" y="12268"/>
                  </a:lnTo>
                  <a:lnTo>
                    <a:pt x="6319" y="12165"/>
                  </a:lnTo>
                  <a:lnTo>
                    <a:pt x="6421" y="12021"/>
                  </a:lnTo>
                  <a:lnTo>
                    <a:pt x="6504" y="11898"/>
                  </a:lnTo>
                  <a:lnTo>
                    <a:pt x="6586" y="11755"/>
                  </a:lnTo>
                  <a:lnTo>
                    <a:pt x="6647" y="11591"/>
                  </a:lnTo>
                  <a:lnTo>
                    <a:pt x="6709" y="11447"/>
                  </a:lnTo>
                  <a:lnTo>
                    <a:pt x="6729" y="11283"/>
                  </a:lnTo>
                  <a:lnTo>
                    <a:pt x="6750" y="11119"/>
                  </a:lnTo>
                  <a:lnTo>
                    <a:pt x="6750" y="10955"/>
                  </a:lnTo>
                  <a:lnTo>
                    <a:pt x="6729" y="10791"/>
                  </a:lnTo>
                  <a:lnTo>
                    <a:pt x="6709" y="10606"/>
                  </a:lnTo>
                  <a:lnTo>
                    <a:pt x="6647" y="10442"/>
                  </a:lnTo>
                  <a:lnTo>
                    <a:pt x="3303" y="1129"/>
                  </a:lnTo>
                  <a:lnTo>
                    <a:pt x="3221" y="964"/>
                  </a:lnTo>
                  <a:lnTo>
                    <a:pt x="3139" y="821"/>
                  </a:lnTo>
                  <a:lnTo>
                    <a:pt x="3057" y="677"/>
                  </a:lnTo>
                  <a:lnTo>
                    <a:pt x="2955" y="554"/>
                  </a:lnTo>
                  <a:lnTo>
                    <a:pt x="2832" y="431"/>
                  </a:lnTo>
                  <a:lnTo>
                    <a:pt x="2708" y="328"/>
                  </a:lnTo>
                  <a:lnTo>
                    <a:pt x="2565" y="246"/>
                  </a:lnTo>
                  <a:lnTo>
                    <a:pt x="2421" y="164"/>
                  </a:lnTo>
                  <a:lnTo>
                    <a:pt x="2278" y="103"/>
                  </a:lnTo>
                  <a:lnTo>
                    <a:pt x="2114" y="62"/>
                  </a:lnTo>
                  <a:lnTo>
                    <a:pt x="1949" y="21"/>
                  </a:lnTo>
                  <a:lnTo>
                    <a:pt x="1785" y="0"/>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5"/>
            <p:cNvSpPr/>
            <p:nvPr/>
          </p:nvSpPr>
          <p:spPr>
            <a:xfrm>
              <a:off x="3842933" y="-695092"/>
              <a:ext cx="107285" cy="107335"/>
            </a:xfrm>
            <a:custGeom>
              <a:avLst/>
              <a:gdLst/>
              <a:ahLst/>
              <a:cxnLst/>
              <a:rect l="l" t="t" r="r" b="b"/>
              <a:pathLst>
                <a:path w="2154" h="2155" extrusionOk="0">
                  <a:moveTo>
                    <a:pt x="1128" y="1"/>
                  </a:moveTo>
                  <a:lnTo>
                    <a:pt x="923" y="21"/>
                  </a:lnTo>
                  <a:lnTo>
                    <a:pt x="698" y="62"/>
                  </a:lnTo>
                  <a:lnTo>
                    <a:pt x="513" y="165"/>
                  </a:lnTo>
                  <a:lnTo>
                    <a:pt x="328" y="288"/>
                  </a:lnTo>
                  <a:lnTo>
                    <a:pt x="205" y="452"/>
                  </a:lnTo>
                  <a:lnTo>
                    <a:pt x="82" y="616"/>
                  </a:lnTo>
                  <a:lnTo>
                    <a:pt x="21" y="821"/>
                  </a:lnTo>
                  <a:lnTo>
                    <a:pt x="0" y="1026"/>
                  </a:lnTo>
                  <a:lnTo>
                    <a:pt x="0" y="1232"/>
                  </a:lnTo>
                  <a:lnTo>
                    <a:pt x="62" y="1437"/>
                  </a:lnTo>
                  <a:lnTo>
                    <a:pt x="144" y="1642"/>
                  </a:lnTo>
                  <a:lnTo>
                    <a:pt x="267" y="1806"/>
                  </a:lnTo>
                  <a:lnTo>
                    <a:pt x="431" y="1950"/>
                  </a:lnTo>
                  <a:lnTo>
                    <a:pt x="615" y="2052"/>
                  </a:lnTo>
                  <a:lnTo>
                    <a:pt x="800" y="2134"/>
                  </a:lnTo>
                  <a:lnTo>
                    <a:pt x="1005" y="2155"/>
                  </a:lnTo>
                  <a:lnTo>
                    <a:pt x="1210" y="2155"/>
                  </a:lnTo>
                  <a:lnTo>
                    <a:pt x="1436" y="2093"/>
                  </a:lnTo>
                  <a:lnTo>
                    <a:pt x="1621" y="1991"/>
                  </a:lnTo>
                  <a:lnTo>
                    <a:pt x="1805" y="1868"/>
                  </a:lnTo>
                  <a:lnTo>
                    <a:pt x="1928" y="1724"/>
                  </a:lnTo>
                  <a:lnTo>
                    <a:pt x="2051" y="1539"/>
                  </a:lnTo>
                  <a:lnTo>
                    <a:pt x="2113" y="1334"/>
                  </a:lnTo>
                  <a:lnTo>
                    <a:pt x="2154" y="1129"/>
                  </a:lnTo>
                  <a:lnTo>
                    <a:pt x="2133" y="924"/>
                  </a:lnTo>
                  <a:lnTo>
                    <a:pt x="2072" y="719"/>
                  </a:lnTo>
                  <a:lnTo>
                    <a:pt x="1990" y="514"/>
                  </a:lnTo>
                  <a:lnTo>
                    <a:pt x="1867" y="349"/>
                  </a:lnTo>
                  <a:lnTo>
                    <a:pt x="1703" y="206"/>
                  </a:lnTo>
                  <a:lnTo>
                    <a:pt x="1518" y="103"/>
                  </a:lnTo>
                  <a:lnTo>
                    <a:pt x="1333" y="42"/>
                  </a:lnTo>
                  <a:lnTo>
                    <a:pt x="1128"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5"/>
            <p:cNvSpPr/>
            <p:nvPr/>
          </p:nvSpPr>
          <p:spPr>
            <a:xfrm>
              <a:off x="4006401" y="-238357"/>
              <a:ext cx="107335" cy="107335"/>
            </a:xfrm>
            <a:custGeom>
              <a:avLst/>
              <a:gdLst/>
              <a:ahLst/>
              <a:cxnLst/>
              <a:rect l="l" t="t" r="r" b="b"/>
              <a:pathLst>
                <a:path w="2155" h="2155" extrusionOk="0">
                  <a:moveTo>
                    <a:pt x="923" y="0"/>
                  </a:moveTo>
                  <a:lnTo>
                    <a:pt x="718" y="62"/>
                  </a:lnTo>
                  <a:lnTo>
                    <a:pt x="513" y="165"/>
                  </a:lnTo>
                  <a:lnTo>
                    <a:pt x="349" y="288"/>
                  </a:lnTo>
                  <a:lnTo>
                    <a:pt x="205" y="431"/>
                  </a:lnTo>
                  <a:lnTo>
                    <a:pt x="103" y="616"/>
                  </a:lnTo>
                  <a:lnTo>
                    <a:pt x="41" y="821"/>
                  </a:lnTo>
                  <a:lnTo>
                    <a:pt x="0" y="1026"/>
                  </a:lnTo>
                  <a:lnTo>
                    <a:pt x="21" y="1231"/>
                  </a:lnTo>
                  <a:lnTo>
                    <a:pt x="62" y="1436"/>
                  </a:lnTo>
                  <a:lnTo>
                    <a:pt x="164" y="1642"/>
                  </a:lnTo>
                  <a:lnTo>
                    <a:pt x="287" y="1806"/>
                  </a:lnTo>
                  <a:lnTo>
                    <a:pt x="452" y="1949"/>
                  </a:lnTo>
                  <a:lnTo>
                    <a:pt x="616" y="2052"/>
                  </a:lnTo>
                  <a:lnTo>
                    <a:pt x="821" y="2113"/>
                  </a:lnTo>
                  <a:lnTo>
                    <a:pt x="1026" y="2154"/>
                  </a:lnTo>
                  <a:lnTo>
                    <a:pt x="1231" y="2154"/>
                  </a:lnTo>
                  <a:lnTo>
                    <a:pt x="1457" y="2093"/>
                  </a:lnTo>
                  <a:lnTo>
                    <a:pt x="1641" y="1990"/>
                  </a:lnTo>
                  <a:lnTo>
                    <a:pt x="1826" y="1867"/>
                  </a:lnTo>
                  <a:lnTo>
                    <a:pt x="1949" y="1724"/>
                  </a:lnTo>
                  <a:lnTo>
                    <a:pt x="2052" y="1539"/>
                  </a:lnTo>
                  <a:lnTo>
                    <a:pt x="2134" y="1334"/>
                  </a:lnTo>
                  <a:lnTo>
                    <a:pt x="2154" y="1129"/>
                  </a:lnTo>
                  <a:lnTo>
                    <a:pt x="2154" y="924"/>
                  </a:lnTo>
                  <a:lnTo>
                    <a:pt x="2093" y="718"/>
                  </a:lnTo>
                  <a:lnTo>
                    <a:pt x="2011" y="513"/>
                  </a:lnTo>
                  <a:lnTo>
                    <a:pt x="1888" y="349"/>
                  </a:lnTo>
                  <a:lnTo>
                    <a:pt x="1723" y="206"/>
                  </a:lnTo>
                  <a:lnTo>
                    <a:pt x="1539" y="103"/>
                  </a:lnTo>
                  <a:lnTo>
                    <a:pt x="1354" y="42"/>
                  </a:lnTo>
                  <a:lnTo>
                    <a:pt x="114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5"/>
            <p:cNvSpPr/>
            <p:nvPr/>
          </p:nvSpPr>
          <p:spPr>
            <a:xfrm>
              <a:off x="3845971" y="-630691"/>
              <a:ext cx="20471" cy="7172"/>
            </a:xfrm>
            <a:custGeom>
              <a:avLst/>
              <a:gdLst/>
              <a:ahLst/>
              <a:cxnLst/>
              <a:rect l="l" t="t" r="r" b="b"/>
              <a:pathLst>
                <a:path w="411" h="144" extrusionOk="0">
                  <a:moveTo>
                    <a:pt x="1" y="144"/>
                  </a:moveTo>
                  <a:lnTo>
                    <a:pt x="41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5"/>
            <p:cNvSpPr/>
            <p:nvPr/>
          </p:nvSpPr>
          <p:spPr>
            <a:xfrm>
              <a:off x="3845971" y="-630691"/>
              <a:ext cx="20471" cy="7172"/>
            </a:xfrm>
            <a:custGeom>
              <a:avLst/>
              <a:gdLst/>
              <a:ahLst/>
              <a:cxnLst/>
              <a:rect l="l" t="t" r="r" b="b"/>
              <a:pathLst>
                <a:path w="411" h="144" fill="none" extrusionOk="0">
                  <a:moveTo>
                    <a:pt x="1" y="144"/>
                  </a:moveTo>
                  <a:lnTo>
                    <a:pt x="41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5"/>
            <p:cNvSpPr/>
            <p:nvPr/>
          </p:nvSpPr>
          <p:spPr>
            <a:xfrm>
              <a:off x="3842933" y="-632733"/>
              <a:ext cx="25551" cy="12302"/>
            </a:xfrm>
            <a:custGeom>
              <a:avLst/>
              <a:gdLst/>
              <a:ahLst/>
              <a:cxnLst/>
              <a:rect l="l" t="t" r="r" b="b"/>
              <a:pathLst>
                <a:path w="513" h="247" extrusionOk="0">
                  <a:moveTo>
                    <a:pt x="451" y="0"/>
                  </a:moveTo>
                  <a:lnTo>
                    <a:pt x="41" y="144"/>
                  </a:lnTo>
                  <a:lnTo>
                    <a:pt x="0" y="164"/>
                  </a:lnTo>
                  <a:lnTo>
                    <a:pt x="0" y="205"/>
                  </a:lnTo>
                  <a:lnTo>
                    <a:pt x="21" y="246"/>
                  </a:lnTo>
                  <a:lnTo>
                    <a:pt x="62" y="246"/>
                  </a:lnTo>
                  <a:lnTo>
                    <a:pt x="492" y="103"/>
                  </a:lnTo>
                  <a:lnTo>
                    <a:pt x="513" y="62"/>
                  </a:lnTo>
                  <a:lnTo>
                    <a:pt x="513" y="21"/>
                  </a:lnTo>
                  <a:lnTo>
                    <a:pt x="49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5"/>
            <p:cNvSpPr/>
            <p:nvPr/>
          </p:nvSpPr>
          <p:spPr>
            <a:xfrm>
              <a:off x="3928751" y="-660327"/>
              <a:ext cx="21467" cy="7172"/>
            </a:xfrm>
            <a:custGeom>
              <a:avLst/>
              <a:gdLst/>
              <a:ahLst/>
              <a:cxnLst/>
              <a:rect l="l" t="t" r="r" b="b"/>
              <a:pathLst>
                <a:path w="431" h="144" extrusionOk="0">
                  <a:moveTo>
                    <a:pt x="0" y="144"/>
                  </a:moveTo>
                  <a:lnTo>
                    <a:pt x="43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5"/>
            <p:cNvSpPr/>
            <p:nvPr/>
          </p:nvSpPr>
          <p:spPr>
            <a:xfrm>
              <a:off x="3928751" y="-660327"/>
              <a:ext cx="21467" cy="7172"/>
            </a:xfrm>
            <a:custGeom>
              <a:avLst/>
              <a:gdLst/>
              <a:ahLst/>
              <a:cxnLst/>
              <a:rect l="l" t="t" r="r" b="b"/>
              <a:pathLst>
                <a:path w="431" h="144" fill="none" extrusionOk="0">
                  <a:moveTo>
                    <a:pt x="0" y="144"/>
                  </a:moveTo>
                  <a:lnTo>
                    <a:pt x="4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5"/>
            <p:cNvSpPr/>
            <p:nvPr/>
          </p:nvSpPr>
          <p:spPr>
            <a:xfrm>
              <a:off x="3926709" y="-663415"/>
              <a:ext cx="25601" cy="13348"/>
            </a:xfrm>
            <a:custGeom>
              <a:avLst/>
              <a:gdLst/>
              <a:ahLst/>
              <a:cxnLst/>
              <a:rect l="l" t="t" r="r" b="b"/>
              <a:pathLst>
                <a:path w="514" h="268" extrusionOk="0">
                  <a:moveTo>
                    <a:pt x="451" y="1"/>
                  </a:moveTo>
                  <a:lnTo>
                    <a:pt x="41" y="144"/>
                  </a:lnTo>
                  <a:lnTo>
                    <a:pt x="0" y="185"/>
                  </a:lnTo>
                  <a:lnTo>
                    <a:pt x="0" y="226"/>
                  </a:lnTo>
                  <a:lnTo>
                    <a:pt x="21" y="247"/>
                  </a:lnTo>
                  <a:lnTo>
                    <a:pt x="41" y="267"/>
                  </a:lnTo>
                  <a:lnTo>
                    <a:pt x="62" y="247"/>
                  </a:lnTo>
                  <a:lnTo>
                    <a:pt x="493" y="103"/>
                  </a:lnTo>
                  <a:lnTo>
                    <a:pt x="513" y="83"/>
                  </a:lnTo>
                  <a:lnTo>
                    <a:pt x="513" y="42"/>
                  </a:lnTo>
                  <a:lnTo>
                    <a:pt x="49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5"/>
            <p:cNvSpPr/>
            <p:nvPr/>
          </p:nvSpPr>
          <p:spPr>
            <a:xfrm>
              <a:off x="3874560" y="-611316"/>
              <a:ext cx="9264" cy="19475"/>
            </a:xfrm>
            <a:custGeom>
              <a:avLst/>
              <a:gdLst/>
              <a:ahLst/>
              <a:cxnLst/>
              <a:rect l="l" t="t" r="r" b="b"/>
              <a:pathLst>
                <a:path w="186" h="391" extrusionOk="0">
                  <a:moveTo>
                    <a:pt x="1" y="391"/>
                  </a:moveTo>
                  <a:lnTo>
                    <a:pt x="186"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5"/>
            <p:cNvSpPr/>
            <p:nvPr/>
          </p:nvSpPr>
          <p:spPr>
            <a:xfrm>
              <a:off x="3874560" y="-611316"/>
              <a:ext cx="9264" cy="19475"/>
            </a:xfrm>
            <a:custGeom>
              <a:avLst/>
              <a:gdLst/>
              <a:ahLst/>
              <a:cxnLst/>
              <a:rect l="l" t="t" r="r" b="b"/>
              <a:pathLst>
                <a:path w="186" h="391" fill="none" extrusionOk="0">
                  <a:moveTo>
                    <a:pt x="1" y="391"/>
                  </a:moveTo>
                  <a:lnTo>
                    <a:pt x="18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5"/>
            <p:cNvSpPr/>
            <p:nvPr/>
          </p:nvSpPr>
          <p:spPr>
            <a:xfrm>
              <a:off x="3871522" y="-614354"/>
              <a:ext cx="14345" cy="25601"/>
            </a:xfrm>
            <a:custGeom>
              <a:avLst/>
              <a:gdLst/>
              <a:ahLst/>
              <a:cxnLst/>
              <a:rect l="l" t="t" r="r" b="b"/>
              <a:pathLst>
                <a:path w="288" h="514" extrusionOk="0">
                  <a:moveTo>
                    <a:pt x="226" y="0"/>
                  </a:moveTo>
                  <a:lnTo>
                    <a:pt x="185" y="21"/>
                  </a:lnTo>
                  <a:lnTo>
                    <a:pt x="0" y="431"/>
                  </a:lnTo>
                  <a:lnTo>
                    <a:pt x="0" y="472"/>
                  </a:lnTo>
                  <a:lnTo>
                    <a:pt x="21" y="513"/>
                  </a:lnTo>
                  <a:lnTo>
                    <a:pt x="62" y="513"/>
                  </a:lnTo>
                  <a:lnTo>
                    <a:pt x="82" y="493"/>
                  </a:lnTo>
                  <a:lnTo>
                    <a:pt x="103" y="472"/>
                  </a:lnTo>
                  <a:lnTo>
                    <a:pt x="288" y="82"/>
                  </a:lnTo>
                  <a:lnTo>
                    <a:pt x="288"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5"/>
            <p:cNvSpPr/>
            <p:nvPr/>
          </p:nvSpPr>
          <p:spPr>
            <a:xfrm>
              <a:off x="3912364" y="-692004"/>
              <a:ext cx="9264" cy="19475"/>
            </a:xfrm>
            <a:custGeom>
              <a:avLst/>
              <a:gdLst/>
              <a:ahLst/>
              <a:cxnLst/>
              <a:rect l="l" t="t" r="r" b="b"/>
              <a:pathLst>
                <a:path w="186" h="391" extrusionOk="0">
                  <a:moveTo>
                    <a:pt x="1" y="390"/>
                  </a:moveTo>
                  <a:lnTo>
                    <a:pt x="186"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5"/>
            <p:cNvSpPr/>
            <p:nvPr/>
          </p:nvSpPr>
          <p:spPr>
            <a:xfrm>
              <a:off x="3912364" y="-692004"/>
              <a:ext cx="9264" cy="19475"/>
            </a:xfrm>
            <a:custGeom>
              <a:avLst/>
              <a:gdLst/>
              <a:ahLst/>
              <a:cxnLst/>
              <a:rect l="l" t="t" r="r" b="b"/>
              <a:pathLst>
                <a:path w="186" h="391" fill="none" extrusionOk="0">
                  <a:moveTo>
                    <a:pt x="1" y="390"/>
                  </a:moveTo>
                  <a:lnTo>
                    <a:pt x="1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5"/>
            <p:cNvSpPr/>
            <p:nvPr/>
          </p:nvSpPr>
          <p:spPr>
            <a:xfrm>
              <a:off x="3909326" y="-695092"/>
              <a:ext cx="14345" cy="25601"/>
            </a:xfrm>
            <a:custGeom>
              <a:avLst/>
              <a:gdLst/>
              <a:ahLst/>
              <a:cxnLst/>
              <a:rect l="l" t="t" r="r" b="b"/>
              <a:pathLst>
                <a:path w="288" h="514" extrusionOk="0">
                  <a:moveTo>
                    <a:pt x="226" y="1"/>
                  </a:moveTo>
                  <a:lnTo>
                    <a:pt x="185" y="42"/>
                  </a:lnTo>
                  <a:lnTo>
                    <a:pt x="0" y="432"/>
                  </a:lnTo>
                  <a:lnTo>
                    <a:pt x="0" y="473"/>
                  </a:lnTo>
                  <a:lnTo>
                    <a:pt x="41" y="514"/>
                  </a:lnTo>
                  <a:lnTo>
                    <a:pt x="82" y="514"/>
                  </a:lnTo>
                  <a:lnTo>
                    <a:pt x="103" y="493"/>
                  </a:lnTo>
                  <a:lnTo>
                    <a:pt x="288" y="83"/>
                  </a:lnTo>
                  <a:lnTo>
                    <a:pt x="288" y="42"/>
                  </a:lnTo>
                  <a:lnTo>
                    <a:pt x="267"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5"/>
            <p:cNvSpPr/>
            <p:nvPr/>
          </p:nvSpPr>
          <p:spPr>
            <a:xfrm>
              <a:off x="3909326" y="-610270"/>
              <a:ext cx="7222" cy="20471"/>
            </a:xfrm>
            <a:custGeom>
              <a:avLst/>
              <a:gdLst/>
              <a:ahLst/>
              <a:cxnLst/>
              <a:rect l="l" t="t" r="r" b="b"/>
              <a:pathLst>
                <a:path w="145" h="411" extrusionOk="0">
                  <a:moveTo>
                    <a:pt x="14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5"/>
            <p:cNvSpPr/>
            <p:nvPr/>
          </p:nvSpPr>
          <p:spPr>
            <a:xfrm>
              <a:off x="3909326" y="-610270"/>
              <a:ext cx="7222" cy="20471"/>
            </a:xfrm>
            <a:custGeom>
              <a:avLst/>
              <a:gdLst/>
              <a:ahLst/>
              <a:cxnLst/>
              <a:rect l="l" t="t" r="r" b="b"/>
              <a:pathLst>
                <a:path w="145" h="411" fill="none" extrusionOk="0">
                  <a:moveTo>
                    <a:pt x="14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5"/>
            <p:cNvSpPr/>
            <p:nvPr/>
          </p:nvSpPr>
          <p:spPr>
            <a:xfrm>
              <a:off x="3906238" y="-613358"/>
              <a:ext cx="13348" cy="26647"/>
            </a:xfrm>
            <a:custGeom>
              <a:avLst/>
              <a:gdLst/>
              <a:ahLst/>
              <a:cxnLst/>
              <a:rect l="l" t="t" r="r" b="b"/>
              <a:pathLst>
                <a:path w="268" h="535" extrusionOk="0">
                  <a:moveTo>
                    <a:pt x="42" y="1"/>
                  </a:moveTo>
                  <a:lnTo>
                    <a:pt x="1" y="42"/>
                  </a:lnTo>
                  <a:lnTo>
                    <a:pt x="1" y="83"/>
                  </a:lnTo>
                  <a:lnTo>
                    <a:pt x="165" y="493"/>
                  </a:lnTo>
                  <a:lnTo>
                    <a:pt x="186" y="514"/>
                  </a:lnTo>
                  <a:lnTo>
                    <a:pt x="206" y="534"/>
                  </a:lnTo>
                  <a:lnTo>
                    <a:pt x="227" y="534"/>
                  </a:lnTo>
                  <a:lnTo>
                    <a:pt x="268" y="493"/>
                  </a:lnTo>
                  <a:lnTo>
                    <a:pt x="268"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5"/>
            <p:cNvSpPr/>
            <p:nvPr/>
          </p:nvSpPr>
          <p:spPr>
            <a:xfrm>
              <a:off x="3878695" y="-694046"/>
              <a:ext cx="8218" cy="20471"/>
            </a:xfrm>
            <a:custGeom>
              <a:avLst/>
              <a:gdLst/>
              <a:ahLst/>
              <a:cxnLst/>
              <a:rect l="l" t="t" r="r" b="b"/>
              <a:pathLst>
                <a:path w="165" h="411" extrusionOk="0">
                  <a:moveTo>
                    <a:pt x="16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5"/>
            <p:cNvSpPr/>
            <p:nvPr/>
          </p:nvSpPr>
          <p:spPr>
            <a:xfrm>
              <a:off x="3878695" y="-694046"/>
              <a:ext cx="8218" cy="20471"/>
            </a:xfrm>
            <a:custGeom>
              <a:avLst/>
              <a:gdLst/>
              <a:ahLst/>
              <a:cxnLst/>
              <a:rect l="l" t="t" r="r" b="b"/>
              <a:pathLst>
                <a:path w="165" h="411" fill="none" extrusionOk="0">
                  <a:moveTo>
                    <a:pt x="16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5"/>
            <p:cNvSpPr/>
            <p:nvPr/>
          </p:nvSpPr>
          <p:spPr>
            <a:xfrm>
              <a:off x="3876603" y="-697134"/>
              <a:ext cx="12352" cy="26647"/>
            </a:xfrm>
            <a:custGeom>
              <a:avLst/>
              <a:gdLst/>
              <a:ahLst/>
              <a:cxnLst/>
              <a:rect l="l" t="t" r="r" b="b"/>
              <a:pathLst>
                <a:path w="248" h="535" extrusionOk="0">
                  <a:moveTo>
                    <a:pt x="22" y="1"/>
                  </a:moveTo>
                  <a:lnTo>
                    <a:pt x="1" y="42"/>
                  </a:lnTo>
                  <a:lnTo>
                    <a:pt x="1" y="83"/>
                  </a:lnTo>
                  <a:lnTo>
                    <a:pt x="145" y="493"/>
                  </a:lnTo>
                  <a:lnTo>
                    <a:pt x="165" y="514"/>
                  </a:lnTo>
                  <a:lnTo>
                    <a:pt x="206" y="534"/>
                  </a:lnTo>
                  <a:lnTo>
                    <a:pt x="227" y="534"/>
                  </a:lnTo>
                  <a:lnTo>
                    <a:pt x="247" y="493"/>
                  </a:lnTo>
                  <a:lnTo>
                    <a:pt x="247" y="452"/>
                  </a:lnTo>
                  <a:lnTo>
                    <a:pt x="104" y="42"/>
                  </a:lnTo>
                  <a:lnTo>
                    <a:pt x="6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5"/>
            <p:cNvSpPr/>
            <p:nvPr/>
          </p:nvSpPr>
          <p:spPr>
            <a:xfrm>
              <a:off x="3927705" y="-627653"/>
              <a:ext cx="20471" cy="9264"/>
            </a:xfrm>
            <a:custGeom>
              <a:avLst/>
              <a:gdLst/>
              <a:ahLst/>
              <a:cxnLst/>
              <a:rect l="l" t="t" r="r" b="b"/>
              <a:pathLst>
                <a:path w="411" h="186" extrusionOk="0">
                  <a:moveTo>
                    <a:pt x="411"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5"/>
            <p:cNvSpPr/>
            <p:nvPr/>
          </p:nvSpPr>
          <p:spPr>
            <a:xfrm>
              <a:off x="3927705" y="-627653"/>
              <a:ext cx="20471" cy="9264"/>
            </a:xfrm>
            <a:custGeom>
              <a:avLst/>
              <a:gdLst/>
              <a:ahLst/>
              <a:cxnLst/>
              <a:rect l="l" t="t" r="r" b="b"/>
              <a:pathLst>
                <a:path w="411" h="186" fill="none" extrusionOk="0">
                  <a:moveTo>
                    <a:pt x="411"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5"/>
            <p:cNvSpPr/>
            <p:nvPr/>
          </p:nvSpPr>
          <p:spPr>
            <a:xfrm>
              <a:off x="3925663" y="-630691"/>
              <a:ext cx="24555" cy="15341"/>
            </a:xfrm>
            <a:custGeom>
              <a:avLst/>
              <a:gdLst/>
              <a:ahLst/>
              <a:cxnLst/>
              <a:rect l="l" t="t" r="r" b="b"/>
              <a:pathLst>
                <a:path w="493" h="308" extrusionOk="0">
                  <a:moveTo>
                    <a:pt x="21" y="0"/>
                  </a:moveTo>
                  <a:lnTo>
                    <a:pt x="1" y="41"/>
                  </a:lnTo>
                  <a:lnTo>
                    <a:pt x="1" y="82"/>
                  </a:lnTo>
                  <a:lnTo>
                    <a:pt x="21" y="103"/>
                  </a:lnTo>
                  <a:lnTo>
                    <a:pt x="431" y="308"/>
                  </a:lnTo>
                  <a:lnTo>
                    <a:pt x="452" y="308"/>
                  </a:lnTo>
                  <a:lnTo>
                    <a:pt x="472" y="287"/>
                  </a:lnTo>
                  <a:lnTo>
                    <a:pt x="493" y="267"/>
                  </a:lnTo>
                  <a:lnTo>
                    <a:pt x="493" y="226"/>
                  </a:lnTo>
                  <a:lnTo>
                    <a:pt x="472" y="205"/>
                  </a:lnTo>
                  <a:lnTo>
                    <a:pt x="62" y="21"/>
                  </a:lnTo>
                  <a:lnTo>
                    <a:pt x="2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5"/>
            <p:cNvSpPr/>
            <p:nvPr/>
          </p:nvSpPr>
          <p:spPr>
            <a:xfrm>
              <a:off x="3848013" y="-665457"/>
              <a:ext cx="19475" cy="9264"/>
            </a:xfrm>
            <a:custGeom>
              <a:avLst/>
              <a:gdLst/>
              <a:ahLst/>
              <a:cxnLst/>
              <a:rect l="l" t="t" r="r" b="b"/>
              <a:pathLst>
                <a:path w="391" h="186" extrusionOk="0">
                  <a:moveTo>
                    <a:pt x="390"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5"/>
            <p:cNvSpPr/>
            <p:nvPr/>
          </p:nvSpPr>
          <p:spPr>
            <a:xfrm>
              <a:off x="3848013" y="-665457"/>
              <a:ext cx="19475" cy="9264"/>
            </a:xfrm>
            <a:custGeom>
              <a:avLst/>
              <a:gdLst/>
              <a:ahLst/>
              <a:cxnLst/>
              <a:rect l="l" t="t" r="r" b="b"/>
              <a:pathLst>
                <a:path w="391" h="186" fill="none" extrusionOk="0">
                  <a:moveTo>
                    <a:pt x="390"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5"/>
            <p:cNvSpPr/>
            <p:nvPr/>
          </p:nvSpPr>
          <p:spPr>
            <a:xfrm>
              <a:off x="3844975" y="-668495"/>
              <a:ext cx="25551" cy="15341"/>
            </a:xfrm>
            <a:custGeom>
              <a:avLst/>
              <a:gdLst/>
              <a:ahLst/>
              <a:cxnLst/>
              <a:rect l="l" t="t" r="r" b="b"/>
              <a:pathLst>
                <a:path w="513" h="308" extrusionOk="0">
                  <a:moveTo>
                    <a:pt x="41" y="0"/>
                  </a:moveTo>
                  <a:lnTo>
                    <a:pt x="0" y="41"/>
                  </a:lnTo>
                  <a:lnTo>
                    <a:pt x="0" y="82"/>
                  </a:lnTo>
                  <a:lnTo>
                    <a:pt x="21" y="103"/>
                  </a:lnTo>
                  <a:lnTo>
                    <a:pt x="431" y="287"/>
                  </a:lnTo>
                  <a:lnTo>
                    <a:pt x="451" y="308"/>
                  </a:lnTo>
                  <a:lnTo>
                    <a:pt x="492" y="287"/>
                  </a:lnTo>
                  <a:lnTo>
                    <a:pt x="513" y="267"/>
                  </a:lnTo>
                  <a:lnTo>
                    <a:pt x="513" y="226"/>
                  </a:lnTo>
                  <a:lnTo>
                    <a:pt x="472" y="205"/>
                  </a:lnTo>
                  <a:lnTo>
                    <a:pt x="8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5"/>
            <p:cNvSpPr/>
            <p:nvPr/>
          </p:nvSpPr>
          <p:spPr>
            <a:xfrm>
              <a:off x="4009439" y="-174006"/>
              <a:ext cx="21517" cy="7222"/>
            </a:xfrm>
            <a:custGeom>
              <a:avLst/>
              <a:gdLst/>
              <a:ahLst/>
              <a:cxnLst/>
              <a:rect l="l" t="t" r="r" b="b"/>
              <a:pathLst>
                <a:path w="432" h="145" extrusionOk="0">
                  <a:moveTo>
                    <a:pt x="1" y="144"/>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5"/>
            <p:cNvSpPr/>
            <p:nvPr/>
          </p:nvSpPr>
          <p:spPr>
            <a:xfrm>
              <a:off x="4009439" y="-174006"/>
              <a:ext cx="21517" cy="7222"/>
            </a:xfrm>
            <a:custGeom>
              <a:avLst/>
              <a:gdLst/>
              <a:ahLst/>
              <a:cxnLst/>
              <a:rect l="l" t="t" r="r" b="b"/>
              <a:pathLst>
                <a:path w="432" h="145" fill="none" extrusionOk="0">
                  <a:moveTo>
                    <a:pt x="1" y="144"/>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5"/>
            <p:cNvSpPr/>
            <p:nvPr/>
          </p:nvSpPr>
          <p:spPr>
            <a:xfrm>
              <a:off x="4007397" y="-177044"/>
              <a:ext cx="25601" cy="13299"/>
            </a:xfrm>
            <a:custGeom>
              <a:avLst/>
              <a:gdLst/>
              <a:ahLst/>
              <a:cxnLst/>
              <a:rect l="l" t="t" r="r" b="b"/>
              <a:pathLst>
                <a:path w="514" h="267" extrusionOk="0">
                  <a:moveTo>
                    <a:pt x="452" y="0"/>
                  </a:moveTo>
                  <a:lnTo>
                    <a:pt x="42" y="164"/>
                  </a:lnTo>
                  <a:lnTo>
                    <a:pt x="1" y="185"/>
                  </a:lnTo>
                  <a:lnTo>
                    <a:pt x="1" y="226"/>
                  </a:lnTo>
                  <a:lnTo>
                    <a:pt x="21" y="267"/>
                  </a:lnTo>
                  <a:lnTo>
                    <a:pt x="62" y="267"/>
                  </a:lnTo>
                  <a:lnTo>
                    <a:pt x="493" y="123"/>
                  </a:lnTo>
                  <a:lnTo>
                    <a:pt x="514" y="82"/>
                  </a:lnTo>
                  <a:lnTo>
                    <a:pt x="514" y="41"/>
                  </a:lnTo>
                  <a:lnTo>
                    <a:pt x="493" y="21"/>
                  </a:lnTo>
                  <a:lnTo>
                    <a:pt x="45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5"/>
            <p:cNvSpPr/>
            <p:nvPr/>
          </p:nvSpPr>
          <p:spPr>
            <a:xfrm>
              <a:off x="4093215" y="-203642"/>
              <a:ext cx="21517" cy="7222"/>
            </a:xfrm>
            <a:custGeom>
              <a:avLst/>
              <a:gdLst/>
              <a:ahLst/>
              <a:cxnLst/>
              <a:rect l="l" t="t" r="r" b="b"/>
              <a:pathLst>
                <a:path w="432" h="145" extrusionOk="0">
                  <a:moveTo>
                    <a:pt x="1" y="145"/>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5"/>
            <p:cNvSpPr/>
            <p:nvPr/>
          </p:nvSpPr>
          <p:spPr>
            <a:xfrm>
              <a:off x="4093215" y="-203642"/>
              <a:ext cx="21517" cy="7222"/>
            </a:xfrm>
            <a:custGeom>
              <a:avLst/>
              <a:gdLst/>
              <a:ahLst/>
              <a:cxnLst/>
              <a:rect l="l" t="t" r="r" b="b"/>
              <a:pathLst>
                <a:path w="432" h="145" fill="none" extrusionOk="0">
                  <a:moveTo>
                    <a:pt x="1" y="145"/>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5"/>
            <p:cNvSpPr/>
            <p:nvPr/>
          </p:nvSpPr>
          <p:spPr>
            <a:xfrm>
              <a:off x="4091173" y="-206680"/>
              <a:ext cx="25601" cy="13348"/>
            </a:xfrm>
            <a:custGeom>
              <a:avLst/>
              <a:gdLst/>
              <a:ahLst/>
              <a:cxnLst/>
              <a:rect l="l" t="t" r="r" b="b"/>
              <a:pathLst>
                <a:path w="514" h="268" extrusionOk="0">
                  <a:moveTo>
                    <a:pt x="452" y="0"/>
                  </a:moveTo>
                  <a:lnTo>
                    <a:pt x="21" y="144"/>
                  </a:lnTo>
                  <a:lnTo>
                    <a:pt x="1" y="185"/>
                  </a:lnTo>
                  <a:lnTo>
                    <a:pt x="1" y="226"/>
                  </a:lnTo>
                  <a:lnTo>
                    <a:pt x="21" y="247"/>
                  </a:lnTo>
                  <a:lnTo>
                    <a:pt x="42" y="267"/>
                  </a:lnTo>
                  <a:lnTo>
                    <a:pt x="62" y="247"/>
                  </a:lnTo>
                  <a:lnTo>
                    <a:pt x="493" y="103"/>
                  </a:lnTo>
                  <a:lnTo>
                    <a:pt x="514" y="82"/>
                  </a:lnTo>
                  <a:lnTo>
                    <a:pt x="514" y="41"/>
                  </a:lnTo>
                  <a:lnTo>
                    <a:pt x="493"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5"/>
            <p:cNvSpPr/>
            <p:nvPr/>
          </p:nvSpPr>
          <p:spPr>
            <a:xfrm>
              <a:off x="4038079" y="-154581"/>
              <a:ext cx="10260" cy="19475"/>
            </a:xfrm>
            <a:custGeom>
              <a:avLst/>
              <a:gdLst/>
              <a:ahLst/>
              <a:cxnLst/>
              <a:rect l="l" t="t" r="r" b="b"/>
              <a:pathLst>
                <a:path w="206" h="391" extrusionOk="0">
                  <a:moveTo>
                    <a:pt x="0" y="390"/>
                  </a:moveTo>
                  <a:lnTo>
                    <a:pt x="20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5"/>
            <p:cNvSpPr/>
            <p:nvPr/>
          </p:nvSpPr>
          <p:spPr>
            <a:xfrm>
              <a:off x="4038079" y="-154581"/>
              <a:ext cx="10260" cy="19475"/>
            </a:xfrm>
            <a:custGeom>
              <a:avLst/>
              <a:gdLst/>
              <a:ahLst/>
              <a:cxnLst/>
              <a:rect l="l" t="t" r="r" b="b"/>
              <a:pathLst>
                <a:path w="206" h="391" fill="none" extrusionOk="0">
                  <a:moveTo>
                    <a:pt x="0" y="390"/>
                  </a:moveTo>
                  <a:lnTo>
                    <a:pt x="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5"/>
            <p:cNvSpPr/>
            <p:nvPr/>
          </p:nvSpPr>
          <p:spPr>
            <a:xfrm>
              <a:off x="4036036" y="-157619"/>
              <a:ext cx="14345" cy="25551"/>
            </a:xfrm>
            <a:custGeom>
              <a:avLst/>
              <a:gdLst/>
              <a:ahLst/>
              <a:cxnLst/>
              <a:rect l="l" t="t" r="r" b="b"/>
              <a:pathLst>
                <a:path w="288" h="513" extrusionOk="0">
                  <a:moveTo>
                    <a:pt x="226" y="0"/>
                  </a:moveTo>
                  <a:lnTo>
                    <a:pt x="185" y="21"/>
                  </a:lnTo>
                  <a:lnTo>
                    <a:pt x="0" y="431"/>
                  </a:lnTo>
                  <a:lnTo>
                    <a:pt x="0" y="472"/>
                  </a:lnTo>
                  <a:lnTo>
                    <a:pt x="21" y="513"/>
                  </a:lnTo>
                  <a:lnTo>
                    <a:pt x="41" y="513"/>
                  </a:lnTo>
                  <a:lnTo>
                    <a:pt x="82" y="492"/>
                  </a:lnTo>
                  <a:lnTo>
                    <a:pt x="103" y="472"/>
                  </a:lnTo>
                  <a:lnTo>
                    <a:pt x="287" y="82"/>
                  </a:lnTo>
                  <a:lnTo>
                    <a:pt x="287"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5"/>
            <p:cNvSpPr/>
            <p:nvPr/>
          </p:nvSpPr>
          <p:spPr>
            <a:xfrm>
              <a:off x="4075882" y="-235269"/>
              <a:ext cx="10260" cy="19425"/>
            </a:xfrm>
            <a:custGeom>
              <a:avLst/>
              <a:gdLst/>
              <a:ahLst/>
              <a:cxnLst/>
              <a:rect l="l" t="t" r="r" b="b"/>
              <a:pathLst>
                <a:path w="206" h="390" extrusionOk="0">
                  <a:moveTo>
                    <a:pt x="0" y="390"/>
                  </a:moveTo>
                  <a:lnTo>
                    <a:pt x="205"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5"/>
            <p:cNvSpPr/>
            <p:nvPr/>
          </p:nvSpPr>
          <p:spPr>
            <a:xfrm>
              <a:off x="4075882" y="-235269"/>
              <a:ext cx="10260" cy="19425"/>
            </a:xfrm>
            <a:custGeom>
              <a:avLst/>
              <a:gdLst/>
              <a:ahLst/>
              <a:cxnLst/>
              <a:rect l="l" t="t" r="r" b="b"/>
              <a:pathLst>
                <a:path w="206" h="390" fill="none" extrusionOk="0">
                  <a:moveTo>
                    <a:pt x="0" y="390"/>
                  </a:moveTo>
                  <a:lnTo>
                    <a:pt x="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5"/>
            <p:cNvSpPr/>
            <p:nvPr/>
          </p:nvSpPr>
          <p:spPr>
            <a:xfrm>
              <a:off x="4073840" y="-238357"/>
              <a:ext cx="14345" cy="25601"/>
            </a:xfrm>
            <a:custGeom>
              <a:avLst/>
              <a:gdLst/>
              <a:ahLst/>
              <a:cxnLst/>
              <a:rect l="l" t="t" r="r" b="b"/>
              <a:pathLst>
                <a:path w="288" h="514" extrusionOk="0">
                  <a:moveTo>
                    <a:pt x="226" y="0"/>
                  </a:moveTo>
                  <a:lnTo>
                    <a:pt x="185" y="42"/>
                  </a:lnTo>
                  <a:lnTo>
                    <a:pt x="0" y="431"/>
                  </a:lnTo>
                  <a:lnTo>
                    <a:pt x="0" y="472"/>
                  </a:lnTo>
                  <a:lnTo>
                    <a:pt x="21" y="513"/>
                  </a:lnTo>
                  <a:lnTo>
                    <a:pt x="82" y="513"/>
                  </a:lnTo>
                  <a:lnTo>
                    <a:pt x="103" y="472"/>
                  </a:lnTo>
                  <a:lnTo>
                    <a:pt x="287" y="83"/>
                  </a:lnTo>
                  <a:lnTo>
                    <a:pt x="287" y="42"/>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5"/>
            <p:cNvSpPr/>
            <p:nvPr/>
          </p:nvSpPr>
          <p:spPr>
            <a:xfrm>
              <a:off x="4073840" y="-153535"/>
              <a:ext cx="7172" cy="20471"/>
            </a:xfrm>
            <a:custGeom>
              <a:avLst/>
              <a:gdLst/>
              <a:ahLst/>
              <a:cxnLst/>
              <a:rect l="l" t="t" r="r" b="b"/>
              <a:pathLst>
                <a:path w="144" h="411" extrusionOk="0">
                  <a:moveTo>
                    <a:pt x="144" y="410"/>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5"/>
            <p:cNvSpPr/>
            <p:nvPr/>
          </p:nvSpPr>
          <p:spPr>
            <a:xfrm>
              <a:off x="4073840" y="-153535"/>
              <a:ext cx="7172" cy="20471"/>
            </a:xfrm>
            <a:custGeom>
              <a:avLst/>
              <a:gdLst/>
              <a:ahLst/>
              <a:cxnLst/>
              <a:rect l="l" t="t" r="r" b="b"/>
              <a:pathLst>
                <a:path w="144" h="411" fill="none" extrusionOk="0">
                  <a:moveTo>
                    <a:pt x="144" y="410"/>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5"/>
            <p:cNvSpPr/>
            <p:nvPr/>
          </p:nvSpPr>
          <p:spPr>
            <a:xfrm>
              <a:off x="4070752" y="-156623"/>
              <a:ext cx="12302" cy="26597"/>
            </a:xfrm>
            <a:custGeom>
              <a:avLst/>
              <a:gdLst/>
              <a:ahLst/>
              <a:cxnLst/>
              <a:rect l="l" t="t" r="r" b="b"/>
              <a:pathLst>
                <a:path w="247" h="534" extrusionOk="0">
                  <a:moveTo>
                    <a:pt x="42" y="1"/>
                  </a:moveTo>
                  <a:lnTo>
                    <a:pt x="1" y="42"/>
                  </a:lnTo>
                  <a:lnTo>
                    <a:pt x="1" y="83"/>
                  </a:lnTo>
                  <a:lnTo>
                    <a:pt x="144" y="493"/>
                  </a:lnTo>
                  <a:lnTo>
                    <a:pt x="165" y="513"/>
                  </a:lnTo>
                  <a:lnTo>
                    <a:pt x="206" y="534"/>
                  </a:lnTo>
                  <a:lnTo>
                    <a:pt x="226" y="534"/>
                  </a:lnTo>
                  <a:lnTo>
                    <a:pt x="247" y="493"/>
                  </a:lnTo>
                  <a:lnTo>
                    <a:pt x="247"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5"/>
            <p:cNvSpPr/>
            <p:nvPr/>
          </p:nvSpPr>
          <p:spPr>
            <a:xfrm>
              <a:off x="4043159" y="-237361"/>
              <a:ext cx="7222" cy="20521"/>
            </a:xfrm>
            <a:custGeom>
              <a:avLst/>
              <a:gdLst/>
              <a:ahLst/>
              <a:cxnLst/>
              <a:rect l="l" t="t" r="r" b="b"/>
              <a:pathLst>
                <a:path w="145" h="412" extrusionOk="0">
                  <a:moveTo>
                    <a:pt x="144" y="411"/>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5"/>
            <p:cNvSpPr/>
            <p:nvPr/>
          </p:nvSpPr>
          <p:spPr>
            <a:xfrm>
              <a:off x="4043159" y="-237361"/>
              <a:ext cx="7222" cy="20521"/>
            </a:xfrm>
            <a:custGeom>
              <a:avLst/>
              <a:gdLst/>
              <a:ahLst/>
              <a:cxnLst/>
              <a:rect l="l" t="t" r="r" b="b"/>
              <a:pathLst>
                <a:path w="145" h="412" fill="none" extrusionOk="0">
                  <a:moveTo>
                    <a:pt x="144" y="411"/>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5"/>
            <p:cNvSpPr/>
            <p:nvPr/>
          </p:nvSpPr>
          <p:spPr>
            <a:xfrm>
              <a:off x="4041117" y="-240400"/>
              <a:ext cx="12302" cy="26597"/>
            </a:xfrm>
            <a:custGeom>
              <a:avLst/>
              <a:gdLst/>
              <a:ahLst/>
              <a:cxnLst/>
              <a:rect l="l" t="t" r="r" b="b"/>
              <a:pathLst>
                <a:path w="247" h="534" extrusionOk="0">
                  <a:moveTo>
                    <a:pt x="21" y="0"/>
                  </a:moveTo>
                  <a:lnTo>
                    <a:pt x="1" y="41"/>
                  </a:lnTo>
                  <a:lnTo>
                    <a:pt x="1" y="83"/>
                  </a:lnTo>
                  <a:lnTo>
                    <a:pt x="144" y="493"/>
                  </a:lnTo>
                  <a:lnTo>
                    <a:pt x="165" y="513"/>
                  </a:lnTo>
                  <a:lnTo>
                    <a:pt x="185" y="534"/>
                  </a:lnTo>
                  <a:lnTo>
                    <a:pt x="206" y="534"/>
                  </a:lnTo>
                  <a:lnTo>
                    <a:pt x="247" y="493"/>
                  </a:lnTo>
                  <a:lnTo>
                    <a:pt x="247" y="452"/>
                  </a:lnTo>
                  <a:lnTo>
                    <a:pt x="103" y="41"/>
                  </a:lnTo>
                  <a:lnTo>
                    <a:pt x="6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5"/>
            <p:cNvSpPr/>
            <p:nvPr/>
          </p:nvSpPr>
          <p:spPr>
            <a:xfrm>
              <a:off x="4092219" y="-170918"/>
              <a:ext cx="20471" cy="9264"/>
            </a:xfrm>
            <a:custGeom>
              <a:avLst/>
              <a:gdLst/>
              <a:ahLst/>
              <a:cxnLst/>
              <a:rect l="l" t="t" r="r" b="b"/>
              <a:pathLst>
                <a:path w="411" h="186" extrusionOk="0">
                  <a:moveTo>
                    <a:pt x="411" y="185"/>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5"/>
            <p:cNvSpPr/>
            <p:nvPr/>
          </p:nvSpPr>
          <p:spPr>
            <a:xfrm>
              <a:off x="4092219" y="-170918"/>
              <a:ext cx="20471" cy="9264"/>
            </a:xfrm>
            <a:custGeom>
              <a:avLst/>
              <a:gdLst/>
              <a:ahLst/>
              <a:cxnLst/>
              <a:rect l="l" t="t" r="r" b="b"/>
              <a:pathLst>
                <a:path w="411" h="186" fill="none" extrusionOk="0">
                  <a:moveTo>
                    <a:pt x="411" y="185"/>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5"/>
            <p:cNvSpPr/>
            <p:nvPr/>
          </p:nvSpPr>
          <p:spPr>
            <a:xfrm>
              <a:off x="4090177" y="-174006"/>
              <a:ext cx="24555" cy="15391"/>
            </a:xfrm>
            <a:custGeom>
              <a:avLst/>
              <a:gdLst/>
              <a:ahLst/>
              <a:cxnLst/>
              <a:rect l="l" t="t" r="r" b="b"/>
              <a:pathLst>
                <a:path w="493" h="309" extrusionOk="0">
                  <a:moveTo>
                    <a:pt x="21" y="1"/>
                  </a:moveTo>
                  <a:lnTo>
                    <a:pt x="0" y="42"/>
                  </a:lnTo>
                  <a:lnTo>
                    <a:pt x="0" y="83"/>
                  </a:lnTo>
                  <a:lnTo>
                    <a:pt x="21" y="103"/>
                  </a:lnTo>
                  <a:lnTo>
                    <a:pt x="431" y="288"/>
                  </a:lnTo>
                  <a:lnTo>
                    <a:pt x="452" y="309"/>
                  </a:lnTo>
                  <a:lnTo>
                    <a:pt x="472" y="288"/>
                  </a:lnTo>
                  <a:lnTo>
                    <a:pt x="493" y="268"/>
                  </a:lnTo>
                  <a:lnTo>
                    <a:pt x="493" y="227"/>
                  </a:lnTo>
                  <a:lnTo>
                    <a:pt x="472" y="206"/>
                  </a:lnTo>
                  <a:lnTo>
                    <a:pt x="62"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5"/>
            <p:cNvSpPr/>
            <p:nvPr/>
          </p:nvSpPr>
          <p:spPr>
            <a:xfrm>
              <a:off x="4011481" y="-208722"/>
              <a:ext cx="20521" cy="9264"/>
            </a:xfrm>
            <a:custGeom>
              <a:avLst/>
              <a:gdLst/>
              <a:ahLst/>
              <a:cxnLst/>
              <a:rect l="l" t="t" r="r" b="b"/>
              <a:pathLst>
                <a:path w="412" h="186" extrusionOk="0">
                  <a:moveTo>
                    <a:pt x="411" y="185"/>
                  </a:moveTo>
                  <a:lnTo>
                    <a:pt x="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5"/>
            <p:cNvSpPr/>
            <p:nvPr/>
          </p:nvSpPr>
          <p:spPr>
            <a:xfrm>
              <a:off x="4011481" y="-208722"/>
              <a:ext cx="20521" cy="9264"/>
            </a:xfrm>
            <a:custGeom>
              <a:avLst/>
              <a:gdLst/>
              <a:ahLst/>
              <a:cxnLst/>
              <a:rect l="l" t="t" r="r" b="b"/>
              <a:pathLst>
                <a:path w="412" h="186" fill="none" extrusionOk="0">
                  <a:moveTo>
                    <a:pt x="411" y="185"/>
                  </a:move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5"/>
            <p:cNvSpPr/>
            <p:nvPr/>
          </p:nvSpPr>
          <p:spPr>
            <a:xfrm>
              <a:off x="4009439" y="-211810"/>
              <a:ext cx="24605" cy="15391"/>
            </a:xfrm>
            <a:custGeom>
              <a:avLst/>
              <a:gdLst/>
              <a:ahLst/>
              <a:cxnLst/>
              <a:rect l="l" t="t" r="r" b="b"/>
              <a:pathLst>
                <a:path w="494" h="309" extrusionOk="0">
                  <a:moveTo>
                    <a:pt x="21" y="1"/>
                  </a:moveTo>
                  <a:lnTo>
                    <a:pt x="1" y="42"/>
                  </a:lnTo>
                  <a:lnTo>
                    <a:pt x="1" y="83"/>
                  </a:lnTo>
                  <a:lnTo>
                    <a:pt x="21" y="103"/>
                  </a:lnTo>
                  <a:lnTo>
                    <a:pt x="432" y="288"/>
                  </a:lnTo>
                  <a:lnTo>
                    <a:pt x="452" y="309"/>
                  </a:lnTo>
                  <a:lnTo>
                    <a:pt x="473" y="288"/>
                  </a:lnTo>
                  <a:lnTo>
                    <a:pt x="493" y="268"/>
                  </a:lnTo>
                  <a:lnTo>
                    <a:pt x="493" y="226"/>
                  </a:lnTo>
                  <a:lnTo>
                    <a:pt x="473" y="206"/>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 name="Google Shape;507;p5"/>
          <p:cNvGrpSpPr/>
          <p:nvPr/>
        </p:nvGrpSpPr>
        <p:grpSpPr>
          <a:xfrm>
            <a:off x="7999275" y="3996488"/>
            <a:ext cx="1166038" cy="1159213"/>
            <a:chOff x="0" y="3752638"/>
            <a:chExt cx="1166038" cy="1159213"/>
          </a:xfrm>
        </p:grpSpPr>
        <p:sp>
          <p:nvSpPr>
            <p:cNvPr id="508" name="Google Shape;508;p5"/>
            <p:cNvSpPr/>
            <p:nvPr/>
          </p:nvSpPr>
          <p:spPr>
            <a:xfrm rot="10800000" flipH="1">
              <a:off x="541188" y="3752638"/>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sp>
          <p:nvSpPr>
            <p:cNvPr id="509" name="Google Shape;509;p5"/>
            <p:cNvSpPr/>
            <p:nvPr/>
          </p:nvSpPr>
          <p:spPr>
            <a:xfrm rot="10800000" flipH="1">
              <a:off x="0" y="428700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grpSp>
      <p:sp>
        <p:nvSpPr>
          <p:cNvPr id="510" name="Google Shape;510;p5"/>
          <p:cNvSpPr/>
          <p:nvPr/>
        </p:nvSpPr>
        <p:spPr>
          <a:xfrm>
            <a:off x="164755" y="515110"/>
            <a:ext cx="944526" cy="750833"/>
          </a:xfrm>
          <a:custGeom>
            <a:avLst/>
            <a:gdLst/>
            <a:ahLst/>
            <a:cxnLst/>
            <a:rect l="l" t="t" r="r" b="b"/>
            <a:pathLst>
              <a:path w="17007" h="13520" extrusionOk="0">
                <a:moveTo>
                  <a:pt x="6052" y="0"/>
                </a:moveTo>
                <a:lnTo>
                  <a:pt x="5724" y="41"/>
                </a:lnTo>
                <a:lnTo>
                  <a:pt x="5375" y="82"/>
                </a:lnTo>
                <a:lnTo>
                  <a:pt x="5027" y="144"/>
                </a:lnTo>
                <a:lnTo>
                  <a:pt x="4350" y="288"/>
                </a:lnTo>
                <a:lnTo>
                  <a:pt x="3693" y="493"/>
                </a:lnTo>
                <a:lnTo>
                  <a:pt x="3057" y="718"/>
                </a:lnTo>
                <a:lnTo>
                  <a:pt x="2463" y="944"/>
                </a:lnTo>
                <a:lnTo>
                  <a:pt x="1888" y="1190"/>
                </a:lnTo>
                <a:lnTo>
                  <a:pt x="1375" y="1436"/>
                </a:lnTo>
                <a:lnTo>
                  <a:pt x="924" y="1682"/>
                </a:lnTo>
                <a:lnTo>
                  <a:pt x="534" y="1888"/>
                </a:lnTo>
                <a:lnTo>
                  <a:pt x="1" y="2195"/>
                </a:lnTo>
                <a:lnTo>
                  <a:pt x="1601" y="4801"/>
                </a:lnTo>
                <a:lnTo>
                  <a:pt x="1950" y="4595"/>
                </a:lnTo>
                <a:lnTo>
                  <a:pt x="2319" y="4390"/>
                </a:lnTo>
                <a:lnTo>
                  <a:pt x="2688" y="4185"/>
                </a:lnTo>
                <a:lnTo>
                  <a:pt x="3098" y="4001"/>
                </a:lnTo>
                <a:lnTo>
                  <a:pt x="3509" y="3816"/>
                </a:lnTo>
                <a:lnTo>
                  <a:pt x="3919" y="3652"/>
                </a:lnTo>
                <a:lnTo>
                  <a:pt x="4329" y="3488"/>
                </a:lnTo>
                <a:lnTo>
                  <a:pt x="4760" y="3365"/>
                </a:lnTo>
                <a:lnTo>
                  <a:pt x="5150" y="3242"/>
                </a:lnTo>
                <a:lnTo>
                  <a:pt x="5540" y="3139"/>
                </a:lnTo>
                <a:lnTo>
                  <a:pt x="5929" y="3077"/>
                </a:lnTo>
                <a:lnTo>
                  <a:pt x="6278" y="3036"/>
                </a:lnTo>
                <a:lnTo>
                  <a:pt x="6606" y="3036"/>
                </a:lnTo>
                <a:lnTo>
                  <a:pt x="6894" y="3057"/>
                </a:lnTo>
                <a:lnTo>
                  <a:pt x="7160" y="3118"/>
                </a:lnTo>
                <a:lnTo>
                  <a:pt x="7283" y="3159"/>
                </a:lnTo>
                <a:lnTo>
                  <a:pt x="7386" y="3221"/>
                </a:lnTo>
                <a:lnTo>
                  <a:pt x="7488" y="3283"/>
                </a:lnTo>
                <a:lnTo>
                  <a:pt x="7591" y="3385"/>
                </a:lnTo>
                <a:lnTo>
                  <a:pt x="7653" y="3508"/>
                </a:lnTo>
                <a:lnTo>
                  <a:pt x="7735" y="3631"/>
                </a:lnTo>
                <a:lnTo>
                  <a:pt x="7796" y="3775"/>
                </a:lnTo>
                <a:lnTo>
                  <a:pt x="7837" y="3919"/>
                </a:lnTo>
                <a:lnTo>
                  <a:pt x="7899" y="4247"/>
                </a:lnTo>
                <a:lnTo>
                  <a:pt x="7940" y="4595"/>
                </a:lnTo>
                <a:lnTo>
                  <a:pt x="7960" y="4944"/>
                </a:lnTo>
                <a:lnTo>
                  <a:pt x="7960" y="5272"/>
                </a:lnTo>
                <a:lnTo>
                  <a:pt x="7940" y="5560"/>
                </a:lnTo>
                <a:lnTo>
                  <a:pt x="7878" y="6729"/>
                </a:lnTo>
                <a:lnTo>
                  <a:pt x="7858" y="7283"/>
                </a:lnTo>
                <a:lnTo>
                  <a:pt x="7858" y="7796"/>
                </a:lnTo>
                <a:lnTo>
                  <a:pt x="7878" y="8288"/>
                </a:lnTo>
                <a:lnTo>
                  <a:pt x="7899" y="8739"/>
                </a:lnTo>
                <a:lnTo>
                  <a:pt x="7940" y="9170"/>
                </a:lnTo>
                <a:lnTo>
                  <a:pt x="8022" y="9560"/>
                </a:lnTo>
                <a:lnTo>
                  <a:pt x="8104" y="9909"/>
                </a:lnTo>
                <a:lnTo>
                  <a:pt x="8206" y="10237"/>
                </a:lnTo>
                <a:lnTo>
                  <a:pt x="8350" y="10545"/>
                </a:lnTo>
                <a:lnTo>
                  <a:pt x="8494" y="10811"/>
                </a:lnTo>
                <a:lnTo>
                  <a:pt x="8678" y="11057"/>
                </a:lnTo>
                <a:lnTo>
                  <a:pt x="8883" y="11263"/>
                </a:lnTo>
                <a:lnTo>
                  <a:pt x="9130" y="11427"/>
                </a:lnTo>
                <a:lnTo>
                  <a:pt x="9396" y="11570"/>
                </a:lnTo>
                <a:lnTo>
                  <a:pt x="9683" y="11673"/>
                </a:lnTo>
                <a:lnTo>
                  <a:pt x="9971" y="11734"/>
                </a:lnTo>
                <a:lnTo>
                  <a:pt x="10258" y="11734"/>
                </a:lnTo>
                <a:lnTo>
                  <a:pt x="10524" y="11714"/>
                </a:lnTo>
                <a:lnTo>
                  <a:pt x="10791" y="11652"/>
                </a:lnTo>
                <a:lnTo>
                  <a:pt x="11058" y="11570"/>
                </a:lnTo>
                <a:lnTo>
                  <a:pt x="11325" y="11447"/>
                </a:lnTo>
                <a:lnTo>
                  <a:pt x="11571" y="11283"/>
                </a:lnTo>
                <a:lnTo>
                  <a:pt x="11817" y="11119"/>
                </a:lnTo>
                <a:lnTo>
                  <a:pt x="12063" y="10914"/>
                </a:lnTo>
                <a:lnTo>
                  <a:pt x="12309" y="10709"/>
                </a:lnTo>
                <a:lnTo>
                  <a:pt x="12555" y="10483"/>
                </a:lnTo>
                <a:lnTo>
                  <a:pt x="13027" y="9991"/>
                </a:lnTo>
                <a:lnTo>
                  <a:pt x="13499" y="9498"/>
                </a:lnTo>
                <a:lnTo>
                  <a:pt x="13561" y="9437"/>
                </a:lnTo>
                <a:lnTo>
                  <a:pt x="13622" y="9396"/>
                </a:lnTo>
                <a:lnTo>
                  <a:pt x="13725" y="9396"/>
                </a:lnTo>
                <a:lnTo>
                  <a:pt x="13766" y="9416"/>
                </a:lnTo>
                <a:lnTo>
                  <a:pt x="13848" y="9437"/>
                </a:lnTo>
                <a:lnTo>
                  <a:pt x="13930" y="9498"/>
                </a:lnTo>
                <a:lnTo>
                  <a:pt x="13971" y="9580"/>
                </a:lnTo>
                <a:lnTo>
                  <a:pt x="13971" y="9642"/>
                </a:lnTo>
                <a:lnTo>
                  <a:pt x="13971" y="9683"/>
                </a:lnTo>
                <a:lnTo>
                  <a:pt x="12904" y="12391"/>
                </a:lnTo>
                <a:lnTo>
                  <a:pt x="15735" y="13519"/>
                </a:lnTo>
                <a:lnTo>
                  <a:pt x="16863" y="10627"/>
                </a:lnTo>
                <a:lnTo>
                  <a:pt x="16945" y="10339"/>
                </a:lnTo>
                <a:lnTo>
                  <a:pt x="16986" y="10052"/>
                </a:lnTo>
                <a:lnTo>
                  <a:pt x="17007" y="9786"/>
                </a:lnTo>
                <a:lnTo>
                  <a:pt x="17007" y="9498"/>
                </a:lnTo>
                <a:lnTo>
                  <a:pt x="16986" y="9232"/>
                </a:lnTo>
                <a:lnTo>
                  <a:pt x="16945" y="8965"/>
                </a:lnTo>
                <a:lnTo>
                  <a:pt x="16884" y="8698"/>
                </a:lnTo>
                <a:lnTo>
                  <a:pt x="16802" y="8452"/>
                </a:lnTo>
                <a:lnTo>
                  <a:pt x="16679" y="8206"/>
                </a:lnTo>
                <a:lnTo>
                  <a:pt x="16556" y="7960"/>
                </a:lnTo>
                <a:lnTo>
                  <a:pt x="16412" y="7734"/>
                </a:lnTo>
                <a:lnTo>
                  <a:pt x="16227" y="7529"/>
                </a:lnTo>
                <a:lnTo>
                  <a:pt x="16043" y="7324"/>
                </a:lnTo>
                <a:lnTo>
                  <a:pt x="15838" y="7139"/>
                </a:lnTo>
                <a:lnTo>
                  <a:pt x="15612" y="6955"/>
                </a:lnTo>
                <a:lnTo>
                  <a:pt x="15366" y="6811"/>
                </a:lnTo>
                <a:lnTo>
                  <a:pt x="15099" y="6667"/>
                </a:lnTo>
                <a:lnTo>
                  <a:pt x="14832" y="6565"/>
                </a:lnTo>
                <a:lnTo>
                  <a:pt x="14566" y="6462"/>
                </a:lnTo>
                <a:lnTo>
                  <a:pt x="14299" y="6401"/>
                </a:lnTo>
                <a:lnTo>
                  <a:pt x="14012" y="6360"/>
                </a:lnTo>
                <a:lnTo>
                  <a:pt x="13745" y="6339"/>
                </a:lnTo>
                <a:lnTo>
                  <a:pt x="13478" y="6360"/>
                </a:lnTo>
                <a:lnTo>
                  <a:pt x="13212" y="6380"/>
                </a:lnTo>
                <a:lnTo>
                  <a:pt x="12945" y="6442"/>
                </a:lnTo>
                <a:lnTo>
                  <a:pt x="12678" y="6503"/>
                </a:lnTo>
                <a:lnTo>
                  <a:pt x="12412" y="6606"/>
                </a:lnTo>
                <a:lnTo>
                  <a:pt x="12166" y="6729"/>
                </a:lnTo>
                <a:lnTo>
                  <a:pt x="11940" y="6873"/>
                </a:lnTo>
                <a:lnTo>
                  <a:pt x="11694" y="7037"/>
                </a:lnTo>
                <a:lnTo>
                  <a:pt x="11489" y="7221"/>
                </a:lnTo>
                <a:lnTo>
                  <a:pt x="11284" y="7426"/>
                </a:lnTo>
                <a:lnTo>
                  <a:pt x="10914" y="7816"/>
                </a:lnTo>
                <a:lnTo>
                  <a:pt x="10914" y="6934"/>
                </a:lnTo>
                <a:lnTo>
                  <a:pt x="10976" y="5765"/>
                </a:lnTo>
                <a:lnTo>
                  <a:pt x="10996" y="5313"/>
                </a:lnTo>
                <a:lnTo>
                  <a:pt x="10996" y="4862"/>
                </a:lnTo>
                <a:lnTo>
                  <a:pt x="10976" y="4431"/>
                </a:lnTo>
                <a:lnTo>
                  <a:pt x="10955" y="4021"/>
                </a:lnTo>
                <a:lnTo>
                  <a:pt x="10894" y="3631"/>
                </a:lnTo>
                <a:lnTo>
                  <a:pt x="10812" y="3262"/>
                </a:lnTo>
                <a:lnTo>
                  <a:pt x="10709" y="2913"/>
                </a:lnTo>
                <a:lnTo>
                  <a:pt x="10607" y="2585"/>
                </a:lnTo>
                <a:lnTo>
                  <a:pt x="10463" y="2277"/>
                </a:lnTo>
                <a:lnTo>
                  <a:pt x="10299" y="1970"/>
                </a:lnTo>
                <a:lnTo>
                  <a:pt x="10135" y="1703"/>
                </a:lnTo>
                <a:lnTo>
                  <a:pt x="9930" y="1436"/>
                </a:lnTo>
                <a:lnTo>
                  <a:pt x="9724" y="1211"/>
                </a:lnTo>
                <a:lnTo>
                  <a:pt x="9478" y="985"/>
                </a:lnTo>
                <a:lnTo>
                  <a:pt x="9232" y="780"/>
                </a:lnTo>
                <a:lnTo>
                  <a:pt x="8965" y="616"/>
                </a:lnTo>
                <a:lnTo>
                  <a:pt x="8658" y="452"/>
                </a:lnTo>
                <a:lnTo>
                  <a:pt x="8371" y="308"/>
                </a:lnTo>
                <a:lnTo>
                  <a:pt x="8063" y="205"/>
                </a:lnTo>
                <a:lnTo>
                  <a:pt x="7735" y="123"/>
                </a:lnTo>
                <a:lnTo>
                  <a:pt x="7406" y="62"/>
                </a:lnTo>
                <a:lnTo>
                  <a:pt x="7078" y="21"/>
                </a:lnTo>
                <a:lnTo>
                  <a:pt x="6750"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7"/>
        <p:cNvGrpSpPr/>
        <p:nvPr/>
      </p:nvGrpSpPr>
      <p:grpSpPr>
        <a:xfrm>
          <a:off x="0" y="0"/>
          <a:ext cx="0" cy="0"/>
          <a:chOff x="0" y="0"/>
          <a:chExt cx="0" cy="0"/>
        </a:xfrm>
      </p:grpSpPr>
      <p:grpSp>
        <p:nvGrpSpPr>
          <p:cNvPr id="628" name="Google Shape;628;p7"/>
          <p:cNvGrpSpPr/>
          <p:nvPr/>
        </p:nvGrpSpPr>
        <p:grpSpPr>
          <a:xfrm>
            <a:off x="6931" y="-5870"/>
            <a:ext cx="9119845" cy="5149200"/>
            <a:chOff x="6931" y="-5870"/>
            <a:chExt cx="9119845" cy="5149200"/>
          </a:xfrm>
        </p:grpSpPr>
        <p:grpSp>
          <p:nvGrpSpPr>
            <p:cNvPr id="629" name="Google Shape;629;p7"/>
            <p:cNvGrpSpPr/>
            <p:nvPr/>
          </p:nvGrpSpPr>
          <p:grpSpPr>
            <a:xfrm>
              <a:off x="36925" y="-226"/>
              <a:ext cx="9021900" cy="5143556"/>
              <a:chOff x="36925" y="-110800"/>
              <a:chExt cx="9021900" cy="5337300"/>
            </a:xfrm>
          </p:grpSpPr>
          <p:cxnSp>
            <p:nvCxnSpPr>
              <p:cNvPr id="630" name="Google Shape;630;p7"/>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1" name="Google Shape;631;p7"/>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2" name="Google Shape;632;p7"/>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3" name="Google Shape;633;p7"/>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4" name="Google Shape;634;p7"/>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5" name="Google Shape;635;p7"/>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6" name="Google Shape;636;p7"/>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7" name="Google Shape;637;p7"/>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8" name="Google Shape;638;p7"/>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9" name="Google Shape;639;p7"/>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0" name="Google Shape;640;p7"/>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1" name="Google Shape;641;p7"/>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2" name="Google Shape;642;p7"/>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3" name="Google Shape;643;p7"/>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4" name="Google Shape;644;p7"/>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5" name="Google Shape;645;p7"/>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6" name="Google Shape;646;p7"/>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7" name="Google Shape;647;p7"/>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8" name="Google Shape;648;p7"/>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9" name="Google Shape;649;p7"/>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0" name="Google Shape;650;p7"/>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1" name="Google Shape;651;p7"/>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2" name="Google Shape;652;p7"/>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3" name="Google Shape;653;p7"/>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4" name="Google Shape;654;p7"/>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5" name="Google Shape;655;p7"/>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6" name="Google Shape;656;p7"/>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7" name="Google Shape;657;p7"/>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8" name="Google Shape;658;p7"/>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9" name="Google Shape;659;p7"/>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0" name="Google Shape;660;p7"/>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1" name="Google Shape;661;p7"/>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2" name="Google Shape;662;p7"/>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3" name="Google Shape;663;p7"/>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4" name="Google Shape;664;p7"/>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5" name="Google Shape;665;p7"/>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6" name="Google Shape;666;p7"/>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7" name="Google Shape;667;p7"/>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8" name="Google Shape;668;p7"/>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9" name="Google Shape;669;p7"/>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0" name="Google Shape;670;p7"/>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1" name="Google Shape;671;p7"/>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2" name="Google Shape;672;p7"/>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673" name="Google Shape;673;p7"/>
            <p:cNvGrpSpPr/>
            <p:nvPr/>
          </p:nvGrpSpPr>
          <p:grpSpPr>
            <a:xfrm rot="5400000">
              <a:off x="1995097" y="-1994035"/>
              <a:ext cx="5143514" cy="9119845"/>
              <a:chOff x="1755382" y="-110800"/>
              <a:chExt cx="5155371" cy="5337300"/>
            </a:xfrm>
          </p:grpSpPr>
          <p:cxnSp>
            <p:nvCxnSpPr>
              <p:cNvPr id="674" name="Google Shape;674;p7"/>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5" name="Google Shape;675;p7"/>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6" name="Google Shape;676;p7"/>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7" name="Google Shape;677;p7"/>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8" name="Google Shape;678;p7"/>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9" name="Google Shape;679;p7"/>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0" name="Google Shape;680;p7"/>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1" name="Google Shape;681;p7"/>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2" name="Google Shape;682;p7"/>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3" name="Google Shape;683;p7"/>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4" name="Google Shape;684;p7"/>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5" name="Google Shape;685;p7"/>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6" name="Google Shape;686;p7"/>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7" name="Google Shape;687;p7"/>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8" name="Google Shape;688;p7"/>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9" name="Google Shape;689;p7"/>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0" name="Google Shape;690;p7"/>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1" name="Google Shape;691;p7"/>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2" name="Google Shape;692;p7"/>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3" name="Google Shape;693;p7"/>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4" name="Google Shape;694;p7"/>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5" name="Google Shape;695;p7"/>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6" name="Google Shape;696;p7"/>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7" name="Google Shape;697;p7"/>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8" name="Google Shape;698;p7"/>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699" name="Google Shape;699;p7"/>
          <p:cNvSpPr/>
          <p:nvPr/>
        </p:nvSpPr>
        <p:spPr>
          <a:xfrm>
            <a:off x="720075" y="416400"/>
            <a:ext cx="7704000" cy="615300"/>
          </a:xfrm>
          <a:prstGeom prst="rect">
            <a:avLst/>
          </a:prstGeom>
          <a:solidFill>
            <a:schemeClr val="accent1"/>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7"/>
          <p:cNvSpPr txBox="1">
            <a:spLocks noGrp="1"/>
          </p:cNvSpPr>
          <p:nvPr>
            <p:ph type="body" idx="1"/>
          </p:nvPr>
        </p:nvSpPr>
        <p:spPr>
          <a:xfrm>
            <a:off x="1242713" y="1502760"/>
            <a:ext cx="4067400" cy="2622900"/>
          </a:xfrm>
          <a:prstGeom prst="rect">
            <a:avLst/>
          </a:prstGeom>
        </p:spPr>
        <p:txBody>
          <a:bodyPr spcFirstLastPara="1" wrap="square" lIns="91425" tIns="91425" rIns="91425" bIns="91425" anchor="ctr" anchorCtr="0">
            <a:noAutofit/>
          </a:bodyPr>
          <a:lstStyle>
            <a:lvl1pPr marL="457200" lvl="0" indent="-330200" rtl="0">
              <a:lnSpc>
                <a:spcPct val="100000"/>
              </a:lnSpc>
              <a:spcBef>
                <a:spcPts val="0"/>
              </a:spcBef>
              <a:spcAft>
                <a:spcPts val="0"/>
              </a:spcAft>
              <a:buSzPts val="1600"/>
              <a:buFont typeface="Nunito Light"/>
              <a:buChar char="●"/>
              <a:defRPr sz="1600"/>
            </a:lvl1pPr>
            <a:lvl2pPr marL="914400" lvl="1" indent="-330200" rtl="0">
              <a:lnSpc>
                <a:spcPct val="100000"/>
              </a:lnSpc>
              <a:spcBef>
                <a:spcPts val="0"/>
              </a:spcBef>
              <a:spcAft>
                <a:spcPts val="0"/>
              </a:spcAft>
              <a:buSzPts val="1600"/>
              <a:buFont typeface="Nunito Light"/>
              <a:buChar char="○"/>
              <a:defRPr/>
            </a:lvl2pPr>
            <a:lvl3pPr marL="1371600" lvl="2" indent="-323850" rtl="0">
              <a:lnSpc>
                <a:spcPct val="100000"/>
              </a:lnSpc>
              <a:spcBef>
                <a:spcPts val="1600"/>
              </a:spcBef>
              <a:spcAft>
                <a:spcPts val="0"/>
              </a:spcAft>
              <a:buSzPts val="1500"/>
              <a:buFont typeface="Nunito Light"/>
              <a:buChar char="■"/>
              <a:defRPr/>
            </a:lvl3pPr>
            <a:lvl4pPr marL="1828800" lvl="3" indent="-323850" rtl="0">
              <a:lnSpc>
                <a:spcPct val="100000"/>
              </a:lnSpc>
              <a:spcBef>
                <a:spcPts val="1600"/>
              </a:spcBef>
              <a:spcAft>
                <a:spcPts val="0"/>
              </a:spcAft>
              <a:buSzPts val="1500"/>
              <a:buFont typeface="Nunito Light"/>
              <a:buChar char="●"/>
              <a:defRPr/>
            </a:lvl4pPr>
            <a:lvl5pPr marL="2286000" lvl="4" indent="-330200" rtl="0">
              <a:lnSpc>
                <a:spcPct val="100000"/>
              </a:lnSpc>
              <a:spcBef>
                <a:spcPts val="1600"/>
              </a:spcBef>
              <a:spcAft>
                <a:spcPts val="0"/>
              </a:spcAft>
              <a:buSzPts val="1600"/>
              <a:buFont typeface="Nunito Light"/>
              <a:buChar char="○"/>
              <a:defRPr/>
            </a:lvl5pPr>
            <a:lvl6pPr marL="2743200" lvl="5" indent="-330200" rtl="0">
              <a:lnSpc>
                <a:spcPct val="100000"/>
              </a:lnSpc>
              <a:spcBef>
                <a:spcPts val="1600"/>
              </a:spcBef>
              <a:spcAft>
                <a:spcPts val="0"/>
              </a:spcAft>
              <a:buSzPts val="1600"/>
              <a:buFont typeface="Nunito Light"/>
              <a:buChar char="■"/>
              <a:defRPr/>
            </a:lvl6pPr>
            <a:lvl7pPr marL="3200400" lvl="6" indent="-311150" rtl="0">
              <a:lnSpc>
                <a:spcPct val="100000"/>
              </a:lnSpc>
              <a:spcBef>
                <a:spcPts val="1600"/>
              </a:spcBef>
              <a:spcAft>
                <a:spcPts val="0"/>
              </a:spcAft>
              <a:buSzPts val="1300"/>
              <a:buFont typeface="Nunito Light"/>
              <a:buChar char="●"/>
              <a:defRPr/>
            </a:lvl7pPr>
            <a:lvl8pPr marL="3657600" lvl="7" indent="-311150" rtl="0">
              <a:lnSpc>
                <a:spcPct val="100000"/>
              </a:lnSpc>
              <a:spcBef>
                <a:spcPts val="1600"/>
              </a:spcBef>
              <a:spcAft>
                <a:spcPts val="0"/>
              </a:spcAft>
              <a:buSzPts val="1300"/>
              <a:buFont typeface="Nunito Light"/>
              <a:buChar char="○"/>
              <a:defRPr/>
            </a:lvl8pPr>
            <a:lvl9pPr marL="4114800" lvl="8" indent="-330200" rtl="0">
              <a:lnSpc>
                <a:spcPct val="100000"/>
              </a:lnSpc>
              <a:spcBef>
                <a:spcPts val="1600"/>
              </a:spcBef>
              <a:spcAft>
                <a:spcPts val="1600"/>
              </a:spcAft>
              <a:buSzPts val="1600"/>
              <a:buFont typeface="Nunito Light"/>
              <a:buChar char="■"/>
              <a:defRPr/>
            </a:lvl9pPr>
          </a:lstStyle>
          <a:p>
            <a:endParaRPr/>
          </a:p>
        </p:txBody>
      </p:sp>
      <p:sp>
        <p:nvSpPr>
          <p:cNvPr id="701" name="Google Shape;701;p7"/>
          <p:cNvSpPr txBox="1">
            <a:spLocks noGrp="1"/>
          </p:cNvSpPr>
          <p:nvPr>
            <p:ph type="title"/>
          </p:nvPr>
        </p:nvSpPr>
        <p:spPr>
          <a:xfrm>
            <a:off x="722376" y="457200"/>
            <a:ext cx="7708500" cy="5304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702" name="Google Shape;702;p7"/>
          <p:cNvSpPr/>
          <p:nvPr/>
        </p:nvSpPr>
        <p:spPr>
          <a:xfrm>
            <a:off x="185600"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703" name="Google Shape;703;p7"/>
          <p:cNvSpPr/>
          <p:nvPr/>
        </p:nvSpPr>
        <p:spPr>
          <a:xfrm rot="10800000" flipH="1">
            <a:off x="10904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704" name="Google Shape;704;p7"/>
          <p:cNvSpPr/>
          <p:nvPr/>
        </p:nvSpPr>
        <p:spPr>
          <a:xfrm rot="3029139">
            <a:off x="8301289" y="2042854"/>
            <a:ext cx="1547145" cy="1229855"/>
          </a:xfrm>
          <a:custGeom>
            <a:avLst/>
            <a:gdLst/>
            <a:ahLst/>
            <a:cxnLst/>
            <a:rect l="l" t="t" r="r" b="b"/>
            <a:pathLst>
              <a:path w="61883" h="49192" extrusionOk="0">
                <a:moveTo>
                  <a:pt x="4653" y="1"/>
                </a:moveTo>
                <a:lnTo>
                  <a:pt x="1129" y="8975"/>
                </a:lnTo>
                <a:lnTo>
                  <a:pt x="662" y="10182"/>
                </a:lnTo>
                <a:lnTo>
                  <a:pt x="545" y="10512"/>
                </a:lnTo>
                <a:lnTo>
                  <a:pt x="409" y="11019"/>
                </a:lnTo>
                <a:lnTo>
                  <a:pt x="273" y="11544"/>
                </a:lnTo>
                <a:lnTo>
                  <a:pt x="175" y="12050"/>
                </a:lnTo>
                <a:lnTo>
                  <a:pt x="98" y="12556"/>
                </a:lnTo>
                <a:lnTo>
                  <a:pt x="39" y="13063"/>
                </a:lnTo>
                <a:lnTo>
                  <a:pt x="0" y="13569"/>
                </a:lnTo>
                <a:lnTo>
                  <a:pt x="0" y="14075"/>
                </a:lnTo>
                <a:lnTo>
                  <a:pt x="0" y="14581"/>
                </a:lnTo>
                <a:lnTo>
                  <a:pt x="20" y="15087"/>
                </a:lnTo>
                <a:lnTo>
                  <a:pt x="78" y="15574"/>
                </a:lnTo>
                <a:lnTo>
                  <a:pt x="156" y="16060"/>
                </a:lnTo>
                <a:lnTo>
                  <a:pt x="234" y="16547"/>
                </a:lnTo>
                <a:lnTo>
                  <a:pt x="351" y="17034"/>
                </a:lnTo>
                <a:lnTo>
                  <a:pt x="487" y="17501"/>
                </a:lnTo>
                <a:lnTo>
                  <a:pt x="623" y="17968"/>
                </a:lnTo>
                <a:lnTo>
                  <a:pt x="798" y="18435"/>
                </a:lnTo>
                <a:lnTo>
                  <a:pt x="993" y="18883"/>
                </a:lnTo>
                <a:lnTo>
                  <a:pt x="1207" y="19331"/>
                </a:lnTo>
                <a:lnTo>
                  <a:pt x="1421" y="19778"/>
                </a:lnTo>
                <a:lnTo>
                  <a:pt x="1674" y="20187"/>
                </a:lnTo>
                <a:lnTo>
                  <a:pt x="1947" y="20615"/>
                </a:lnTo>
                <a:lnTo>
                  <a:pt x="2219" y="21024"/>
                </a:lnTo>
                <a:lnTo>
                  <a:pt x="2531" y="21413"/>
                </a:lnTo>
                <a:lnTo>
                  <a:pt x="2842" y="21803"/>
                </a:lnTo>
                <a:lnTo>
                  <a:pt x="3193" y="22173"/>
                </a:lnTo>
                <a:lnTo>
                  <a:pt x="3543" y="22542"/>
                </a:lnTo>
                <a:lnTo>
                  <a:pt x="3913" y="22873"/>
                </a:lnTo>
                <a:lnTo>
                  <a:pt x="4302" y="23224"/>
                </a:lnTo>
                <a:lnTo>
                  <a:pt x="4711" y="23535"/>
                </a:lnTo>
                <a:lnTo>
                  <a:pt x="5139" y="23847"/>
                </a:lnTo>
                <a:lnTo>
                  <a:pt x="5587" y="24139"/>
                </a:lnTo>
                <a:lnTo>
                  <a:pt x="6035" y="24411"/>
                </a:lnTo>
                <a:lnTo>
                  <a:pt x="6502" y="24664"/>
                </a:lnTo>
                <a:lnTo>
                  <a:pt x="6988" y="24898"/>
                </a:lnTo>
                <a:lnTo>
                  <a:pt x="7456" y="25112"/>
                </a:lnTo>
                <a:lnTo>
                  <a:pt x="7942" y="25307"/>
                </a:lnTo>
                <a:lnTo>
                  <a:pt x="8429" y="25482"/>
                </a:lnTo>
                <a:lnTo>
                  <a:pt x="8916" y="25618"/>
                </a:lnTo>
                <a:lnTo>
                  <a:pt x="9422" y="25754"/>
                </a:lnTo>
                <a:lnTo>
                  <a:pt x="9908" y="25852"/>
                </a:lnTo>
                <a:lnTo>
                  <a:pt x="10414" y="25949"/>
                </a:lnTo>
                <a:lnTo>
                  <a:pt x="10901" y="26007"/>
                </a:lnTo>
                <a:lnTo>
                  <a:pt x="11407" y="26046"/>
                </a:lnTo>
                <a:lnTo>
                  <a:pt x="11894" y="26066"/>
                </a:lnTo>
                <a:lnTo>
                  <a:pt x="12400" y="26066"/>
                </a:lnTo>
                <a:lnTo>
                  <a:pt x="12887" y="26046"/>
                </a:lnTo>
                <a:lnTo>
                  <a:pt x="13373" y="26007"/>
                </a:lnTo>
                <a:lnTo>
                  <a:pt x="13879" y="25949"/>
                </a:lnTo>
                <a:lnTo>
                  <a:pt x="14366" y="25852"/>
                </a:lnTo>
                <a:lnTo>
                  <a:pt x="14833" y="25754"/>
                </a:lnTo>
                <a:lnTo>
                  <a:pt x="15320" y="25618"/>
                </a:lnTo>
                <a:lnTo>
                  <a:pt x="15787" y="25482"/>
                </a:lnTo>
                <a:lnTo>
                  <a:pt x="16254" y="25307"/>
                </a:lnTo>
                <a:lnTo>
                  <a:pt x="16721" y="25131"/>
                </a:lnTo>
                <a:lnTo>
                  <a:pt x="17189" y="24917"/>
                </a:lnTo>
                <a:lnTo>
                  <a:pt x="17636" y="24703"/>
                </a:lnTo>
                <a:lnTo>
                  <a:pt x="18065" y="24450"/>
                </a:lnTo>
                <a:lnTo>
                  <a:pt x="18493" y="24178"/>
                </a:lnTo>
                <a:lnTo>
                  <a:pt x="18921" y="23886"/>
                </a:lnTo>
                <a:lnTo>
                  <a:pt x="19330" y="23594"/>
                </a:lnTo>
                <a:lnTo>
                  <a:pt x="19739" y="23263"/>
                </a:lnTo>
                <a:lnTo>
                  <a:pt x="20147" y="22912"/>
                </a:lnTo>
                <a:lnTo>
                  <a:pt x="20517" y="22542"/>
                </a:lnTo>
                <a:lnTo>
                  <a:pt x="20887" y="22153"/>
                </a:lnTo>
                <a:lnTo>
                  <a:pt x="22250" y="20713"/>
                </a:lnTo>
                <a:lnTo>
                  <a:pt x="22250" y="22192"/>
                </a:lnTo>
                <a:lnTo>
                  <a:pt x="22211" y="23905"/>
                </a:lnTo>
                <a:lnTo>
                  <a:pt x="22113" y="25891"/>
                </a:lnTo>
                <a:lnTo>
                  <a:pt x="21977" y="28188"/>
                </a:lnTo>
                <a:lnTo>
                  <a:pt x="21938" y="29025"/>
                </a:lnTo>
                <a:lnTo>
                  <a:pt x="21899" y="29862"/>
                </a:lnTo>
                <a:lnTo>
                  <a:pt x="21880" y="30679"/>
                </a:lnTo>
                <a:lnTo>
                  <a:pt x="21899" y="31477"/>
                </a:lnTo>
                <a:lnTo>
                  <a:pt x="21919" y="32256"/>
                </a:lnTo>
                <a:lnTo>
                  <a:pt x="21958" y="33035"/>
                </a:lnTo>
                <a:lnTo>
                  <a:pt x="22016" y="33774"/>
                </a:lnTo>
                <a:lnTo>
                  <a:pt x="22094" y="34514"/>
                </a:lnTo>
                <a:lnTo>
                  <a:pt x="22191" y="35215"/>
                </a:lnTo>
                <a:lnTo>
                  <a:pt x="22308" y="35915"/>
                </a:lnTo>
                <a:lnTo>
                  <a:pt x="22425" y="36597"/>
                </a:lnTo>
                <a:lnTo>
                  <a:pt x="22581" y="37259"/>
                </a:lnTo>
                <a:lnTo>
                  <a:pt x="22756" y="37920"/>
                </a:lnTo>
                <a:lnTo>
                  <a:pt x="22931" y="38543"/>
                </a:lnTo>
                <a:lnTo>
                  <a:pt x="23126" y="39147"/>
                </a:lnTo>
                <a:lnTo>
                  <a:pt x="23359" y="39750"/>
                </a:lnTo>
                <a:lnTo>
                  <a:pt x="23593" y="40334"/>
                </a:lnTo>
                <a:lnTo>
                  <a:pt x="23846" y="40899"/>
                </a:lnTo>
                <a:lnTo>
                  <a:pt x="24118" y="41444"/>
                </a:lnTo>
                <a:lnTo>
                  <a:pt x="24410" y="41969"/>
                </a:lnTo>
                <a:lnTo>
                  <a:pt x="24722" y="42475"/>
                </a:lnTo>
                <a:lnTo>
                  <a:pt x="25053" y="42962"/>
                </a:lnTo>
                <a:lnTo>
                  <a:pt x="25403" y="43449"/>
                </a:lnTo>
                <a:lnTo>
                  <a:pt x="25773" y="43916"/>
                </a:lnTo>
                <a:lnTo>
                  <a:pt x="26143" y="44344"/>
                </a:lnTo>
                <a:lnTo>
                  <a:pt x="26552" y="44772"/>
                </a:lnTo>
                <a:lnTo>
                  <a:pt x="26960" y="45181"/>
                </a:lnTo>
                <a:lnTo>
                  <a:pt x="27408" y="45571"/>
                </a:lnTo>
                <a:lnTo>
                  <a:pt x="27856" y="45940"/>
                </a:lnTo>
                <a:lnTo>
                  <a:pt x="28323" y="46291"/>
                </a:lnTo>
                <a:lnTo>
                  <a:pt x="28810" y="46641"/>
                </a:lnTo>
                <a:lnTo>
                  <a:pt x="29316" y="46953"/>
                </a:lnTo>
                <a:lnTo>
                  <a:pt x="29841" y="47264"/>
                </a:lnTo>
                <a:lnTo>
                  <a:pt x="30386" y="47537"/>
                </a:lnTo>
                <a:lnTo>
                  <a:pt x="30931" y="47790"/>
                </a:lnTo>
                <a:lnTo>
                  <a:pt x="31476" y="48023"/>
                </a:lnTo>
                <a:lnTo>
                  <a:pt x="32041" y="48237"/>
                </a:lnTo>
                <a:lnTo>
                  <a:pt x="32625" y="48413"/>
                </a:lnTo>
                <a:lnTo>
                  <a:pt x="33189" y="48588"/>
                </a:lnTo>
                <a:lnTo>
                  <a:pt x="33773" y="48724"/>
                </a:lnTo>
                <a:lnTo>
                  <a:pt x="34357" y="48841"/>
                </a:lnTo>
                <a:lnTo>
                  <a:pt x="34961" y="48958"/>
                </a:lnTo>
                <a:lnTo>
                  <a:pt x="35564" y="49035"/>
                </a:lnTo>
                <a:lnTo>
                  <a:pt x="36168" y="49094"/>
                </a:lnTo>
                <a:lnTo>
                  <a:pt x="36771" y="49152"/>
                </a:lnTo>
                <a:lnTo>
                  <a:pt x="37394" y="49172"/>
                </a:lnTo>
                <a:lnTo>
                  <a:pt x="37998" y="49191"/>
                </a:lnTo>
                <a:lnTo>
                  <a:pt x="38620" y="49191"/>
                </a:lnTo>
                <a:lnTo>
                  <a:pt x="39243" y="49172"/>
                </a:lnTo>
                <a:lnTo>
                  <a:pt x="39866" y="49133"/>
                </a:lnTo>
                <a:lnTo>
                  <a:pt x="40489" y="49094"/>
                </a:lnTo>
                <a:lnTo>
                  <a:pt x="41112" y="49016"/>
                </a:lnTo>
                <a:lnTo>
                  <a:pt x="41735" y="48938"/>
                </a:lnTo>
                <a:lnTo>
                  <a:pt x="42358" y="48860"/>
                </a:lnTo>
                <a:lnTo>
                  <a:pt x="42981" y="48763"/>
                </a:lnTo>
                <a:lnTo>
                  <a:pt x="43604" y="48646"/>
                </a:lnTo>
                <a:lnTo>
                  <a:pt x="44849" y="48374"/>
                </a:lnTo>
                <a:lnTo>
                  <a:pt x="46076" y="48082"/>
                </a:lnTo>
                <a:lnTo>
                  <a:pt x="47283" y="47751"/>
                </a:lnTo>
                <a:lnTo>
                  <a:pt x="48470" y="47381"/>
                </a:lnTo>
                <a:lnTo>
                  <a:pt x="49658" y="46992"/>
                </a:lnTo>
                <a:lnTo>
                  <a:pt x="50787" y="46583"/>
                </a:lnTo>
                <a:lnTo>
                  <a:pt x="51916" y="46135"/>
                </a:lnTo>
                <a:lnTo>
                  <a:pt x="52986" y="45707"/>
                </a:lnTo>
                <a:lnTo>
                  <a:pt x="54037" y="45259"/>
                </a:lnTo>
                <a:lnTo>
                  <a:pt x="55030" y="44792"/>
                </a:lnTo>
                <a:lnTo>
                  <a:pt x="55984" y="44344"/>
                </a:lnTo>
                <a:lnTo>
                  <a:pt x="56899" y="43916"/>
                </a:lnTo>
                <a:lnTo>
                  <a:pt x="57755" y="43468"/>
                </a:lnTo>
                <a:lnTo>
                  <a:pt x="58534" y="43059"/>
                </a:lnTo>
                <a:lnTo>
                  <a:pt x="59935" y="42281"/>
                </a:lnTo>
                <a:lnTo>
                  <a:pt x="61065" y="41638"/>
                </a:lnTo>
                <a:lnTo>
                  <a:pt x="61882" y="41152"/>
                </a:lnTo>
                <a:lnTo>
                  <a:pt x="56062" y="31711"/>
                </a:lnTo>
                <a:lnTo>
                  <a:pt x="55458" y="32081"/>
                </a:lnTo>
                <a:lnTo>
                  <a:pt x="54835" y="32451"/>
                </a:lnTo>
                <a:lnTo>
                  <a:pt x="53512" y="33190"/>
                </a:lnTo>
                <a:lnTo>
                  <a:pt x="52110" y="33910"/>
                </a:lnTo>
                <a:lnTo>
                  <a:pt x="50650" y="34592"/>
                </a:lnTo>
                <a:lnTo>
                  <a:pt x="49911" y="34923"/>
                </a:lnTo>
                <a:lnTo>
                  <a:pt x="49171" y="35254"/>
                </a:lnTo>
                <a:lnTo>
                  <a:pt x="48412" y="35565"/>
                </a:lnTo>
                <a:lnTo>
                  <a:pt x="47653" y="35877"/>
                </a:lnTo>
                <a:lnTo>
                  <a:pt x="46893" y="36169"/>
                </a:lnTo>
                <a:lnTo>
                  <a:pt x="46134" y="36441"/>
                </a:lnTo>
                <a:lnTo>
                  <a:pt x="45375" y="36694"/>
                </a:lnTo>
                <a:lnTo>
                  <a:pt x="44635" y="36947"/>
                </a:lnTo>
                <a:lnTo>
                  <a:pt x="43896" y="37161"/>
                </a:lnTo>
                <a:lnTo>
                  <a:pt x="43156" y="37356"/>
                </a:lnTo>
                <a:lnTo>
                  <a:pt x="42436" y="37551"/>
                </a:lnTo>
                <a:lnTo>
                  <a:pt x="41715" y="37706"/>
                </a:lnTo>
                <a:lnTo>
                  <a:pt x="41034" y="37843"/>
                </a:lnTo>
                <a:lnTo>
                  <a:pt x="40353" y="37959"/>
                </a:lnTo>
                <a:lnTo>
                  <a:pt x="39711" y="38057"/>
                </a:lnTo>
                <a:lnTo>
                  <a:pt x="39068" y="38115"/>
                </a:lnTo>
                <a:lnTo>
                  <a:pt x="38465" y="38135"/>
                </a:lnTo>
                <a:lnTo>
                  <a:pt x="37881" y="38135"/>
                </a:lnTo>
                <a:lnTo>
                  <a:pt x="37316" y="38115"/>
                </a:lnTo>
                <a:lnTo>
                  <a:pt x="36791" y="38057"/>
                </a:lnTo>
                <a:lnTo>
                  <a:pt x="36304" y="37959"/>
                </a:lnTo>
                <a:lnTo>
                  <a:pt x="35856" y="37843"/>
                </a:lnTo>
                <a:lnTo>
                  <a:pt x="35642" y="37765"/>
                </a:lnTo>
                <a:lnTo>
                  <a:pt x="35428" y="37667"/>
                </a:lnTo>
                <a:lnTo>
                  <a:pt x="35233" y="37570"/>
                </a:lnTo>
                <a:lnTo>
                  <a:pt x="35039" y="37473"/>
                </a:lnTo>
                <a:lnTo>
                  <a:pt x="34844" y="37336"/>
                </a:lnTo>
                <a:lnTo>
                  <a:pt x="34669" y="37200"/>
                </a:lnTo>
                <a:lnTo>
                  <a:pt x="34494" y="37025"/>
                </a:lnTo>
                <a:lnTo>
                  <a:pt x="34338" y="36830"/>
                </a:lnTo>
                <a:lnTo>
                  <a:pt x="34182" y="36636"/>
                </a:lnTo>
                <a:lnTo>
                  <a:pt x="34046" y="36422"/>
                </a:lnTo>
                <a:lnTo>
                  <a:pt x="33910" y="36188"/>
                </a:lnTo>
                <a:lnTo>
                  <a:pt x="33793" y="35954"/>
                </a:lnTo>
                <a:lnTo>
                  <a:pt x="33676" y="35701"/>
                </a:lnTo>
                <a:lnTo>
                  <a:pt x="33579" y="35448"/>
                </a:lnTo>
                <a:lnTo>
                  <a:pt x="33404" y="34884"/>
                </a:lnTo>
                <a:lnTo>
                  <a:pt x="33267" y="34300"/>
                </a:lnTo>
                <a:lnTo>
                  <a:pt x="33151" y="33696"/>
                </a:lnTo>
                <a:lnTo>
                  <a:pt x="33073" y="33073"/>
                </a:lnTo>
                <a:lnTo>
                  <a:pt x="33014" y="32451"/>
                </a:lnTo>
                <a:lnTo>
                  <a:pt x="32975" y="31828"/>
                </a:lnTo>
                <a:lnTo>
                  <a:pt x="32975" y="31205"/>
                </a:lnTo>
                <a:lnTo>
                  <a:pt x="32975" y="30601"/>
                </a:lnTo>
                <a:lnTo>
                  <a:pt x="32975" y="30017"/>
                </a:lnTo>
                <a:lnTo>
                  <a:pt x="33034" y="28947"/>
                </a:lnTo>
                <a:lnTo>
                  <a:pt x="33170" y="26747"/>
                </a:lnTo>
                <a:lnTo>
                  <a:pt x="33267" y="24645"/>
                </a:lnTo>
                <a:lnTo>
                  <a:pt x="33326" y="22659"/>
                </a:lnTo>
                <a:lnTo>
                  <a:pt x="33345" y="21705"/>
                </a:lnTo>
                <a:lnTo>
                  <a:pt x="33326" y="20790"/>
                </a:lnTo>
                <a:lnTo>
                  <a:pt x="33326" y="19895"/>
                </a:lnTo>
                <a:lnTo>
                  <a:pt x="33287" y="19019"/>
                </a:lnTo>
                <a:lnTo>
                  <a:pt x="33248" y="18182"/>
                </a:lnTo>
                <a:lnTo>
                  <a:pt x="33170" y="17364"/>
                </a:lnTo>
                <a:lnTo>
                  <a:pt x="33092" y="16586"/>
                </a:lnTo>
                <a:lnTo>
                  <a:pt x="33014" y="15827"/>
                </a:lnTo>
                <a:lnTo>
                  <a:pt x="32897" y="15106"/>
                </a:lnTo>
                <a:lnTo>
                  <a:pt x="32761" y="14406"/>
                </a:lnTo>
                <a:lnTo>
                  <a:pt x="32625" y="13724"/>
                </a:lnTo>
                <a:lnTo>
                  <a:pt x="32450" y="13082"/>
                </a:lnTo>
                <a:lnTo>
                  <a:pt x="32255" y="12459"/>
                </a:lnTo>
                <a:lnTo>
                  <a:pt x="32060" y="11875"/>
                </a:lnTo>
                <a:lnTo>
                  <a:pt x="31827" y="11311"/>
                </a:lnTo>
                <a:lnTo>
                  <a:pt x="31574" y="10785"/>
                </a:lnTo>
                <a:lnTo>
                  <a:pt x="31301" y="10279"/>
                </a:lnTo>
                <a:lnTo>
                  <a:pt x="31009" y="9812"/>
                </a:lnTo>
                <a:lnTo>
                  <a:pt x="30678" y="9364"/>
                </a:lnTo>
                <a:lnTo>
                  <a:pt x="30328" y="8955"/>
                </a:lnTo>
                <a:lnTo>
                  <a:pt x="29958" y="8566"/>
                </a:lnTo>
                <a:lnTo>
                  <a:pt x="29569" y="8216"/>
                </a:lnTo>
                <a:lnTo>
                  <a:pt x="29141" y="7885"/>
                </a:lnTo>
                <a:lnTo>
                  <a:pt x="28693" y="7593"/>
                </a:lnTo>
                <a:lnTo>
                  <a:pt x="28226" y="7320"/>
                </a:lnTo>
                <a:lnTo>
                  <a:pt x="27720" y="7087"/>
                </a:lnTo>
                <a:lnTo>
                  <a:pt x="27175" y="6872"/>
                </a:lnTo>
                <a:lnTo>
                  <a:pt x="26649" y="6697"/>
                </a:lnTo>
                <a:lnTo>
                  <a:pt x="26143" y="6580"/>
                </a:lnTo>
                <a:lnTo>
                  <a:pt x="25617" y="6503"/>
                </a:lnTo>
                <a:lnTo>
                  <a:pt x="25111" y="6444"/>
                </a:lnTo>
                <a:lnTo>
                  <a:pt x="24605" y="6444"/>
                </a:lnTo>
                <a:lnTo>
                  <a:pt x="24118" y="6464"/>
                </a:lnTo>
                <a:lnTo>
                  <a:pt x="23612" y="6541"/>
                </a:lnTo>
                <a:lnTo>
                  <a:pt x="23126" y="6619"/>
                </a:lnTo>
                <a:lnTo>
                  <a:pt x="22639" y="6756"/>
                </a:lnTo>
                <a:lnTo>
                  <a:pt x="22172" y="6911"/>
                </a:lnTo>
                <a:lnTo>
                  <a:pt x="21685" y="7087"/>
                </a:lnTo>
                <a:lnTo>
                  <a:pt x="21218" y="7301"/>
                </a:lnTo>
                <a:lnTo>
                  <a:pt x="20751" y="7554"/>
                </a:lnTo>
                <a:lnTo>
                  <a:pt x="20284" y="7807"/>
                </a:lnTo>
                <a:lnTo>
                  <a:pt x="19816" y="8099"/>
                </a:lnTo>
                <a:lnTo>
                  <a:pt x="19349" y="8410"/>
                </a:lnTo>
                <a:lnTo>
                  <a:pt x="18902" y="8722"/>
                </a:lnTo>
                <a:lnTo>
                  <a:pt x="18454" y="9072"/>
                </a:lnTo>
                <a:lnTo>
                  <a:pt x="17987" y="9442"/>
                </a:lnTo>
                <a:lnTo>
                  <a:pt x="17539" y="9812"/>
                </a:lnTo>
                <a:lnTo>
                  <a:pt x="17111" y="10201"/>
                </a:lnTo>
                <a:lnTo>
                  <a:pt x="16215" y="11038"/>
                </a:lnTo>
                <a:lnTo>
                  <a:pt x="15339" y="11895"/>
                </a:lnTo>
                <a:lnTo>
                  <a:pt x="14483" y="12790"/>
                </a:lnTo>
                <a:lnTo>
                  <a:pt x="12770" y="14639"/>
                </a:lnTo>
                <a:lnTo>
                  <a:pt x="12595" y="14795"/>
                </a:lnTo>
                <a:lnTo>
                  <a:pt x="12497" y="14873"/>
                </a:lnTo>
                <a:lnTo>
                  <a:pt x="12361" y="14931"/>
                </a:lnTo>
                <a:lnTo>
                  <a:pt x="12205" y="14970"/>
                </a:lnTo>
                <a:lnTo>
                  <a:pt x="12011" y="14970"/>
                </a:lnTo>
                <a:lnTo>
                  <a:pt x="11913" y="14951"/>
                </a:lnTo>
                <a:lnTo>
                  <a:pt x="11797" y="14912"/>
                </a:lnTo>
                <a:lnTo>
                  <a:pt x="11680" y="14873"/>
                </a:lnTo>
                <a:lnTo>
                  <a:pt x="11563" y="14814"/>
                </a:lnTo>
                <a:lnTo>
                  <a:pt x="11388" y="14698"/>
                </a:lnTo>
                <a:lnTo>
                  <a:pt x="11251" y="14581"/>
                </a:lnTo>
                <a:lnTo>
                  <a:pt x="11154" y="14445"/>
                </a:lnTo>
                <a:lnTo>
                  <a:pt x="11115" y="14328"/>
                </a:lnTo>
                <a:lnTo>
                  <a:pt x="11076" y="14211"/>
                </a:lnTo>
                <a:lnTo>
                  <a:pt x="11057" y="14114"/>
                </a:lnTo>
                <a:lnTo>
                  <a:pt x="11076" y="13997"/>
                </a:lnTo>
                <a:lnTo>
                  <a:pt x="11096" y="13919"/>
                </a:lnTo>
                <a:lnTo>
                  <a:pt x="14969" y="4050"/>
                </a:lnTo>
                <a:lnTo>
                  <a:pt x="4653" y="1"/>
                </a:lnTo>
                <a:close/>
              </a:path>
            </a:pathLst>
          </a:custGeom>
          <a:solidFill>
            <a:schemeClr val="accent2"/>
          </a:solidFill>
          <a:ln w="952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786"/>
        <p:cNvGrpSpPr/>
        <p:nvPr/>
      </p:nvGrpSpPr>
      <p:grpSpPr>
        <a:xfrm>
          <a:off x="0" y="0"/>
          <a:ext cx="0" cy="0"/>
          <a:chOff x="0" y="0"/>
          <a:chExt cx="0" cy="0"/>
        </a:xfrm>
      </p:grpSpPr>
      <p:grpSp>
        <p:nvGrpSpPr>
          <p:cNvPr id="787" name="Google Shape;787;p9"/>
          <p:cNvGrpSpPr/>
          <p:nvPr/>
        </p:nvGrpSpPr>
        <p:grpSpPr>
          <a:xfrm>
            <a:off x="6931" y="-5870"/>
            <a:ext cx="9119845" cy="5149200"/>
            <a:chOff x="6931" y="-5870"/>
            <a:chExt cx="9119845" cy="5149200"/>
          </a:xfrm>
        </p:grpSpPr>
        <p:grpSp>
          <p:nvGrpSpPr>
            <p:cNvPr id="788" name="Google Shape;788;p9"/>
            <p:cNvGrpSpPr/>
            <p:nvPr/>
          </p:nvGrpSpPr>
          <p:grpSpPr>
            <a:xfrm>
              <a:off x="36925" y="-226"/>
              <a:ext cx="9021900" cy="5143556"/>
              <a:chOff x="36925" y="-110800"/>
              <a:chExt cx="9021900" cy="5337300"/>
            </a:xfrm>
          </p:grpSpPr>
          <p:cxnSp>
            <p:nvCxnSpPr>
              <p:cNvPr id="789" name="Google Shape;789;p9"/>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0" name="Google Shape;790;p9"/>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1" name="Google Shape;791;p9"/>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2" name="Google Shape;792;p9"/>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3" name="Google Shape;793;p9"/>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4" name="Google Shape;794;p9"/>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5" name="Google Shape;795;p9"/>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6" name="Google Shape;796;p9"/>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7" name="Google Shape;797;p9"/>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8" name="Google Shape;798;p9"/>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9" name="Google Shape;799;p9"/>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0" name="Google Shape;800;p9"/>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1" name="Google Shape;801;p9"/>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2" name="Google Shape;802;p9"/>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3" name="Google Shape;803;p9"/>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4" name="Google Shape;804;p9"/>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5" name="Google Shape;805;p9"/>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6" name="Google Shape;806;p9"/>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7" name="Google Shape;807;p9"/>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8" name="Google Shape;808;p9"/>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9" name="Google Shape;809;p9"/>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0" name="Google Shape;810;p9"/>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1" name="Google Shape;811;p9"/>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2" name="Google Shape;812;p9"/>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3" name="Google Shape;813;p9"/>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4" name="Google Shape;814;p9"/>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5" name="Google Shape;815;p9"/>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6" name="Google Shape;816;p9"/>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7" name="Google Shape;817;p9"/>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8" name="Google Shape;818;p9"/>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9" name="Google Shape;819;p9"/>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0" name="Google Shape;820;p9"/>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1" name="Google Shape;821;p9"/>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2" name="Google Shape;822;p9"/>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3" name="Google Shape;823;p9"/>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4" name="Google Shape;824;p9"/>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5" name="Google Shape;825;p9"/>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6" name="Google Shape;826;p9"/>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7" name="Google Shape;827;p9"/>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8" name="Google Shape;828;p9"/>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9" name="Google Shape;829;p9"/>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0" name="Google Shape;830;p9"/>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1" name="Google Shape;831;p9"/>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832" name="Google Shape;832;p9"/>
            <p:cNvGrpSpPr/>
            <p:nvPr/>
          </p:nvGrpSpPr>
          <p:grpSpPr>
            <a:xfrm rot="5400000">
              <a:off x="1995097" y="-1994035"/>
              <a:ext cx="5143514" cy="9119845"/>
              <a:chOff x="1755382" y="-110800"/>
              <a:chExt cx="5155371" cy="5337300"/>
            </a:xfrm>
          </p:grpSpPr>
          <p:cxnSp>
            <p:nvCxnSpPr>
              <p:cNvPr id="833" name="Google Shape;833;p9"/>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4" name="Google Shape;834;p9"/>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5" name="Google Shape;835;p9"/>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6" name="Google Shape;836;p9"/>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7" name="Google Shape;837;p9"/>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8" name="Google Shape;838;p9"/>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9" name="Google Shape;839;p9"/>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0" name="Google Shape;840;p9"/>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1" name="Google Shape;841;p9"/>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2" name="Google Shape;842;p9"/>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3" name="Google Shape;843;p9"/>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4" name="Google Shape;844;p9"/>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5" name="Google Shape;845;p9"/>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6" name="Google Shape;846;p9"/>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7" name="Google Shape;847;p9"/>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8" name="Google Shape;848;p9"/>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9" name="Google Shape;849;p9"/>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0" name="Google Shape;850;p9"/>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1" name="Google Shape;851;p9"/>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2" name="Google Shape;852;p9"/>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3" name="Google Shape;853;p9"/>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4" name="Google Shape;854;p9"/>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5" name="Google Shape;855;p9"/>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6" name="Google Shape;856;p9"/>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7" name="Google Shape;857;p9"/>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858" name="Google Shape;858;p9"/>
          <p:cNvSpPr txBox="1">
            <a:spLocks noGrp="1"/>
          </p:cNvSpPr>
          <p:nvPr>
            <p:ph type="title"/>
          </p:nvPr>
        </p:nvSpPr>
        <p:spPr>
          <a:xfrm>
            <a:off x="2058900" y="1542241"/>
            <a:ext cx="5026200" cy="731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sz="45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859" name="Google Shape;859;p9"/>
          <p:cNvSpPr txBox="1">
            <a:spLocks noGrp="1"/>
          </p:cNvSpPr>
          <p:nvPr>
            <p:ph type="subTitle" idx="1"/>
          </p:nvPr>
        </p:nvSpPr>
        <p:spPr>
          <a:xfrm>
            <a:off x="2424600" y="2595359"/>
            <a:ext cx="4294800" cy="109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1016"/>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1017"/>
        <p:cNvGrpSpPr/>
        <p:nvPr/>
      </p:nvGrpSpPr>
      <p:grpSpPr>
        <a:xfrm>
          <a:off x="0" y="0"/>
          <a:ext cx="0" cy="0"/>
          <a:chOff x="0" y="0"/>
          <a:chExt cx="0" cy="0"/>
        </a:xfrm>
      </p:grpSpPr>
      <p:grpSp>
        <p:nvGrpSpPr>
          <p:cNvPr id="1018" name="Google Shape;1018;p13"/>
          <p:cNvGrpSpPr/>
          <p:nvPr/>
        </p:nvGrpSpPr>
        <p:grpSpPr>
          <a:xfrm>
            <a:off x="6931" y="-5870"/>
            <a:ext cx="9119845" cy="5149200"/>
            <a:chOff x="6931" y="-5870"/>
            <a:chExt cx="9119845" cy="5149200"/>
          </a:xfrm>
        </p:grpSpPr>
        <p:grpSp>
          <p:nvGrpSpPr>
            <p:cNvPr id="1019" name="Google Shape;1019;p13"/>
            <p:cNvGrpSpPr/>
            <p:nvPr/>
          </p:nvGrpSpPr>
          <p:grpSpPr>
            <a:xfrm>
              <a:off x="36925" y="-226"/>
              <a:ext cx="9021900" cy="5143556"/>
              <a:chOff x="36925" y="-110800"/>
              <a:chExt cx="9021900" cy="5337300"/>
            </a:xfrm>
          </p:grpSpPr>
          <p:cxnSp>
            <p:nvCxnSpPr>
              <p:cNvPr id="1020" name="Google Shape;1020;p13"/>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1" name="Google Shape;1021;p13"/>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2" name="Google Shape;1022;p13"/>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3" name="Google Shape;1023;p13"/>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4" name="Google Shape;1024;p13"/>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5" name="Google Shape;1025;p13"/>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6" name="Google Shape;1026;p13"/>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7" name="Google Shape;1027;p13"/>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8" name="Google Shape;1028;p13"/>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9" name="Google Shape;1029;p13"/>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0" name="Google Shape;1030;p13"/>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1" name="Google Shape;1031;p13"/>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2" name="Google Shape;1032;p13"/>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3" name="Google Shape;1033;p13"/>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4" name="Google Shape;1034;p13"/>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5" name="Google Shape;1035;p13"/>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6" name="Google Shape;1036;p13"/>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7" name="Google Shape;1037;p13"/>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8" name="Google Shape;1038;p13"/>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9" name="Google Shape;1039;p13"/>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0" name="Google Shape;1040;p13"/>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1" name="Google Shape;1041;p13"/>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2" name="Google Shape;1042;p13"/>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3" name="Google Shape;1043;p13"/>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4" name="Google Shape;1044;p13"/>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5" name="Google Shape;1045;p13"/>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6" name="Google Shape;1046;p13"/>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7" name="Google Shape;1047;p13"/>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8" name="Google Shape;1048;p13"/>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9" name="Google Shape;1049;p13"/>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0" name="Google Shape;1050;p13"/>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1" name="Google Shape;1051;p13"/>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2" name="Google Shape;1052;p13"/>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3" name="Google Shape;1053;p13"/>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4" name="Google Shape;1054;p13"/>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5" name="Google Shape;1055;p13"/>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6" name="Google Shape;1056;p13"/>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7" name="Google Shape;1057;p13"/>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8" name="Google Shape;1058;p13"/>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9" name="Google Shape;1059;p13"/>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0" name="Google Shape;1060;p13"/>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1" name="Google Shape;1061;p13"/>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2" name="Google Shape;1062;p13"/>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1063" name="Google Shape;1063;p13"/>
            <p:cNvGrpSpPr/>
            <p:nvPr/>
          </p:nvGrpSpPr>
          <p:grpSpPr>
            <a:xfrm rot="5400000">
              <a:off x="1995097" y="-1994035"/>
              <a:ext cx="5143514" cy="9119845"/>
              <a:chOff x="1755382" y="-110800"/>
              <a:chExt cx="5155371" cy="5337300"/>
            </a:xfrm>
          </p:grpSpPr>
          <p:cxnSp>
            <p:nvCxnSpPr>
              <p:cNvPr id="1064" name="Google Shape;1064;p13"/>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5" name="Google Shape;1065;p13"/>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6" name="Google Shape;1066;p13"/>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7" name="Google Shape;1067;p13"/>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8" name="Google Shape;1068;p13"/>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9" name="Google Shape;1069;p13"/>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0" name="Google Shape;1070;p13"/>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1" name="Google Shape;1071;p13"/>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2" name="Google Shape;1072;p13"/>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3" name="Google Shape;1073;p13"/>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4" name="Google Shape;1074;p13"/>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5" name="Google Shape;1075;p13"/>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6" name="Google Shape;1076;p13"/>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7" name="Google Shape;1077;p13"/>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8" name="Google Shape;1078;p13"/>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9" name="Google Shape;1079;p13"/>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0" name="Google Shape;1080;p13"/>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1" name="Google Shape;1081;p13"/>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2" name="Google Shape;1082;p13"/>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3" name="Google Shape;1083;p13"/>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4" name="Google Shape;1084;p13"/>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5" name="Google Shape;1085;p13"/>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6" name="Google Shape;1086;p13"/>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7" name="Google Shape;1087;p13"/>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8" name="Google Shape;1088;p13"/>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grpSp>
        <p:nvGrpSpPr>
          <p:cNvPr id="1089" name="Google Shape;1089;p13"/>
          <p:cNvGrpSpPr/>
          <p:nvPr/>
        </p:nvGrpSpPr>
        <p:grpSpPr>
          <a:xfrm>
            <a:off x="6931" y="-5870"/>
            <a:ext cx="9119845" cy="5149200"/>
            <a:chOff x="6931" y="-5870"/>
            <a:chExt cx="9119845" cy="5149200"/>
          </a:xfrm>
        </p:grpSpPr>
        <p:grpSp>
          <p:nvGrpSpPr>
            <p:cNvPr id="1090" name="Google Shape;1090;p13"/>
            <p:cNvGrpSpPr/>
            <p:nvPr/>
          </p:nvGrpSpPr>
          <p:grpSpPr>
            <a:xfrm>
              <a:off x="36925" y="-226"/>
              <a:ext cx="9021900" cy="5143556"/>
              <a:chOff x="36925" y="-110800"/>
              <a:chExt cx="9021900" cy="5337300"/>
            </a:xfrm>
          </p:grpSpPr>
          <p:cxnSp>
            <p:nvCxnSpPr>
              <p:cNvPr id="1091" name="Google Shape;1091;p13"/>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2" name="Google Shape;1092;p13"/>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3" name="Google Shape;1093;p13"/>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4" name="Google Shape;1094;p13"/>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5" name="Google Shape;1095;p13"/>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6" name="Google Shape;1096;p13"/>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7" name="Google Shape;1097;p13"/>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8" name="Google Shape;1098;p13"/>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9" name="Google Shape;1099;p13"/>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0" name="Google Shape;1100;p13"/>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1" name="Google Shape;1101;p13"/>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2" name="Google Shape;1102;p13"/>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3" name="Google Shape;1103;p13"/>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4" name="Google Shape;1104;p13"/>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5" name="Google Shape;1105;p13"/>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6" name="Google Shape;1106;p13"/>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7" name="Google Shape;1107;p13"/>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8" name="Google Shape;1108;p13"/>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9" name="Google Shape;1109;p13"/>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0" name="Google Shape;1110;p13"/>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1" name="Google Shape;1111;p13"/>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2" name="Google Shape;1112;p13"/>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3" name="Google Shape;1113;p13"/>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4" name="Google Shape;1114;p13"/>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5" name="Google Shape;1115;p13"/>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6" name="Google Shape;1116;p13"/>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7" name="Google Shape;1117;p13"/>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8" name="Google Shape;1118;p13"/>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9" name="Google Shape;1119;p13"/>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0" name="Google Shape;1120;p13"/>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1" name="Google Shape;1121;p13"/>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2" name="Google Shape;1122;p13"/>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3" name="Google Shape;1123;p13"/>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4" name="Google Shape;1124;p13"/>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5" name="Google Shape;1125;p13"/>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6" name="Google Shape;1126;p13"/>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7" name="Google Shape;1127;p13"/>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8" name="Google Shape;1128;p13"/>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9" name="Google Shape;1129;p13"/>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0" name="Google Shape;1130;p13"/>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1" name="Google Shape;1131;p13"/>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2" name="Google Shape;1132;p13"/>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3" name="Google Shape;1133;p13"/>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1134" name="Google Shape;1134;p13"/>
            <p:cNvGrpSpPr/>
            <p:nvPr/>
          </p:nvGrpSpPr>
          <p:grpSpPr>
            <a:xfrm rot="5400000">
              <a:off x="1995097" y="-1994035"/>
              <a:ext cx="5143514" cy="9119845"/>
              <a:chOff x="1755382" y="-110800"/>
              <a:chExt cx="5155371" cy="5337300"/>
            </a:xfrm>
          </p:grpSpPr>
          <p:cxnSp>
            <p:nvCxnSpPr>
              <p:cNvPr id="1135" name="Google Shape;1135;p13"/>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6" name="Google Shape;1136;p13"/>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7" name="Google Shape;1137;p13"/>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8" name="Google Shape;1138;p13"/>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9" name="Google Shape;1139;p13"/>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0" name="Google Shape;1140;p13"/>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1" name="Google Shape;1141;p13"/>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2" name="Google Shape;1142;p13"/>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3" name="Google Shape;1143;p13"/>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4" name="Google Shape;1144;p13"/>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5" name="Google Shape;1145;p13"/>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6" name="Google Shape;1146;p13"/>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7" name="Google Shape;1147;p13"/>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8" name="Google Shape;1148;p13"/>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9" name="Google Shape;1149;p13"/>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0" name="Google Shape;1150;p13"/>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1" name="Google Shape;1151;p13"/>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2" name="Google Shape;1152;p13"/>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3" name="Google Shape;1153;p13"/>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4" name="Google Shape;1154;p13"/>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5" name="Google Shape;1155;p13"/>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6" name="Google Shape;1156;p13"/>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7" name="Google Shape;1157;p13"/>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8" name="Google Shape;1158;p13"/>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9" name="Google Shape;1159;p13"/>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1160" name="Google Shape;1160;p13"/>
          <p:cNvSpPr/>
          <p:nvPr/>
        </p:nvSpPr>
        <p:spPr>
          <a:xfrm>
            <a:off x="720075" y="416400"/>
            <a:ext cx="7704000" cy="615300"/>
          </a:xfrm>
          <a:prstGeom prst="rect">
            <a:avLst/>
          </a:prstGeom>
          <a:solidFill>
            <a:schemeClr val="accent1"/>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3"/>
          <p:cNvSpPr txBox="1">
            <a:spLocks noGrp="1"/>
          </p:cNvSpPr>
          <p:nvPr>
            <p:ph type="title"/>
          </p:nvPr>
        </p:nvSpPr>
        <p:spPr>
          <a:xfrm>
            <a:off x="720000" y="460200"/>
            <a:ext cx="7704000" cy="527700"/>
          </a:xfrm>
          <a:prstGeom prst="rect">
            <a:avLst/>
          </a:prstGeom>
          <a:effectLst>
            <a:outerShdw dist="4762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62" name="Google Shape;1162;p13"/>
          <p:cNvSpPr txBox="1">
            <a:spLocks noGrp="1"/>
          </p:cNvSpPr>
          <p:nvPr>
            <p:ph type="title" idx="2"/>
          </p:nvPr>
        </p:nvSpPr>
        <p:spPr>
          <a:xfrm>
            <a:off x="1703517" y="1553280"/>
            <a:ext cx="2999100" cy="365700"/>
          </a:xfrm>
          <a:prstGeom prst="rect">
            <a:avLst/>
          </a:prstGeom>
          <a:effectLst>
            <a:outerShdw dist="38100" dir="2400000" algn="bl" rotWithShape="0">
              <a:schemeClr val="accent3"/>
            </a:outerShdw>
          </a:effectLst>
        </p:spPr>
        <p:txBody>
          <a:bodyPr spcFirstLastPara="1" wrap="square" lIns="91425" tIns="91425" rIns="91425" bIns="91425" anchor="ctr" anchorCtr="0">
            <a:noAutofit/>
          </a:bodyPr>
          <a:lstStyle>
            <a:lvl1pPr lvl="0" algn="l" rtl="0">
              <a:spcBef>
                <a:spcPts val="0"/>
              </a:spcBef>
              <a:spcAft>
                <a:spcPts val="0"/>
              </a:spcAft>
              <a:buSzPts val="2500"/>
              <a:buNone/>
              <a:defRPr sz="2000">
                <a:solidFill>
                  <a:schemeClr val="lt1"/>
                </a:solidFill>
                <a:latin typeface="Barlow Black"/>
                <a:ea typeface="Barlow Black"/>
                <a:cs typeface="Barlow Black"/>
                <a:sym typeface="Barlow Black"/>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63" name="Google Shape;1163;p13"/>
          <p:cNvSpPr txBox="1">
            <a:spLocks noGrp="1"/>
          </p:cNvSpPr>
          <p:nvPr>
            <p:ph type="subTitle" idx="1"/>
          </p:nvPr>
        </p:nvSpPr>
        <p:spPr>
          <a:xfrm>
            <a:off x="1654192" y="1987405"/>
            <a:ext cx="24108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164" name="Google Shape;1164;p13"/>
          <p:cNvSpPr txBox="1">
            <a:spLocks noGrp="1"/>
          </p:cNvSpPr>
          <p:nvPr>
            <p:ph type="title" idx="3"/>
          </p:nvPr>
        </p:nvSpPr>
        <p:spPr>
          <a:xfrm>
            <a:off x="5525848" y="1553285"/>
            <a:ext cx="2684100" cy="365700"/>
          </a:xfrm>
          <a:prstGeom prst="rect">
            <a:avLst/>
          </a:prstGeom>
          <a:effectLst>
            <a:outerShdw dist="38100" dir="2400000" algn="bl" rotWithShape="0">
              <a:schemeClr val="accent3"/>
            </a:outerShdw>
          </a:effectLst>
        </p:spPr>
        <p:txBody>
          <a:bodyPr spcFirstLastPara="1" wrap="square" lIns="91425" tIns="91425" rIns="91425" bIns="91425" anchor="ctr" anchorCtr="0">
            <a:noAutofit/>
          </a:bodyPr>
          <a:lstStyle>
            <a:lvl1pPr lvl="0" algn="l" rtl="0">
              <a:spcBef>
                <a:spcPts val="0"/>
              </a:spcBef>
              <a:spcAft>
                <a:spcPts val="0"/>
              </a:spcAft>
              <a:buSzPts val="2500"/>
              <a:buNone/>
              <a:defRPr sz="2000">
                <a:solidFill>
                  <a:schemeClr val="lt1"/>
                </a:solidFill>
                <a:latin typeface="Barlow Black"/>
                <a:ea typeface="Barlow Black"/>
                <a:cs typeface="Barlow Black"/>
                <a:sym typeface="Barlow Black"/>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65" name="Google Shape;1165;p13"/>
          <p:cNvSpPr txBox="1">
            <a:spLocks noGrp="1"/>
          </p:cNvSpPr>
          <p:nvPr>
            <p:ph type="subTitle" idx="4"/>
          </p:nvPr>
        </p:nvSpPr>
        <p:spPr>
          <a:xfrm>
            <a:off x="5476519" y="1987405"/>
            <a:ext cx="24108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166" name="Google Shape;1166;p13"/>
          <p:cNvSpPr txBox="1">
            <a:spLocks noGrp="1"/>
          </p:cNvSpPr>
          <p:nvPr>
            <p:ph type="title" idx="5"/>
          </p:nvPr>
        </p:nvSpPr>
        <p:spPr>
          <a:xfrm>
            <a:off x="1703523" y="3239010"/>
            <a:ext cx="3000000" cy="365700"/>
          </a:xfrm>
          <a:prstGeom prst="rect">
            <a:avLst/>
          </a:prstGeom>
          <a:effectLst>
            <a:outerShdw dist="38100" dir="2400000" algn="bl" rotWithShape="0">
              <a:schemeClr val="accent3"/>
            </a:outerShdw>
          </a:effectLst>
        </p:spPr>
        <p:txBody>
          <a:bodyPr spcFirstLastPara="1" wrap="square" lIns="91425" tIns="91425" rIns="91425" bIns="91425" anchor="ctr" anchorCtr="0">
            <a:noAutofit/>
          </a:bodyPr>
          <a:lstStyle>
            <a:lvl1pPr lvl="0" algn="l" rtl="0">
              <a:spcBef>
                <a:spcPts val="0"/>
              </a:spcBef>
              <a:spcAft>
                <a:spcPts val="0"/>
              </a:spcAft>
              <a:buSzPts val="2500"/>
              <a:buNone/>
              <a:defRPr sz="2000">
                <a:solidFill>
                  <a:schemeClr val="lt1"/>
                </a:solidFill>
                <a:latin typeface="Barlow Black"/>
                <a:ea typeface="Barlow Black"/>
                <a:cs typeface="Barlow Black"/>
                <a:sym typeface="Barlow Black"/>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67" name="Google Shape;1167;p13"/>
          <p:cNvSpPr txBox="1">
            <a:spLocks noGrp="1"/>
          </p:cNvSpPr>
          <p:nvPr>
            <p:ph type="subTitle" idx="6"/>
          </p:nvPr>
        </p:nvSpPr>
        <p:spPr>
          <a:xfrm>
            <a:off x="1703517" y="3666306"/>
            <a:ext cx="24108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168" name="Google Shape;1168;p13"/>
          <p:cNvSpPr txBox="1">
            <a:spLocks noGrp="1"/>
          </p:cNvSpPr>
          <p:nvPr>
            <p:ph type="title" idx="7"/>
          </p:nvPr>
        </p:nvSpPr>
        <p:spPr>
          <a:xfrm>
            <a:off x="5525847" y="3239010"/>
            <a:ext cx="2414100" cy="365700"/>
          </a:xfrm>
          <a:prstGeom prst="rect">
            <a:avLst/>
          </a:prstGeom>
          <a:effectLst>
            <a:outerShdw dist="38100" dir="2400000" algn="bl" rotWithShape="0">
              <a:schemeClr val="accent3"/>
            </a:outerShdw>
          </a:effectLst>
        </p:spPr>
        <p:txBody>
          <a:bodyPr spcFirstLastPara="1" wrap="square" lIns="91425" tIns="91425" rIns="91425" bIns="91425" anchor="ctr" anchorCtr="0">
            <a:noAutofit/>
          </a:bodyPr>
          <a:lstStyle>
            <a:lvl1pPr lvl="0" algn="l" rtl="0">
              <a:spcBef>
                <a:spcPts val="0"/>
              </a:spcBef>
              <a:spcAft>
                <a:spcPts val="0"/>
              </a:spcAft>
              <a:buSzPts val="2500"/>
              <a:buNone/>
              <a:defRPr sz="2000">
                <a:solidFill>
                  <a:schemeClr val="lt1"/>
                </a:solidFill>
                <a:latin typeface="Barlow Black"/>
                <a:ea typeface="Barlow Black"/>
                <a:cs typeface="Barlow Black"/>
                <a:sym typeface="Barlow Black"/>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69" name="Google Shape;1169;p13"/>
          <p:cNvSpPr txBox="1">
            <a:spLocks noGrp="1"/>
          </p:cNvSpPr>
          <p:nvPr>
            <p:ph type="subTitle" idx="8"/>
          </p:nvPr>
        </p:nvSpPr>
        <p:spPr>
          <a:xfrm>
            <a:off x="5525844" y="3666306"/>
            <a:ext cx="24108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170" name="Google Shape;1170;p13"/>
          <p:cNvSpPr txBox="1">
            <a:spLocks noGrp="1"/>
          </p:cNvSpPr>
          <p:nvPr>
            <p:ph type="title" idx="9" hasCustomPrompt="1"/>
          </p:nvPr>
        </p:nvSpPr>
        <p:spPr>
          <a:xfrm>
            <a:off x="934052" y="1640430"/>
            <a:ext cx="621900" cy="447600"/>
          </a:xfrm>
          <a:prstGeom prst="rect">
            <a:avLst/>
          </a:prstGeom>
          <a:noFill/>
          <a:effectLst>
            <a:outerShdw dist="2857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71" name="Google Shape;1171;p13"/>
          <p:cNvSpPr txBox="1">
            <a:spLocks noGrp="1"/>
          </p:cNvSpPr>
          <p:nvPr>
            <p:ph type="title" idx="13" hasCustomPrompt="1"/>
          </p:nvPr>
        </p:nvSpPr>
        <p:spPr>
          <a:xfrm>
            <a:off x="934052" y="3296500"/>
            <a:ext cx="621900" cy="447600"/>
          </a:xfrm>
          <a:prstGeom prst="rect">
            <a:avLst/>
          </a:prstGeom>
          <a:effectLst>
            <a:outerShdw dist="2857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72" name="Google Shape;1172;p13"/>
          <p:cNvSpPr txBox="1">
            <a:spLocks noGrp="1"/>
          </p:cNvSpPr>
          <p:nvPr>
            <p:ph type="title" idx="14" hasCustomPrompt="1"/>
          </p:nvPr>
        </p:nvSpPr>
        <p:spPr>
          <a:xfrm>
            <a:off x="4756058" y="1640430"/>
            <a:ext cx="621900" cy="447600"/>
          </a:xfrm>
          <a:prstGeom prst="rect">
            <a:avLst/>
          </a:prstGeom>
          <a:effectLst>
            <a:outerShdw dist="2857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73" name="Google Shape;1173;p13"/>
          <p:cNvSpPr txBox="1">
            <a:spLocks noGrp="1"/>
          </p:cNvSpPr>
          <p:nvPr>
            <p:ph type="title" idx="15" hasCustomPrompt="1"/>
          </p:nvPr>
        </p:nvSpPr>
        <p:spPr>
          <a:xfrm>
            <a:off x="4763818" y="3296500"/>
            <a:ext cx="621000" cy="447600"/>
          </a:xfrm>
          <a:prstGeom prst="rect">
            <a:avLst/>
          </a:prstGeom>
          <a:effectLst>
            <a:outerShdw dist="2857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74" name="Google Shape;1174;p13"/>
          <p:cNvSpPr/>
          <p:nvPr/>
        </p:nvSpPr>
        <p:spPr>
          <a:xfrm rot="5400000">
            <a:off x="7948900" y="3984513"/>
            <a:ext cx="1547075" cy="1229800"/>
          </a:xfrm>
          <a:custGeom>
            <a:avLst/>
            <a:gdLst/>
            <a:ahLst/>
            <a:cxnLst/>
            <a:rect l="l" t="t" r="r" b="b"/>
            <a:pathLst>
              <a:path w="61883" h="49192" extrusionOk="0">
                <a:moveTo>
                  <a:pt x="4653" y="1"/>
                </a:moveTo>
                <a:lnTo>
                  <a:pt x="1129" y="8975"/>
                </a:lnTo>
                <a:lnTo>
                  <a:pt x="662" y="10182"/>
                </a:lnTo>
                <a:lnTo>
                  <a:pt x="545" y="10512"/>
                </a:lnTo>
                <a:lnTo>
                  <a:pt x="409" y="11019"/>
                </a:lnTo>
                <a:lnTo>
                  <a:pt x="273" y="11544"/>
                </a:lnTo>
                <a:lnTo>
                  <a:pt x="175" y="12050"/>
                </a:lnTo>
                <a:lnTo>
                  <a:pt x="98" y="12556"/>
                </a:lnTo>
                <a:lnTo>
                  <a:pt x="39" y="13063"/>
                </a:lnTo>
                <a:lnTo>
                  <a:pt x="0" y="13569"/>
                </a:lnTo>
                <a:lnTo>
                  <a:pt x="0" y="14075"/>
                </a:lnTo>
                <a:lnTo>
                  <a:pt x="0" y="14581"/>
                </a:lnTo>
                <a:lnTo>
                  <a:pt x="20" y="15087"/>
                </a:lnTo>
                <a:lnTo>
                  <a:pt x="78" y="15574"/>
                </a:lnTo>
                <a:lnTo>
                  <a:pt x="156" y="16060"/>
                </a:lnTo>
                <a:lnTo>
                  <a:pt x="234" y="16547"/>
                </a:lnTo>
                <a:lnTo>
                  <a:pt x="351" y="17034"/>
                </a:lnTo>
                <a:lnTo>
                  <a:pt x="487" y="17501"/>
                </a:lnTo>
                <a:lnTo>
                  <a:pt x="623" y="17968"/>
                </a:lnTo>
                <a:lnTo>
                  <a:pt x="798" y="18435"/>
                </a:lnTo>
                <a:lnTo>
                  <a:pt x="993" y="18883"/>
                </a:lnTo>
                <a:lnTo>
                  <a:pt x="1207" y="19331"/>
                </a:lnTo>
                <a:lnTo>
                  <a:pt x="1421" y="19778"/>
                </a:lnTo>
                <a:lnTo>
                  <a:pt x="1674" y="20187"/>
                </a:lnTo>
                <a:lnTo>
                  <a:pt x="1947" y="20615"/>
                </a:lnTo>
                <a:lnTo>
                  <a:pt x="2219" y="21024"/>
                </a:lnTo>
                <a:lnTo>
                  <a:pt x="2531" y="21413"/>
                </a:lnTo>
                <a:lnTo>
                  <a:pt x="2842" y="21803"/>
                </a:lnTo>
                <a:lnTo>
                  <a:pt x="3193" y="22173"/>
                </a:lnTo>
                <a:lnTo>
                  <a:pt x="3543" y="22542"/>
                </a:lnTo>
                <a:lnTo>
                  <a:pt x="3913" y="22873"/>
                </a:lnTo>
                <a:lnTo>
                  <a:pt x="4302" y="23224"/>
                </a:lnTo>
                <a:lnTo>
                  <a:pt x="4711" y="23535"/>
                </a:lnTo>
                <a:lnTo>
                  <a:pt x="5139" y="23847"/>
                </a:lnTo>
                <a:lnTo>
                  <a:pt x="5587" y="24139"/>
                </a:lnTo>
                <a:lnTo>
                  <a:pt x="6035" y="24411"/>
                </a:lnTo>
                <a:lnTo>
                  <a:pt x="6502" y="24664"/>
                </a:lnTo>
                <a:lnTo>
                  <a:pt x="6988" y="24898"/>
                </a:lnTo>
                <a:lnTo>
                  <a:pt x="7456" y="25112"/>
                </a:lnTo>
                <a:lnTo>
                  <a:pt x="7942" y="25307"/>
                </a:lnTo>
                <a:lnTo>
                  <a:pt x="8429" y="25482"/>
                </a:lnTo>
                <a:lnTo>
                  <a:pt x="8916" y="25618"/>
                </a:lnTo>
                <a:lnTo>
                  <a:pt x="9422" y="25754"/>
                </a:lnTo>
                <a:lnTo>
                  <a:pt x="9908" y="25852"/>
                </a:lnTo>
                <a:lnTo>
                  <a:pt x="10414" y="25949"/>
                </a:lnTo>
                <a:lnTo>
                  <a:pt x="10901" y="26007"/>
                </a:lnTo>
                <a:lnTo>
                  <a:pt x="11407" y="26046"/>
                </a:lnTo>
                <a:lnTo>
                  <a:pt x="11894" y="26066"/>
                </a:lnTo>
                <a:lnTo>
                  <a:pt x="12400" y="26066"/>
                </a:lnTo>
                <a:lnTo>
                  <a:pt x="12887" y="26046"/>
                </a:lnTo>
                <a:lnTo>
                  <a:pt x="13373" y="26007"/>
                </a:lnTo>
                <a:lnTo>
                  <a:pt x="13879" y="25949"/>
                </a:lnTo>
                <a:lnTo>
                  <a:pt x="14366" y="25852"/>
                </a:lnTo>
                <a:lnTo>
                  <a:pt x="14833" y="25754"/>
                </a:lnTo>
                <a:lnTo>
                  <a:pt x="15320" y="25618"/>
                </a:lnTo>
                <a:lnTo>
                  <a:pt x="15787" y="25482"/>
                </a:lnTo>
                <a:lnTo>
                  <a:pt x="16254" y="25307"/>
                </a:lnTo>
                <a:lnTo>
                  <a:pt x="16721" y="25131"/>
                </a:lnTo>
                <a:lnTo>
                  <a:pt x="17189" y="24917"/>
                </a:lnTo>
                <a:lnTo>
                  <a:pt x="17636" y="24703"/>
                </a:lnTo>
                <a:lnTo>
                  <a:pt x="18065" y="24450"/>
                </a:lnTo>
                <a:lnTo>
                  <a:pt x="18493" y="24178"/>
                </a:lnTo>
                <a:lnTo>
                  <a:pt x="18921" y="23886"/>
                </a:lnTo>
                <a:lnTo>
                  <a:pt x="19330" y="23594"/>
                </a:lnTo>
                <a:lnTo>
                  <a:pt x="19739" y="23263"/>
                </a:lnTo>
                <a:lnTo>
                  <a:pt x="20147" y="22912"/>
                </a:lnTo>
                <a:lnTo>
                  <a:pt x="20517" y="22542"/>
                </a:lnTo>
                <a:lnTo>
                  <a:pt x="20887" y="22153"/>
                </a:lnTo>
                <a:lnTo>
                  <a:pt x="22250" y="20713"/>
                </a:lnTo>
                <a:lnTo>
                  <a:pt x="22250" y="22192"/>
                </a:lnTo>
                <a:lnTo>
                  <a:pt x="22211" y="23905"/>
                </a:lnTo>
                <a:lnTo>
                  <a:pt x="22113" y="25891"/>
                </a:lnTo>
                <a:lnTo>
                  <a:pt x="21977" y="28188"/>
                </a:lnTo>
                <a:lnTo>
                  <a:pt x="21938" y="29025"/>
                </a:lnTo>
                <a:lnTo>
                  <a:pt x="21899" y="29862"/>
                </a:lnTo>
                <a:lnTo>
                  <a:pt x="21880" y="30679"/>
                </a:lnTo>
                <a:lnTo>
                  <a:pt x="21899" y="31477"/>
                </a:lnTo>
                <a:lnTo>
                  <a:pt x="21919" y="32256"/>
                </a:lnTo>
                <a:lnTo>
                  <a:pt x="21958" y="33035"/>
                </a:lnTo>
                <a:lnTo>
                  <a:pt x="22016" y="33774"/>
                </a:lnTo>
                <a:lnTo>
                  <a:pt x="22094" y="34514"/>
                </a:lnTo>
                <a:lnTo>
                  <a:pt x="22191" y="35215"/>
                </a:lnTo>
                <a:lnTo>
                  <a:pt x="22308" y="35915"/>
                </a:lnTo>
                <a:lnTo>
                  <a:pt x="22425" y="36597"/>
                </a:lnTo>
                <a:lnTo>
                  <a:pt x="22581" y="37259"/>
                </a:lnTo>
                <a:lnTo>
                  <a:pt x="22756" y="37920"/>
                </a:lnTo>
                <a:lnTo>
                  <a:pt x="22931" y="38543"/>
                </a:lnTo>
                <a:lnTo>
                  <a:pt x="23126" y="39147"/>
                </a:lnTo>
                <a:lnTo>
                  <a:pt x="23359" y="39750"/>
                </a:lnTo>
                <a:lnTo>
                  <a:pt x="23593" y="40334"/>
                </a:lnTo>
                <a:lnTo>
                  <a:pt x="23846" y="40899"/>
                </a:lnTo>
                <a:lnTo>
                  <a:pt x="24118" y="41444"/>
                </a:lnTo>
                <a:lnTo>
                  <a:pt x="24410" y="41969"/>
                </a:lnTo>
                <a:lnTo>
                  <a:pt x="24722" y="42475"/>
                </a:lnTo>
                <a:lnTo>
                  <a:pt x="25053" y="42962"/>
                </a:lnTo>
                <a:lnTo>
                  <a:pt x="25403" y="43449"/>
                </a:lnTo>
                <a:lnTo>
                  <a:pt x="25773" y="43916"/>
                </a:lnTo>
                <a:lnTo>
                  <a:pt x="26143" y="44344"/>
                </a:lnTo>
                <a:lnTo>
                  <a:pt x="26552" y="44772"/>
                </a:lnTo>
                <a:lnTo>
                  <a:pt x="26960" y="45181"/>
                </a:lnTo>
                <a:lnTo>
                  <a:pt x="27408" y="45571"/>
                </a:lnTo>
                <a:lnTo>
                  <a:pt x="27856" y="45940"/>
                </a:lnTo>
                <a:lnTo>
                  <a:pt x="28323" y="46291"/>
                </a:lnTo>
                <a:lnTo>
                  <a:pt x="28810" y="46641"/>
                </a:lnTo>
                <a:lnTo>
                  <a:pt x="29316" y="46953"/>
                </a:lnTo>
                <a:lnTo>
                  <a:pt x="29841" y="47264"/>
                </a:lnTo>
                <a:lnTo>
                  <a:pt x="30386" y="47537"/>
                </a:lnTo>
                <a:lnTo>
                  <a:pt x="30931" y="47790"/>
                </a:lnTo>
                <a:lnTo>
                  <a:pt x="31476" y="48023"/>
                </a:lnTo>
                <a:lnTo>
                  <a:pt x="32041" y="48237"/>
                </a:lnTo>
                <a:lnTo>
                  <a:pt x="32625" y="48413"/>
                </a:lnTo>
                <a:lnTo>
                  <a:pt x="33189" y="48588"/>
                </a:lnTo>
                <a:lnTo>
                  <a:pt x="33773" y="48724"/>
                </a:lnTo>
                <a:lnTo>
                  <a:pt x="34357" y="48841"/>
                </a:lnTo>
                <a:lnTo>
                  <a:pt x="34961" y="48958"/>
                </a:lnTo>
                <a:lnTo>
                  <a:pt x="35564" y="49035"/>
                </a:lnTo>
                <a:lnTo>
                  <a:pt x="36168" y="49094"/>
                </a:lnTo>
                <a:lnTo>
                  <a:pt x="36771" y="49152"/>
                </a:lnTo>
                <a:lnTo>
                  <a:pt x="37394" y="49172"/>
                </a:lnTo>
                <a:lnTo>
                  <a:pt x="37998" y="49191"/>
                </a:lnTo>
                <a:lnTo>
                  <a:pt x="38620" y="49191"/>
                </a:lnTo>
                <a:lnTo>
                  <a:pt x="39243" y="49172"/>
                </a:lnTo>
                <a:lnTo>
                  <a:pt x="39866" y="49133"/>
                </a:lnTo>
                <a:lnTo>
                  <a:pt x="40489" y="49094"/>
                </a:lnTo>
                <a:lnTo>
                  <a:pt x="41112" y="49016"/>
                </a:lnTo>
                <a:lnTo>
                  <a:pt x="41735" y="48938"/>
                </a:lnTo>
                <a:lnTo>
                  <a:pt x="42358" y="48860"/>
                </a:lnTo>
                <a:lnTo>
                  <a:pt x="42981" y="48763"/>
                </a:lnTo>
                <a:lnTo>
                  <a:pt x="43604" y="48646"/>
                </a:lnTo>
                <a:lnTo>
                  <a:pt x="44849" y="48374"/>
                </a:lnTo>
                <a:lnTo>
                  <a:pt x="46076" y="48082"/>
                </a:lnTo>
                <a:lnTo>
                  <a:pt x="47283" y="47751"/>
                </a:lnTo>
                <a:lnTo>
                  <a:pt x="48470" y="47381"/>
                </a:lnTo>
                <a:lnTo>
                  <a:pt x="49658" y="46992"/>
                </a:lnTo>
                <a:lnTo>
                  <a:pt x="50787" y="46583"/>
                </a:lnTo>
                <a:lnTo>
                  <a:pt x="51916" y="46135"/>
                </a:lnTo>
                <a:lnTo>
                  <a:pt x="52986" y="45707"/>
                </a:lnTo>
                <a:lnTo>
                  <a:pt x="54037" y="45259"/>
                </a:lnTo>
                <a:lnTo>
                  <a:pt x="55030" y="44792"/>
                </a:lnTo>
                <a:lnTo>
                  <a:pt x="55984" y="44344"/>
                </a:lnTo>
                <a:lnTo>
                  <a:pt x="56899" y="43916"/>
                </a:lnTo>
                <a:lnTo>
                  <a:pt x="57755" y="43468"/>
                </a:lnTo>
                <a:lnTo>
                  <a:pt x="58534" y="43059"/>
                </a:lnTo>
                <a:lnTo>
                  <a:pt x="59935" y="42281"/>
                </a:lnTo>
                <a:lnTo>
                  <a:pt x="61065" y="41638"/>
                </a:lnTo>
                <a:lnTo>
                  <a:pt x="61882" y="41152"/>
                </a:lnTo>
                <a:lnTo>
                  <a:pt x="56062" y="31711"/>
                </a:lnTo>
                <a:lnTo>
                  <a:pt x="55458" y="32081"/>
                </a:lnTo>
                <a:lnTo>
                  <a:pt x="54835" y="32451"/>
                </a:lnTo>
                <a:lnTo>
                  <a:pt x="53512" y="33190"/>
                </a:lnTo>
                <a:lnTo>
                  <a:pt x="52110" y="33910"/>
                </a:lnTo>
                <a:lnTo>
                  <a:pt x="50650" y="34592"/>
                </a:lnTo>
                <a:lnTo>
                  <a:pt x="49911" y="34923"/>
                </a:lnTo>
                <a:lnTo>
                  <a:pt x="49171" y="35254"/>
                </a:lnTo>
                <a:lnTo>
                  <a:pt x="48412" y="35565"/>
                </a:lnTo>
                <a:lnTo>
                  <a:pt x="47653" y="35877"/>
                </a:lnTo>
                <a:lnTo>
                  <a:pt x="46893" y="36169"/>
                </a:lnTo>
                <a:lnTo>
                  <a:pt x="46134" y="36441"/>
                </a:lnTo>
                <a:lnTo>
                  <a:pt x="45375" y="36694"/>
                </a:lnTo>
                <a:lnTo>
                  <a:pt x="44635" y="36947"/>
                </a:lnTo>
                <a:lnTo>
                  <a:pt x="43896" y="37161"/>
                </a:lnTo>
                <a:lnTo>
                  <a:pt x="43156" y="37356"/>
                </a:lnTo>
                <a:lnTo>
                  <a:pt x="42436" y="37551"/>
                </a:lnTo>
                <a:lnTo>
                  <a:pt x="41715" y="37706"/>
                </a:lnTo>
                <a:lnTo>
                  <a:pt x="41034" y="37843"/>
                </a:lnTo>
                <a:lnTo>
                  <a:pt x="40353" y="37959"/>
                </a:lnTo>
                <a:lnTo>
                  <a:pt x="39711" y="38057"/>
                </a:lnTo>
                <a:lnTo>
                  <a:pt x="39068" y="38115"/>
                </a:lnTo>
                <a:lnTo>
                  <a:pt x="38465" y="38135"/>
                </a:lnTo>
                <a:lnTo>
                  <a:pt x="37881" y="38135"/>
                </a:lnTo>
                <a:lnTo>
                  <a:pt x="37316" y="38115"/>
                </a:lnTo>
                <a:lnTo>
                  <a:pt x="36791" y="38057"/>
                </a:lnTo>
                <a:lnTo>
                  <a:pt x="36304" y="37959"/>
                </a:lnTo>
                <a:lnTo>
                  <a:pt x="35856" y="37843"/>
                </a:lnTo>
                <a:lnTo>
                  <a:pt x="35642" y="37765"/>
                </a:lnTo>
                <a:lnTo>
                  <a:pt x="35428" y="37667"/>
                </a:lnTo>
                <a:lnTo>
                  <a:pt x="35233" y="37570"/>
                </a:lnTo>
                <a:lnTo>
                  <a:pt x="35039" y="37473"/>
                </a:lnTo>
                <a:lnTo>
                  <a:pt x="34844" y="37336"/>
                </a:lnTo>
                <a:lnTo>
                  <a:pt x="34669" y="37200"/>
                </a:lnTo>
                <a:lnTo>
                  <a:pt x="34494" y="37025"/>
                </a:lnTo>
                <a:lnTo>
                  <a:pt x="34338" y="36830"/>
                </a:lnTo>
                <a:lnTo>
                  <a:pt x="34182" y="36636"/>
                </a:lnTo>
                <a:lnTo>
                  <a:pt x="34046" y="36422"/>
                </a:lnTo>
                <a:lnTo>
                  <a:pt x="33910" y="36188"/>
                </a:lnTo>
                <a:lnTo>
                  <a:pt x="33793" y="35954"/>
                </a:lnTo>
                <a:lnTo>
                  <a:pt x="33676" y="35701"/>
                </a:lnTo>
                <a:lnTo>
                  <a:pt x="33579" y="35448"/>
                </a:lnTo>
                <a:lnTo>
                  <a:pt x="33404" y="34884"/>
                </a:lnTo>
                <a:lnTo>
                  <a:pt x="33267" y="34300"/>
                </a:lnTo>
                <a:lnTo>
                  <a:pt x="33151" y="33696"/>
                </a:lnTo>
                <a:lnTo>
                  <a:pt x="33073" y="33073"/>
                </a:lnTo>
                <a:lnTo>
                  <a:pt x="33014" y="32451"/>
                </a:lnTo>
                <a:lnTo>
                  <a:pt x="32975" y="31828"/>
                </a:lnTo>
                <a:lnTo>
                  <a:pt x="32975" y="31205"/>
                </a:lnTo>
                <a:lnTo>
                  <a:pt x="32975" y="30601"/>
                </a:lnTo>
                <a:lnTo>
                  <a:pt x="32975" y="30017"/>
                </a:lnTo>
                <a:lnTo>
                  <a:pt x="33034" y="28947"/>
                </a:lnTo>
                <a:lnTo>
                  <a:pt x="33170" y="26747"/>
                </a:lnTo>
                <a:lnTo>
                  <a:pt x="33267" y="24645"/>
                </a:lnTo>
                <a:lnTo>
                  <a:pt x="33326" y="22659"/>
                </a:lnTo>
                <a:lnTo>
                  <a:pt x="33345" y="21705"/>
                </a:lnTo>
                <a:lnTo>
                  <a:pt x="33326" y="20790"/>
                </a:lnTo>
                <a:lnTo>
                  <a:pt x="33326" y="19895"/>
                </a:lnTo>
                <a:lnTo>
                  <a:pt x="33287" y="19019"/>
                </a:lnTo>
                <a:lnTo>
                  <a:pt x="33248" y="18182"/>
                </a:lnTo>
                <a:lnTo>
                  <a:pt x="33170" y="17364"/>
                </a:lnTo>
                <a:lnTo>
                  <a:pt x="33092" y="16586"/>
                </a:lnTo>
                <a:lnTo>
                  <a:pt x="33014" y="15827"/>
                </a:lnTo>
                <a:lnTo>
                  <a:pt x="32897" y="15106"/>
                </a:lnTo>
                <a:lnTo>
                  <a:pt x="32761" y="14406"/>
                </a:lnTo>
                <a:lnTo>
                  <a:pt x="32625" y="13724"/>
                </a:lnTo>
                <a:lnTo>
                  <a:pt x="32450" y="13082"/>
                </a:lnTo>
                <a:lnTo>
                  <a:pt x="32255" y="12459"/>
                </a:lnTo>
                <a:lnTo>
                  <a:pt x="32060" y="11875"/>
                </a:lnTo>
                <a:lnTo>
                  <a:pt x="31827" y="11311"/>
                </a:lnTo>
                <a:lnTo>
                  <a:pt x="31574" y="10785"/>
                </a:lnTo>
                <a:lnTo>
                  <a:pt x="31301" y="10279"/>
                </a:lnTo>
                <a:lnTo>
                  <a:pt x="31009" y="9812"/>
                </a:lnTo>
                <a:lnTo>
                  <a:pt x="30678" y="9364"/>
                </a:lnTo>
                <a:lnTo>
                  <a:pt x="30328" y="8955"/>
                </a:lnTo>
                <a:lnTo>
                  <a:pt x="29958" y="8566"/>
                </a:lnTo>
                <a:lnTo>
                  <a:pt x="29569" y="8216"/>
                </a:lnTo>
                <a:lnTo>
                  <a:pt x="29141" y="7885"/>
                </a:lnTo>
                <a:lnTo>
                  <a:pt x="28693" y="7593"/>
                </a:lnTo>
                <a:lnTo>
                  <a:pt x="28226" y="7320"/>
                </a:lnTo>
                <a:lnTo>
                  <a:pt x="27720" y="7087"/>
                </a:lnTo>
                <a:lnTo>
                  <a:pt x="27175" y="6872"/>
                </a:lnTo>
                <a:lnTo>
                  <a:pt x="26649" y="6697"/>
                </a:lnTo>
                <a:lnTo>
                  <a:pt x="26143" y="6580"/>
                </a:lnTo>
                <a:lnTo>
                  <a:pt x="25617" y="6503"/>
                </a:lnTo>
                <a:lnTo>
                  <a:pt x="25111" y="6444"/>
                </a:lnTo>
                <a:lnTo>
                  <a:pt x="24605" y="6444"/>
                </a:lnTo>
                <a:lnTo>
                  <a:pt x="24118" y="6464"/>
                </a:lnTo>
                <a:lnTo>
                  <a:pt x="23612" y="6541"/>
                </a:lnTo>
                <a:lnTo>
                  <a:pt x="23126" y="6619"/>
                </a:lnTo>
                <a:lnTo>
                  <a:pt x="22639" y="6756"/>
                </a:lnTo>
                <a:lnTo>
                  <a:pt x="22172" y="6911"/>
                </a:lnTo>
                <a:lnTo>
                  <a:pt x="21685" y="7087"/>
                </a:lnTo>
                <a:lnTo>
                  <a:pt x="21218" y="7301"/>
                </a:lnTo>
                <a:lnTo>
                  <a:pt x="20751" y="7554"/>
                </a:lnTo>
                <a:lnTo>
                  <a:pt x="20284" y="7807"/>
                </a:lnTo>
                <a:lnTo>
                  <a:pt x="19816" y="8099"/>
                </a:lnTo>
                <a:lnTo>
                  <a:pt x="19349" y="8410"/>
                </a:lnTo>
                <a:lnTo>
                  <a:pt x="18902" y="8722"/>
                </a:lnTo>
                <a:lnTo>
                  <a:pt x="18454" y="9072"/>
                </a:lnTo>
                <a:lnTo>
                  <a:pt x="17987" y="9442"/>
                </a:lnTo>
                <a:lnTo>
                  <a:pt x="17539" y="9812"/>
                </a:lnTo>
                <a:lnTo>
                  <a:pt x="17111" y="10201"/>
                </a:lnTo>
                <a:lnTo>
                  <a:pt x="16215" y="11038"/>
                </a:lnTo>
                <a:lnTo>
                  <a:pt x="15339" y="11895"/>
                </a:lnTo>
                <a:lnTo>
                  <a:pt x="14483" y="12790"/>
                </a:lnTo>
                <a:lnTo>
                  <a:pt x="12770" y="14639"/>
                </a:lnTo>
                <a:lnTo>
                  <a:pt x="12595" y="14795"/>
                </a:lnTo>
                <a:lnTo>
                  <a:pt x="12497" y="14873"/>
                </a:lnTo>
                <a:lnTo>
                  <a:pt x="12361" y="14931"/>
                </a:lnTo>
                <a:lnTo>
                  <a:pt x="12205" y="14970"/>
                </a:lnTo>
                <a:lnTo>
                  <a:pt x="12011" y="14970"/>
                </a:lnTo>
                <a:lnTo>
                  <a:pt x="11913" y="14951"/>
                </a:lnTo>
                <a:lnTo>
                  <a:pt x="11797" y="14912"/>
                </a:lnTo>
                <a:lnTo>
                  <a:pt x="11680" y="14873"/>
                </a:lnTo>
                <a:lnTo>
                  <a:pt x="11563" y="14814"/>
                </a:lnTo>
                <a:lnTo>
                  <a:pt x="11388" y="14698"/>
                </a:lnTo>
                <a:lnTo>
                  <a:pt x="11251" y="14581"/>
                </a:lnTo>
                <a:lnTo>
                  <a:pt x="11154" y="14445"/>
                </a:lnTo>
                <a:lnTo>
                  <a:pt x="11115" y="14328"/>
                </a:lnTo>
                <a:lnTo>
                  <a:pt x="11076" y="14211"/>
                </a:lnTo>
                <a:lnTo>
                  <a:pt x="11057" y="14114"/>
                </a:lnTo>
                <a:lnTo>
                  <a:pt x="11076" y="13997"/>
                </a:lnTo>
                <a:lnTo>
                  <a:pt x="11096" y="13919"/>
                </a:lnTo>
                <a:lnTo>
                  <a:pt x="14969" y="4050"/>
                </a:lnTo>
                <a:lnTo>
                  <a:pt x="4653" y="1"/>
                </a:lnTo>
                <a:close/>
              </a:path>
            </a:pathLst>
          </a:custGeom>
          <a:solidFill>
            <a:schemeClr val="lt2"/>
          </a:solidFill>
          <a:ln w="952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5" name="Google Shape;1175;p13"/>
          <p:cNvGrpSpPr/>
          <p:nvPr/>
        </p:nvGrpSpPr>
        <p:grpSpPr>
          <a:xfrm>
            <a:off x="8424011" y="3028558"/>
            <a:ext cx="870980" cy="653235"/>
            <a:chOff x="2609400" y="2709025"/>
            <a:chExt cx="426700" cy="320025"/>
          </a:xfrm>
        </p:grpSpPr>
        <p:sp>
          <p:nvSpPr>
            <p:cNvPr id="1176" name="Google Shape;1176;p13"/>
            <p:cNvSpPr/>
            <p:nvPr/>
          </p:nvSpPr>
          <p:spPr>
            <a:xfrm>
              <a:off x="2609400" y="2709025"/>
              <a:ext cx="416450" cy="270800"/>
            </a:xfrm>
            <a:custGeom>
              <a:avLst/>
              <a:gdLst/>
              <a:ahLst/>
              <a:cxnLst/>
              <a:rect l="l" t="t" r="r" b="b"/>
              <a:pathLst>
                <a:path w="16658" h="10832" extrusionOk="0">
                  <a:moveTo>
                    <a:pt x="13622" y="0"/>
                  </a:moveTo>
                  <a:lnTo>
                    <a:pt x="13458" y="21"/>
                  </a:lnTo>
                  <a:lnTo>
                    <a:pt x="13273" y="62"/>
                  </a:lnTo>
                  <a:lnTo>
                    <a:pt x="13109" y="123"/>
                  </a:lnTo>
                  <a:lnTo>
                    <a:pt x="12924" y="185"/>
                  </a:lnTo>
                  <a:lnTo>
                    <a:pt x="12760" y="246"/>
                  </a:lnTo>
                  <a:lnTo>
                    <a:pt x="12452" y="452"/>
                  </a:lnTo>
                  <a:lnTo>
                    <a:pt x="12124" y="698"/>
                  </a:lnTo>
                  <a:lnTo>
                    <a:pt x="11796" y="985"/>
                  </a:lnTo>
                  <a:lnTo>
                    <a:pt x="11693" y="1087"/>
                  </a:lnTo>
                  <a:lnTo>
                    <a:pt x="11386" y="1395"/>
                  </a:lnTo>
                  <a:lnTo>
                    <a:pt x="10893" y="1846"/>
                  </a:lnTo>
                  <a:lnTo>
                    <a:pt x="10237" y="2400"/>
                  </a:lnTo>
                  <a:lnTo>
                    <a:pt x="9827" y="2708"/>
                  </a:lnTo>
                  <a:lnTo>
                    <a:pt x="9396" y="3016"/>
                  </a:lnTo>
                  <a:lnTo>
                    <a:pt x="8903" y="3344"/>
                  </a:lnTo>
                  <a:lnTo>
                    <a:pt x="8391" y="3672"/>
                  </a:lnTo>
                  <a:lnTo>
                    <a:pt x="7837" y="4000"/>
                  </a:lnTo>
                  <a:lnTo>
                    <a:pt x="7262" y="4308"/>
                  </a:lnTo>
                  <a:lnTo>
                    <a:pt x="6626" y="4616"/>
                  </a:lnTo>
                  <a:lnTo>
                    <a:pt x="5970" y="4903"/>
                  </a:lnTo>
                  <a:lnTo>
                    <a:pt x="5313" y="5170"/>
                  </a:lnTo>
                  <a:lnTo>
                    <a:pt x="4657" y="5416"/>
                  </a:lnTo>
                  <a:lnTo>
                    <a:pt x="3406" y="5847"/>
                  </a:lnTo>
                  <a:lnTo>
                    <a:pt x="2277" y="6257"/>
                  </a:lnTo>
                  <a:lnTo>
                    <a:pt x="1765" y="6462"/>
                  </a:lnTo>
                  <a:lnTo>
                    <a:pt x="1313" y="6667"/>
                  </a:lnTo>
                  <a:lnTo>
                    <a:pt x="923" y="6872"/>
                  </a:lnTo>
                  <a:lnTo>
                    <a:pt x="739" y="6975"/>
                  </a:lnTo>
                  <a:lnTo>
                    <a:pt x="595" y="7098"/>
                  </a:lnTo>
                  <a:lnTo>
                    <a:pt x="452" y="7221"/>
                  </a:lnTo>
                  <a:lnTo>
                    <a:pt x="329" y="7344"/>
                  </a:lnTo>
                  <a:lnTo>
                    <a:pt x="226" y="7467"/>
                  </a:lnTo>
                  <a:lnTo>
                    <a:pt x="123" y="7611"/>
                  </a:lnTo>
                  <a:lnTo>
                    <a:pt x="62" y="7754"/>
                  </a:lnTo>
                  <a:lnTo>
                    <a:pt x="21" y="7898"/>
                  </a:lnTo>
                  <a:lnTo>
                    <a:pt x="0" y="8062"/>
                  </a:lnTo>
                  <a:lnTo>
                    <a:pt x="0" y="8226"/>
                  </a:lnTo>
                  <a:lnTo>
                    <a:pt x="21" y="8390"/>
                  </a:lnTo>
                  <a:lnTo>
                    <a:pt x="82" y="8575"/>
                  </a:lnTo>
                  <a:lnTo>
                    <a:pt x="144" y="8760"/>
                  </a:lnTo>
                  <a:lnTo>
                    <a:pt x="247" y="8965"/>
                  </a:lnTo>
                  <a:lnTo>
                    <a:pt x="370" y="9170"/>
                  </a:lnTo>
                  <a:lnTo>
                    <a:pt x="493" y="9355"/>
                  </a:lnTo>
                  <a:lnTo>
                    <a:pt x="636" y="9539"/>
                  </a:lnTo>
                  <a:lnTo>
                    <a:pt x="800" y="9703"/>
                  </a:lnTo>
                  <a:lnTo>
                    <a:pt x="965" y="9867"/>
                  </a:lnTo>
                  <a:lnTo>
                    <a:pt x="1129" y="10011"/>
                  </a:lnTo>
                  <a:lnTo>
                    <a:pt x="1334" y="10155"/>
                  </a:lnTo>
                  <a:lnTo>
                    <a:pt x="1518" y="10278"/>
                  </a:lnTo>
                  <a:lnTo>
                    <a:pt x="1744" y="10380"/>
                  </a:lnTo>
                  <a:lnTo>
                    <a:pt x="1949" y="10483"/>
                  </a:lnTo>
                  <a:lnTo>
                    <a:pt x="2195" y="10565"/>
                  </a:lnTo>
                  <a:lnTo>
                    <a:pt x="2442" y="10647"/>
                  </a:lnTo>
                  <a:lnTo>
                    <a:pt x="2688" y="10708"/>
                  </a:lnTo>
                  <a:lnTo>
                    <a:pt x="2954" y="10770"/>
                  </a:lnTo>
                  <a:lnTo>
                    <a:pt x="3242" y="10791"/>
                  </a:lnTo>
                  <a:lnTo>
                    <a:pt x="3529" y="10832"/>
                  </a:lnTo>
                  <a:lnTo>
                    <a:pt x="4124" y="10832"/>
                  </a:lnTo>
                  <a:lnTo>
                    <a:pt x="4452" y="10811"/>
                  </a:lnTo>
                  <a:lnTo>
                    <a:pt x="4780" y="10770"/>
                  </a:lnTo>
                  <a:lnTo>
                    <a:pt x="5108" y="10729"/>
                  </a:lnTo>
                  <a:lnTo>
                    <a:pt x="5457" y="10667"/>
                  </a:lnTo>
                  <a:lnTo>
                    <a:pt x="5826" y="10585"/>
                  </a:lnTo>
                  <a:lnTo>
                    <a:pt x="6196" y="10503"/>
                  </a:lnTo>
                  <a:lnTo>
                    <a:pt x="6955" y="10278"/>
                  </a:lnTo>
                  <a:lnTo>
                    <a:pt x="7775" y="9970"/>
                  </a:lnTo>
                  <a:lnTo>
                    <a:pt x="8616" y="9621"/>
                  </a:lnTo>
                  <a:lnTo>
                    <a:pt x="9498" y="9190"/>
                  </a:lnTo>
                  <a:lnTo>
                    <a:pt x="10360" y="8739"/>
                  </a:lnTo>
                  <a:lnTo>
                    <a:pt x="11160" y="8308"/>
                  </a:lnTo>
                  <a:lnTo>
                    <a:pt x="11898" y="7878"/>
                  </a:lnTo>
                  <a:lnTo>
                    <a:pt x="12575" y="7488"/>
                  </a:lnTo>
                  <a:lnTo>
                    <a:pt x="13170" y="7098"/>
                  </a:lnTo>
                  <a:lnTo>
                    <a:pt x="13724" y="6708"/>
                  </a:lnTo>
                  <a:lnTo>
                    <a:pt x="14217" y="6339"/>
                  </a:lnTo>
                  <a:lnTo>
                    <a:pt x="14647" y="5970"/>
                  </a:lnTo>
                  <a:lnTo>
                    <a:pt x="15037" y="5621"/>
                  </a:lnTo>
                  <a:lnTo>
                    <a:pt x="15386" y="5252"/>
                  </a:lnTo>
                  <a:lnTo>
                    <a:pt x="15673" y="4903"/>
                  </a:lnTo>
                  <a:lnTo>
                    <a:pt x="15940" y="4534"/>
                  </a:lnTo>
                  <a:lnTo>
                    <a:pt x="16145" y="4185"/>
                  </a:lnTo>
                  <a:lnTo>
                    <a:pt x="16309" y="3816"/>
                  </a:lnTo>
                  <a:lnTo>
                    <a:pt x="16453" y="3447"/>
                  </a:lnTo>
                  <a:lnTo>
                    <a:pt x="16555" y="3077"/>
                  </a:lnTo>
                  <a:lnTo>
                    <a:pt x="16637" y="2708"/>
                  </a:lnTo>
                  <a:lnTo>
                    <a:pt x="16658" y="2380"/>
                  </a:lnTo>
                  <a:lnTo>
                    <a:pt x="16658" y="2072"/>
                  </a:lnTo>
                  <a:lnTo>
                    <a:pt x="16637" y="1805"/>
                  </a:lnTo>
                  <a:lnTo>
                    <a:pt x="16576" y="1559"/>
                  </a:lnTo>
                  <a:lnTo>
                    <a:pt x="16494" y="1354"/>
                  </a:lnTo>
                  <a:lnTo>
                    <a:pt x="16391" y="1149"/>
                  </a:lnTo>
                  <a:lnTo>
                    <a:pt x="16268" y="985"/>
                  </a:lnTo>
                  <a:lnTo>
                    <a:pt x="16124" y="821"/>
                  </a:lnTo>
                  <a:lnTo>
                    <a:pt x="15940" y="698"/>
                  </a:lnTo>
                  <a:lnTo>
                    <a:pt x="15755" y="575"/>
                  </a:lnTo>
                  <a:lnTo>
                    <a:pt x="15570" y="472"/>
                  </a:lnTo>
                  <a:lnTo>
                    <a:pt x="15365" y="369"/>
                  </a:lnTo>
                  <a:lnTo>
                    <a:pt x="15140" y="287"/>
                  </a:lnTo>
                  <a:lnTo>
                    <a:pt x="14668" y="144"/>
                  </a:lnTo>
                  <a:lnTo>
                    <a:pt x="14442" y="82"/>
                  </a:lnTo>
                  <a:lnTo>
                    <a:pt x="14237" y="41"/>
                  </a:lnTo>
                  <a:lnTo>
                    <a:pt x="14011" y="21"/>
                  </a:lnTo>
                  <a:lnTo>
                    <a:pt x="1382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13"/>
            <p:cNvSpPr/>
            <p:nvPr/>
          </p:nvSpPr>
          <p:spPr>
            <a:xfrm>
              <a:off x="2727350" y="2943900"/>
              <a:ext cx="78500" cy="81575"/>
            </a:xfrm>
            <a:custGeom>
              <a:avLst/>
              <a:gdLst/>
              <a:ahLst/>
              <a:cxnLst/>
              <a:rect l="l" t="t" r="r" b="b"/>
              <a:pathLst>
                <a:path w="3140" h="3263" extrusionOk="0">
                  <a:moveTo>
                    <a:pt x="1375" y="1"/>
                  </a:moveTo>
                  <a:lnTo>
                    <a:pt x="1211" y="21"/>
                  </a:lnTo>
                  <a:lnTo>
                    <a:pt x="1067" y="62"/>
                  </a:lnTo>
                  <a:lnTo>
                    <a:pt x="924" y="103"/>
                  </a:lnTo>
                  <a:lnTo>
                    <a:pt x="801" y="185"/>
                  </a:lnTo>
                  <a:lnTo>
                    <a:pt x="678" y="247"/>
                  </a:lnTo>
                  <a:lnTo>
                    <a:pt x="554" y="349"/>
                  </a:lnTo>
                  <a:lnTo>
                    <a:pt x="452" y="431"/>
                  </a:lnTo>
                  <a:lnTo>
                    <a:pt x="349" y="554"/>
                  </a:lnTo>
                  <a:lnTo>
                    <a:pt x="267" y="657"/>
                  </a:lnTo>
                  <a:lnTo>
                    <a:pt x="185" y="780"/>
                  </a:lnTo>
                  <a:lnTo>
                    <a:pt x="124" y="924"/>
                  </a:lnTo>
                  <a:lnTo>
                    <a:pt x="83" y="1067"/>
                  </a:lnTo>
                  <a:lnTo>
                    <a:pt x="42" y="1211"/>
                  </a:lnTo>
                  <a:lnTo>
                    <a:pt x="21" y="1355"/>
                  </a:lnTo>
                  <a:lnTo>
                    <a:pt x="1" y="1519"/>
                  </a:lnTo>
                  <a:lnTo>
                    <a:pt x="21" y="1642"/>
                  </a:lnTo>
                  <a:lnTo>
                    <a:pt x="21" y="1785"/>
                  </a:lnTo>
                  <a:lnTo>
                    <a:pt x="103" y="2031"/>
                  </a:lnTo>
                  <a:lnTo>
                    <a:pt x="226" y="2278"/>
                  </a:lnTo>
                  <a:lnTo>
                    <a:pt x="370" y="2483"/>
                  </a:lnTo>
                  <a:lnTo>
                    <a:pt x="390" y="2503"/>
                  </a:lnTo>
                  <a:lnTo>
                    <a:pt x="493" y="2626"/>
                  </a:lnTo>
                  <a:lnTo>
                    <a:pt x="636" y="2729"/>
                  </a:lnTo>
                  <a:lnTo>
                    <a:pt x="760" y="2832"/>
                  </a:lnTo>
                  <a:lnTo>
                    <a:pt x="924" y="2893"/>
                  </a:lnTo>
                  <a:lnTo>
                    <a:pt x="1396" y="3262"/>
                  </a:lnTo>
                  <a:lnTo>
                    <a:pt x="1560" y="3016"/>
                  </a:lnTo>
                  <a:lnTo>
                    <a:pt x="1724" y="3016"/>
                  </a:lnTo>
                  <a:lnTo>
                    <a:pt x="1867" y="2996"/>
                  </a:lnTo>
                  <a:lnTo>
                    <a:pt x="2011" y="2955"/>
                  </a:lnTo>
                  <a:lnTo>
                    <a:pt x="2134" y="2893"/>
                  </a:lnTo>
                  <a:lnTo>
                    <a:pt x="2278" y="2832"/>
                  </a:lnTo>
                  <a:lnTo>
                    <a:pt x="2380" y="2749"/>
                  </a:lnTo>
                  <a:lnTo>
                    <a:pt x="2503" y="2667"/>
                  </a:lnTo>
                  <a:lnTo>
                    <a:pt x="2606" y="2565"/>
                  </a:lnTo>
                  <a:lnTo>
                    <a:pt x="2708" y="2462"/>
                  </a:lnTo>
                  <a:lnTo>
                    <a:pt x="2790" y="2339"/>
                  </a:lnTo>
                  <a:lnTo>
                    <a:pt x="2852" y="2216"/>
                  </a:lnTo>
                  <a:lnTo>
                    <a:pt x="2934" y="2093"/>
                  </a:lnTo>
                  <a:lnTo>
                    <a:pt x="2975" y="1949"/>
                  </a:lnTo>
                  <a:lnTo>
                    <a:pt x="3016" y="1806"/>
                  </a:lnTo>
                  <a:lnTo>
                    <a:pt x="3037" y="1662"/>
                  </a:lnTo>
                  <a:lnTo>
                    <a:pt x="3037" y="1519"/>
                  </a:lnTo>
                  <a:lnTo>
                    <a:pt x="3016" y="1313"/>
                  </a:lnTo>
                  <a:lnTo>
                    <a:pt x="2975" y="1129"/>
                  </a:lnTo>
                  <a:lnTo>
                    <a:pt x="3139" y="903"/>
                  </a:lnTo>
                  <a:lnTo>
                    <a:pt x="2401" y="267"/>
                  </a:lnTo>
                  <a:lnTo>
                    <a:pt x="2196" y="144"/>
                  </a:lnTo>
                  <a:lnTo>
                    <a:pt x="1990" y="62"/>
                  </a:lnTo>
                  <a:lnTo>
                    <a:pt x="1765" y="21"/>
                  </a:lnTo>
                  <a:lnTo>
                    <a:pt x="1519" y="1"/>
                  </a:lnTo>
                  <a:close/>
                </a:path>
              </a:pathLst>
            </a:custGeom>
            <a:solidFill>
              <a:schemeClr val="accen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13"/>
            <p:cNvSpPr/>
            <p:nvPr/>
          </p:nvSpPr>
          <p:spPr>
            <a:xfrm>
              <a:off x="2741700" y="2954675"/>
              <a:ext cx="74400" cy="74375"/>
            </a:xfrm>
            <a:custGeom>
              <a:avLst/>
              <a:gdLst/>
              <a:ahLst/>
              <a:cxnLst/>
              <a:rect l="l" t="t" r="r" b="b"/>
              <a:pathLst>
                <a:path w="2976" h="2975" extrusionOk="0">
                  <a:moveTo>
                    <a:pt x="1334" y="0"/>
                  </a:moveTo>
                  <a:lnTo>
                    <a:pt x="1191" y="21"/>
                  </a:lnTo>
                  <a:lnTo>
                    <a:pt x="1047" y="62"/>
                  </a:lnTo>
                  <a:lnTo>
                    <a:pt x="904" y="103"/>
                  </a:lnTo>
                  <a:lnTo>
                    <a:pt x="780" y="165"/>
                  </a:lnTo>
                  <a:lnTo>
                    <a:pt x="657" y="247"/>
                  </a:lnTo>
                  <a:lnTo>
                    <a:pt x="534" y="329"/>
                  </a:lnTo>
                  <a:lnTo>
                    <a:pt x="432" y="431"/>
                  </a:lnTo>
                  <a:lnTo>
                    <a:pt x="329" y="534"/>
                  </a:lnTo>
                  <a:lnTo>
                    <a:pt x="247" y="657"/>
                  </a:lnTo>
                  <a:lnTo>
                    <a:pt x="165" y="780"/>
                  </a:lnTo>
                  <a:lnTo>
                    <a:pt x="104" y="903"/>
                  </a:lnTo>
                  <a:lnTo>
                    <a:pt x="62" y="1047"/>
                  </a:lnTo>
                  <a:lnTo>
                    <a:pt x="21" y="1190"/>
                  </a:lnTo>
                  <a:lnTo>
                    <a:pt x="1" y="1334"/>
                  </a:lnTo>
                  <a:lnTo>
                    <a:pt x="1" y="1477"/>
                  </a:lnTo>
                  <a:lnTo>
                    <a:pt x="1" y="1642"/>
                  </a:lnTo>
                  <a:lnTo>
                    <a:pt x="21" y="1785"/>
                  </a:lnTo>
                  <a:lnTo>
                    <a:pt x="62" y="1929"/>
                  </a:lnTo>
                  <a:lnTo>
                    <a:pt x="104" y="2072"/>
                  </a:lnTo>
                  <a:lnTo>
                    <a:pt x="165" y="2195"/>
                  </a:lnTo>
                  <a:lnTo>
                    <a:pt x="247" y="2318"/>
                  </a:lnTo>
                  <a:lnTo>
                    <a:pt x="329" y="2442"/>
                  </a:lnTo>
                  <a:lnTo>
                    <a:pt x="432" y="2544"/>
                  </a:lnTo>
                  <a:lnTo>
                    <a:pt x="534" y="2647"/>
                  </a:lnTo>
                  <a:lnTo>
                    <a:pt x="657" y="2729"/>
                  </a:lnTo>
                  <a:lnTo>
                    <a:pt x="780" y="2790"/>
                  </a:lnTo>
                  <a:lnTo>
                    <a:pt x="904" y="2872"/>
                  </a:lnTo>
                  <a:lnTo>
                    <a:pt x="1047" y="2913"/>
                  </a:lnTo>
                  <a:lnTo>
                    <a:pt x="1191" y="2954"/>
                  </a:lnTo>
                  <a:lnTo>
                    <a:pt x="1334" y="2975"/>
                  </a:lnTo>
                  <a:lnTo>
                    <a:pt x="1642" y="2975"/>
                  </a:lnTo>
                  <a:lnTo>
                    <a:pt x="1786" y="2954"/>
                  </a:lnTo>
                  <a:lnTo>
                    <a:pt x="1929" y="2913"/>
                  </a:lnTo>
                  <a:lnTo>
                    <a:pt x="2073" y="2872"/>
                  </a:lnTo>
                  <a:lnTo>
                    <a:pt x="2196" y="2790"/>
                  </a:lnTo>
                  <a:lnTo>
                    <a:pt x="2319" y="2729"/>
                  </a:lnTo>
                  <a:lnTo>
                    <a:pt x="2442" y="2647"/>
                  </a:lnTo>
                  <a:lnTo>
                    <a:pt x="2545" y="2544"/>
                  </a:lnTo>
                  <a:lnTo>
                    <a:pt x="2647" y="2442"/>
                  </a:lnTo>
                  <a:lnTo>
                    <a:pt x="2729" y="2318"/>
                  </a:lnTo>
                  <a:lnTo>
                    <a:pt x="2791" y="2195"/>
                  </a:lnTo>
                  <a:lnTo>
                    <a:pt x="2873" y="2072"/>
                  </a:lnTo>
                  <a:lnTo>
                    <a:pt x="2914" y="1929"/>
                  </a:lnTo>
                  <a:lnTo>
                    <a:pt x="2955" y="1785"/>
                  </a:lnTo>
                  <a:lnTo>
                    <a:pt x="2975" y="1642"/>
                  </a:lnTo>
                  <a:lnTo>
                    <a:pt x="2975" y="1477"/>
                  </a:lnTo>
                  <a:lnTo>
                    <a:pt x="2975" y="1334"/>
                  </a:lnTo>
                  <a:lnTo>
                    <a:pt x="2955" y="1190"/>
                  </a:lnTo>
                  <a:lnTo>
                    <a:pt x="2914" y="1047"/>
                  </a:lnTo>
                  <a:lnTo>
                    <a:pt x="2873" y="903"/>
                  </a:lnTo>
                  <a:lnTo>
                    <a:pt x="2791" y="780"/>
                  </a:lnTo>
                  <a:lnTo>
                    <a:pt x="2729" y="657"/>
                  </a:lnTo>
                  <a:lnTo>
                    <a:pt x="2647" y="534"/>
                  </a:lnTo>
                  <a:lnTo>
                    <a:pt x="2545" y="431"/>
                  </a:lnTo>
                  <a:lnTo>
                    <a:pt x="2442" y="329"/>
                  </a:lnTo>
                  <a:lnTo>
                    <a:pt x="2319" y="247"/>
                  </a:lnTo>
                  <a:lnTo>
                    <a:pt x="2196" y="165"/>
                  </a:lnTo>
                  <a:lnTo>
                    <a:pt x="2073" y="103"/>
                  </a:lnTo>
                  <a:lnTo>
                    <a:pt x="1929" y="62"/>
                  </a:lnTo>
                  <a:lnTo>
                    <a:pt x="1786" y="21"/>
                  </a:lnTo>
                  <a:lnTo>
                    <a:pt x="1642"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13"/>
            <p:cNvSpPr/>
            <p:nvPr/>
          </p:nvSpPr>
          <p:spPr>
            <a:xfrm>
              <a:off x="2761725" y="2974675"/>
              <a:ext cx="34375" cy="34375"/>
            </a:xfrm>
            <a:custGeom>
              <a:avLst/>
              <a:gdLst/>
              <a:ahLst/>
              <a:cxnLst/>
              <a:rect l="l" t="t" r="r" b="b"/>
              <a:pathLst>
                <a:path w="1375" h="1375" extrusionOk="0">
                  <a:moveTo>
                    <a:pt x="677" y="0"/>
                  </a:moveTo>
                  <a:lnTo>
                    <a:pt x="554" y="21"/>
                  </a:lnTo>
                  <a:lnTo>
                    <a:pt x="410" y="62"/>
                  </a:lnTo>
                  <a:lnTo>
                    <a:pt x="308" y="124"/>
                  </a:lnTo>
                  <a:lnTo>
                    <a:pt x="205" y="206"/>
                  </a:lnTo>
                  <a:lnTo>
                    <a:pt x="123" y="308"/>
                  </a:lnTo>
                  <a:lnTo>
                    <a:pt x="62" y="411"/>
                  </a:lnTo>
                  <a:lnTo>
                    <a:pt x="21" y="554"/>
                  </a:lnTo>
                  <a:lnTo>
                    <a:pt x="0" y="677"/>
                  </a:lnTo>
                  <a:lnTo>
                    <a:pt x="21" y="821"/>
                  </a:lnTo>
                  <a:lnTo>
                    <a:pt x="62" y="944"/>
                  </a:lnTo>
                  <a:lnTo>
                    <a:pt x="123" y="1067"/>
                  </a:lnTo>
                  <a:lnTo>
                    <a:pt x="205" y="1170"/>
                  </a:lnTo>
                  <a:lnTo>
                    <a:pt x="308" y="1252"/>
                  </a:lnTo>
                  <a:lnTo>
                    <a:pt x="410" y="1313"/>
                  </a:lnTo>
                  <a:lnTo>
                    <a:pt x="554" y="1354"/>
                  </a:lnTo>
                  <a:lnTo>
                    <a:pt x="677" y="1375"/>
                  </a:lnTo>
                  <a:lnTo>
                    <a:pt x="821" y="1354"/>
                  </a:lnTo>
                  <a:lnTo>
                    <a:pt x="944" y="1313"/>
                  </a:lnTo>
                  <a:lnTo>
                    <a:pt x="1067" y="1252"/>
                  </a:lnTo>
                  <a:lnTo>
                    <a:pt x="1169" y="1170"/>
                  </a:lnTo>
                  <a:lnTo>
                    <a:pt x="1251" y="1067"/>
                  </a:lnTo>
                  <a:lnTo>
                    <a:pt x="1313" y="944"/>
                  </a:lnTo>
                  <a:lnTo>
                    <a:pt x="1354" y="821"/>
                  </a:lnTo>
                  <a:lnTo>
                    <a:pt x="1374" y="677"/>
                  </a:lnTo>
                  <a:lnTo>
                    <a:pt x="1354" y="554"/>
                  </a:lnTo>
                  <a:lnTo>
                    <a:pt x="1313" y="411"/>
                  </a:lnTo>
                  <a:lnTo>
                    <a:pt x="1251" y="308"/>
                  </a:lnTo>
                  <a:lnTo>
                    <a:pt x="1169" y="206"/>
                  </a:lnTo>
                  <a:lnTo>
                    <a:pt x="1067" y="124"/>
                  </a:lnTo>
                  <a:lnTo>
                    <a:pt x="944" y="62"/>
                  </a:lnTo>
                  <a:lnTo>
                    <a:pt x="821" y="21"/>
                  </a:lnTo>
                  <a:lnTo>
                    <a:pt x="67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13"/>
            <p:cNvSpPr/>
            <p:nvPr/>
          </p:nvSpPr>
          <p:spPr>
            <a:xfrm>
              <a:off x="2971975" y="2826975"/>
              <a:ext cx="56950" cy="59000"/>
            </a:xfrm>
            <a:custGeom>
              <a:avLst/>
              <a:gdLst/>
              <a:ahLst/>
              <a:cxnLst/>
              <a:rect l="l" t="t" r="r" b="b"/>
              <a:pathLst>
                <a:path w="2278" h="2360" extrusionOk="0">
                  <a:moveTo>
                    <a:pt x="1108" y="0"/>
                  </a:moveTo>
                  <a:lnTo>
                    <a:pt x="883" y="21"/>
                  </a:lnTo>
                  <a:lnTo>
                    <a:pt x="678" y="82"/>
                  </a:lnTo>
                  <a:lnTo>
                    <a:pt x="493" y="185"/>
                  </a:lnTo>
                  <a:lnTo>
                    <a:pt x="329" y="329"/>
                  </a:lnTo>
                  <a:lnTo>
                    <a:pt x="185" y="493"/>
                  </a:lnTo>
                  <a:lnTo>
                    <a:pt x="83" y="677"/>
                  </a:lnTo>
                  <a:lnTo>
                    <a:pt x="21" y="883"/>
                  </a:lnTo>
                  <a:lnTo>
                    <a:pt x="1" y="1108"/>
                  </a:lnTo>
                  <a:lnTo>
                    <a:pt x="21" y="1293"/>
                  </a:lnTo>
                  <a:lnTo>
                    <a:pt x="62" y="1477"/>
                  </a:lnTo>
                  <a:lnTo>
                    <a:pt x="144" y="1662"/>
                  </a:lnTo>
                  <a:lnTo>
                    <a:pt x="267" y="1806"/>
                  </a:lnTo>
                  <a:lnTo>
                    <a:pt x="267" y="1826"/>
                  </a:lnTo>
                  <a:lnTo>
                    <a:pt x="370" y="1908"/>
                  </a:lnTo>
                  <a:lnTo>
                    <a:pt x="452" y="1990"/>
                  </a:lnTo>
                  <a:lnTo>
                    <a:pt x="555" y="2052"/>
                  </a:lnTo>
                  <a:lnTo>
                    <a:pt x="657" y="2113"/>
                  </a:lnTo>
                  <a:lnTo>
                    <a:pt x="1006" y="2360"/>
                  </a:lnTo>
                  <a:lnTo>
                    <a:pt x="1129" y="2195"/>
                  </a:lnTo>
                  <a:lnTo>
                    <a:pt x="1355" y="2175"/>
                  </a:lnTo>
                  <a:lnTo>
                    <a:pt x="1539" y="2113"/>
                  </a:lnTo>
                  <a:lnTo>
                    <a:pt x="1724" y="2011"/>
                  </a:lnTo>
                  <a:lnTo>
                    <a:pt x="1888" y="1867"/>
                  </a:lnTo>
                  <a:lnTo>
                    <a:pt x="2011" y="1703"/>
                  </a:lnTo>
                  <a:lnTo>
                    <a:pt x="2114" y="1518"/>
                  </a:lnTo>
                  <a:lnTo>
                    <a:pt x="2175" y="1313"/>
                  </a:lnTo>
                  <a:lnTo>
                    <a:pt x="2196" y="1108"/>
                  </a:lnTo>
                  <a:lnTo>
                    <a:pt x="2196" y="965"/>
                  </a:lnTo>
                  <a:lnTo>
                    <a:pt x="2155" y="821"/>
                  </a:lnTo>
                  <a:lnTo>
                    <a:pt x="2278" y="657"/>
                  </a:lnTo>
                  <a:lnTo>
                    <a:pt x="1724" y="206"/>
                  </a:lnTo>
                  <a:lnTo>
                    <a:pt x="1580" y="124"/>
                  </a:lnTo>
                  <a:lnTo>
                    <a:pt x="1437" y="62"/>
                  </a:lnTo>
                  <a:lnTo>
                    <a:pt x="1273" y="21"/>
                  </a:lnTo>
                  <a:lnTo>
                    <a:pt x="1108"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3"/>
            <p:cNvSpPr/>
            <p:nvPr/>
          </p:nvSpPr>
          <p:spPr>
            <a:xfrm>
              <a:off x="2982225" y="2834675"/>
              <a:ext cx="53875" cy="54375"/>
            </a:xfrm>
            <a:custGeom>
              <a:avLst/>
              <a:gdLst/>
              <a:ahLst/>
              <a:cxnLst/>
              <a:rect l="l" t="t" r="r" b="b"/>
              <a:pathLst>
                <a:path w="2155" h="2175" extrusionOk="0">
                  <a:moveTo>
                    <a:pt x="1088" y="0"/>
                  </a:moveTo>
                  <a:lnTo>
                    <a:pt x="863" y="21"/>
                  </a:lnTo>
                  <a:lnTo>
                    <a:pt x="657" y="103"/>
                  </a:lnTo>
                  <a:lnTo>
                    <a:pt x="473" y="185"/>
                  </a:lnTo>
                  <a:lnTo>
                    <a:pt x="309" y="328"/>
                  </a:lnTo>
                  <a:lnTo>
                    <a:pt x="186" y="492"/>
                  </a:lnTo>
                  <a:lnTo>
                    <a:pt x="83" y="677"/>
                  </a:lnTo>
                  <a:lnTo>
                    <a:pt x="22" y="882"/>
                  </a:lnTo>
                  <a:lnTo>
                    <a:pt x="1" y="1087"/>
                  </a:lnTo>
                  <a:lnTo>
                    <a:pt x="22" y="1313"/>
                  </a:lnTo>
                  <a:lnTo>
                    <a:pt x="83" y="1518"/>
                  </a:lnTo>
                  <a:lnTo>
                    <a:pt x="186" y="1703"/>
                  </a:lnTo>
                  <a:lnTo>
                    <a:pt x="309" y="1846"/>
                  </a:lnTo>
                  <a:lnTo>
                    <a:pt x="473" y="1990"/>
                  </a:lnTo>
                  <a:lnTo>
                    <a:pt x="657" y="2093"/>
                  </a:lnTo>
                  <a:lnTo>
                    <a:pt x="863" y="2154"/>
                  </a:lnTo>
                  <a:lnTo>
                    <a:pt x="1088" y="2175"/>
                  </a:lnTo>
                  <a:lnTo>
                    <a:pt x="1293" y="2154"/>
                  </a:lnTo>
                  <a:lnTo>
                    <a:pt x="1499" y="2093"/>
                  </a:lnTo>
                  <a:lnTo>
                    <a:pt x="1683" y="1990"/>
                  </a:lnTo>
                  <a:lnTo>
                    <a:pt x="1847" y="1846"/>
                  </a:lnTo>
                  <a:lnTo>
                    <a:pt x="1970" y="1703"/>
                  </a:lnTo>
                  <a:lnTo>
                    <a:pt x="2073" y="1518"/>
                  </a:lnTo>
                  <a:lnTo>
                    <a:pt x="2134" y="1313"/>
                  </a:lnTo>
                  <a:lnTo>
                    <a:pt x="2155" y="1087"/>
                  </a:lnTo>
                  <a:lnTo>
                    <a:pt x="2134" y="882"/>
                  </a:lnTo>
                  <a:lnTo>
                    <a:pt x="2073" y="677"/>
                  </a:lnTo>
                  <a:lnTo>
                    <a:pt x="1970" y="492"/>
                  </a:lnTo>
                  <a:lnTo>
                    <a:pt x="1847" y="328"/>
                  </a:lnTo>
                  <a:lnTo>
                    <a:pt x="1683" y="185"/>
                  </a:lnTo>
                  <a:lnTo>
                    <a:pt x="1499" y="103"/>
                  </a:lnTo>
                  <a:lnTo>
                    <a:pt x="1293" y="21"/>
                  </a:lnTo>
                  <a:lnTo>
                    <a:pt x="1088"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13"/>
            <p:cNvSpPr/>
            <p:nvPr/>
          </p:nvSpPr>
          <p:spPr>
            <a:xfrm>
              <a:off x="2996600" y="2849550"/>
              <a:ext cx="25150" cy="24625"/>
            </a:xfrm>
            <a:custGeom>
              <a:avLst/>
              <a:gdLst/>
              <a:ahLst/>
              <a:cxnLst/>
              <a:rect l="l" t="t" r="r" b="b"/>
              <a:pathLst>
                <a:path w="1006" h="985" extrusionOk="0">
                  <a:moveTo>
                    <a:pt x="411" y="0"/>
                  </a:moveTo>
                  <a:lnTo>
                    <a:pt x="308" y="41"/>
                  </a:lnTo>
                  <a:lnTo>
                    <a:pt x="226" y="82"/>
                  </a:lnTo>
                  <a:lnTo>
                    <a:pt x="144" y="144"/>
                  </a:lnTo>
                  <a:lnTo>
                    <a:pt x="82" y="226"/>
                  </a:lnTo>
                  <a:lnTo>
                    <a:pt x="41" y="308"/>
                  </a:lnTo>
                  <a:lnTo>
                    <a:pt x="21" y="390"/>
                  </a:lnTo>
                  <a:lnTo>
                    <a:pt x="0" y="492"/>
                  </a:lnTo>
                  <a:lnTo>
                    <a:pt x="21" y="595"/>
                  </a:lnTo>
                  <a:lnTo>
                    <a:pt x="41" y="698"/>
                  </a:lnTo>
                  <a:lnTo>
                    <a:pt x="82" y="780"/>
                  </a:lnTo>
                  <a:lnTo>
                    <a:pt x="144" y="841"/>
                  </a:lnTo>
                  <a:lnTo>
                    <a:pt x="226" y="903"/>
                  </a:lnTo>
                  <a:lnTo>
                    <a:pt x="308" y="964"/>
                  </a:lnTo>
                  <a:lnTo>
                    <a:pt x="411" y="985"/>
                  </a:lnTo>
                  <a:lnTo>
                    <a:pt x="616" y="985"/>
                  </a:lnTo>
                  <a:lnTo>
                    <a:pt x="698" y="964"/>
                  </a:lnTo>
                  <a:lnTo>
                    <a:pt x="780" y="903"/>
                  </a:lnTo>
                  <a:lnTo>
                    <a:pt x="862" y="841"/>
                  </a:lnTo>
                  <a:lnTo>
                    <a:pt x="924" y="780"/>
                  </a:lnTo>
                  <a:lnTo>
                    <a:pt x="965" y="698"/>
                  </a:lnTo>
                  <a:lnTo>
                    <a:pt x="985" y="595"/>
                  </a:lnTo>
                  <a:lnTo>
                    <a:pt x="1006" y="492"/>
                  </a:lnTo>
                  <a:lnTo>
                    <a:pt x="985" y="390"/>
                  </a:lnTo>
                  <a:lnTo>
                    <a:pt x="965" y="308"/>
                  </a:lnTo>
                  <a:lnTo>
                    <a:pt x="924" y="226"/>
                  </a:lnTo>
                  <a:lnTo>
                    <a:pt x="862" y="144"/>
                  </a:lnTo>
                  <a:lnTo>
                    <a:pt x="780" y="82"/>
                  </a:lnTo>
                  <a:lnTo>
                    <a:pt x="698" y="41"/>
                  </a:lnTo>
                  <a:lnTo>
                    <a:pt x="6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13"/>
            <p:cNvSpPr/>
            <p:nvPr/>
          </p:nvSpPr>
          <p:spPr>
            <a:xfrm>
              <a:off x="2995575" y="2848000"/>
              <a:ext cx="27725" cy="27725"/>
            </a:xfrm>
            <a:custGeom>
              <a:avLst/>
              <a:gdLst/>
              <a:ahLst/>
              <a:cxnLst/>
              <a:rect l="l" t="t" r="r" b="b"/>
              <a:pathLst>
                <a:path w="1109" h="1109" extrusionOk="0">
                  <a:moveTo>
                    <a:pt x="636" y="124"/>
                  </a:moveTo>
                  <a:lnTo>
                    <a:pt x="718" y="144"/>
                  </a:lnTo>
                  <a:lnTo>
                    <a:pt x="800" y="185"/>
                  </a:lnTo>
                  <a:lnTo>
                    <a:pt x="862" y="247"/>
                  </a:lnTo>
                  <a:lnTo>
                    <a:pt x="923" y="308"/>
                  </a:lnTo>
                  <a:lnTo>
                    <a:pt x="965" y="390"/>
                  </a:lnTo>
                  <a:lnTo>
                    <a:pt x="985" y="472"/>
                  </a:lnTo>
                  <a:lnTo>
                    <a:pt x="985" y="554"/>
                  </a:lnTo>
                  <a:lnTo>
                    <a:pt x="985" y="636"/>
                  </a:lnTo>
                  <a:lnTo>
                    <a:pt x="965" y="739"/>
                  </a:lnTo>
                  <a:lnTo>
                    <a:pt x="923" y="801"/>
                  </a:lnTo>
                  <a:lnTo>
                    <a:pt x="862" y="862"/>
                  </a:lnTo>
                  <a:lnTo>
                    <a:pt x="800" y="924"/>
                  </a:lnTo>
                  <a:lnTo>
                    <a:pt x="718" y="965"/>
                  </a:lnTo>
                  <a:lnTo>
                    <a:pt x="636" y="985"/>
                  </a:lnTo>
                  <a:lnTo>
                    <a:pt x="554" y="1006"/>
                  </a:lnTo>
                  <a:lnTo>
                    <a:pt x="452" y="985"/>
                  </a:lnTo>
                  <a:lnTo>
                    <a:pt x="370" y="965"/>
                  </a:lnTo>
                  <a:lnTo>
                    <a:pt x="308" y="924"/>
                  </a:lnTo>
                  <a:lnTo>
                    <a:pt x="226" y="862"/>
                  </a:lnTo>
                  <a:lnTo>
                    <a:pt x="185" y="801"/>
                  </a:lnTo>
                  <a:lnTo>
                    <a:pt x="144" y="739"/>
                  </a:lnTo>
                  <a:lnTo>
                    <a:pt x="103" y="636"/>
                  </a:lnTo>
                  <a:lnTo>
                    <a:pt x="103" y="554"/>
                  </a:lnTo>
                  <a:lnTo>
                    <a:pt x="103" y="472"/>
                  </a:lnTo>
                  <a:lnTo>
                    <a:pt x="144" y="390"/>
                  </a:lnTo>
                  <a:lnTo>
                    <a:pt x="185" y="308"/>
                  </a:lnTo>
                  <a:lnTo>
                    <a:pt x="226" y="247"/>
                  </a:lnTo>
                  <a:lnTo>
                    <a:pt x="308" y="185"/>
                  </a:lnTo>
                  <a:lnTo>
                    <a:pt x="370" y="144"/>
                  </a:lnTo>
                  <a:lnTo>
                    <a:pt x="452" y="124"/>
                  </a:lnTo>
                  <a:close/>
                  <a:moveTo>
                    <a:pt x="554" y="0"/>
                  </a:moveTo>
                  <a:lnTo>
                    <a:pt x="431" y="21"/>
                  </a:lnTo>
                  <a:lnTo>
                    <a:pt x="329" y="42"/>
                  </a:lnTo>
                  <a:lnTo>
                    <a:pt x="247" y="103"/>
                  </a:lnTo>
                  <a:lnTo>
                    <a:pt x="164" y="165"/>
                  </a:lnTo>
                  <a:lnTo>
                    <a:pt x="82" y="247"/>
                  </a:lnTo>
                  <a:lnTo>
                    <a:pt x="41" y="349"/>
                  </a:lnTo>
                  <a:lnTo>
                    <a:pt x="0" y="452"/>
                  </a:lnTo>
                  <a:lnTo>
                    <a:pt x="0" y="554"/>
                  </a:lnTo>
                  <a:lnTo>
                    <a:pt x="0" y="677"/>
                  </a:lnTo>
                  <a:lnTo>
                    <a:pt x="41" y="780"/>
                  </a:lnTo>
                  <a:lnTo>
                    <a:pt x="82" y="862"/>
                  </a:lnTo>
                  <a:lnTo>
                    <a:pt x="164" y="944"/>
                  </a:lnTo>
                  <a:lnTo>
                    <a:pt x="247" y="1006"/>
                  </a:lnTo>
                  <a:lnTo>
                    <a:pt x="329" y="1067"/>
                  </a:lnTo>
                  <a:lnTo>
                    <a:pt x="431" y="1108"/>
                  </a:lnTo>
                  <a:lnTo>
                    <a:pt x="657" y="1108"/>
                  </a:lnTo>
                  <a:lnTo>
                    <a:pt x="759" y="1067"/>
                  </a:lnTo>
                  <a:lnTo>
                    <a:pt x="862" y="1006"/>
                  </a:lnTo>
                  <a:lnTo>
                    <a:pt x="944" y="944"/>
                  </a:lnTo>
                  <a:lnTo>
                    <a:pt x="1006" y="862"/>
                  </a:lnTo>
                  <a:lnTo>
                    <a:pt x="1047" y="780"/>
                  </a:lnTo>
                  <a:lnTo>
                    <a:pt x="1088" y="677"/>
                  </a:lnTo>
                  <a:lnTo>
                    <a:pt x="1108" y="554"/>
                  </a:lnTo>
                  <a:lnTo>
                    <a:pt x="1088" y="452"/>
                  </a:lnTo>
                  <a:lnTo>
                    <a:pt x="1047" y="349"/>
                  </a:lnTo>
                  <a:lnTo>
                    <a:pt x="1006" y="247"/>
                  </a:lnTo>
                  <a:lnTo>
                    <a:pt x="944" y="165"/>
                  </a:lnTo>
                  <a:lnTo>
                    <a:pt x="862" y="103"/>
                  </a:lnTo>
                  <a:lnTo>
                    <a:pt x="759" y="42"/>
                  </a:lnTo>
                  <a:lnTo>
                    <a:pt x="657" y="21"/>
                  </a:lnTo>
                  <a:lnTo>
                    <a:pt x="554"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p:cSld name="CUSTOM_15">
    <p:spTree>
      <p:nvGrpSpPr>
        <p:cNvPr id="1" name="Shape 1543"/>
        <p:cNvGrpSpPr/>
        <p:nvPr/>
      </p:nvGrpSpPr>
      <p:grpSpPr>
        <a:xfrm>
          <a:off x="0" y="0"/>
          <a:ext cx="0" cy="0"/>
          <a:chOff x="0" y="0"/>
          <a:chExt cx="0" cy="0"/>
        </a:xfrm>
      </p:grpSpPr>
      <p:grpSp>
        <p:nvGrpSpPr>
          <p:cNvPr id="1544" name="Google Shape;1544;p16"/>
          <p:cNvGrpSpPr/>
          <p:nvPr/>
        </p:nvGrpSpPr>
        <p:grpSpPr>
          <a:xfrm>
            <a:off x="6931" y="-5870"/>
            <a:ext cx="9119845" cy="5149200"/>
            <a:chOff x="6931" y="-5870"/>
            <a:chExt cx="9119845" cy="5149200"/>
          </a:xfrm>
        </p:grpSpPr>
        <p:grpSp>
          <p:nvGrpSpPr>
            <p:cNvPr id="1545" name="Google Shape;1545;p16"/>
            <p:cNvGrpSpPr/>
            <p:nvPr/>
          </p:nvGrpSpPr>
          <p:grpSpPr>
            <a:xfrm>
              <a:off x="36925" y="-226"/>
              <a:ext cx="9021900" cy="5143556"/>
              <a:chOff x="36925" y="-110800"/>
              <a:chExt cx="9021900" cy="5337300"/>
            </a:xfrm>
          </p:grpSpPr>
          <p:cxnSp>
            <p:nvCxnSpPr>
              <p:cNvPr id="1546" name="Google Shape;1546;p16"/>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47" name="Google Shape;1547;p16"/>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48" name="Google Shape;1548;p16"/>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49" name="Google Shape;1549;p16"/>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0" name="Google Shape;1550;p16"/>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1" name="Google Shape;1551;p16"/>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2" name="Google Shape;1552;p16"/>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3" name="Google Shape;1553;p16"/>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4" name="Google Shape;1554;p16"/>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5" name="Google Shape;1555;p16"/>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6" name="Google Shape;1556;p16"/>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7" name="Google Shape;1557;p16"/>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8" name="Google Shape;1558;p16"/>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9" name="Google Shape;1559;p16"/>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0" name="Google Shape;1560;p16"/>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1" name="Google Shape;1561;p16"/>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2" name="Google Shape;1562;p16"/>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3" name="Google Shape;1563;p16"/>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4" name="Google Shape;1564;p16"/>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5" name="Google Shape;1565;p16"/>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6" name="Google Shape;1566;p16"/>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7" name="Google Shape;1567;p16"/>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8" name="Google Shape;1568;p16"/>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9" name="Google Shape;1569;p16"/>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0" name="Google Shape;1570;p16"/>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1" name="Google Shape;1571;p16"/>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2" name="Google Shape;1572;p16"/>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3" name="Google Shape;1573;p16"/>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4" name="Google Shape;1574;p16"/>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5" name="Google Shape;1575;p16"/>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6" name="Google Shape;1576;p16"/>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7" name="Google Shape;1577;p16"/>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8" name="Google Shape;1578;p16"/>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9" name="Google Shape;1579;p16"/>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0" name="Google Shape;1580;p16"/>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1" name="Google Shape;1581;p16"/>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2" name="Google Shape;1582;p16"/>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3" name="Google Shape;1583;p16"/>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4" name="Google Shape;1584;p16"/>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5" name="Google Shape;1585;p16"/>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6" name="Google Shape;1586;p16"/>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7" name="Google Shape;1587;p16"/>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8" name="Google Shape;1588;p16"/>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1589" name="Google Shape;1589;p16"/>
            <p:cNvGrpSpPr/>
            <p:nvPr/>
          </p:nvGrpSpPr>
          <p:grpSpPr>
            <a:xfrm rot="5400000">
              <a:off x="1995097" y="-1994035"/>
              <a:ext cx="5143514" cy="9119845"/>
              <a:chOff x="1755382" y="-110800"/>
              <a:chExt cx="5155371" cy="5337300"/>
            </a:xfrm>
          </p:grpSpPr>
          <p:cxnSp>
            <p:nvCxnSpPr>
              <p:cNvPr id="1590" name="Google Shape;1590;p16"/>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1" name="Google Shape;1591;p16"/>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2" name="Google Shape;1592;p16"/>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3" name="Google Shape;1593;p16"/>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4" name="Google Shape;1594;p16"/>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5" name="Google Shape;1595;p16"/>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6" name="Google Shape;1596;p16"/>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7" name="Google Shape;1597;p16"/>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8" name="Google Shape;1598;p16"/>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9" name="Google Shape;1599;p16"/>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0" name="Google Shape;1600;p16"/>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1" name="Google Shape;1601;p16"/>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2" name="Google Shape;1602;p16"/>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3" name="Google Shape;1603;p16"/>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4" name="Google Shape;1604;p16"/>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5" name="Google Shape;1605;p16"/>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6" name="Google Shape;1606;p16"/>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7" name="Google Shape;1607;p16"/>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8" name="Google Shape;1608;p16"/>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9" name="Google Shape;1609;p16"/>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0" name="Google Shape;1610;p16"/>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1" name="Google Shape;1611;p16"/>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2" name="Google Shape;1612;p16"/>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3" name="Google Shape;1613;p16"/>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4" name="Google Shape;1614;p16"/>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1615" name="Google Shape;1615;p16"/>
          <p:cNvSpPr txBox="1">
            <a:spLocks noGrp="1"/>
          </p:cNvSpPr>
          <p:nvPr>
            <p:ph type="title"/>
          </p:nvPr>
        </p:nvSpPr>
        <p:spPr>
          <a:xfrm>
            <a:off x="2950950" y="1933275"/>
            <a:ext cx="3242100" cy="532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sz="65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1616" name="Google Shape;1616;p16"/>
          <p:cNvSpPr txBox="1">
            <a:spLocks noGrp="1"/>
          </p:cNvSpPr>
          <p:nvPr>
            <p:ph type="subTitle" idx="1"/>
          </p:nvPr>
        </p:nvSpPr>
        <p:spPr>
          <a:xfrm>
            <a:off x="2135550" y="2919525"/>
            <a:ext cx="4872900" cy="548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grpSp>
        <p:nvGrpSpPr>
          <p:cNvPr id="1617" name="Google Shape;1617;p16"/>
          <p:cNvGrpSpPr/>
          <p:nvPr/>
        </p:nvGrpSpPr>
        <p:grpSpPr>
          <a:xfrm rot="10800000">
            <a:off x="7977950" y="3984288"/>
            <a:ext cx="1166038" cy="1159213"/>
            <a:chOff x="0" y="3752638"/>
            <a:chExt cx="1166038" cy="1159213"/>
          </a:xfrm>
        </p:grpSpPr>
        <p:sp>
          <p:nvSpPr>
            <p:cNvPr id="1618" name="Google Shape;1618;p16"/>
            <p:cNvSpPr/>
            <p:nvPr/>
          </p:nvSpPr>
          <p:spPr>
            <a:xfrm rot="10800000" flipH="1">
              <a:off x="541188" y="3752638"/>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sp>
          <p:nvSpPr>
            <p:cNvPr id="1619" name="Google Shape;1619;p16"/>
            <p:cNvSpPr/>
            <p:nvPr/>
          </p:nvSpPr>
          <p:spPr>
            <a:xfrm rot="10800000" flipH="1">
              <a:off x="0" y="428700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grpSp>
      <p:sp>
        <p:nvSpPr>
          <p:cNvPr id="1620" name="Google Shape;1620;p16"/>
          <p:cNvSpPr/>
          <p:nvPr/>
        </p:nvSpPr>
        <p:spPr>
          <a:xfrm>
            <a:off x="185600"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1621" name="Google Shape;1621;p16"/>
          <p:cNvSpPr/>
          <p:nvPr/>
        </p:nvSpPr>
        <p:spPr>
          <a:xfrm rot="10800000" flipH="1">
            <a:off x="10904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1622" name="Google Shape;1622;p16"/>
          <p:cNvSpPr/>
          <p:nvPr/>
        </p:nvSpPr>
        <p:spPr>
          <a:xfrm>
            <a:off x="3588963" y="4215400"/>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23" name="Google Shape;1623;p16"/>
          <p:cNvGrpSpPr/>
          <p:nvPr/>
        </p:nvGrpSpPr>
        <p:grpSpPr>
          <a:xfrm rot="-622168">
            <a:off x="438944" y="280660"/>
            <a:ext cx="667456" cy="657308"/>
            <a:chOff x="504704" y="-927246"/>
            <a:chExt cx="588627" cy="579678"/>
          </a:xfrm>
        </p:grpSpPr>
        <p:sp>
          <p:nvSpPr>
            <p:cNvPr id="1624" name="Google Shape;1624;p16"/>
            <p:cNvSpPr/>
            <p:nvPr/>
          </p:nvSpPr>
          <p:spPr>
            <a:xfrm>
              <a:off x="504704" y="-858274"/>
              <a:ext cx="588627" cy="510705"/>
            </a:xfrm>
            <a:custGeom>
              <a:avLst/>
              <a:gdLst/>
              <a:ahLst/>
              <a:cxnLst/>
              <a:rect l="l" t="t" r="r" b="b"/>
              <a:pathLst>
                <a:path w="13416" h="11640" extrusionOk="0">
                  <a:moveTo>
                    <a:pt x="3793" y="1"/>
                  </a:moveTo>
                  <a:lnTo>
                    <a:pt x="3460" y="19"/>
                  </a:lnTo>
                  <a:lnTo>
                    <a:pt x="3090" y="75"/>
                  </a:lnTo>
                  <a:lnTo>
                    <a:pt x="2702" y="186"/>
                  </a:lnTo>
                  <a:lnTo>
                    <a:pt x="2276" y="334"/>
                  </a:lnTo>
                  <a:lnTo>
                    <a:pt x="2017" y="445"/>
                  </a:lnTo>
                  <a:lnTo>
                    <a:pt x="1777" y="593"/>
                  </a:lnTo>
                  <a:lnTo>
                    <a:pt x="1555" y="741"/>
                  </a:lnTo>
                  <a:lnTo>
                    <a:pt x="1332" y="889"/>
                  </a:lnTo>
                  <a:lnTo>
                    <a:pt x="1129" y="1074"/>
                  </a:lnTo>
                  <a:lnTo>
                    <a:pt x="944" y="1259"/>
                  </a:lnTo>
                  <a:lnTo>
                    <a:pt x="777" y="1463"/>
                  </a:lnTo>
                  <a:lnTo>
                    <a:pt x="611" y="1666"/>
                  </a:lnTo>
                  <a:lnTo>
                    <a:pt x="0" y="1666"/>
                  </a:lnTo>
                  <a:lnTo>
                    <a:pt x="0" y="3905"/>
                  </a:lnTo>
                  <a:lnTo>
                    <a:pt x="37" y="4331"/>
                  </a:lnTo>
                  <a:lnTo>
                    <a:pt x="130" y="4793"/>
                  </a:lnTo>
                  <a:lnTo>
                    <a:pt x="259" y="5256"/>
                  </a:lnTo>
                  <a:lnTo>
                    <a:pt x="426" y="5718"/>
                  </a:lnTo>
                  <a:lnTo>
                    <a:pt x="648" y="6218"/>
                  </a:lnTo>
                  <a:lnTo>
                    <a:pt x="925" y="6699"/>
                  </a:lnTo>
                  <a:lnTo>
                    <a:pt x="1240" y="7199"/>
                  </a:lnTo>
                  <a:lnTo>
                    <a:pt x="1629" y="7698"/>
                  </a:lnTo>
                  <a:lnTo>
                    <a:pt x="2054" y="8198"/>
                  </a:lnTo>
                  <a:lnTo>
                    <a:pt x="2554" y="8697"/>
                  </a:lnTo>
                  <a:lnTo>
                    <a:pt x="3090" y="9197"/>
                  </a:lnTo>
                  <a:lnTo>
                    <a:pt x="3682" y="9697"/>
                  </a:lnTo>
                  <a:lnTo>
                    <a:pt x="4349" y="10196"/>
                  </a:lnTo>
                  <a:lnTo>
                    <a:pt x="5070" y="10677"/>
                  </a:lnTo>
                  <a:lnTo>
                    <a:pt x="5866" y="11158"/>
                  </a:lnTo>
                  <a:lnTo>
                    <a:pt x="6717" y="11639"/>
                  </a:lnTo>
                  <a:lnTo>
                    <a:pt x="7568" y="11158"/>
                  </a:lnTo>
                  <a:lnTo>
                    <a:pt x="8345" y="10677"/>
                  </a:lnTo>
                  <a:lnTo>
                    <a:pt x="9067" y="10196"/>
                  </a:lnTo>
                  <a:lnTo>
                    <a:pt x="9733" y="9697"/>
                  </a:lnTo>
                  <a:lnTo>
                    <a:pt x="10325" y="9197"/>
                  </a:lnTo>
                  <a:lnTo>
                    <a:pt x="10880" y="8697"/>
                  </a:lnTo>
                  <a:lnTo>
                    <a:pt x="11361" y="8198"/>
                  </a:lnTo>
                  <a:lnTo>
                    <a:pt x="11787" y="7698"/>
                  </a:lnTo>
                  <a:lnTo>
                    <a:pt x="12175" y="7199"/>
                  </a:lnTo>
                  <a:lnTo>
                    <a:pt x="12490" y="6699"/>
                  </a:lnTo>
                  <a:lnTo>
                    <a:pt x="12768" y="6218"/>
                  </a:lnTo>
                  <a:lnTo>
                    <a:pt x="12990" y="5718"/>
                  </a:lnTo>
                  <a:lnTo>
                    <a:pt x="13175" y="5256"/>
                  </a:lnTo>
                  <a:lnTo>
                    <a:pt x="13304" y="4793"/>
                  </a:lnTo>
                  <a:lnTo>
                    <a:pt x="13378" y="4331"/>
                  </a:lnTo>
                  <a:lnTo>
                    <a:pt x="13415" y="3905"/>
                  </a:lnTo>
                  <a:lnTo>
                    <a:pt x="13415" y="1666"/>
                  </a:lnTo>
                  <a:lnTo>
                    <a:pt x="12805" y="1666"/>
                  </a:lnTo>
                  <a:lnTo>
                    <a:pt x="12638" y="1463"/>
                  </a:lnTo>
                  <a:lnTo>
                    <a:pt x="12471" y="1259"/>
                  </a:lnTo>
                  <a:lnTo>
                    <a:pt x="12286" y="1074"/>
                  </a:lnTo>
                  <a:lnTo>
                    <a:pt x="12083" y="889"/>
                  </a:lnTo>
                  <a:lnTo>
                    <a:pt x="11861" y="741"/>
                  </a:lnTo>
                  <a:lnTo>
                    <a:pt x="11639" y="593"/>
                  </a:lnTo>
                  <a:lnTo>
                    <a:pt x="11398" y="445"/>
                  </a:lnTo>
                  <a:lnTo>
                    <a:pt x="11139" y="334"/>
                  </a:lnTo>
                  <a:lnTo>
                    <a:pt x="10714" y="186"/>
                  </a:lnTo>
                  <a:lnTo>
                    <a:pt x="10325" y="75"/>
                  </a:lnTo>
                  <a:lnTo>
                    <a:pt x="9955" y="19"/>
                  </a:lnTo>
                  <a:lnTo>
                    <a:pt x="9622" y="1"/>
                  </a:lnTo>
                  <a:lnTo>
                    <a:pt x="9307" y="19"/>
                  </a:lnTo>
                  <a:lnTo>
                    <a:pt x="9011" y="56"/>
                  </a:lnTo>
                  <a:lnTo>
                    <a:pt x="8734" y="149"/>
                  </a:lnTo>
                  <a:lnTo>
                    <a:pt x="8475" y="260"/>
                  </a:lnTo>
                  <a:lnTo>
                    <a:pt x="8253" y="389"/>
                  </a:lnTo>
                  <a:lnTo>
                    <a:pt x="8031" y="537"/>
                  </a:lnTo>
                  <a:lnTo>
                    <a:pt x="7827" y="704"/>
                  </a:lnTo>
                  <a:lnTo>
                    <a:pt x="7661" y="889"/>
                  </a:lnTo>
                  <a:lnTo>
                    <a:pt x="7494" y="1074"/>
                  </a:lnTo>
                  <a:lnTo>
                    <a:pt x="7365" y="1278"/>
                  </a:lnTo>
                  <a:lnTo>
                    <a:pt x="7235" y="1463"/>
                  </a:lnTo>
                  <a:lnTo>
                    <a:pt x="7124" y="1666"/>
                  </a:lnTo>
                  <a:lnTo>
                    <a:pt x="6291" y="1666"/>
                  </a:lnTo>
                  <a:lnTo>
                    <a:pt x="6180" y="1463"/>
                  </a:lnTo>
                  <a:lnTo>
                    <a:pt x="6069" y="1278"/>
                  </a:lnTo>
                  <a:lnTo>
                    <a:pt x="5921" y="1074"/>
                  </a:lnTo>
                  <a:lnTo>
                    <a:pt x="5755" y="889"/>
                  </a:lnTo>
                  <a:lnTo>
                    <a:pt x="5588" y="704"/>
                  </a:lnTo>
                  <a:lnTo>
                    <a:pt x="5385" y="537"/>
                  </a:lnTo>
                  <a:lnTo>
                    <a:pt x="5181" y="389"/>
                  </a:lnTo>
                  <a:lnTo>
                    <a:pt x="4941" y="260"/>
                  </a:lnTo>
                  <a:lnTo>
                    <a:pt x="4682" y="149"/>
                  </a:lnTo>
                  <a:lnTo>
                    <a:pt x="4423" y="56"/>
                  </a:lnTo>
                  <a:lnTo>
                    <a:pt x="4126" y="19"/>
                  </a:lnTo>
                  <a:lnTo>
                    <a:pt x="3793"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6"/>
            <p:cNvSpPr/>
            <p:nvPr/>
          </p:nvSpPr>
          <p:spPr>
            <a:xfrm>
              <a:off x="504704" y="-927246"/>
              <a:ext cx="588627" cy="511495"/>
            </a:xfrm>
            <a:custGeom>
              <a:avLst/>
              <a:gdLst/>
              <a:ahLst/>
              <a:cxnLst/>
              <a:rect l="l" t="t" r="r" b="b"/>
              <a:pathLst>
                <a:path w="13416" h="11658" extrusionOk="0">
                  <a:moveTo>
                    <a:pt x="3756" y="0"/>
                  </a:moveTo>
                  <a:lnTo>
                    <a:pt x="3497" y="19"/>
                  </a:lnTo>
                  <a:lnTo>
                    <a:pt x="3220" y="56"/>
                  </a:lnTo>
                  <a:lnTo>
                    <a:pt x="2924" y="130"/>
                  </a:lnTo>
                  <a:lnTo>
                    <a:pt x="2609" y="222"/>
                  </a:lnTo>
                  <a:lnTo>
                    <a:pt x="2276" y="333"/>
                  </a:lnTo>
                  <a:lnTo>
                    <a:pt x="1962" y="500"/>
                  </a:lnTo>
                  <a:lnTo>
                    <a:pt x="1666" y="666"/>
                  </a:lnTo>
                  <a:lnTo>
                    <a:pt x="1388" y="870"/>
                  </a:lnTo>
                  <a:lnTo>
                    <a:pt x="1129" y="1073"/>
                  </a:lnTo>
                  <a:lnTo>
                    <a:pt x="888" y="1314"/>
                  </a:lnTo>
                  <a:lnTo>
                    <a:pt x="685" y="1573"/>
                  </a:lnTo>
                  <a:lnTo>
                    <a:pt x="500" y="1850"/>
                  </a:lnTo>
                  <a:lnTo>
                    <a:pt x="352" y="2128"/>
                  </a:lnTo>
                  <a:lnTo>
                    <a:pt x="222" y="2442"/>
                  </a:lnTo>
                  <a:lnTo>
                    <a:pt x="130" y="2757"/>
                  </a:lnTo>
                  <a:lnTo>
                    <a:pt x="56" y="3090"/>
                  </a:lnTo>
                  <a:lnTo>
                    <a:pt x="19" y="3442"/>
                  </a:lnTo>
                  <a:lnTo>
                    <a:pt x="0" y="3812"/>
                  </a:lnTo>
                  <a:lnTo>
                    <a:pt x="19" y="4182"/>
                  </a:lnTo>
                  <a:lnTo>
                    <a:pt x="74" y="4552"/>
                  </a:lnTo>
                  <a:lnTo>
                    <a:pt x="167" y="4940"/>
                  </a:lnTo>
                  <a:lnTo>
                    <a:pt x="278" y="5348"/>
                  </a:lnTo>
                  <a:lnTo>
                    <a:pt x="426" y="5755"/>
                  </a:lnTo>
                  <a:lnTo>
                    <a:pt x="629" y="6162"/>
                  </a:lnTo>
                  <a:lnTo>
                    <a:pt x="851" y="6587"/>
                  </a:lnTo>
                  <a:lnTo>
                    <a:pt x="1110" y="7013"/>
                  </a:lnTo>
                  <a:lnTo>
                    <a:pt x="1407" y="7438"/>
                  </a:lnTo>
                  <a:lnTo>
                    <a:pt x="1758" y="7864"/>
                  </a:lnTo>
                  <a:lnTo>
                    <a:pt x="2128" y="8290"/>
                  </a:lnTo>
                  <a:lnTo>
                    <a:pt x="2554" y="8715"/>
                  </a:lnTo>
                  <a:lnTo>
                    <a:pt x="3016" y="9141"/>
                  </a:lnTo>
                  <a:lnTo>
                    <a:pt x="3516" y="9566"/>
                  </a:lnTo>
                  <a:lnTo>
                    <a:pt x="4071" y="9992"/>
                  </a:lnTo>
                  <a:lnTo>
                    <a:pt x="4663" y="10417"/>
                  </a:lnTo>
                  <a:lnTo>
                    <a:pt x="5292" y="10824"/>
                  </a:lnTo>
                  <a:lnTo>
                    <a:pt x="5977" y="11250"/>
                  </a:lnTo>
                  <a:lnTo>
                    <a:pt x="6717" y="11657"/>
                  </a:lnTo>
                  <a:lnTo>
                    <a:pt x="7439" y="11250"/>
                  </a:lnTo>
                  <a:lnTo>
                    <a:pt x="8123" y="10824"/>
                  </a:lnTo>
                  <a:lnTo>
                    <a:pt x="8752" y="10417"/>
                  </a:lnTo>
                  <a:lnTo>
                    <a:pt x="9344" y="9992"/>
                  </a:lnTo>
                  <a:lnTo>
                    <a:pt x="9900" y="9566"/>
                  </a:lnTo>
                  <a:lnTo>
                    <a:pt x="10399" y="9141"/>
                  </a:lnTo>
                  <a:lnTo>
                    <a:pt x="10862" y="8715"/>
                  </a:lnTo>
                  <a:lnTo>
                    <a:pt x="11287" y="8290"/>
                  </a:lnTo>
                  <a:lnTo>
                    <a:pt x="11657" y="7864"/>
                  </a:lnTo>
                  <a:lnTo>
                    <a:pt x="12009" y="7438"/>
                  </a:lnTo>
                  <a:lnTo>
                    <a:pt x="12305" y="7013"/>
                  </a:lnTo>
                  <a:lnTo>
                    <a:pt x="12564" y="6587"/>
                  </a:lnTo>
                  <a:lnTo>
                    <a:pt x="12805" y="6162"/>
                  </a:lnTo>
                  <a:lnTo>
                    <a:pt x="12990" y="5755"/>
                  </a:lnTo>
                  <a:lnTo>
                    <a:pt x="13138" y="5348"/>
                  </a:lnTo>
                  <a:lnTo>
                    <a:pt x="13267" y="4940"/>
                  </a:lnTo>
                  <a:lnTo>
                    <a:pt x="13341" y="4552"/>
                  </a:lnTo>
                  <a:lnTo>
                    <a:pt x="13397" y="4182"/>
                  </a:lnTo>
                  <a:lnTo>
                    <a:pt x="13415" y="3812"/>
                  </a:lnTo>
                  <a:lnTo>
                    <a:pt x="13415" y="3442"/>
                  </a:lnTo>
                  <a:lnTo>
                    <a:pt x="13360" y="3090"/>
                  </a:lnTo>
                  <a:lnTo>
                    <a:pt x="13304" y="2757"/>
                  </a:lnTo>
                  <a:lnTo>
                    <a:pt x="13193" y="2442"/>
                  </a:lnTo>
                  <a:lnTo>
                    <a:pt x="13064" y="2128"/>
                  </a:lnTo>
                  <a:lnTo>
                    <a:pt x="12916" y="1850"/>
                  </a:lnTo>
                  <a:lnTo>
                    <a:pt x="12731" y="1573"/>
                  </a:lnTo>
                  <a:lnTo>
                    <a:pt x="12527" y="1314"/>
                  </a:lnTo>
                  <a:lnTo>
                    <a:pt x="12286" y="1073"/>
                  </a:lnTo>
                  <a:lnTo>
                    <a:pt x="12027" y="870"/>
                  </a:lnTo>
                  <a:lnTo>
                    <a:pt x="11750" y="666"/>
                  </a:lnTo>
                  <a:lnTo>
                    <a:pt x="11454" y="500"/>
                  </a:lnTo>
                  <a:lnTo>
                    <a:pt x="11139" y="333"/>
                  </a:lnTo>
                  <a:lnTo>
                    <a:pt x="10806" y="222"/>
                  </a:lnTo>
                  <a:lnTo>
                    <a:pt x="10510" y="130"/>
                  </a:lnTo>
                  <a:lnTo>
                    <a:pt x="10214" y="56"/>
                  </a:lnTo>
                  <a:lnTo>
                    <a:pt x="9937" y="19"/>
                  </a:lnTo>
                  <a:lnTo>
                    <a:pt x="9659" y="0"/>
                  </a:lnTo>
                  <a:lnTo>
                    <a:pt x="9418" y="0"/>
                  </a:lnTo>
                  <a:lnTo>
                    <a:pt x="9178" y="37"/>
                  </a:lnTo>
                  <a:lnTo>
                    <a:pt x="8956" y="93"/>
                  </a:lnTo>
                  <a:lnTo>
                    <a:pt x="8734" y="148"/>
                  </a:lnTo>
                  <a:lnTo>
                    <a:pt x="8549" y="241"/>
                  </a:lnTo>
                  <a:lnTo>
                    <a:pt x="8345" y="333"/>
                  </a:lnTo>
                  <a:lnTo>
                    <a:pt x="8179" y="444"/>
                  </a:lnTo>
                  <a:lnTo>
                    <a:pt x="8012" y="555"/>
                  </a:lnTo>
                  <a:lnTo>
                    <a:pt x="7864" y="685"/>
                  </a:lnTo>
                  <a:lnTo>
                    <a:pt x="7716" y="833"/>
                  </a:lnTo>
                  <a:lnTo>
                    <a:pt x="7587" y="962"/>
                  </a:lnTo>
                  <a:lnTo>
                    <a:pt x="7365" y="1277"/>
                  </a:lnTo>
                  <a:lnTo>
                    <a:pt x="7180" y="1573"/>
                  </a:lnTo>
                  <a:lnTo>
                    <a:pt x="7032" y="1869"/>
                  </a:lnTo>
                  <a:lnTo>
                    <a:pt x="6902" y="2128"/>
                  </a:lnTo>
                  <a:lnTo>
                    <a:pt x="6809" y="2368"/>
                  </a:lnTo>
                  <a:lnTo>
                    <a:pt x="6754" y="2554"/>
                  </a:lnTo>
                  <a:lnTo>
                    <a:pt x="6717" y="2720"/>
                  </a:lnTo>
                  <a:lnTo>
                    <a:pt x="6661" y="2554"/>
                  </a:lnTo>
                  <a:lnTo>
                    <a:pt x="6606" y="2368"/>
                  </a:lnTo>
                  <a:lnTo>
                    <a:pt x="6513" y="2128"/>
                  </a:lnTo>
                  <a:lnTo>
                    <a:pt x="6402" y="1869"/>
                  </a:lnTo>
                  <a:lnTo>
                    <a:pt x="6236" y="1573"/>
                  </a:lnTo>
                  <a:lnTo>
                    <a:pt x="6051" y="1277"/>
                  </a:lnTo>
                  <a:lnTo>
                    <a:pt x="5829" y="962"/>
                  </a:lnTo>
                  <a:lnTo>
                    <a:pt x="5699" y="833"/>
                  </a:lnTo>
                  <a:lnTo>
                    <a:pt x="5551" y="685"/>
                  </a:lnTo>
                  <a:lnTo>
                    <a:pt x="5403" y="555"/>
                  </a:lnTo>
                  <a:lnTo>
                    <a:pt x="5237" y="444"/>
                  </a:lnTo>
                  <a:lnTo>
                    <a:pt x="5070" y="333"/>
                  </a:lnTo>
                  <a:lnTo>
                    <a:pt x="4885" y="241"/>
                  </a:lnTo>
                  <a:lnTo>
                    <a:pt x="4682" y="148"/>
                  </a:lnTo>
                  <a:lnTo>
                    <a:pt x="4478" y="93"/>
                  </a:lnTo>
                  <a:lnTo>
                    <a:pt x="4238" y="37"/>
                  </a:lnTo>
                  <a:lnTo>
                    <a:pt x="4015"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6"/>
            <p:cNvSpPr/>
            <p:nvPr/>
          </p:nvSpPr>
          <p:spPr>
            <a:xfrm>
              <a:off x="603336"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6"/>
            <p:cNvSpPr/>
            <p:nvPr/>
          </p:nvSpPr>
          <p:spPr>
            <a:xfrm>
              <a:off x="684901" y="-754025"/>
              <a:ext cx="109644" cy="110565"/>
            </a:xfrm>
            <a:custGeom>
              <a:avLst/>
              <a:gdLst/>
              <a:ahLst/>
              <a:cxnLst/>
              <a:rect l="l" t="t" r="r" b="b"/>
              <a:pathLst>
                <a:path w="2499" h="2520" extrusionOk="0">
                  <a:moveTo>
                    <a:pt x="1249" y="455"/>
                  </a:moveTo>
                  <a:cubicBezTo>
                    <a:pt x="1441" y="455"/>
                    <a:pt x="1590" y="525"/>
                    <a:pt x="1695" y="666"/>
                  </a:cubicBezTo>
                  <a:cubicBezTo>
                    <a:pt x="1800" y="807"/>
                    <a:pt x="1853" y="1005"/>
                    <a:pt x="1853" y="1261"/>
                  </a:cubicBezTo>
                  <a:cubicBezTo>
                    <a:pt x="1853" y="1516"/>
                    <a:pt x="1800" y="1714"/>
                    <a:pt x="1695" y="1855"/>
                  </a:cubicBezTo>
                  <a:cubicBezTo>
                    <a:pt x="1590" y="1996"/>
                    <a:pt x="1441" y="2066"/>
                    <a:pt x="1249" y="2066"/>
                  </a:cubicBezTo>
                  <a:cubicBezTo>
                    <a:pt x="1058" y="2066"/>
                    <a:pt x="910" y="1996"/>
                    <a:pt x="805" y="1855"/>
                  </a:cubicBezTo>
                  <a:cubicBezTo>
                    <a:pt x="700" y="1714"/>
                    <a:pt x="648" y="1516"/>
                    <a:pt x="648" y="1261"/>
                  </a:cubicBezTo>
                  <a:cubicBezTo>
                    <a:pt x="648" y="1005"/>
                    <a:pt x="700" y="807"/>
                    <a:pt x="805" y="666"/>
                  </a:cubicBezTo>
                  <a:cubicBezTo>
                    <a:pt x="910" y="525"/>
                    <a:pt x="1058" y="455"/>
                    <a:pt x="1249" y="455"/>
                  </a:cubicBezTo>
                  <a:close/>
                  <a:moveTo>
                    <a:pt x="1249" y="1"/>
                  </a:moveTo>
                  <a:cubicBezTo>
                    <a:pt x="860" y="1"/>
                    <a:pt x="555" y="112"/>
                    <a:pt x="333" y="336"/>
                  </a:cubicBezTo>
                  <a:cubicBezTo>
                    <a:pt x="111" y="559"/>
                    <a:pt x="0" y="868"/>
                    <a:pt x="0" y="1261"/>
                  </a:cubicBezTo>
                  <a:cubicBezTo>
                    <a:pt x="0" y="1654"/>
                    <a:pt x="111" y="1962"/>
                    <a:pt x="333" y="2185"/>
                  </a:cubicBezTo>
                  <a:cubicBezTo>
                    <a:pt x="555" y="2408"/>
                    <a:pt x="860" y="2520"/>
                    <a:pt x="1249" y="2520"/>
                  </a:cubicBezTo>
                  <a:cubicBezTo>
                    <a:pt x="1640" y="2520"/>
                    <a:pt x="1945" y="2408"/>
                    <a:pt x="2166" y="2185"/>
                  </a:cubicBezTo>
                  <a:cubicBezTo>
                    <a:pt x="2388" y="1962"/>
                    <a:pt x="2498" y="1654"/>
                    <a:pt x="2498" y="1261"/>
                  </a:cubicBezTo>
                  <a:cubicBezTo>
                    <a:pt x="2498" y="868"/>
                    <a:pt x="2388" y="559"/>
                    <a:pt x="2166" y="336"/>
                  </a:cubicBezTo>
                  <a:cubicBezTo>
                    <a:pt x="1945" y="112"/>
                    <a:pt x="1640" y="1"/>
                    <a:pt x="1249" y="1"/>
                  </a:cubicBez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6"/>
            <p:cNvSpPr/>
            <p:nvPr/>
          </p:nvSpPr>
          <p:spPr>
            <a:xfrm>
              <a:off x="799285" y="-752094"/>
              <a:ext cx="111706" cy="106572"/>
            </a:xfrm>
            <a:custGeom>
              <a:avLst/>
              <a:gdLst/>
              <a:ahLst/>
              <a:cxnLst/>
              <a:rect l="l" t="t" r="r" b="b"/>
              <a:pathLst>
                <a:path w="2546" h="2429" extrusionOk="0">
                  <a:moveTo>
                    <a:pt x="1" y="1"/>
                  </a:moveTo>
                  <a:lnTo>
                    <a:pt x="900" y="2429"/>
                  </a:lnTo>
                  <a:lnTo>
                    <a:pt x="1646" y="2429"/>
                  </a:lnTo>
                  <a:lnTo>
                    <a:pt x="2546" y="1"/>
                  </a:lnTo>
                  <a:lnTo>
                    <a:pt x="1916" y="1"/>
                  </a:lnTo>
                  <a:lnTo>
                    <a:pt x="1274" y="1793"/>
                  </a:lnTo>
                  <a:lnTo>
                    <a:pt x="63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6"/>
            <p:cNvSpPr/>
            <p:nvPr/>
          </p:nvSpPr>
          <p:spPr>
            <a:xfrm>
              <a:off x="922400"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399"/>
                  </a:lnTo>
                  <a:lnTo>
                    <a:pt x="1627" y="1399"/>
                  </a:lnTo>
                  <a:lnTo>
                    <a:pt x="1627" y="926"/>
                  </a:lnTo>
                  <a:lnTo>
                    <a:pt x="627" y="926"/>
                  </a:lnTo>
                  <a:lnTo>
                    <a:pt x="627" y="474"/>
                  </a:lnTo>
                  <a:lnTo>
                    <a:pt x="1690" y="474"/>
                  </a:lnTo>
                  <a:lnTo>
                    <a:pt x="169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30" name="Google Shape;1630;p16"/>
          <p:cNvSpPr/>
          <p:nvPr/>
        </p:nvSpPr>
        <p:spPr>
          <a:xfrm rot="821746">
            <a:off x="418059" y="1066566"/>
            <a:ext cx="709245" cy="709245"/>
          </a:xfrm>
          <a:custGeom>
            <a:avLst/>
            <a:gdLst/>
            <a:ahLst/>
            <a:cxnLst/>
            <a:rect l="l" t="t" r="r" b="b"/>
            <a:pathLst>
              <a:path w="16709" h="16709" extrusionOk="0">
                <a:moveTo>
                  <a:pt x="7087" y="2146"/>
                </a:moveTo>
                <a:lnTo>
                  <a:pt x="7087" y="7420"/>
                </a:lnTo>
                <a:lnTo>
                  <a:pt x="6569" y="7956"/>
                </a:lnTo>
                <a:lnTo>
                  <a:pt x="2924" y="11583"/>
                </a:lnTo>
                <a:lnTo>
                  <a:pt x="2739" y="11232"/>
                </a:lnTo>
                <a:lnTo>
                  <a:pt x="2554" y="10843"/>
                </a:lnTo>
                <a:lnTo>
                  <a:pt x="2406" y="10454"/>
                </a:lnTo>
                <a:lnTo>
                  <a:pt x="2276" y="10066"/>
                </a:lnTo>
                <a:lnTo>
                  <a:pt x="2165" y="9640"/>
                </a:lnTo>
                <a:lnTo>
                  <a:pt x="2091" y="9215"/>
                </a:lnTo>
                <a:lnTo>
                  <a:pt x="2054" y="8789"/>
                </a:lnTo>
                <a:lnTo>
                  <a:pt x="2036" y="8345"/>
                </a:lnTo>
                <a:lnTo>
                  <a:pt x="2036" y="8067"/>
                </a:lnTo>
                <a:lnTo>
                  <a:pt x="2054" y="7790"/>
                </a:lnTo>
                <a:lnTo>
                  <a:pt x="2091" y="7512"/>
                </a:lnTo>
                <a:lnTo>
                  <a:pt x="2128" y="7235"/>
                </a:lnTo>
                <a:lnTo>
                  <a:pt x="2184" y="6957"/>
                </a:lnTo>
                <a:lnTo>
                  <a:pt x="2258" y="6698"/>
                </a:lnTo>
                <a:lnTo>
                  <a:pt x="2332" y="6439"/>
                </a:lnTo>
                <a:lnTo>
                  <a:pt x="2424" y="6180"/>
                </a:lnTo>
                <a:lnTo>
                  <a:pt x="2517" y="5921"/>
                </a:lnTo>
                <a:lnTo>
                  <a:pt x="2628" y="5681"/>
                </a:lnTo>
                <a:lnTo>
                  <a:pt x="2739" y="5440"/>
                </a:lnTo>
                <a:lnTo>
                  <a:pt x="2868" y="5199"/>
                </a:lnTo>
                <a:lnTo>
                  <a:pt x="3016" y="4977"/>
                </a:lnTo>
                <a:lnTo>
                  <a:pt x="3164" y="4755"/>
                </a:lnTo>
                <a:lnTo>
                  <a:pt x="3312" y="4533"/>
                </a:lnTo>
                <a:lnTo>
                  <a:pt x="3479" y="4330"/>
                </a:lnTo>
                <a:lnTo>
                  <a:pt x="3645" y="4126"/>
                </a:lnTo>
                <a:lnTo>
                  <a:pt x="3830" y="3923"/>
                </a:lnTo>
                <a:lnTo>
                  <a:pt x="4034" y="3738"/>
                </a:lnTo>
                <a:lnTo>
                  <a:pt x="4219" y="3571"/>
                </a:lnTo>
                <a:lnTo>
                  <a:pt x="4423" y="3386"/>
                </a:lnTo>
                <a:lnTo>
                  <a:pt x="4645" y="3238"/>
                </a:lnTo>
                <a:lnTo>
                  <a:pt x="4867" y="3090"/>
                </a:lnTo>
                <a:lnTo>
                  <a:pt x="5089" y="2942"/>
                </a:lnTo>
                <a:lnTo>
                  <a:pt x="5311" y="2813"/>
                </a:lnTo>
                <a:lnTo>
                  <a:pt x="5551" y="2683"/>
                </a:lnTo>
                <a:lnTo>
                  <a:pt x="5792" y="2572"/>
                </a:lnTo>
                <a:lnTo>
                  <a:pt x="6051" y="2461"/>
                </a:lnTo>
                <a:lnTo>
                  <a:pt x="6310" y="2368"/>
                </a:lnTo>
                <a:lnTo>
                  <a:pt x="6569" y="2276"/>
                </a:lnTo>
                <a:lnTo>
                  <a:pt x="6828" y="2220"/>
                </a:lnTo>
                <a:lnTo>
                  <a:pt x="7087" y="2146"/>
                </a:lnTo>
                <a:close/>
                <a:moveTo>
                  <a:pt x="9622" y="2146"/>
                </a:moveTo>
                <a:lnTo>
                  <a:pt x="9900" y="2220"/>
                </a:lnTo>
                <a:lnTo>
                  <a:pt x="10159" y="2276"/>
                </a:lnTo>
                <a:lnTo>
                  <a:pt x="10418" y="2368"/>
                </a:lnTo>
                <a:lnTo>
                  <a:pt x="10677" y="2461"/>
                </a:lnTo>
                <a:lnTo>
                  <a:pt x="10917" y="2572"/>
                </a:lnTo>
                <a:lnTo>
                  <a:pt x="11158" y="2683"/>
                </a:lnTo>
                <a:lnTo>
                  <a:pt x="11398" y="2813"/>
                </a:lnTo>
                <a:lnTo>
                  <a:pt x="11639" y="2942"/>
                </a:lnTo>
                <a:lnTo>
                  <a:pt x="11861" y="3090"/>
                </a:lnTo>
                <a:lnTo>
                  <a:pt x="12083" y="3238"/>
                </a:lnTo>
                <a:lnTo>
                  <a:pt x="12286" y="3386"/>
                </a:lnTo>
                <a:lnTo>
                  <a:pt x="12490" y="3571"/>
                </a:lnTo>
                <a:lnTo>
                  <a:pt x="12693" y="3738"/>
                </a:lnTo>
                <a:lnTo>
                  <a:pt x="12879" y="3923"/>
                </a:lnTo>
                <a:lnTo>
                  <a:pt x="13064" y="4126"/>
                </a:lnTo>
                <a:lnTo>
                  <a:pt x="13230" y="4330"/>
                </a:lnTo>
                <a:lnTo>
                  <a:pt x="13397" y="4533"/>
                </a:lnTo>
                <a:lnTo>
                  <a:pt x="13563" y="4755"/>
                </a:lnTo>
                <a:lnTo>
                  <a:pt x="13711" y="4977"/>
                </a:lnTo>
                <a:lnTo>
                  <a:pt x="13841" y="5199"/>
                </a:lnTo>
                <a:lnTo>
                  <a:pt x="13970" y="5440"/>
                </a:lnTo>
                <a:lnTo>
                  <a:pt x="14100" y="5681"/>
                </a:lnTo>
                <a:lnTo>
                  <a:pt x="14192" y="5921"/>
                </a:lnTo>
                <a:lnTo>
                  <a:pt x="14303" y="6180"/>
                </a:lnTo>
                <a:lnTo>
                  <a:pt x="14396" y="6439"/>
                </a:lnTo>
                <a:lnTo>
                  <a:pt x="14470" y="6698"/>
                </a:lnTo>
                <a:lnTo>
                  <a:pt x="14525" y="6957"/>
                </a:lnTo>
                <a:lnTo>
                  <a:pt x="14581" y="7235"/>
                </a:lnTo>
                <a:lnTo>
                  <a:pt x="14636" y="7512"/>
                </a:lnTo>
                <a:lnTo>
                  <a:pt x="14655" y="7790"/>
                </a:lnTo>
                <a:lnTo>
                  <a:pt x="14673" y="8067"/>
                </a:lnTo>
                <a:lnTo>
                  <a:pt x="14692" y="8345"/>
                </a:lnTo>
                <a:lnTo>
                  <a:pt x="14673" y="8789"/>
                </a:lnTo>
                <a:lnTo>
                  <a:pt x="14618" y="9215"/>
                </a:lnTo>
                <a:lnTo>
                  <a:pt x="14544" y="9640"/>
                </a:lnTo>
                <a:lnTo>
                  <a:pt x="14451" y="10066"/>
                </a:lnTo>
                <a:lnTo>
                  <a:pt x="14322" y="10454"/>
                </a:lnTo>
                <a:lnTo>
                  <a:pt x="14174" y="10843"/>
                </a:lnTo>
                <a:lnTo>
                  <a:pt x="13989" y="11232"/>
                </a:lnTo>
                <a:lnTo>
                  <a:pt x="13785" y="11583"/>
                </a:lnTo>
                <a:lnTo>
                  <a:pt x="10140" y="7956"/>
                </a:lnTo>
                <a:lnTo>
                  <a:pt x="9622" y="7420"/>
                </a:lnTo>
                <a:lnTo>
                  <a:pt x="9622" y="2146"/>
                </a:lnTo>
                <a:close/>
                <a:moveTo>
                  <a:pt x="7087" y="11009"/>
                </a:moveTo>
                <a:lnTo>
                  <a:pt x="7087" y="14544"/>
                </a:lnTo>
                <a:lnTo>
                  <a:pt x="6754" y="14470"/>
                </a:lnTo>
                <a:lnTo>
                  <a:pt x="6421" y="14377"/>
                </a:lnTo>
                <a:lnTo>
                  <a:pt x="6106" y="14266"/>
                </a:lnTo>
                <a:lnTo>
                  <a:pt x="5792" y="14137"/>
                </a:lnTo>
                <a:lnTo>
                  <a:pt x="5496" y="13989"/>
                </a:lnTo>
                <a:lnTo>
                  <a:pt x="5200" y="13822"/>
                </a:lnTo>
                <a:lnTo>
                  <a:pt x="4922" y="13655"/>
                </a:lnTo>
                <a:lnTo>
                  <a:pt x="4645" y="13452"/>
                </a:lnTo>
                <a:lnTo>
                  <a:pt x="7087" y="11009"/>
                </a:lnTo>
                <a:close/>
                <a:moveTo>
                  <a:pt x="9622" y="11009"/>
                </a:moveTo>
                <a:lnTo>
                  <a:pt x="12083" y="13452"/>
                </a:lnTo>
                <a:lnTo>
                  <a:pt x="11805" y="13655"/>
                </a:lnTo>
                <a:lnTo>
                  <a:pt x="11509" y="13822"/>
                </a:lnTo>
                <a:lnTo>
                  <a:pt x="11232" y="13989"/>
                </a:lnTo>
                <a:lnTo>
                  <a:pt x="10917" y="14137"/>
                </a:lnTo>
                <a:lnTo>
                  <a:pt x="10603" y="14266"/>
                </a:lnTo>
                <a:lnTo>
                  <a:pt x="10288" y="14377"/>
                </a:lnTo>
                <a:lnTo>
                  <a:pt x="9955" y="14470"/>
                </a:lnTo>
                <a:lnTo>
                  <a:pt x="9622" y="14544"/>
                </a:lnTo>
                <a:lnTo>
                  <a:pt x="9622" y="11009"/>
                </a:lnTo>
                <a:close/>
                <a:moveTo>
                  <a:pt x="8364" y="0"/>
                </a:moveTo>
                <a:lnTo>
                  <a:pt x="7920" y="19"/>
                </a:lnTo>
                <a:lnTo>
                  <a:pt x="7513" y="37"/>
                </a:lnTo>
                <a:lnTo>
                  <a:pt x="7087" y="93"/>
                </a:lnTo>
                <a:lnTo>
                  <a:pt x="6680" y="167"/>
                </a:lnTo>
                <a:lnTo>
                  <a:pt x="6273" y="259"/>
                </a:lnTo>
                <a:lnTo>
                  <a:pt x="5884" y="370"/>
                </a:lnTo>
                <a:lnTo>
                  <a:pt x="5496" y="500"/>
                </a:lnTo>
                <a:lnTo>
                  <a:pt x="5107" y="666"/>
                </a:lnTo>
                <a:lnTo>
                  <a:pt x="4737" y="833"/>
                </a:lnTo>
                <a:lnTo>
                  <a:pt x="4386" y="1018"/>
                </a:lnTo>
                <a:lnTo>
                  <a:pt x="4034" y="1203"/>
                </a:lnTo>
                <a:lnTo>
                  <a:pt x="3682" y="1425"/>
                </a:lnTo>
                <a:lnTo>
                  <a:pt x="3368" y="1665"/>
                </a:lnTo>
                <a:lnTo>
                  <a:pt x="3053" y="1906"/>
                </a:lnTo>
                <a:lnTo>
                  <a:pt x="2739" y="2165"/>
                </a:lnTo>
                <a:lnTo>
                  <a:pt x="2461" y="2442"/>
                </a:lnTo>
                <a:lnTo>
                  <a:pt x="2184" y="2739"/>
                </a:lnTo>
                <a:lnTo>
                  <a:pt x="1906" y="3035"/>
                </a:lnTo>
                <a:lnTo>
                  <a:pt x="1666" y="3349"/>
                </a:lnTo>
                <a:lnTo>
                  <a:pt x="1444" y="3682"/>
                </a:lnTo>
                <a:lnTo>
                  <a:pt x="1221" y="4015"/>
                </a:lnTo>
                <a:lnTo>
                  <a:pt x="1018" y="4367"/>
                </a:lnTo>
                <a:lnTo>
                  <a:pt x="833" y="4737"/>
                </a:lnTo>
                <a:lnTo>
                  <a:pt x="666" y="5107"/>
                </a:lnTo>
                <a:lnTo>
                  <a:pt x="518" y="5477"/>
                </a:lnTo>
                <a:lnTo>
                  <a:pt x="389" y="5866"/>
                </a:lnTo>
                <a:lnTo>
                  <a:pt x="278" y="6273"/>
                </a:lnTo>
                <a:lnTo>
                  <a:pt x="185" y="6661"/>
                </a:lnTo>
                <a:lnTo>
                  <a:pt x="111" y="7087"/>
                </a:lnTo>
                <a:lnTo>
                  <a:pt x="56" y="7494"/>
                </a:lnTo>
                <a:lnTo>
                  <a:pt x="19" y="7919"/>
                </a:lnTo>
                <a:lnTo>
                  <a:pt x="0" y="8345"/>
                </a:lnTo>
                <a:lnTo>
                  <a:pt x="19" y="8678"/>
                </a:lnTo>
                <a:lnTo>
                  <a:pt x="37" y="8993"/>
                </a:lnTo>
                <a:lnTo>
                  <a:pt x="56" y="9326"/>
                </a:lnTo>
                <a:lnTo>
                  <a:pt x="111" y="9640"/>
                </a:lnTo>
                <a:lnTo>
                  <a:pt x="167" y="9955"/>
                </a:lnTo>
                <a:lnTo>
                  <a:pt x="222" y="10251"/>
                </a:lnTo>
                <a:lnTo>
                  <a:pt x="296" y="10565"/>
                </a:lnTo>
                <a:lnTo>
                  <a:pt x="389" y="10861"/>
                </a:lnTo>
                <a:lnTo>
                  <a:pt x="481" y="11158"/>
                </a:lnTo>
                <a:lnTo>
                  <a:pt x="592" y="11435"/>
                </a:lnTo>
                <a:lnTo>
                  <a:pt x="722" y="11731"/>
                </a:lnTo>
                <a:lnTo>
                  <a:pt x="851" y="12009"/>
                </a:lnTo>
                <a:lnTo>
                  <a:pt x="981" y="12268"/>
                </a:lnTo>
                <a:lnTo>
                  <a:pt x="1129" y="12545"/>
                </a:lnTo>
                <a:lnTo>
                  <a:pt x="1295" y="12804"/>
                </a:lnTo>
                <a:lnTo>
                  <a:pt x="1462" y="13063"/>
                </a:lnTo>
                <a:lnTo>
                  <a:pt x="1647" y="13322"/>
                </a:lnTo>
                <a:lnTo>
                  <a:pt x="1832" y="13563"/>
                </a:lnTo>
                <a:lnTo>
                  <a:pt x="2036" y="13803"/>
                </a:lnTo>
                <a:lnTo>
                  <a:pt x="2258" y="14044"/>
                </a:lnTo>
                <a:lnTo>
                  <a:pt x="2480" y="14285"/>
                </a:lnTo>
                <a:lnTo>
                  <a:pt x="2702" y="14488"/>
                </a:lnTo>
                <a:lnTo>
                  <a:pt x="2942" y="14710"/>
                </a:lnTo>
                <a:lnTo>
                  <a:pt x="3183" y="14914"/>
                </a:lnTo>
                <a:lnTo>
                  <a:pt x="3460" y="15117"/>
                </a:lnTo>
                <a:lnTo>
                  <a:pt x="3738" y="15302"/>
                </a:lnTo>
                <a:lnTo>
                  <a:pt x="4034" y="15487"/>
                </a:lnTo>
                <a:lnTo>
                  <a:pt x="4330" y="15654"/>
                </a:lnTo>
                <a:lnTo>
                  <a:pt x="4626" y="15820"/>
                </a:lnTo>
                <a:lnTo>
                  <a:pt x="4941" y="15968"/>
                </a:lnTo>
                <a:lnTo>
                  <a:pt x="5255" y="16098"/>
                </a:lnTo>
                <a:lnTo>
                  <a:pt x="5570" y="16227"/>
                </a:lnTo>
                <a:lnTo>
                  <a:pt x="5903" y="16338"/>
                </a:lnTo>
                <a:lnTo>
                  <a:pt x="6236" y="16431"/>
                </a:lnTo>
                <a:lnTo>
                  <a:pt x="6587" y="16505"/>
                </a:lnTo>
                <a:lnTo>
                  <a:pt x="6920" y="16579"/>
                </a:lnTo>
                <a:lnTo>
                  <a:pt x="7272" y="16634"/>
                </a:lnTo>
                <a:lnTo>
                  <a:pt x="7642" y="16671"/>
                </a:lnTo>
                <a:lnTo>
                  <a:pt x="7994" y="16690"/>
                </a:lnTo>
                <a:lnTo>
                  <a:pt x="8364" y="16709"/>
                </a:lnTo>
                <a:lnTo>
                  <a:pt x="8715" y="16690"/>
                </a:lnTo>
                <a:lnTo>
                  <a:pt x="9085" y="16671"/>
                </a:lnTo>
                <a:lnTo>
                  <a:pt x="9437" y="16634"/>
                </a:lnTo>
                <a:lnTo>
                  <a:pt x="9788" y="16579"/>
                </a:lnTo>
                <a:lnTo>
                  <a:pt x="10140" y="16505"/>
                </a:lnTo>
                <a:lnTo>
                  <a:pt x="10473" y="16431"/>
                </a:lnTo>
                <a:lnTo>
                  <a:pt x="10806" y="16338"/>
                </a:lnTo>
                <a:lnTo>
                  <a:pt x="11139" y="16227"/>
                </a:lnTo>
                <a:lnTo>
                  <a:pt x="11472" y="16098"/>
                </a:lnTo>
                <a:lnTo>
                  <a:pt x="11787" y="15968"/>
                </a:lnTo>
                <a:lnTo>
                  <a:pt x="12083" y="15820"/>
                </a:lnTo>
                <a:lnTo>
                  <a:pt x="12397" y="15654"/>
                </a:lnTo>
                <a:lnTo>
                  <a:pt x="12693" y="15487"/>
                </a:lnTo>
                <a:lnTo>
                  <a:pt x="12971" y="15302"/>
                </a:lnTo>
                <a:lnTo>
                  <a:pt x="13249" y="15117"/>
                </a:lnTo>
                <a:lnTo>
                  <a:pt x="13526" y="14914"/>
                </a:lnTo>
                <a:lnTo>
                  <a:pt x="13767" y="14710"/>
                </a:lnTo>
                <a:lnTo>
                  <a:pt x="14007" y="14488"/>
                </a:lnTo>
                <a:lnTo>
                  <a:pt x="14229" y="14285"/>
                </a:lnTo>
                <a:lnTo>
                  <a:pt x="14451" y="14044"/>
                </a:lnTo>
                <a:lnTo>
                  <a:pt x="14673" y="13803"/>
                </a:lnTo>
                <a:lnTo>
                  <a:pt x="14877" y="13563"/>
                </a:lnTo>
                <a:lnTo>
                  <a:pt x="15062" y="13322"/>
                </a:lnTo>
                <a:lnTo>
                  <a:pt x="15247" y="13063"/>
                </a:lnTo>
                <a:lnTo>
                  <a:pt x="15413" y="12804"/>
                </a:lnTo>
                <a:lnTo>
                  <a:pt x="15580" y="12545"/>
                </a:lnTo>
                <a:lnTo>
                  <a:pt x="15728" y="12268"/>
                </a:lnTo>
                <a:lnTo>
                  <a:pt x="15876" y="12009"/>
                </a:lnTo>
                <a:lnTo>
                  <a:pt x="16006" y="11731"/>
                </a:lnTo>
                <a:lnTo>
                  <a:pt x="16117" y="11435"/>
                </a:lnTo>
                <a:lnTo>
                  <a:pt x="16228" y="11158"/>
                </a:lnTo>
                <a:lnTo>
                  <a:pt x="16320" y="10861"/>
                </a:lnTo>
                <a:lnTo>
                  <a:pt x="16413" y="10565"/>
                </a:lnTo>
                <a:lnTo>
                  <a:pt x="16487" y="10251"/>
                </a:lnTo>
                <a:lnTo>
                  <a:pt x="16561" y="9955"/>
                </a:lnTo>
                <a:lnTo>
                  <a:pt x="16616" y="9640"/>
                </a:lnTo>
                <a:lnTo>
                  <a:pt x="16653" y="9326"/>
                </a:lnTo>
                <a:lnTo>
                  <a:pt x="16690" y="8993"/>
                </a:lnTo>
                <a:lnTo>
                  <a:pt x="16709" y="8678"/>
                </a:lnTo>
                <a:lnTo>
                  <a:pt x="16709" y="8345"/>
                </a:lnTo>
                <a:lnTo>
                  <a:pt x="16690" y="7919"/>
                </a:lnTo>
                <a:lnTo>
                  <a:pt x="16672" y="7494"/>
                </a:lnTo>
                <a:lnTo>
                  <a:pt x="16616" y="7087"/>
                </a:lnTo>
                <a:lnTo>
                  <a:pt x="16542" y="6661"/>
                </a:lnTo>
                <a:lnTo>
                  <a:pt x="16450" y="6273"/>
                </a:lnTo>
                <a:lnTo>
                  <a:pt x="16339" y="5866"/>
                </a:lnTo>
                <a:lnTo>
                  <a:pt x="16209" y="5477"/>
                </a:lnTo>
                <a:lnTo>
                  <a:pt x="16043" y="5107"/>
                </a:lnTo>
                <a:lnTo>
                  <a:pt x="15876" y="4737"/>
                </a:lnTo>
                <a:lnTo>
                  <a:pt x="15691" y="4367"/>
                </a:lnTo>
                <a:lnTo>
                  <a:pt x="15506" y="4015"/>
                </a:lnTo>
                <a:lnTo>
                  <a:pt x="15284" y="3682"/>
                </a:lnTo>
                <a:lnTo>
                  <a:pt x="15043" y="3349"/>
                </a:lnTo>
                <a:lnTo>
                  <a:pt x="14803" y="3035"/>
                </a:lnTo>
                <a:lnTo>
                  <a:pt x="14544" y="2739"/>
                </a:lnTo>
                <a:lnTo>
                  <a:pt x="14266" y="2442"/>
                </a:lnTo>
                <a:lnTo>
                  <a:pt x="13970" y="2165"/>
                </a:lnTo>
                <a:lnTo>
                  <a:pt x="13674" y="1906"/>
                </a:lnTo>
                <a:lnTo>
                  <a:pt x="13360" y="1665"/>
                </a:lnTo>
                <a:lnTo>
                  <a:pt x="13027" y="1425"/>
                </a:lnTo>
                <a:lnTo>
                  <a:pt x="12693" y="1203"/>
                </a:lnTo>
                <a:lnTo>
                  <a:pt x="12342" y="1018"/>
                </a:lnTo>
                <a:lnTo>
                  <a:pt x="11972" y="833"/>
                </a:lnTo>
                <a:lnTo>
                  <a:pt x="11602" y="666"/>
                </a:lnTo>
                <a:lnTo>
                  <a:pt x="11232" y="500"/>
                </a:lnTo>
                <a:lnTo>
                  <a:pt x="10843" y="370"/>
                </a:lnTo>
                <a:lnTo>
                  <a:pt x="10436" y="259"/>
                </a:lnTo>
                <a:lnTo>
                  <a:pt x="10048" y="167"/>
                </a:lnTo>
                <a:lnTo>
                  <a:pt x="9622" y="93"/>
                </a:lnTo>
                <a:lnTo>
                  <a:pt x="9215" y="37"/>
                </a:lnTo>
                <a:lnTo>
                  <a:pt x="8789" y="19"/>
                </a:lnTo>
                <a:lnTo>
                  <a:pt x="836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7750" y="438912"/>
            <a:ext cx="7708500" cy="572700"/>
          </a:xfrm>
          <a:prstGeom prst="rect">
            <a:avLst/>
          </a:prstGeom>
          <a:noFill/>
          <a:ln>
            <a:noFill/>
          </a:ln>
          <a:effectLst>
            <a:outerShdw dist="47625" dir="2400000" algn="bl" rotWithShape="0">
              <a:schemeClr val="accent3"/>
            </a:outerShdw>
          </a:effectLst>
        </p:spPr>
        <p:txBody>
          <a:bodyPr spcFirstLastPara="1" wrap="square" lIns="91425" tIns="91425" rIns="91425" bIns="91425" anchor="ctr" anchorCtr="0">
            <a:noAutofit/>
          </a:bodyPr>
          <a:lstStyle>
            <a:lvl1pPr lvl="0" algn="ctr" rtl="0">
              <a:spcBef>
                <a:spcPts val="0"/>
              </a:spcBef>
              <a:spcAft>
                <a:spcPts val="0"/>
              </a:spcAft>
              <a:buClr>
                <a:schemeClr val="dk2"/>
              </a:buClr>
              <a:buSzPts val="2800"/>
              <a:buFont typeface="Chivo Black"/>
              <a:buNone/>
              <a:defRPr sz="2800">
                <a:solidFill>
                  <a:schemeClr val="dk2"/>
                </a:solidFill>
                <a:latin typeface="Chivo Black"/>
                <a:ea typeface="Chivo Black"/>
                <a:cs typeface="Chivo Black"/>
                <a:sym typeface="Chivo Black"/>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692700" y="1351875"/>
            <a:ext cx="7711800" cy="3247500"/>
          </a:xfrm>
          <a:prstGeom prst="rect">
            <a:avLst/>
          </a:prstGeom>
          <a:noFill/>
          <a:ln>
            <a:noFill/>
          </a:ln>
        </p:spPr>
        <p:txBody>
          <a:bodyPr spcFirstLastPara="1" wrap="square" lIns="91425" tIns="91425" rIns="91425" bIns="91425" anchor="t" anchorCtr="0">
            <a:noAutofit/>
          </a:bodyPr>
          <a:lstStyle>
            <a:lvl1pPr marL="457200" lvl="0"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1pPr>
            <a:lvl2pPr marL="914400" lvl="1"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2pPr>
            <a:lvl3pPr marL="1371600" lvl="2"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3pPr>
            <a:lvl4pPr marL="1828800" lvl="3"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4pPr>
            <a:lvl5pPr marL="2286000" lvl="4"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5pPr>
            <a:lvl6pPr marL="2743200" lvl="5"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6pPr>
            <a:lvl7pPr marL="3200400" lvl="6"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7pPr>
            <a:lvl8pPr marL="3657600" lvl="7"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8pPr>
            <a:lvl9pPr marL="4114800" lvl="8"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5" r:id="rId6"/>
    <p:sldLayoutId id="2147483658" r:id="rId7"/>
    <p:sldLayoutId id="2147483659" r:id="rId8"/>
    <p:sldLayoutId id="2147483662" r:id="rId9"/>
    <p:sldLayoutId id="2147483663" r:id="rId10"/>
    <p:sldLayoutId id="2147483675" r:id="rId11"/>
    <p:sldLayoutId id="2147483676"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vi.wikipedia.org/wiki/H%E1%BB%87_h%C3%B4_h%E1%BA%A5p" TargetMode="External"/><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hyperlink" Target="https://vi.wikipedia.org/wiki/Ph%E1%BB%95i" TargetMode="External"/><Relationship Id="rId5" Type="http://schemas.openxmlformats.org/officeDocument/2006/relationships/hyperlink" Target="https://vi.wikipedia.org/wiki/Cocain" TargetMode="External"/><Relationship Id="rId4" Type="http://schemas.openxmlformats.org/officeDocument/2006/relationships/hyperlink" Target="https://vi.wikipedia.org/w/index.php?title=%E1%BB%A8c_ch%E1%BA%BF&amp;action=edit&amp;redlink=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vi.wikipedia.org/wiki/H%E1%BB%87_tu%E1%BA%A7n_ho%C3%A0n"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https://vi.wikipedia.org/wiki/H%E1%BB%87_th%E1%BA%A7n_kinh"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178"/>
        <p:cNvGrpSpPr/>
        <p:nvPr/>
      </p:nvGrpSpPr>
      <p:grpSpPr>
        <a:xfrm>
          <a:off x="0" y="0"/>
          <a:ext cx="0" cy="0"/>
          <a:chOff x="0" y="0"/>
          <a:chExt cx="0" cy="0"/>
        </a:xfrm>
      </p:grpSpPr>
      <p:grpSp>
        <p:nvGrpSpPr>
          <p:cNvPr id="3179" name="Google Shape;3179;p33"/>
          <p:cNvGrpSpPr/>
          <p:nvPr/>
        </p:nvGrpSpPr>
        <p:grpSpPr>
          <a:xfrm rot="4554550">
            <a:off x="5416336" y="3592499"/>
            <a:ext cx="941679" cy="1172651"/>
            <a:chOff x="3556838" y="-906575"/>
            <a:chExt cx="804142" cy="1001380"/>
          </a:xfrm>
        </p:grpSpPr>
        <p:sp>
          <p:nvSpPr>
            <p:cNvPr id="3180" name="Google Shape;3180;p33"/>
            <p:cNvSpPr/>
            <p:nvPr/>
          </p:nvSpPr>
          <p:spPr>
            <a:xfrm>
              <a:off x="3556838" y="-906575"/>
              <a:ext cx="804142" cy="1001380"/>
            </a:xfrm>
            <a:custGeom>
              <a:avLst/>
              <a:gdLst/>
              <a:ahLst/>
              <a:cxnLst/>
              <a:rect l="l" t="t" r="r" b="b"/>
              <a:pathLst>
                <a:path w="16145" h="20105" extrusionOk="0">
                  <a:moveTo>
                    <a:pt x="9888" y="0"/>
                  </a:moveTo>
                  <a:lnTo>
                    <a:pt x="9785" y="21"/>
                  </a:lnTo>
                  <a:lnTo>
                    <a:pt x="369" y="3426"/>
                  </a:lnTo>
                  <a:lnTo>
                    <a:pt x="267" y="3467"/>
                  </a:lnTo>
                  <a:lnTo>
                    <a:pt x="164" y="3529"/>
                  </a:lnTo>
                  <a:lnTo>
                    <a:pt x="103" y="3611"/>
                  </a:lnTo>
                  <a:lnTo>
                    <a:pt x="41" y="3693"/>
                  </a:lnTo>
                  <a:lnTo>
                    <a:pt x="21" y="3795"/>
                  </a:lnTo>
                  <a:lnTo>
                    <a:pt x="0" y="3898"/>
                  </a:lnTo>
                  <a:lnTo>
                    <a:pt x="0" y="4001"/>
                  </a:lnTo>
                  <a:lnTo>
                    <a:pt x="21" y="4124"/>
                  </a:lnTo>
                  <a:lnTo>
                    <a:pt x="5662" y="19755"/>
                  </a:lnTo>
                  <a:lnTo>
                    <a:pt x="5703" y="19837"/>
                  </a:lnTo>
                  <a:lnTo>
                    <a:pt x="5765" y="19940"/>
                  </a:lnTo>
                  <a:lnTo>
                    <a:pt x="5847" y="20001"/>
                  </a:lnTo>
                  <a:lnTo>
                    <a:pt x="5929" y="20063"/>
                  </a:lnTo>
                  <a:lnTo>
                    <a:pt x="6031" y="20084"/>
                  </a:lnTo>
                  <a:lnTo>
                    <a:pt x="6134" y="20104"/>
                  </a:lnTo>
                  <a:lnTo>
                    <a:pt x="6257" y="20104"/>
                  </a:lnTo>
                  <a:lnTo>
                    <a:pt x="6359" y="20084"/>
                  </a:lnTo>
                  <a:lnTo>
                    <a:pt x="15775" y="16678"/>
                  </a:lnTo>
                  <a:lnTo>
                    <a:pt x="15878" y="16637"/>
                  </a:lnTo>
                  <a:lnTo>
                    <a:pt x="15960" y="16576"/>
                  </a:lnTo>
                  <a:lnTo>
                    <a:pt x="16042" y="16494"/>
                  </a:lnTo>
                  <a:lnTo>
                    <a:pt x="16083" y="16412"/>
                  </a:lnTo>
                  <a:lnTo>
                    <a:pt x="16124" y="16309"/>
                  </a:lnTo>
                  <a:lnTo>
                    <a:pt x="16145" y="16206"/>
                  </a:lnTo>
                  <a:lnTo>
                    <a:pt x="16145" y="16083"/>
                  </a:lnTo>
                  <a:lnTo>
                    <a:pt x="16104" y="15981"/>
                  </a:lnTo>
                  <a:lnTo>
                    <a:pt x="10483" y="349"/>
                  </a:lnTo>
                  <a:lnTo>
                    <a:pt x="10442" y="247"/>
                  </a:lnTo>
                  <a:lnTo>
                    <a:pt x="10380" y="164"/>
                  </a:lnTo>
                  <a:lnTo>
                    <a:pt x="10298" y="103"/>
                  </a:lnTo>
                  <a:lnTo>
                    <a:pt x="10196" y="41"/>
                  </a:lnTo>
                  <a:lnTo>
                    <a:pt x="1011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1" name="Google Shape;3181;p33"/>
            <p:cNvSpPr/>
            <p:nvPr/>
          </p:nvSpPr>
          <p:spPr>
            <a:xfrm>
              <a:off x="3725387" y="-814630"/>
              <a:ext cx="344419" cy="345415"/>
            </a:xfrm>
            <a:custGeom>
              <a:avLst/>
              <a:gdLst/>
              <a:ahLst/>
              <a:cxnLst/>
              <a:rect l="l" t="t" r="r" b="b"/>
              <a:pathLst>
                <a:path w="6915" h="6935" extrusionOk="0">
                  <a:moveTo>
                    <a:pt x="3304" y="1"/>
                  </a:moveTo>
                  <a:lnTo>
                    <a:pt x="2975" y="42"/>
                  </a:lnTo>
                  <a:lnTo>
                    <a:pt x="2627" y="103"/>
                  </a:lnTo>
                  <a:lnTo>
                    <a:pt x="2298" y="206"/>
                  </a:lnTo>
                  <a:lnTo>
                    <a:pt x="1970" y="349"/>
                  </a:lnTo>
                  <a:lnTo>
                    <a:pt x="1663" y="513"/>
                  </a:lnTo>
                  <a:lnTo>
                    <a:pt x="1375" y="698"/>
                  </a:lnTo>
                  <a:lnTo>
                    <a:pt x="1109" y="924"/>
                  </a:lnTo>
                  <a:lnTo>
                    <a:pt x="883" y="1170"/>
                  </a:lnTo>
                  <a:lnTo>
                    <a:pt x="678" y="1416"/>
                  </a:lnTo>
                  <a:lnTo>
                    <a:pt x="493" y="1703"/>
                  </a:lnTo>
                  <a:lnTo>
                    <a:pt x="329" y="1990"/>
                  </a:lnTo>
                  <a:lnTo>
                    <a:pt x="206" y="2298"/>
                  </a:lnTo>
                  <a:lnTo>
                    <a:pt x="103" y="2626"/>
                  </a:lnTo>
                  <a:lnTo>
                    <a:pt x="42" y="2955"/>
                  </a:lnTo>
                  <a:lnTo>
                    <a:pt x="1" y="3283"/>
                  </a:lnTo>
                  <a:lnTo>
                    <a:pt x="1" y="3611"/>
                  </a:lnTo>
                  <a:lnTo>
                    <a:pt x="42" y="3960"/>
                  </a:lnTo>
                  <a:lnTo>
                    <a:pt x="103" y="4309"/>
                  </a:lnTo>
                  <a:lnTo>
                    <a:pt x="206" y="4637"/>
                  </a:lnTo>
                  <a:lnTo>
                    <a:pt x="350" y="4965"/>
                  </a:lnTo>
                  <a:lnTo>
                    <a:pt x="514" y="5273"/>
                  </a:lnTo>
                  <a:lnTo>
                    <a:pt x="698" y="5560"/>
                  </a:lnTo>
                  <a:lnTo>
                    <a:pt x="924" y="5806"/>
                  </a:lnTo>
                  <a:lnTo>
                    <a:pt x="1150" y="6052"/>
                  </a:lnTo>
                  <a:lnTo>
                    <a:pt x="1416" y="6257"/>
                  </a:lnTo>
                  <a:lnTo>
                    <a:pt x="1704" y="6442"/>
                  </a:lnTo>
                  <a:lnTo>
                    <a:pt x="1991" y="6606"/>
                  </a:lnTo>
                  <a:lnTo>
                    <a:pt x="2298" y="6729"/>
                  </a:lnTo>
                  <a:lnTo>
                    <a:pt x="2606" y="6832"/>
                  </a:lnTo>
                  <a:lnTo>
                    <a:pt x="2934" y="6893"/>
                  </a:lnTo>
                  <a:lnTo>
                    <a:pt x="3283" y="6934"/>
                  </a:lnTo>
                  <a:lnTo>
                    <a:pt x="3611" y="6934"/>
                  </a:lnTo>
                  <a:lnTo>
                    <a:pt x="3960" y="6893"/>
                  </a:lnTo>
                  <a:lnTo>
                    <a:pt x="4288" y="6832"/>
                  </a:lnTo>
                  <a:lnTo>
                    <a:pt x="4637" y="6729"/>
                  </a:lnTo>
                  <a:lnTo>
                    <a:pt x="4965" y="6586"/>
                  </a:lnTo>
                  <a:lnTo>
                    <a:pt x="5273" y="6421"/>
                  </a:lnTo>
                  <a:lnTo>
                    <a:pt x="5560" y="6237"/>
                  </a:lnTo>
                  <a:lnTo>
                    <a:pt x="5806" y="6011"/>
                  </a:lnTo>
                  <a:lnTo>
                    <a:pt x="6053" y="5765"/>
                  </a:lnTo>
                  <a:lnTo>
                    <a:pt x="6258" y="5519"/>
                  </a:lnTo>
                  <a:lnTo>
                    <a:pt x="6442" y="5232"/>
                  </a:lnTo>
                  <a:lnTo>
                    <a:pt x="6586" y="4944"/>
                  </a:lnTo>
                  <a:lnTo>
                    <a:pt x="6730" y="4637"/>
                  </a:lnTo>
                  <a:lnTo>
                    <a:pt x="6812" y="4309"/>
                  </a:lnTo>
                  <a:lnTo>
                    <a:pt x="6894" y="3980"/>
                  </a:lnTo>
                  <a:lnTo>
                    <a:pt x="6914" y="3652"/>
                  </a:lnTo>
                  <a:lnTo>
                    <a:pt x="6914" y="3324"/>
                  </a:lnTo>
                  <a:lnTo>
                    <a:pt x="6894" y="2975"/>
                  </a:lnTo>
                  <a:lnTo>
                    <a:pt x="6832" y="2626"/>
                  </a:lnTo>
                  <a:lnTo>
                    <a:pt x="6730" y="2298"/>
                  </a:lnTo>
                  <a:lnTo>
                    <a:pt x="6586" y="1970"/>
                  </a:lnTo>
                  <a:lnTo>
                    <a:pt x="6422" y="1662"/>
                  </a:lnTo>
                  <a:lnTo>
                    <a:pt x="6217" y="1375"/>
                  </a:lnTo>
                  <a:lnTo>
                    <a:pt x="6012" y="1108"/>
                  </a:lnTo>
                  <a:lnTo>
                    <a:pt x="5765" y="883"/>
                  </a:lnTo>
                  <a:lnTo>
                    <a:pt x="5499" y="678"/>
                  </a:lnTo>
                  <a:lnTo>
                    <a:pt x="5232" y="493"/>
                  </a:lnTo>
                  <a:lnTo>
                    <a:pt x="4945" y="329"/>
                  </a:lnTo>
                  <a:lnTo>
                    <a:pt x="4637" y="206"/>
                  </a:lnTo>
                  <a:lnTo>
                    <a:pt x="4309" y="103"/>
                  </a:lnTo>
                  <a:lnTo>
                    <a:pt x="3981" y="42"/>
                  </a:lnTo>
                  <a:lnTo>
                    <a:pt x="365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2" name="Google Shape;3182;p33"/>
            <p:cNvSpPr/>
            <p:nvPr/>
          </p:nvSpPr>
          <p:spPr>
            <a:xfrm>
              <a:off x="3872518" y="-375278"/>
              <a:ext cx="373008" cy="374005"/>
            </a:xfrm>
            <a:custGeom>
              <a:avLst/>
              <a:gdLst/>
              <a:ahLst/>
              <a:cxnLst/>
              <a:rect l="l" t="t" r="r" b="b"/>
              <a:pathLst>
                <a:path w="7489" h="7509" extrusionOk="0">
                  <a:moveTo>
                    <a:pt x="3591" y="1"/>
                  </a:moveTo>
                  <a:lnTo>
                    <a:pt x="3222" y="42"/>
                  </a:lnTo>
                  <a:lnTo>
                    <a:pt x="2852" y="103"/>
                  </a:lnTo>
                  <a:lnTo>
                    <a:pt x="2483" y="226"/>
                  </a:lnTo>
                  <a:lnTo>
                    <a:pt x="2114" y="370"/>
                  </a:lnTo>
                  <a:lnTo>
                    <a:pt x="1786" y="554"/>
                  </a:lnTo>
                  <a:lnTo>
                    <a:pt x="1478" y="760"/>
                  </a:lnTo>
                  <a:lnTo>
                    <a:pt x="1211" y="1006"/>
                  </a:lnTo>
                  <a:lnTo>
                    <a:pt x="945" y="1252"/>
                  </a:lnTo>
                  <a:lnTo>
                    <a:pt x="719" y="1539"/>
                  </a:lnTo>
                  <a:lnTo>
                    <a:pt x="514" y="1847"/>
                  </a:lnTo>
                  <a:lnTo>
                    <a:pt x="350" y="2155"/>
                  </a:lnTo>
                  <a:lnTo>
                    <a:pt x="206" y="2483"/>
                  </a:lnTo>
                  <a:lnTo>
                    <a:pt x="104" y="2832"/>
                  </a:lnTo>
                  <a:lnTo>
                    <a:pt x="42" y="3180"/>
                  </a:lnTo>
                  <a:lnTo>
                    <a:pt x="1" y="3550"/>
                  </a:lnTo>
                  <a:lnTo>
                    <a:pt x="1" y="3919"/>
                  </a:lnTo>
                  <a:lnTo>
                    <a:pt x="42" y="4288"/>
                  </a:lnTo>
                  <a:lnTo>
                    <a:pt x="104" y="4657"/>
                  </a:lnTo>
                  <a:lnTo>
                    <a:pt x="227" y="5027"/>
                  </a:lnTo>
                  <a:lnTo>
                    <a:pt x="370" y="5375"/>
                  </a:lnTo>
                  <a:lnTo>
                    <a:pt x="534" y="5703"/>
                  </a:lnTo>
                  <a:lnTo>
                    <a:pt x="760" y="6011"/>
                  </a:lnTo>
                  <a:lnTo>
                    <a:pt x="986" y="6298"/>
                  </a:lnTo>
                  <a:lnTo>
                    <a:pt x="1252" y="6545"/>
                  </a:lnTo>
                  <a:lnTo>
                    <a:pt x="1539" y="6770"/>
                  </a:lnTo>
                  <a:lnTo>
                    <a:pt x="1827" y="6975"/>
                  </a:lnTo>
                  <a:lnTo>
                    <a:pt x="2155" y="7139"/>
                  </a:lnTo>
                  <a:lnTo>
                    <a:pt x="2483" y="7283"/>
                  </a:lnTo>
                  <a:lnTo>
                    <a:pt x="2832" y="7386"/>
                  </a:lnTo>
                  <a:lnTo>
                    <a:pt x="3181" y="7468"/>
                  </a:lnTo>
                  <a:lnTo>
                    <a:pt x="3550" y="7509"/>
                  </a:lnTo>
                  <a:lnTo>
                    <a:pt x="3919" y="7509"/>
                  </a:lnTo>
                  <a:lnTo>
                    <a:pt x="4288" y="7468"/>
                  </a:lnTo>
                  <a:lnTo>
                    <a:pt x="4658" y="7386"/>
                  </a:lnTo>
                  <a:lnTo>
                    <a:pt x="5006" y="7283"/>
                  </a:lnTo>
                  <a:lnTo>
                    <a:pt x="5376" y="7139"/>
                  </a:lnTo>
                  <a:lnTo>
                    <a:pt x="5704" y="6955"/>
                  </a:lnTo>
                  <a:lnTo>
                    <a:pt x="6012" y="6750"/>
                  </a:lnTo>
                  <a:lnTo>
                    <a:pt x="6299" y="6504"/>
                  </a:lnTo>
                  <a:lnTo>
                    <a:pt x="6545" y="6257"/>
                  </a:lnTo>
                  <a:lnTo>
                    <a:pt x="6771" y="5970"/>
                  </a:lnTo>
                  <a:lnTo>
                    <a:pt x="6976" y="5662"/>
                  </a:lnTo>
                  <a:lnTo>
                    <a:pt x="7140" y="5355"/>
                  </a:lnTo>
                  <a:lnTo>
                    <a:pt x="7283" y="5027"/>
                  </a:lnTo>
                  <a:lnTo>
                    <a:pt x="7386" y="4678"/>
                  </a:lnTo>
                  <a:lnTo>
                    <a:pt x="7448" y="4309"/>
                  </a:lnTo>
                  <a:lnTo>
                    <a:pt x="7489" y="3960"/>
                  </a:lnTo>
                  <a:lnTo>
                    <a:pt x="7489" y="3591"/>
                  </a:lnTo>
                  <a:lnTo>
                    <a:pt x="7468" y="3221"/>
                  </a:lnTo>
                  <a:lnTo>
                    <a:pt x="7386" y="2852"/>
                  </a:lnTo>
                  <a:lnTo>
                    <a:pt x="7283" y="2483"/>
                  </a:lnTo>
                  <a:lnTo>
                    <a:pt x="7119" y="2134"/>
                  </a:lnTo>
                  <a:lnTo>
                    <a:pt x="6955" y="1806"/>
                  </a:lnTo>
                  <a:lnTo>
                    <a:pt x="6730" y="1498"/>
                  </a:lnTo>
                  <a:lnTo>
                    <a:pt x="6504" y="1211"/>
                  </a:lnTo>
                  <a:lnTo>
                    <a:pt x="6237" y="944"/>
                  </a:lnTo>
                  <a:lnTo>
                    <a:pt x="5970" y="719"/>
                  </a:lnTo>
                  <a:lnTo>
                    <a:pt x="5663" y="534"/>
                  </a:lnTo>
                  <a:lnTo>
                    <a:pt x="5335" y="349"/>
                  </a:lnTo>
                  <a:lnTo>
                    <a:pt x="5006" y="226"/>
                  </a:lnTo>
                  <a:lnTo>
                    <a:pt x="4658" y="124"/>
                  </a:lnTo>
                  <a:lnTo>
                    <a:pt x="4309" y="42"/>
                  </a:lnTo>
                  <a:lnTo>
                    <a:pt x="394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3" name="Google Shape;3183;p33"/>
            <p:cNvSpPr/>
            <p:nvPr/>
          </p:nvSpPr>
          <p:spPr>
            <a:xfrm>
              <a:off x="3591554" y="-608228"/>
              <a:ext cx="310649" cy="592659"/>
            </a:xfrm>
            <a:custGeom>
              <a:avLst/>
              <a:gdLst/>
              <a:ahLst/>
              <a:cxnLst/>
              <a:rect l="l" t="t" r="r" b="b"/>
              <a:pathLst>
                <a:path w="6237" h="11899" extrusionOk="0">
                  <a:moveTo>
                    <a:pt x="1" y="0"/>
                  </a:moveTo>
                  <a:lnTo>
                    <a:pt x="4288" y="11899"/>
                  </a:lnTo>
                  <a:lnTo>
                    <a:pt x="6237" y="9704"/>
                  </a:lnTo>
                  <a:lnTo>
                    <a:pt x="2893" y="431"/>
                  </a:lnTo>
                  <a:lnTo>
                    <a:pt x="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4" name="Google Shape;3184;p33"/>
            <p:cNvSpPr/>
            <p:nvPr/>
          </p:nvSpPr>
          <p:spPr>
            <a:xfrm>
              <a:off x="3988022" y="-739022"/>
              <a:ext cx="259547" cy="551817"/>
            </a:xfrm>
            <a:custGeom>
              <a:avLst/>
              <a:gdLst/>
              <a:ahLst/>
              <a:cxnLst/>
              <a:rect l="l" t="t" r="r" b="b"/>
              <a:pathLst>
                <a:path w="5211" h="11079" extrusionOk="0">
                  <a:moveTo>
                    <a:pt x="1415" y="1"/>
                  </a:moveTo>
                  <a:lnTo>
                    <a:pt x="0" y="493"/>
                  </a:lnTo>
                  <a:lnTo>
                    <a:pt x="3816" y="11078"/>
                  </a:lnTo>
                  <a:lnTo>
                    <a:pt x="5211" y="10565"/>
                  </a:lnTo>
                  <a:lnTo>
                    <a:pt x="1415"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5" name="Google Shape;3185;p33"/>
            <p:cNvSpPr/>
            <p:nvPr/>
          </p:nvSpPr>
          <p:spPr>
            <a:xfrm>
              <a:off x="3985930" y="-742061"/>
              <a:ext cx="264727" cy="556898"/>
            </a:xfrm>
            <a:custGeom>
              <a:avLst/>
              <a:gdLst/>
              <a:ahLst/>
              <a:cxnLst/>
              <a:rect l="l" t="t" r="r" b="b"/>
              <a:pathLst>
                <a:path w="5315" h="11181" extrusionOk="0">
                  <a:moveTo>
                    <a:pt x="1416" y="123"/>
                  </a:moveTo>
                  <a:lnTo>
                    <a:pt x="5191" y="10606"/>
                  </a:lnTo>
                  <a:lnTo>
                    <a:pt x="3878" y="11057"/>
                  </a:lnTo>
                  <a:lnTo>
                    <a:pt x="124" y="595"/>
                  </a:lnTo>
                  <a:lnTo>
                    <a:pt x="1416" y="123"/>
                  </a:lnTo>
                  <a:close/>
                  <a:moveTo>
                    <a:pt x="1437" y="0"/>
                  </a:moveTo>
                  <a:lnTo>
                    <a:pt x="21" y="513"/>
                  </a:lnTo>
                  <a:lnTo>
                    <a:pt x="1" y="533"/>
                  </a:lnTo>
                  <a:lnTo>
                    <a:pt x="1" y="574"/>
                  </a:lnTo>
                  <a:lnTo>
                    <a:pt x="3796" y="11160"/>
                  </a:lnTo>
                  <a:lnTo>
                    <a:pt x="3817" y="11180"/>
                  </a:lnTo>
                  <a:lnTo>
                    <a:pt x="3878" y="11180"/>
                  </a:lnTo>
                  <a:lnTo>
                    <a:pt x="5273" y="10688"/>
                  </a:lnTo>
                  <a:lnTo>
                    <a:pt x="5314" y="10647"/>
                  </a:lnTo>
                  <a:lnTo>
                    <a:pt x="5314" y="10606"/>
                  </a:lnTo>
                  <a:lnTo>
                    <a:pt x="1499" y="41"/>
                  </a:lnTo>
                  <a:lnTo>
                    <a:pt x="1478"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6" name="Google Shape;3186;p33"/>
            <p:cNvSpPr/>
            <p:nvPr/>
          </p:nvSpPr>
          <p:spPr>
            <a:xfrm>
              <a:off x="3736644" y="-833009"/>
              <a:ext cx="560982" cy="812311"/>
            </a:xfrm>
            <a:custGeom>
              <a:avLst/>
              <a:gdLst/>
              <a:ahLst/>
              <a:cxnLst/>
              <a:rect l="l" t="t" r="r" b="b"/>
              <a:pathLst>
                <a:path w="11263" h="16309" extrusionOk="0">
                  <a:moveTo>
                    <a:pt x="3262" y="2072"/>
                  </a:moveTo>
                  <a:lnTo>
                    <a:pt x="3426" y="2093"/>
                  </a:lnTo>
                  <a:lnTo>
                    <a:pt x="3591" y="2134"/>
                  </a:lnTo>
                  <a:lnTo>
                    <a:pt x="3755" y="2175"/>
                  </a:lnTo>
                  <a:lnTo>
                    <a:pt x="3898" y="2236"/>
                  </a:lnTo>
                  <a:lnTo>
                    <a:pt x="4042" y="2318"/>
                  </a:lnTo>
                  <a:lnTo>
                    <a:pt x="4185" y="2400"/>
                  </a:lnTo>
                  <a:lnTo>
                    <a:pt x="4309" y="2503"/>
                  </a:lnTo>
                  <a:lnTo>
                    <a:pt x="4432" y="2626"/>
                  </a:lnTo>
                  <a:lnTo>
                    <a:pt x="4534" y="2749"/>
                  </a:lnTo>
                  <a:lnTo>
                    <a:pt x="4616" y="2893"/>
                  </a:lnTo>
                  <a:lnTo>
                    <a:pt x="4698" y="3036"/>
                  </a:lnTo>
                  <a:lnTo>
                    <a:pt x="4780" y="3201"/>
                  </a:lnTo>
                  <a:lnTo>
                    <a:pt x="8124" y="12514"/>
                  </a:lnTo>
                  <a:lnTo>
                    <a:pt x="8186" y="12678"/>
                  </a:lnTo>
                  <a:lnTo>
                    <a:pt x="8206" y="12863"/>
                  </a:lnTo>
                  <a:lnTo>
                    <a:pt x="8227" y="13027"/>
                  </a:lnTo>
                  <a:lnTo>
                    <a:pt x="8227" y="13191"/>
                  </a:lnTo>
                  <a:lnTo>
                    <a:pt x="8206" y="13355"/>
                  </a:lnTo>
                  <a:lnTo>
                    <a:pt x="8186" y="13519"/>
                  </a:lnTo>
                  <a:lnTo>
                    <a:pt x="8124" y="13663"/>
                  </a:lnTo>
                  <a:lnTo>
                    <a:pt x="8063" y="13827"/>
                  </a:lnTo>
                  <a:lnTo>
                    <a:pt x="7981" y="13970"/>
                  </a:lnTo>
                  <a:lnTo>
                    <a:pt x="7898" y="14093"/>
                  </a:lnTo>
                  <a:lnTo>
                    <a:pt x="7796" y="14237"/>
                  </a:lnTo>
                  <a:lnTo>
                    <a:pt x="7673" y="14340"/>
                  </a:lnTo>
                  <a:lnTo>
                    <a:pt x="7550" y="14442"/>
                  </a:lnTo>
                  <a:lnTo>
                    <a:pt x="7406" y="14545"/>
                  </a:lnTo>
                  <a:lnTo>
                    <a:pt x="7263" y="14627"/>
                  </a:lnTo>
                  <a:lnTo>
                    <a:pt x="7098" y="14688"/>
                  </a:lnTo>
                  <a:lnTo>
                    <a:pt x="6934" y="14750"/>
                  </a:lnTo>
                  <a:lnTo>
                    <a:pt x="6770" y="14770"/>
                  </a:lnTo>
                  <a:lnTo>
                    <a:pt x="6606" y="14791"/>
                  </a:lnTo>
                  <a:lnTo>
                    <a:pt x="6442" y="14791"/>
                  </a:lnTo>
                  <a:lnTo>
                    <a:pt x="6278" y="14770"/>
                  </a:lnTo>
                  <a:lnTo>
                    <a:pt x="6114" y="14750"/>
                  </a:lnTo>
                  <a:lnTo>
                    <a:pt x="5950" y="14688"/>
                  </a:lnTo>
                  <a:lnTo>
                    <a:pt x="5806" y="14627"/>
                  </a:lnTo>
                  <a:lnTo>
                    <a:pt x="5662" y="14545"/>
                  </a:lnTo>
                  <a:lnTo>
                    <a:pt x="5519" y="14463"/>
                  </a:lnTo>
                  <a:lnTo>
                    <a:pt x="5396" y="14360"/>
                  </a:lnTo>
                  <a:lnTo>
                    <a:pt x="5273" y="14237"/>
                  </a:lnTo>
                  <a:lnTo>
                    <a:pt x="5170" y="14114"/>
                  </a:lnTo>
                  <a:lnTo>
                    <a:pt x="5068" y="13970"/>
                  </a:lnTo>
                  <a:lnTo>
                    <a:pt x="5006" y="13827"/>
                  </a:lnTo>
                  <a:lnTo>
                    <a:pt x="4924" y="13663"/>
                  </a:lnTo>
                  <a:lnTo>
                    <a:pt x="1580" y="4349"/>
                  </a:lnTo>
                  <a:lnTo>
                    <a:pt x="1519" y="4185"/>
                  </a:lnTo>
                  <a:lnTo>
                    <a:pt x="1498" y="4021"/>
                  </a:lnTo>
                  <a:lnTo>
                    <a:pt x="1478" y="3836"/>
                  </a:lnTo>
                  <a:lnTo>
                    <a:pt x="1478" y="3672"/>
                  </a:lnTo>
                  <a:lnTo>
                    <a:pt x="1498" y="3508"/>
                  </a:lnTo>
                  <a:lnTo>
                    <a:pt x="1519" y="3365"/>
                  </a:lnTo>
                  <a:lnTo>
                    <a:pt x="1580" y="3201"/>
                  </a:lnTo>
                  <a:lnTo>
                    <a:pt x="1642" y="3057"/>
                  </a:lnTo>
                  <a:lnTo>
                    <a:pt x="1703" y="2893"/>
                  </a:lnTo>
                  <a:lnTo>
                    <a:pt x="1806" y="2770"/>
                  </a:lnTo>
                  <a:lnTo>
                    <a:pt x="1908" y="2647"/>
                  </a:lnTo>
                  <a:lnTo>
                    <a:pt x="2031" y="2524"/>
                  </a:lnTo>
                  <a:lnTo>
                    <a:pt x="2155" y="2421"/>
                  </a:lnTo>
                  <a:lnTo>
                    <a:pt x="2278" y="2318"/>
                  </a:lnTo>
                  <a:lnTo>
                    <a:pt x="2442" y="2236"/>
                  </a:lnTo>
                  <a:lnTo>
                    <a:pt x="2606" y="2175"/>
                  </a:lnTo>
                  <a:lnTo>
                    <a:pt x="2770" y="2113"/>
                  </a:lnTo>
                  <a:lnTo>
                    <a:pt x="2934" y="2093"/>
                  </a:lnTo>
                  <a:lnTo>
                    <a:pt x="3098" y="2072"/>
                  </a:lnTo>
                  <a:close/>
                  <a:moveTo>
                    <a:pt x="6114" y="0"/>
                  </a:moveTo>
                  <a:lnTo>
                    <a:pt x="6011" y="21"/>
                  </a:lnTo>
                  <a:lnTo>
                    <a:pt x="165" y="2134"/>
                  </a:lnTo>
                  <a:lnTo>
                    <a:pt x="62" y="2175"/>
                  </a:lnTo>
                  <a:lnTo>
                    <a:pt x="21" y="2257"/>
                  </a:lnTo>
                  <a:lnTo>
                    <a:pt x="1" y="2339"/>
                  </a:lnTo>
                  <a:lnTo>
                    <a:pt x="1" y="2442"/>
                  </a:lnTo>
                  <a:lnTo>
                    <a:pt x="4944" y="16145"/>
                  </a:lnTo>
                  <a:lnTo>
                    <a:pt x="4985" y="16227"/>
                  </a:lnTo>
                  <a:lnTo>
                    <a:pt x="5068" y="16268"/>
                  </a:lnTo>
                  <a:lnTo>
                    <a:pt x="5150" y="16309"/>
                  </a:lnTo>
                  <a:lnTo>
                    <a:pt x="5252" y="16288"/>
                  </a:lnTo>
                  <a:lnTo>
                    <a:pt x="11099" y="14176"/>
                  </a:lnTo>
                  <a:lnTo>
                    <a:pt x="11181" y="14134"/>
                  </a:lnTo>
                  <a:lnTo>
                    <a:pt x="11242" y="14052"/>
                  </a:lnTo>
                  <a:lnTo>
                    <a:pt x="11263" y="13950"/>
                  </a:lnTo>
                  <a:lnTo>
                    <a:pt x="11263" y="13868"/>
                  </a:lnTo>
                  <a:lnTo>
                    <a:pt x="6319" y="164"/>
                  </a:lnTo>
                  <a:lnTo>
                    <a:pt x="6278" y="82"/>
                  </a:lnTo>
                  <a:lnTo>
                    <a:pt x="6196" y="21"/>
                  </a:lnTo>
                  <a:lnTo>
                    <a:pt x="611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7" name="Google Shape;3187;p33"/>
            <p:cNvSpPr/>
            <p:nvPr/>
          </p:nvSpPr>
          <p:spPr>
            <a:xfrm>
              <a:off x="3810209" y="-729808"/>
              <a:ext cx="336201" cy="633502"/>
            </a:xfrm>
            <a:custGeom>
              <a:avLst/>
              <a:gdLst/>
              <a:ahLst/>
              <a:cxnLst/>
              <a:rect l="l" t="t" r="r" b="b"/>
              <a:pathLst>
                <a:path w="6750" h="12719" extrusionOk="0">
                  <a:moveTo>
                    <a:pt x="3344" y="3918"/>
                  </a:moveTo>
                  <a:lnTo>
                    <a:pt x="4903" y="8267"/>
                  </a:lnTo>
                  <a:lnTo>
                    <a:pt x="3406" y="8801"/>
                  </a:lnTo>
                  <a:lnTo>
                    <a:pt x="1847" y="4452"/>
                  </a:lnTo>
                  <a:lnTo>
                    <a:pt x="3344" y="3918"/>
                  </a:lnTo>
                  <a:close/>
                  <a:moveTo>
                    <a:pt x="1621" y="0"/>
                  </a:moveTo>
                  <a:lnTo>
                    <a:pt x="1457" y="21"/>
                  </a:lnTo>
                  <a:lnTo>
                    <a:pt x="1293" y="41"/>
                  </a:lnTo>
                  <a:lnTo>
                    <a:pt x="1129" y="103"/>
                  </a:lnTo>
                  <a:lnTo>
                    <a:pt x="965" y="164"/>
                  </a:lnTo>
                  <a:lnTo>
                    <a:pt x="801" y="246"/>
                  </a:lnTo>
                  <a:lnTo>
                    <a:pt x="678" y="349"/>
                  </a:lnTo>
                  <a:lnTo>
                    <a:pt x="554" y="452"/>
                  </a:lnTo>
                  <a:lnTo>
                    <a:pt x="431" y="575"/>
                  </a:lnTo>
                  <a:lnTo>
                    <a:pt x="329" y="698"/>
                  </a:lnTo>
                  <a:lnTo>
                    <a:pt x="226" y="821"/>
                  </a:lnTo>
                  <a:lnTo>
                    <a:pt x="165" y="985"/>
                  </a:lnTo>
                  <a:lnTo>
                    <a:pt x="103" y="1129"/>
                  </a:lnTo>
                  <a:lnTo>
                    <a:pt x="42" y="1293"/>
                  </a:lnTo>
                  <a:lnTo>
                    <a:pt x="21" y="1436"/>
                  </a:lnTo>
                  <a:lnTo>
                    <a:pt x="1" y="1600"/>
                  </a:lnTo>
                  <a:lnTo>
                    <a:pt x="1" y="1764"/>
                  </a:lnTo>
                  <a:lnTo>
                    <a:pt x="21" y="1949"/>
                  </a:lnTo>
                  <a:lnTo>
                    <a:pt x="42" y="2113"/>
                  </a:lnTo>
                  <a:lnTo>
                    <a:pt x="103" y="2277"/>
                  </a:lnTo>
                  <a:lnTo>
                    <a:pt x="3447" y="11591"/>
                  </a:lnTo>
                  <a:lnTo>
                    <a:pt x="3529" y="11755"/>
                  </a:lnTo>
                  <a:lnTo>
                    <a:pt x="3591" y="11898"/>
                  </a:lnTo>
                  <a:lnTo>
                    <a:pt x="3693" y="12042"/>
                  </a:lnTo>
                  <a:lnTo>
                    <a:pt x="3796" y="12165"/>
                  </a:lnTo>
                  <a:lnTo>
                    <a:pt x="3919" y="12288"/>
                  </a:lnTo>
                  <a:lnTo>
                    <a:pt x="4042" y="12391"/>
                  </a:lnTo>
                  <a:lnTo>
                    <a:pt x="4185" y="12473"/>
                  </a:lnTo>
                  <a:lnTo>
                    <a:pt x="4329" y="12555"/>
                  </a:lnTo>
                  <a:lnTo>
                    <a:pt x="4473" y="12616"/>
                  </a:lnTo>
                  <a:lnTo>
                    <a:pt x="4637" y="12678"/>
                  </a:lnTo>
                  <a:lnTo>
                    <a:pt x="4801" y="12698"/>
                  </a:lnTo>
                  <a:lnTo>
                    <a:pt x="4965" y="12719"/>
                  </a:lnTo>
                  <a:lnTo>
                    <a:pt x="5129" y="12719"/>
                  </a:lnTo>
                  <a:lnTo>
                    <a:pt x="5293" y="12698"/>
                  </a:lnTo>
                  <a:lnTo>
                    <a:pt x="5457" y="12678"/>
                  </a:lnTo>
                  <a:lnTo>
                    <a:pt x="5621" y="12616"/>
                  </a:lnTo>
                  <a:lnTo>
                    <a:pt x="5786" y="12555"/>
                  </a:lnTo>
                  <a:lnTo>
                    <a:pt x="5929" y="12473"/>
                  </a:lnTo>
                  <a:lnTo>
                    <a:pt x="6073" y="12370"/>
                  </a:lnTo>
                  <a:lnTo>
                    <a:pt x="6196" y="12268"/>
                  </a:lnTo>
                  <a:lnTo>
                    <a:pt x="6319" y="12165"/>
                  </a:lnTo>
                  <a:lnTo>
                    <a:pt x="6421" y="12021"/>
                  </a:lnTo>
                  <a:lnTo>
                    <a:pt x="6504" y="11898"/>
                  </a:lnTo>
                  <a:lnTo>
                    <a:pt x="6586" y="11755"/>
                  </a:lnTo>
                  <a:lnTo>
                    <a:pt x="6647" y="11591"/>
                  </a:lnTo>
                  <a:lnTo>
                    <a:pt x="6709" y="11447"/>
                  </a:lnTo>
                  <a:lnTo>
                    <a:pt x="6729" y="11283"/>
                  </a:lnTo>
                  <a:lnTo>
                    <a:pt x="6750" y="11119"/>
                  </a:lnTo>
                  <a:lnTo>
                    <a:pt x="6750" y="10955"/>
                  </a:lnTo>
                  <a:lnTo>
                    <a:pt x="6729" y="10791"/>
                  </a:lnTo>
                  <a:lnTo>
                    <a:pt x="6709" y="10606"/>
                  </a:lnTo>
                  <a:lnTo>
                    <a:pt x="6647" y="10442"/>
                  </a:lnTo>
                  <a:lnTo>
                    <a:pt x="3303" y="1129"/>
                  </a:lnTo>
                  <a:lnTo>
                    <a:pt x="3221" y="964"/>
                  </a:lnTo>
                  <a:lnTo>
                    <a:pt x="3139" y="821"/>
                  </a:lnTo>
                  <a:lnTo>
                    <a:pt x="3057" y="677"/>
                  </a:lnTo>
                  <a:lnTo>
                    <a:pt x="2955" y="554"/>
                  </a:lnTo>
                  <a:lnTo>
                    <a:pt x="2832" y="431"/>
                  </a:lnTo>
                  <a:lnTo>
                    <a:pt x="2708" y="328"/>
                  </a:lnTo>
                  <a:lnTo>
                    <a:pt x="2565" y="246"/>
                  </a:lnTo>
                  <a:lnTo>
                    <a:pt x="2421" y="164"/>
                  </a:lnTo>
                  <a:lnTo>
                    <a:pt x="2278" y="103"/>
                  </a:lnTo>
                  <a:lnTo>
                    <a:pt x="2114" y="62"/>
                  </a:lnTo>
                  <a:lnTo>
                    <a:pt x="1949" y="21"/>
                  </a:lnTo>
                  <a:lnTo>
                    <a:pt x="1785" y="0"/>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8" name="Google Shape;3188;p33"/>
            <p:cNvSpPr/>
            <p:nvPr/>
          </p:nvSpPr>
          <p:spPr>
            <a:xfrm>
              <a:off x="3842933" y="-695092"/>
              <a:ext cx="107285" cy="107335"/>
            </a:xfrm>
            <a:custGeom>
              <a:avLst/>
              <a:gdLst/>
              <a:ahLst/>
              <a:cxnLst/>
              <a:rect l="l" t="t" r="r" b="b"/>
              <a:pathLst>
                <a:path w="2154" h="2155" extrusionOk="0">
                  <a:moveTo>
                    <a:pt x="1128" y="1"/>
                  </a:moveTo>
                  <a:lnTo>
                    <a:pt x="923" y="21"/>
                  </a:lnTo>
                  <a:lnTo>
                    <a:pt x="698" y="62"/>
                  </a:lnTo>
                  <a:lnTo>
                    <a:pt x="513" y="165"/>
                  </a:lnTo>
                  <a:lnTo>
                    <a:pt x="328" y="288"/>
                  </a:lnTo>
                  <a:lnTo>
                    <a:pt x="205" y="452"/>
                  </a:lnTo>
                  <a:lnTo>
                    <a:pt x="82" y="616"/>
                  </a:lnTo>
                  <a:lnTo>
                    <a:pt x="21" y="821"/>
                  </a:lnTo>
                  <a:lnTo>
                    <a:pt x="0" y="1026"/>
                  </a:lnTo>
                  <a:lnTo>
                    <a:pt x="0" y="1232"/>
                  </a:lnTo>
                  <a:lnTo>
                    <a:pt x="62" y="1437"/>
                  </a:lnTo>
                  <a:lnTo>
                    <a:pt x="144" y="1642"/>
                  </a:lnTo>
                  <a:lnTo>
                    <a:pt x="267" y="1806"/>
                  </a:lnTo>
                  <a:lnTo>
                    <a:pt x="431" y="1950"/>
                  </a:lnTo>
                  <a:lnTo>
                    <a:pt x="615" y="2052"/>
                  </a:lnTo>
                  <a:lnTo>
                    <a:pt x="800" y="2134"/>
                  </a:lnTo>
                  <a:lnTo>
                    <a:pt x="1005" y="2155"/>
                  </a:lnTo>
                  <a:lnTo>
                    <a:pt x="1210" y="2155"/>
                  </a:lnTo>
                  <a:lnTo>
                    <a:pt x="1436" y="2093"/>
                  </a:lnTo>
                  <a:lnTo>
                    <a:pt x="1621" y="1991"/>
                  </a:lnTo>
                  <a:lnTo>
                    <a:pt x="1805" y="1868"/>
                  </a:lnTo>
                  <a:lnTo>
                    <a:pt x="1928" y="1724"/>
                  </a:lnTo>
                  <a:lnTo>
                    <a:pt x="2051" y="1539"/>
                  </a:lnTo>
                  <a:lnTo>
                    <a:pt x="2113" y="1334"/>
                  </a:lnTo>
                  <a:lnTo>
                    <a:pt x="2154" y="1129"/>
                  </a:lnTo>
                  <a:lnTo>
                    <a:pt x="2133" y="924"/>
                  </a:lnTo>
                  <a:lnTo>
                    <a:pt x="2072" y="719"/>
                  </a:lnTo>
                  <a:lnTo>
                    <a:pt x="1990" y="514"/>
                  </a:lnTo>
                  <a:lnTo>
                    <a:pt x="1867" y="349"/>
                  </a:lnTo>
                  <a:lnTo>
                    <a:pt x="1703" y="206"/>
                  </a:lnTo>
                  <a:lnTo>
                    <a:pt x="1518" y="103"/>
                  </a:lnTo>
                  <a:lnTo>
                    <a:pt x="1333" y="42"/>
                  </a:lnTo>
                  <a:lnTo>
                    <a:pt x="1128"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9" name="Google Shape;3189;p33"/>
            <p:cNvSpPr/>
            <p:nvPr/>
          </p:nvSpPr>
          <p:spPr>
            <a:xfrm>
              <a:off x="4006401" y="-238357"/>
              <a:ext cx="107335" cy="107335"/>
            </a:xfrm>
            <a:custGeom>
              <a:avLst/>
              <a:gdLst/>
              <a:ahLst/>
              <a:cxnLst/>
              <a:rect l="l" t="t" r="r" b="b"/>
              <a:pathLst>
                <a:path w="2155" h="2155" extrusionOk="0">
                  <a:moveTo>
                    <a:pt x="923" y="0"/>
                  </a:moveTo>
                  <a:lnTo>
                    <a:pt x="718" y="62"/>
                  </a:lnTo>
                  <a:lnTo>
                    <a:pt x="513" y="165"/>
                  </a:lnTo>
                  <a:lnTo>
                    <a:pt x="349" y="288"/>
                  </a:lnTo>
                  <a:lnTo>
                    <a:pt x="205" y="431"/>
                  </a:lnTo>
                  <a:lnTo>
                    <a:pt x="103" y="616"/>
                  </a:lnTo>
                  <a:lnTo>
                    <a:pt x="41" y="821"/>
                  </a:lnTo>
                  <a:lnTo>
                    <a:pt x="0" y="1026"/>
                  </a:lnTo>
                  <a:lnTo>
                    <a:pt x="21" y="1231"/>
                  </a:lnTo>
                  <a:lnTo>
                    <a:pt x="62" y="1436"/>
                  </a:lnTo>
                  <a:lnTo>
                    <a:pt x="164" y="1642"/>
                  </a:lnTo>
                  <a:lnTo>
                    <a:pt x="287" y="1806"/>
                  </a:lnTo>
                  <a:lnTo>
                    <a:pt x="452" y="1949"/>
                  </a:lnTo>
                  <a:lnTo>
                    <a:pt x="616" y="2052"/>
                  </a:lnTo>
                  <a:lnTo>
                    <a:pt x="821" y="2113"/>
                  </a:lnTo>
                  <a:lnTo>
                    <a:pt x="1026" y="2154"/>
                  </a:lnTo>
                  <a:lnTo>
                    <a:pt x="1231" y="2154"/>
                  </a:lnTo>
                  <a:lnTo>
                    <a:pt x="1457" y="2093"/>
                  </a:lnTo>
                  <a:lnTo>
                    <a:pt x="1641" y="1990"/>
                  </a:lnTo>
                  <a:lnTo>
                    <a:pt x="1826" y="1867"/>
                  </a:lnTo>
                  <a:lnTo>
                    <a:pt x="1949" y="1724"/>
                  </a:lnTo>
                  <a:lnTo>
                    <a:pt x="2052" y="1539"/>
                  </a:lnTo>
                  <a:lnTo>
                    <a:pt x="2134" y="1334"/>
                  </a:lnTo>
                  <a:lnTo>
                    <a:pt x="2154" y="1129"/>
                  </a:lnTo>
                  <a:lnTo>
                    <a:pt x="2154" y="924"/>
                  </a:lnTo>
                  <a:lnTo>
                    <a:pt x="2093" y="718"/>
                  </a:lnTo>
                  <a:lnTo>
                    <a:pt x="2011" y="513"/>
                  </a:lnTo>
                  <a:lnTo>
                    <a:pt x="1888" y="349"/>
                  </a:lnTo>
                  <a:lnTo>
                    <a:pt x="1723" y="206"/>
                  </a:lnTo>
                  <a:lnTo>
                    <a:pt x="1539" y="103"/>
                  </a:lnTo>
                  <a:lnTo>
                    <a:pt x="1354" y="42"/>
                  </a:lnTo>
                  <a:lnTo>
                    <a:pt x="114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0" name="Google Shape;3190;p33"/>
            <p:cNvSpPr/>
            <p:nvPr/>
          </p:nvSpPr>
          <p:spPr>
            <a:xfrm>
              <a:off x="3845971" y="-630691"/>
              <a:ext cx="20471" cy="7172"/>
            </a:xfrm>
            <a:custGeom>
              <a:avLst/>
              <a:gdLst/>
              <a:ahLst/>
              <a:cxnLst/>
              <a:rect l="l" t="t" r="r" b="b"/>
              <a:pathLst>
                <a:path w="411" h="144" extrusionOk="0">
                  <a:moveTo>
                    <a:pt x="1" y="144"/>
                  </a:moveTo>
                  <a:lnTo>
                    <a:pt x="411"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1" name="Google Shape;3191;p33"/>
            <p:cNvSpPr/>
            <p:nvPr/>
          </p:nvSpPr>
          <p:spPr>
            <a:xfrm>
              <a:off x="3845971" y="-630691"/>
              <a:ext cx="20471" cy="7172"/>
            </a:xfrm>
            <a:custGeom>
              <a:avLst/>
              <a:gdLst/>
              <a:ahLst/>
              <a:cxnLst/>
              <a:rect l="l" t="t" r="r" b="b"/>
              <a:pathLst>
                <a:path w="411" h="144" fill="none" extrusionOk="0">
                  <a:moveTo>
                    <a:pt x="1" y="144"/>
                  </a:moveTo>
                  <a:lnTo>
                    <a:pt x="411"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2" name="Google Shape;3192;p33"/>
            <p:cNvSpPr/>
            <p:nvPr/>
          </p:nvSpPr>
          <p:spPr>
            <a:xfrm>
              <a:off x="3842933" y="-632733"/>
              <a:ext cx="25551" cy="12302"/>
            </a:xfrm>
            <a:custGeom>
              <a:avLst/>
              <a:gdLst/>
              <a:ahLst/>
              <a:cxnLst/>
              <a:rect l="l" t="t" r="r" b="b"/>
              <a:pathLst>
                <a:path w="513" h="247" extrusionOk="0">
                  <a:moveTo>
                    <a:pt x="451" y="0"/>
                  </a:moveTo>
                  <a:lnTo>
                    <a:pt x="41" y="144"/>
                  </a:lnTo>
                  <a:lnTo>
                    <a:pt x="0" y="164"/>
                  </a:lnTo>
                  <a:lnTo>
                    <a:pt x="0" y="205"/>
                  </a:lnTo>
                  <a:lnTo>
                    <a:pt x="21" y="246"/>
                  </a:lnTo>
                  <a:lnTo>
                    <a:pt x="62" y="246"/>
                  </a:lnTo>
                  <a:lnTo>
                    <a:pt x="492" y="103"/>
                  </a:lnTo>
                  <a:lnTo>
                    <a:pt x="513" y="62"/>
                  </a:lnTo>
                  <a:lnTo>
                    <a:pt x="513" y="21"/>
                  </a:lnTo>
                  <a:lnTo>
                    <a:pt x="492"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3" name="Google Shape;3193;p33"/>
            <p:cNvSpPr/>
            <p:nvPr/>
          </p:nvSpPr>
          <p:spPr>
            <a:xfrm>
              <a:off x="3928751" y="-660327"/>
              <a:ext cx="21467" cy="7172"/>
            </a:xfrm>
            <a:custGeom>
              <a:avLst/>
              <a:gdLst/>
              <a:ahLst/>
              <a:cxnLst/>
              <a:rect l="l" t="t" r="r" b="b"/>
              <a:pathLst>
                <a:path w="431" h="144" extrusionOk="0">
                  <a:moveTo>
                    <a:pt x="0" y="144"/>
                  </a:moveTo>
                  <a:lnTo>
                    <a:pt x="431"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4" name="Google Shape;3194;p33"/>
            <p:cNvSpPr/>
            <p:nvPr/>
          </p:nvSpPr>
          <p:spPr>
            <a:xfrm>
              <a:off x="3928751" y="-660327"/>
              <a:ext cx="21467" cy="7172"/>
            </a:xfrm>
            <a:custGeom>
              <a:avLst/>
              <a:gdLst/>
              <a:ahLst/>
              <a:cxnLst/>
              <a:rect l="l" t="t" r="r" b="b"/>
              <a:pathLst>
                <a:path w="431" h="144" fill="none" extrusionOk="0">
                  <a:moveTo>
                    <a:pt x="0" y="144"/>
                  </a:moveTo>
                  <a:lnTo>
                    <a:pt x="431"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5" name="Google Shape;3195;p33"/>
            <p:cNvSpPr/>
            <p:nvPr/>
          </p:nvSpPr>
          <p:spPr>
            <a:xfrm>
              <a:off x="3926709" y="-663415"/>
              <a:ext cx="25601" cy="13348"/>
            </a:xfrm>
            <a:custGeom>
              <a:avLst/>
              <a:gdLst/>
              <a:ahLst/>
              <a:cxnLst/>
              <a:rect l="l" t="t" r="r" b="b"/>
              <a:pathLst>
                <a:path w="514" h="268" extrusionOk="0">
                  <a:moveTo>
                    <a:pt x="451" y="1"/>
                  </a:moveTo>
                  <a:lnTo>
                    <a:pt x="41" y="144"/>
                  </a:lnTo>
                  <a:lnTo>
                    <a:pt x="0" y="185"/>
                  </a:lnTo>
                  <a:lnTo>
                    <a:pt x="0" y="226"/>
                  </a:lnTo>
                  <a:lnTo>
                    <a:pt x="21" y="247"/>
                  </a:lnTo>
                  <a:lnTo>
                    <a:pt x="41" y="267"/>
                  </a:lnTo>
                  <a:lnTo>
                    <a:pt x="62" y="247"/>
                  </a:lnTo>
                  <a:lnTo>
                    <a:pt x="493" y="103"/>
                  </a:lnTo>
                  <a:lnTo>
                    <a:pt x="513" y="83"/>
                  </a:lnTo>
                  <a:lnTo>
                    <a:pt x="513" y="42"/>
                  </a:lnTo>
                  <a:lnTo>
                    <a:pt x="49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6" name="Google Shape;3196;p33"/>
            <p:cNvSpPr/>
            <p:nvPr/>
          </p:nvSpPr>
          <p:spPr>
            <a:xfrm>
              <a:off x="3874560" y="-611316"/>
              <a:ext cx="9264" cy="19475"/>
            </a:xfrm>
            <a:custGeom>
              <a:avLst/>
              <a:gdLst/>
              <a:ahLst/>
              <a:cxnLst/>
              <a:rect l="l" t="t" r="r" b="b"/>
              <a:pathLst>
                <a:path w="186" h="391" extrusionOk="0">
                  <a:moveTo>
                    <a:pt x="1" y="391"/>
                  </a:moveTo>
                  <a:lnTo>
                    <a:pt x="186"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7" name="Google Shape;3197;p33"/>
            <p:cNvSpPr/>
            <p:nvPr/>
          </p:nvSpPr>
          <p:spPr>
            <a:xfrm>
              <a:off x="3874560" y="-611316"/>
              <a:ext cx="9264" cy="19475"/>
            </a:xfrm>
            <a:custGeom>
              <a:avLst/>
              <a:gdLst/>
              <a:ahLst/>
              <a:cxnLst/>
              <a:rect l="l" t="t" r="r" b="b"/>
              <a:pathLst>
                <a:path w="186" h="391" fill="none" extrusionOk="0">
                  <a:moveTo>
                    <a:pt x="1" y="391"/>
                  </a:moveTo>
                  <a:lnTo>
                    <a:pt x="186"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8" name="Google Shape;3198;p33"/>
            <p:cNvSpPr/>
            <p:nvPr/>
          </p:nvSpPr>
          <p:spPr>
            <a:xfrm>
              <a:off x="3871522" y="-614354"/>
              <a:ext cx="14345" cy="25601"/>
            </a:xfrm>
            <a:custGeom>
              <a:avLst/>
              <a:gdLst/>
              <a:ahLst/>
              <a:cxnLst/>
              <a:rect l="l" t="t" r="r" b="b"/>
              <a:pathLst>
                <a:path w="288" h="514" extrusionOk="0">
                  <a:moveTo>
                    <a:pt x="226" y="0"/>
                  </a:moveTo>
                  <a:lnTo>
                    <a:pt x="185" y="21"/>
                  </a:lnTo>
                  <a:lnTo>
                    <a:pt x="0" y="431"/>
                  </a:lnTo>
                  <a:lnTo>
                    <a:pt x="0" y="472"/>
                  </a:lnTo>
                  <a:lnTo>
                    <a:pt x="21" y="513"/>
                  </a:lnTo>
                  <a:lnTo>
                    <a:pt x="62" y="513"/>
                  </a:lnTo>
                  <a:lnTo>
                    <a:pt x="82" y="493"/>
                  </a:lnTo>
                  <a:lnTo>
                    <a:pt x="103" y="472"/>
                  </a:lnTo>
                  <a:lnTo>
                    <a:pt x="288" y="82"/>
                  </a:lnTo>
                  <a:lnTo>
                    <a:pt x="288"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9" name="Google Shape;3199;p33"/>
            <p:cNvSpPr/>
            <p:nvPr/>
          </p:nvSpPr>
          <p:spPr>
            <a:xfrm>
              <a:off x="3912364" y="-692004"/>
              <a:ext cx="9264" cy="19475"/>
            </a:xfrm>
            <a:custGeom>
              <a:avLst/>
              <a:gdLst/>
              <a:ahLst/>
              <a:cxnLst/>
              <a:rect l="l" t="t" r="r" b="b"/>
              <a:pathLst>
                <a:path w="186" h="391" extrusionOk="0">
                  <a:moveTo>
                    <a:pt x="1" y="390"/>
                  </a:moveTo>
                  <a:lnTo>
                    <a:pt x="186"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0" name="Google Shape;3200;p33"/>
            <p:cNvSpPr/>
            <p:nvPr/>
          </p:nvSpPr>
          <p:spPr>
            <a:xfrm>
              <a:off x="3912364" y="-692004"/>
              <a:ext cx="9264" cy="19475"/>
            </a:xfrm>
            <a:custGeom>
              <a:avLst/>
              <a:gdLst/>
              <a:ahLst/>
              <a:cxnLst/>
              <a:rect l="l" t="t" r="r" b="b"/>
              <a:pathLst>
                <a:path w="186" h="391" fill="none" extrusionOk="0">
                  <a:moveTo>
                    <a:pt x="1" y="390"/>
                  </a:moveTo>
                  <a:lnTo>
                    <a:pt x="186"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1" name="Google Shape;3201;p33"/>
            <p:cNvSpPr/>
            <p:nvPr/>
          </p:nvSpPr>
          <p:spPr>
            <a:xfrm>
              <a:off x="3909326" y="-695092"/>
              <a:ext cx="14345" cy="25601"/>
            </a:xfrm>
            <a:custGeom>
              <a:avLst/>
              <a:gdLst/>
              <a:ahLst/>
              <a:cxnLst/>
              <a:rect l="l" t="t" r="r" b="b"/>
              <a:pathLst>
                <a:path w="288" h="514" extrusionOk="0">
                  <a:moveTo>
                    <a:pt x="226" y="1"/>
                  </a:moveTo>
                  <a:lnTo>
                    <a:pt x="185" y="42"/>
                  </a:lnTo>
                  <a:lnTo>
                    <a:pt x="0" y="432"/>
                  </a:lnTo>
                  <a:lnTo>
                    <a:pt x="0" y="473"/>
                  </a:lnTo>
                  <a:lnTo>
                    <a:pt x="41" y="514"/>
                  </a:lnTo>
                  <a:lnTo>
                    <a:pt x="82" y="514"/>
                  </a:lnTo>
                  <a:lnTo>
                    <a:pt x="103" y="493"/>
                  </a:lnTo>
                  <a:lnTo>
                    <a:pt x="288" y="83"/>
                  </a:lnTo>
                  <a:lnTo>
                    <a:pt x="288" y="42"/>
                  </a:lnTo>
                  <a:lnTo>
                    <a:pt x="267"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2" name="Google Shape;3202;p33"/>
            <p:cNvSpPr/>
            <p:nvPr/>
          </p:nvSpPr>
          <p:spPr>
            <a:xfrm>
              <a:off x="3909326" y="-610270"/>
              <a:ext cx="7222" cy="20471"/>
            </a:xfrm>
            <a:custGeom>
              <a:avLst/>
              <a:gdLst/>
              <a:ahLst/>
              <a:cxnLst/>
              <a:rect l="l" t="t" r="r" b="b"/>
              <a:pathLst>
                <a:path w="145" h="411" extrusionOk="0">
                  <a:moveTo>
                    <a:pt x="14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3" name="Google Shape;3203;p33"/>
            <p:cNvSpPr/>
            <p:nvPr/>
          </p:nvSpPr>
          <p:spPr>
            <a:xfrm>
              <a:off x="3909326" y="-610270"/>
              <a:ext cx="7222" cy="20471"/>
            </a:xfrm>
            <a:custGeom>
              <a:avLst/>
              <a:gdLst/>
              <a:ahLst/>
              <a:cxnLst/>
              <a:rect l="l" t="t" r="r" b="b"/>
              <a:pathLst>
                <a:path w="145" h="411" fill="none" extrusionOk="0">
                  <a:moveTo>
                    <a:pt x="144" y="411"/>
                  </a:moveTo>
                  <a:lnTo>
                    <a:pt x="0"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4" name="Google Shape;3204;p33"/>
            <p:cNvSpPr/>
            <p:nvPr/>
          </p:nvSpPr>
          <p:spPr>
            <a:xfrm>
              <a:off x="3906238" y="-613358"/>
              <a:ext cx="13348" cy="26647"/>
            </a:xfrm>
            <a:custGeom>
              <a:avLst/>
              <a:gdLst/>
              <a:ahLst/>
              <a:cxnLst/>
              <a:rect l="l" t="t" r="r" b="b"/>
              <a:pathLst>
                <a:path w="268" h="535" extrusionOk="0">
                  <a:moveTo>
                    <a:pt x="42" y="1"/>
                  </a:moveTo>
                  <a:lnTo>
                    <a:pt x="1" y="42"/>
                  </a:lnTo>
                  <a:lnTo>
                    <a:pt x="1" y="83"/>
                  </a:lnTo>
                  <a:lnTo>
                    <a:pt x="165" y="493"/>
                  </a:lnTo>
                  <a:lnTo>
                    <a:pt x="186" y="514"/>
                  </a:lnTo>
                  <a:lnTo>
                    <a:pt x="206" y="534"/>
                  </a:lnTo>
                  <a:lnTo>
                    <a:pt x="227" y="534"/>
                  </a:lnTo>
                  <a:lnTo>
                    <a:pt x="268" y="493"/>
                  </a:lnTo>
                  <a:lnTo>
                    <a:pt x="268"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5" name="Google Shape;3205;p33"/>
            <p:cNvSpPr/>
            <p:nvPr/>
          </p:nvSpPr>
          <p:spPr>
            <a:xfrm>
              <a:off x="3878695" y="-694046"/>
              <a:ext cx="8218" cy="20471"/>
            </a:xfrm>
            <a:custGeom>
              <a:avLst/>
              <a:gdLst/>
              <a:ahLst/>
              <a:cxnLst/>
              <a:rect l="l" t="t" r="r" b="b"/>
              <a:pathLst>
                <a:path w="165" h="411" extrusionOk="0">
                  <a:moveTo>
                    <a:pt x="16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6" name="Google Shape;3206;p33"/>
            <p:cNvSpPr/>
            <p:nvPr/>
          </p:nvSpPr>
          <p:spPr>
            <a:xfrm>
              <a:off x="3878695" y="-694046"/>
              <a:ext cx="8218" cy="20471"/>
            </a:xfrm>
            <a:custGeom>
              <a:avLst/>
              <a:gdLst/>
              <a:ahLst/>
              <a:cxnLst/>
              <a:rect l="l" t="t" r="r" b="b"/>
              <a:pathLst>
                <a:path w="165" h="411" fill="none" extrusionOk="0">
                  <a:moveTo>
                    <a:pt x="164" y="411"/>
                  </a:moveTo>
                  <a:lnTo>
                    <a:pt x="0"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7" name="Google Shape;3207;p33"/>
            <p:cNvSpPr/>
            <p:nvPr/>
          </p:nvSpPr>
          <p:spPr>
            <a:xfrm>
              <a:off x="3876603" y="-697134"/>
              <a:ext cx="12352" cy="26647"/>
            </a:xfrm>
            <a:custGeom>
              <a:avLst/>
              <a:gdLst/>
              <a:ahLst/>
              <a:cxnLst/>
              <a:rect l="l" t="t" r="r" b="b"/>
              <a:pathLst>
                <a:path w="248" h="535" extrusionOk="0">
                  <a:moveTo>
                    <a:pt x="22" y="1"/>
                  </a:moveTo>
                  <a:lnTo>
                    <a:pt x="1" y="42"/>
                  </a:lnTo>
                  <a:lnTo>
                    <a:pt x="1" y="83"/>
                  </a:lnTo>
                  <a:lnTo>
                    <a:pt x="145" y="493"/>
                  </a:lnTo>
                  <a:lnTo>
                    <a:pt x="165" y="514"/>
                  </a:lnTo>
                  <a:lnTo>
                    <a:pt x="206" y="534"/>
                  </a:lnTo>
                  <a:lnTo>
                    <a:pt x="227" y="534"/>
                  </a:lnTo>
                  <a:lnTo>
                    <a:pt x="247" y="493"/>
                  </a:lnTo>
                  <a:lnTo>
                    <a:pt x="247" y="452"/>
                  </a:lnTo>
                  <a:lnTo>
                    <a:pt x="104" y="42"/>
                  </a:lnTo>
                  <a:lnTo>
                    <a:pt x="6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8" name="Google Shape;3208;p33"/>
            <p:cNvSpPr/>
            <p:nvPr/>
          </p:nvSpPr>
          <p:spPr>
            <a:xfrm>
              <a:off x="3927705" y="-627653"/>
              <a:ext cx="20471" cy="9264"/>
            </a:xfrm>
            <a:custGeom>
              <a:avLst/>
              <a:gdLst/>
              <a:ahLst/>
              <a:cxnLst/>
              <a:rect l="l" t="t" r="r" b="b"/>
              <a:pathLst>
                <a:path w="411" h="186" extrusionOk="0">
                  <a:moveTo>
                    <a:pt x="411"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9" name="Google Shape;3209;p33"/>
            <p:cNvSpPr/>
            <p:nvPr/>
          </p:nvSpPr>
          <p:spPr>
            <a:xfrm>
              <a:off x="3927705" y="-627653"/>
              <a:ext cx="20471" cy="9264"/>
            </a:xfrm>
            <a:custGeom>
              <a:avLst/>
              <a:gdLst/>
              <a:ahLst/>
              <a:cxnLst/>
              <a:rect l="l" t="t" r="r" b="b"/>
              <a:pathLst>
                <a:path w="411" h="186" fill="none" extrusionOk="0">
                  <a:moveTo>
                    <a:pt x="411" y="185"/>
                  </a:moveTo>
                  <a:lnTo>
                    <a:pt x="1"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0" name="Google Shape;3210;p33"/>
            <p:cNvSpPr/>
            <p:nvPr/>
          </p:nvSpPr>
          <p:spPr>
            <a:xfrm>
              <a:off x="3925663" y="-630691"/>
              <a:ext cx="24555" cy="15341"/>
            </a:xfrm>
            <a:custGeom>
              <a:avLst/>
              <a:gdLst/>
              <a:ahLst/>
              <a:cxnLst/>
              <a:rect l="l" t="t" r="r" b="b"/>
              <a:pathLst>
                <a:path w="493" h="308" extrusionOk="0">
                  <a:moveTo>
                    <a:pt x="21" y="0"/>
                  </a:moveTo>
                  <a:lnTo>
                    <a:pt x="1" y="41"/>
                  </a:lnTo>
                  <a:lnTo>
                    <a:pt x="1" y="82"/>
                  </a:lnTo>
                  <a:lnTo>
                    <a:pt x="21" y="103"/>
                  </a:lnTo>
                  <a:lnTo>
                    <a:pt x="431" y="308"/>
                  </a:lnTo>
                  <a:lnTo>
                    <a:pt x="452" y="308"/>
                  </a:lnTo>
                  <a:lnTo>
                    <a:pt x="472" y="287"/>
                  </a:lnTo>
                  <a:lnTo>
                    <a:pt x="493" y="267"/>
                  </a:lnTo>
                  <a:lnTo>
                    <a:pt x="493" y="226"/>
                  </a:lnTo>
                  <a:lnTo>
                    <a:pt x="472" y="205"/>
                  </a:lnTo>
                  <a:lnTo>
                    <a:pt x="62" y="21"/>
                  </a:lnTo>
                  <a:lnTo>
                    <a:pt x="21"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1" name="Google Shape;3211;p33"/>
            <p:cNvSpPr/>
            <p:nvPr/>
          </p:nvSpPr>
          <p:spPr>
            <a:xfrm>
              <a:off x="3848013" y="-665457"/>
              <a:ext cx="19475" cy="9264"/>
            </a:xfrm>
            <a:custGeom>
              <a:avLst/>
              <a:gdLst/>
              <a:ahLst/>
              <a:cxnLst/>
              <a:rect l="l" t="t" r="r" b="b"/>
              <a:pathLst>
                <a:path w="391" h="186" extrusionOk="0">
                  <a:moveTo>
                    <a:pt x="390"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2" name="Google Shape;3212;p33"/>
            <p:cNvSpPr/>
            <p:nvPr/>
          </p:nvSpPr>
          <p:spPr>
            <a:xfrm>
              <a:off x="3848013" y="-665457"/>
              <a:ext cx="19475" cy="9264"/>
            </a:xfrm>
            <a:custGeom>
              <a:avLst/>
              <a:gdLst/>
              <a:ahLst/>
              <a:cxnLst/>
              <a:rect l="l" t="t" r="r" b="b"/>
              <a:pathLst>
                <a:path w="391" h="186" fill="none" extrusionOk="0">
                  <a:moveTo>
                    <a:pt x="390" y="185"/>
                  </a:moveTo>
                  <a:lnTo>
                    <a:pt x="1"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3" name="Google Shape;3213;p33"/>
            <p:cNvSpPr/>
            <p:nvPr/>
          </p:nvSpPr>
          <p:spPr>
            <a:xfrm>
              <a:off x="3844975" y="-668495"/>
              <a:ext cx="25551" cy="15341"/>
            </a:xfrm>
            <a:custGeom>
              <a:avLst/>
              <a:gdLst/>
              <a:ahLst/>
              <a:cxnLst/>
              <a:rect l="l" t="t" r="r" b="b"/>
              <a:pathLst>
                <a:path w="513" h="308" extrusionOk="0">
                  <a:moveTo>
                    <a:pt x="41" y="0"/>
                  </a:moveTo>
                  <a:lnTo>
                    <a:pt x="0" y="41"/>
                  </a:lnTo>
                  <a:lnTo>
                    <a:pt x="0" y="82"/>
                  </a:lnTo>
                  <a:lnTo>
                    <a:pt x="21" y="103"/>
                  </a:lnTo>
                  <a:lnTo>
                    <a:pt x="431" y="287"/>
                  </a:lnTo>
                  <a:lnTo>
                    <a:pt x="451" y="308"/>
                  </a:lnTo>
                  <a:lnTo>
                    <a:pt x="492" y="287"/>
                  </a:lnTo>
                  <a:lnTo>
                    <a:pt x="513" y="267"/>
                  </a:lnTo>
                  <a:lnTo>
                    <a:pt x="513" y="226"/>
                  </a:lnTo>
                  <a:lnTo>
                    <a:pt x="472" y="205"/>
                  </a:lnTo>
                  <a:lnTo>
                    <a:pt x="82"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4" name="Google Shape;3214;p33"/>
            <p:cNvSpPr/>
            <p:nvPr/>
          </p:nvSpPr>
          <p:spPr>
            <a:xfrm>
              <a:off x="4009439" y="-174006"/>
              <a:ext cx="21517" cy="7222"/>
            </a:xfrm>
            <a:custGeom>
              <a:avLst/>
              <a:gdLst/>
              <a:ahLst/>
              <a:cxnLst/>
              <a:rect l="l" t="t" r="r" b="b"/>
              <a:pathLst>
                <a:path w="432" h="145" extrusionOk="0">
                  <a:moveTo>
                    <a:pt x="1" y="144"/>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5" name="Google Shape;3215;p33"/>
            <p:cNvSpPr/>
            <p:nvPr/>
          </p:nvSpPr>
          <p:spPr>
            <a:xfrm>
              <a:off x="4009439" y="-174006"/>
              <a:ext cx="21517" cy="7222"/>
            </a:xfrm>
            <a:custGeom>
              <a:avLst/>
              <a:gdLst/>
              <a:ahLst/>
              <a:cxnLst/>
              <a:rect l="l" t="t" r="r" b="b"/>
              <a:pathLst>
                <a:path w="432" h="145" fill="none" extrusionOk="0">
                  <a:moveTo>
                    <a:pt x="1" y="144"/>
                  </a:moveTo>
                  <a:lnTo>
                    <a:pt x="432"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6" name="Google Shape;3216;p33"/>
            <p:cNvSpPr/>
            <p:nvPr/>
          </p:nvSpPr>
          <p:spPr>
            <a:xfrm>
              <a:off x="4007397" y="-177044"/>
              <a:ext cx="25601" cy="13299"/>
            </a:xfrm>
            <a:custGeom>
              <a:avLst/>
              <a:gdLst/>
              <a:ahLst/>
              <a:cxnLst/>
              <a:rect l="l" t="t" r="r" b="b"/>
              <a:pathLst>
                <a:path w="514" h="267" extrusionOk="0">
                  <a:moveTo>
                    <a:pt x="452" y="0"/>
                  </a:moveTo>
                  <a:lnTo>
                    <a:pt x="42" y="164"/>
                  </a:lnTo>
                  <a:lnTo>
                    <a:pt x="1" y="185"/>
                  </a:lnTo>
                  <a:lnTo>
                    <a:pt x="1" y="226"/>
                  </a:lnTo>
                  <a:lnTo>
                    <a:pt x="21" y="267"/>
                  </a:lnTo>
                  <a:lnTo>
                    <a:pt x="62" y="267"/>
                  </a:lnTo>
                  <a:lnTo>
                    <a:pt x="493" y="123"/>
                  </a:lnTo>
                  <a:lnTo>
                    <a:pt x="514" y="82"/>
                  </a:lnTo>
                  <a:lnTo>
                    <a:pt x="514" y="41"/>
                  </a:lnTo>
                  <a:lnTo>
                    <a:pt x="493" y="21"/>
                  </a:lnTo>
                  <a:lnTo>
                    <a:pt x="452"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7" name="Google Shape;3217;p33"/>
            <p:cNvSpPr/>
            <p:nvPr/>
          </p:nvSpPr>
          <p:spPr>
            <a:xfrm>
              <a:off x="4093215" y="-203642"/>
              <a:ext cx="21517" cy="7222"/>
            </a:xfrm>
            <a:custGeom>
              <a:avLst/>
              <a:gdLst/>
              <a:ahLst/>
              <a:cxnLst/>
              <a:rect l="l" t="t" r="r" b="b"/>
              <a:pathLst>
                <a:path w="432" h="145" extrusionOk="0">
                  <a:moveTo>
                    <a:pt x="1" y="145"/>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8" name="Google Shape;3218;p33"/>
            <p:cNvSpPr/>
            <p:nvPr/>
          </p:nvSpPr>
          <p:spPr>
            <a:xfrm>
              <a:off x="4093215" y="-203642"/>
              <a:ext cx="21517" cy="7222"/>
            </a:xfrm>
            <a:custGeom>
              <a:avLst/>
              <a:gdLst/>
              <a:ahLst/>
              <a:cxnLst/>
              <a:rect l="l" t="t" r="r" b="b"/>
              <a:pathLst>
                <a:path w="432" h="145" fill="none" extrusionOk="0">
                  <a:moveTo>
                    <a:pt x="1" y="145"/>
                  </a:moveTo>
                  <a:lnTo>
                    <a:pt x="432"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9" name="Google Shape;3219;p33"/>
            <p:cNvSpPr/>
            <p:nvPr/>
          </p:nvSpPr>
          <p:spPr>
            <a:xfrm>
              <a:off x="4091173" y="-206680"/>
              <a:ext cx="25601" cy="13348"/>
            </a:xfrm>
            <a:custGeom>
              <a:avLst/>
              <a:gdLst/>
              <a:ahLst/>
              <a:cxnLst/>
              <a:rect l="l" t="t" r="r" b="b"/>
              <a:pathLst>
                <a:path w="514" h="268" extrusionOk="0">
                  <a:moveTo>
                    <a:pt x="452" y="0"/>
                  </a:moveTo>
                  <a:lnTo>
                    <a:pt x="21" y="144"/>
                  </a:lnTo>
                  <a:lnTo>
                    <a:pt x="1" y="185"/>
                  </a:lnTo>
                  <a:lnTo>
                    <a:pt x="1" y="226"/>
                  </a:lnTo>
                  <a:lnTo>
                    <a:pt x="21" y="247"/>
                  </a:lnTo>
                  <a:lnTo>
                    <a:pt x="42" y="267"/>
                  </a:lnTo>
                  <a:lnTo>
                    <a:pt x="62" y="247"/>
                  </a:lnTo>
                  <a:lnTo>
                    <a:pt x="493" y="103"/>
                  </a:lnTo>
                  <a:lnTo>
                    <a:pt x="514" y="82"/>
                  </a:lnTo>
                  <a:lnTo>
                    <a:pt x="514" y="41"/>
                  </a:lnTo>
                  <a:lnTo>
                    <a:pt x="493"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0" name="Google Shape;3220;p33"/>
            <p:cNvSpPr/>
            <p:nvPr/>
          </p:nvSpPr>
          <p:spPr>
            <a:xfrm>
              <a:off x="4038079" y="-154581"/>
              <a:ext cx="10260" cy="19475"/>
            </a:xfrm>
            <a:custGeom>
              <a:avLst/>
              <a:gdLst/>
              <a:ahLst/>
              <a:cxnLst/>
              <a:rect l="l" t="t" r="r" b="b"/>
              <a:pathLst>
                <a:path w="206" h="391" extrusionOk="0">
                  <a:moveTo>
                    <a:pt x="0" y="390"/>
                  </a:moveTo>
                  <a:lnTo>
                    <a:pt x="205"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1" name="Google Shape;3221;p33"/>
            <p:cNvSpPr/>
            <p:nvPr/>
          </p:nvSpPr>
          <p:spPr>
            <a:xfrm>
              <a:off x="4038079" y="-154581"/>
              <a:ext cx="10260" cy="19475"/>
            </a:xfrm>
            <a:custGeom>
              <a:avLst/>
              <a:gdLst/>
              <a:ahLst/>
              <a:cxnLst/>
              <a:rect l="l" t="t" r="r" b="b"/>
              <a:pathLst>
                <a:path w="206" h="391" fill="none" extrusionOk="0">
                  <a:moveTo>
                    <a:pt x="0" y="390"/>
                  </a:moveTo>
                  <a:lnTo>
                    <a:pt x="205"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2" name="Google Shape;3222;p33"/>
            <p:cNvSpPr/>
            <p:nvPr/>
          </p:nvSpPr>
          <p:spPr>
            <a:xfrm>
              <a:off x="4036036" y="-157619"/>
              <a:ext cx="14345" cy="25551"/>
            </a:xfrm>
            <a:custGeom>
              <a:avLst/>
              <a:gdLst/>
              <a:ahLst/>
              <a:cxnLst/>
              <a:rect l="l" t="t" r="r" b="b"/>
              <a:pathLst>
                <a:path w="288" h="513" extrusionOk="0">
                  <a:moveTo>
                    <a:pt x="226" y="0"/>
                  </a:moveTo>
                  <a:lnTo>
                    <a:pt x="185" y="21"/>
                  </a:lnTo>
                  <a:lnTo>
                    <a:pt x="0" y="431"/>
                  </a:lnTo>
                  <a:lnTo>
                    <a:pt x="0" y="472"/>
                  </a:lnTo>
                  <a:lnTo>
                    <a:pt x="21" y="513"/>
                  </a:lnTo>
                  <a:lnTo>
                    <a:pt x="41" y="513"/>
                  </a:lnTo>
                  <a:lnTo>
                    <a:pt x="82" y="492"/>
                  </a:lnTo>
                  <a:lnTo>
                    <a:pt x="103" y="472"/>
                  </a:lnTo>
                  <a:lnTo>
                    <a:pt x="287" y="82"/>
                  </a:lnTo>
                  <a:lnTo>
                    <a:pt x="287"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3" name="Google Shape;3223;p33"/>
            <p:cNvSpPr/>
            <p:nvPr/>
          </p:nvSpPr>
          <p:spPr>
            <a:xfrm>
              <a:off x="4075882" y="-235269"/>
              <a:ext cx="10260" cy="19425"/>
            </a:xfrm>
            <a:custGeom>
              <a:avLst/>
              <a:gdLst/>
              <a:ahLst/>
              <a:cxnLst/>
              <a:rect l="l" t="t" r="r" b="b"/>
              <a:pathLst>
                <a:path w="206" h="390" extrusionOk="0">
                  <a:moveTo>
                    <a:pt x="0" y="390"/>
                  </a:moveTo>
                  <a:lnTo>
                    <a:pt x="205"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4" name="Google Shape;3224;p33"/>
            <p:cNvSpPr/>
            <p:nvPr/>
          </p:nvSpPr>
          <p:spPr>
            <a:xfrm>
              <a:off x="4075882" y="-235269"/>
              <a:ext cx="10260" cy="19425"/>
            </a:xfrm>
            <a:custGeom>
              <a:avLst/>
              <a:gdLst/>
              <a:ahLst/>
              <a:cxnLst/>
              <a:rect l="l" t="t" r="r" b="b"/>
              <a:pathLst>
                <a:path w="206" h="390" fill="none" extrusionOk="0">
                  <a:moveTo>
                    <a:pt x="0" y="390"/>
                  </a:moveTo>
                  <a:lnTo>
                    <a:pt x="205"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5" name="Google Shape;3225;p33"/>
            <p:cNvSpPr/>
            <p:nvPr/>
          </p:nvSpPr>
          <p:spPr>
            <a:xfrm>
              <a:off x="4073840" y="-238357"/>
              <a:ext cx="14345" cy="25601"/>
            </a:xfrm>
            <a:custGeom>
              <a:avLst/>
              <a:gdLst/>
              <a:ahLst/>
              <a:cxnLst/>
              <a:rect l="l" t="t" r="r" b="b"/>
              <a:pathLst>
                <a:path w="288" h="514" extrusionOk="0">
                  <a:moveTo>
                    <a:pt x="226" y="0"/>
                  </a:moveTo>
                  <a:lnTo>
                    <a:pt x="185" y="42"/>
                  </a:lnTo>
                  <a:lnTo>
                    <a:pt x="0" y="431"/>
                  </a:lnTo>
                  <a:lnTo>
                    <a:pt x="0" y="472"/>
                  </a:lnTo>
                  <a:lnTo>
                    <a:pt x="21" y="513"/>
                  </a:lnTo>
                  <a:lnTo>
                    <a:pt x="82" y="513"/>
                  </a:lnTo>
                  <a:lnTo>
                    <a:pt x="103" y="472"/>
                  </a:lnTo>
                  <a:lnTo>
                    <a:pt x="287" y="83"/>
                  </a:lnTo>
                  <a:lnTo>
                    <a:pt x="287" y="42"/>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6" name="Google Shape;3226;p33"/>
            <p:cNvSpPr/>
            <p:nvPr/>
          </p:nvSpPr>
          <p:spPr>
            <a:xfrm>
              <a:off x="4073840" y="-153535"/>
              <a:ext cx="7172" cy="20471"/>
            </a:xfrm>
            <a:custGeom>
              <a:avLst/>
              <a:gdLst/>
              <a:ahLst/>
              <a:cxnLst/>
              <a:rect l="l" t="t" r="r" b="b"/>
              <a:pathLst>
                <a:path w="144" h="411" extrusionOk="0">
                  <a:moveTo>
                    <a:pt x="144" y="410"/>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7" name="Google Shape;3227;p33"/>
            <p:cNvSpPr/>
            <p:nvPr/>
          </p:nvSpPr>
          <p:spPr>
            <a:xfrm>
              <a:off x="4073840" y="-153535"/>
              <a:ext cx="7172" cy="20471"/>
            </a:xfrm>
            <a:custGeom>
              <a:avLst/>
              <a:gdLst/>
              <a:ahLst/>
              <a:cxnLst/>
              <a:rect l="l" t="t" r="r" b="b"/>
              <a:pathLst>
                <a:path w="144" h="411" fill="none" extrusionOk="0">
                  <a:moveTo>
                    <a:pt x="144" y="410"/>
                  </a:moveTo>
                  <a:lnTo>
                    <a:pt x="0"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8" name="Google Shape;3228;p33"/>
            <p:cNvSpPr/>
            <p:nvPr/>
          </p:nvSpPr>
          <p:spPr>
            <a:xfrm>
              <a:off x="4070752" y="-156623"/>
              <a:ext cx="12302" cy="26597"/>
            </a:xfrm>
            <a:custGeom>
              <a:avLst/>
              <a:gdLst/>
              <a:ahLst/>
              <a:cxnLst/>
              <a:rect l="l" t="t" r="r" b="b"/>
              <a:pathLst>
                <a:path w="247" h="534" extrusionOk="0">
                  <a:moveTo>
                    <a:pt x="42" y="1"/>
                  </a:moveTo>
                  <a:lnTo>
                    <a:pt x="1" y="42"/>
                  </a:lnTo>
                  <a:lnTo>
                    <a:pt x="1" y="83"/>
                  </a:lnTo>
                  <a:lnTo>
                    <a:pt x="144" y="493"/>
                  </a:lnTo>
                  <a:lnTo>
                    <a:pt x="165" y="513"/>
                  </a:lnTo>
                  <a:lnTo>
                    <a:pt x="206" y="534"/>
                  </a:lnTo>
                  <a:lnTo>
                    <a:pt x="226" y="534"/>
                  </a:lnTo>
                  <a:lnTo>
                    <a:pt x="247" y="493"/>
                  </a:lnTo>
                  <a:lnTo>
                    <a:pt x="247"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9" name="Google Shape;3229;p33"/>
            <p:cNvSpPr/>
            <p:nvPr/>
          </p:nvSpPr>
          <p:spPr>
            <a:xfrm>
              <a:off x="4043159" y="-237361"/>
              <a:ext cx="7222" cy="20521"/>
            </a:xfrm>
            <a:custGeom>
              <a:avLst/>
              <a:gdLst/>
              <a:ahLst/>
              <a:cxnLst/>
              <a:rect l="l" t="t" r="r" b="b"/>
              <a:pathLst>
                <a:path w="145" h="412" extrusionOk="0">
                  <a:moveTo>
                    <a:pt x="144" y="411"/>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0" name="Google Shape;3230;p33"/>
            <p:cNvSpPr/>
            <p:nvPr/>
          </p:nvSpPr>
          <p:spPr>
            <a:xfrm>
              <a:off x="4043159" y="-237361"/>
              <a:ext cx="7222" cy="20521"/>
            </a:xfrm>
            <a:custGeom>
              <a:avLst/>
              <a:gdLst/>
              <a:ahLst/>
              <a:cxnLst/>
              <a:rect l="l" t="t" r="r" b="b"/>
              <a:pathLst>
                <a:path w="145" h="412" fill="none" extrusionOk="0">
                  <a:moveTo>
                    <a:pt x="144" y="411"/>
                  </a:moveTo>
                  <a:lnTo>
                    <a:pt x="1"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1" name="Google Shape;3231;p33"/>
            <p:cNvSpPr/>
            <p:nvPr/>
          </p:nvSpPr>
          <p:spPr>
            <a:xfrm>
              <a:off x="4041117" y="-240400"/>
              <a:ext cx="12302" cy="26597"/>
            </a:xfrm>
            <a:custGeom>
              <a:avLst/>
              <a:gdLst/>
              <a:ahLst/>
              <a:cxnLst/>
              <a:rect l="l" t="t" r="r" b="b"/>
              <a:pathLst>
                <a:path w="247" h="534" extrusionOk="0">
                  <a:moveTo>
                    <a:pt x="21" y="0"/>
                  </a:moveTo>
                  <a:lnTo>
                    <a:pt x="1" y="41"/>
                  </a:lnTo>
                  <a:lnTo>
                    <a:pt x="1" y="83"/>
                  </a:lnTo>
                  <a:lnTo>
                    <a:pt x="144" y="493"/>
                  </a:lnTo>
                  <a:lnTo>
                    <a:pt x="165" y="513"/>
                  </a:lnTo>
                  <a:lnTo>
                    <a:pt x="185" y="534"/>
                  </a:lnTo>
                  <a:lnTo>
                    <a:pt x="206" y="534"/>
                  </a:lnTo>
                  <a:lnTo>
                    <a:pt x="247" y="493"/>
                  </a:lnTo>
                  <a:lnTo>
                    <a:pt x="247" y="452"/>
                  </a:lnTo>
                  <a:lnTo>
                    <a:pt x="103" y="41"/>
                  </a:lnTo>
                  <a:lnTo>
                    <a:pt x="62"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2" name="Google Shape;3232;p33"/>
            <p:cNvSpPr/>
            <p:nvPr/>
          </p:nvSpPr>
          <p:spPr>
            <a:xfrm>
              <a:off x="4092219" y="-170918"/>
              <a:ext cx="20471" cy="9264"/>
            </a:xfrm>
            <a:custGeom>
              <a:avLst/>
              <a:gdLst/>
              <a:ahLst/>
              <a:cxnLst/>
              <a:rect l="l" t="t" r="r" b="b"/>
              <a:pathLst>
                <a:path w="411" h="186" extrusionOk="0">
                  <a:moveTo>
                    <a:pt x="411" y="185"/>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3" name="Google Shape;3233;p33"/>
            <p:cNvSpPr/>
            <p:nvPr/>
          </p:nvSpPr>
          <p:spPr>
            <a:xfrm>
              <a:off x="4092219" y="-170918"/>
              <a:ext cx="20471" cy="9264"/>
            </a:xfrm>
            <a:custGeom>
              <a:avLst/>
              <a:gdLst/>
              <a:ahLst/>
              <a:cxnLst/>
              <a:rect l="l" t="t" r="r" b="b"/>
              <a:pathLst>
                <a:path w="411" h="186" fill="none" extrusionOk="0">
                  <a:moveTo>
                    <a:pt x="411" y="185"/>
                  </a:moveTo>
                  <a:lnTo>
                    <a:pt x="0"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4" name="Google Shape;3234;p33"/>
            <p:cNvSpPr/>
            <p:nvPr/>
          </p:nvSpPr>
          <p:spPr>
            <a:xfrm>
              <a:off x="4090177" y="-174006"/>
              <a:ext cx="24555" cy="15391"/>
            </a:xfrm>
            <a:custGeom>
              <a:avLst/>
              <a:gdLst/>
              <a:ahLst/>
              <a:cxnLst/>
              <a:rect l="l" t="t" r="r" b="b"/>
              <a:pathLst>
                <a:path w="493" h="309" extrusionOk="0">
                  <a:moveTo>
                    <a:pt x="21" y="1"/>
                  </a:moveTo>
                  <a:lnTo>
                    <a:pt x="0" y="42"/>
                  </a:lnTo>
                  <a:lnTo>
                    <a:pt x="0" y="83"/>
                  </a:lnTo>
                  <a:lnTo>
                    <a:pt x="21" y="103"/>
                  </a:lnTo>
                  <a:lnTo>
                    <a:pt x="431" y="288"/>
                  </a:lnTo>
                  <a:lnTo>
                    <a:pt x="452" y="309"/>
                  </a:lnTo>
                  <a:lnTo>
                    <a:pt x="472" y="288"/>
                  </a:lnTo>
                  <a:lnTo>
                    <a:pt x="493" y="268"/>
                  </a:lnTo>
                  <a:lnTo>
                    <a:pt x="493" y="227"/>
                  </a:lnTo>
                  <a:lnTo>
                    <a:pt x="472" y="206"/>
                  </a:lnTo>
                  <a:lnTo>
                    <a:pt x="62"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5" name="Google Shape;3235;p33"/>
            <p:cNvSpPr/>
            <p:nvPr/>
          </p:nvSpPr>
          <p:spPr>
            <a:xfrm>
              <a:off x="4011481" y="-208722"/>
              <a:ext cx="20521" cy="9264"/>
            </a:xfrm>
            <a:custGeom>
              <a:avLst/>
              <a:gdLst/>
              <a:ahLst/>
              <a:cxnLst/>
              <a:rect l="l" t="t" r="r" b="b"/>
              <a:pathLst>
                <a:path w="412" h="186" extrusionOk="0">
                  <a:moveTo>
                    <a:pt x="411" y="185"/>
                  </a:moveTo>
                  <a:lnTo>
                    <a:pt x="1"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6" name="Google Shape;3236;p33"/>
            <p:cNvSpPr/>
            <p:nvPr/>
          </p:nvSpPr>
          <p:spPr>
            <a:xfrm>
              <a:off x="4011481" y="-208722"/>
              <a:ext cx="20521" cy="9264"/>
            </a:xfrm>
            <a:custGeom>
              <a:avLst/>
              <a:gdLst/>
              <a:ahLst/>
              <a:cxnLst/>
              <a:rect l="l" t="t" r="r" b="b"/>
              <a:pathLst>
                <a:path w="412" h="186" fill="none" extrusionOk="0">
                  <a:moveTo>
                    <a:pt x="411" y="185"/>
                  </a:moveTo>
                  <a:lnTo>
                    <a:pt x="1"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7" name="Google Shape;3237;p33"/>
            <p:cNvSpPr/>
            <p:nvPr/>
          </p:nvSpPr>
          <p:spPr>
            <a:xfrm>
              <a:off x="4009439" y="-211810"/>
              <a:ext cx="24605" cy="15391"/>
            </a:xfrm>
            <a:custGeom>
              <a:avLst/>
              <a:gdLst/>
              <a:ahLst/>
              <a:cxnLst/>
              <a:rect l="l" t="t" r="r" b="b"/>
              <a:pathLst>
                <a:path w="494" h="309" extrusionOk="0">
                  <a:moveTo>
                    <a:pt x="21" y="1"/>
                  </a:moveTo>
                  <a:lnTo>
                    <a:pt x="1" y="42"/>
                  </a:lnTo>
                  <a:lnTo>
                    <a:pt x="1" y="83"/>
                  </a:lnTo>
                  <a:lnTo>
                    <a:pt x="21" y="103"/>
                  </a:lnTo>
                  <a:lnTo>
                    <a:pt x="432" y="288"/>
                  </a:lnTo>
                  <a:lnTo>
                    <a:pt x="452" y="309"/>
                  </a:lnTo>
                  <a:lnTo>
                    <a:pt x="473" y="288"/>
                  </a:lnTo>
                  <a:lnTo>
                    <a:pt x="493" y="268"/>
                  </a:lnTo>
                  <a:lnTo>
                    <a:pt x="493" y="226"/>
                  </a:lnTo>
                  <a:lnTo>
                    <a:pt x="473" y="206"/>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3240" name="Google Shape;3240;p33"/>
          <p:cNvSpPr/>
          <p:nvPr/>
        </p:nvSpPr>
        <p:spPr>
          <a:xfrm>
            <a:off x="321392" y="138651"/>
            <a:ext cx="798743" cy="750834"/>
          </a:xfrm>
          <a:custGeom>
            <a:avLst/>
            <a:gdLst/>
            <a:ahLst/>
            <a:cxnLst/>
            <a:rect l="l" t="t" r="r" b="b"/>
            <a:pathLst>
              <a:path w="15038" h="14136" extrusionOk="0">
                <a:moveTo>
                  <a:pt x="6298" y="5437"/>
                </a:moveTo>
                <a:lnTo>
                  <a:pt x="9314" y="6196"/>
                </a:lnTo>
                <a:lnTo>
                  <a:pt x="8514" y="8924"/>
                </a:lnTo>
                <a:lnTo>
                  <a:pt x="5601" y="8165"/>
                </a:lnTo>
                <a:lnTo>
                  <a:pt x="6298" y="5437"/>
                </a:lnTo>
                <a:close/>
                <a:moveTo>
                  <a:pt x="4945" y="1"/>
                </a:moveTo>
                <a:lnTo>
                  <a:pt x="4144" y="2093"/>
                </a:lnTo>
                <a:lnTo>
                  <a:pt x="2380" y="1560"/>
                </a:lnTo>
                <a:lnTo>
                  <a:pt x="1683" y="3981"/>
                </a:lnTo>
                <a:lnTo>
                  <a:pt x="3611" y="4555"/>
                </a:lnTo>
                <a:lnTo>
                  <a:pt x="2996" y="7632"/>
                </a:lnTo>
                <a:lnTo>
                  <a:pt x="801" y="6873"/>
                </a:lnTo>
                <a:lnTo>
                  <a:pt x="1" y="9232"/>
                </a:lnTo>
                <a:lnTo>
                  <a:pt x="2421" y="9971"/>
                </a:lnTo>
                <a:lnTo>
                  <a:pt x="1765" y="12350"/>
                </a:lnTo>
                <a:lnTo>
                  <a:pt x="4411" y="12925"/>
                </a:lnTo>
                <a:lnTo>
                  <a:pt x="5027" y="10812"/>
                </a:lnTo>
                <a:lnTo>
                  <a:pt x="7488" y="11304"/>
                </a:lnTo>
                <a:lnTo>
                  <a:pt x="6975" y="13499"/>
                </a:lnTo>
                <a:lnTo>
                  <a:pt x="9622" y="14135"/>
                </a:lnTo>
                <a:lnTo>
                  <a:pt x="10319" y="12145"/>
                </a:lnTo>
                <a:lnTo>
                  <a:pt x="12350" y="12555"/>
                </a:lnTo>
                <a:lnTo>
                  <a:pt x="13150" y="10196"/>
                </a:lnTo>
                <a:lnTo>
                  <a:pt x="10811" y="9704"/>
                </a:lnTo>
                <a:lnTo>
                  <a:pt x="11776" y="6545"/>
                </a:lnTo>
                <a:lnTo>
                  <a:pt x="14196" y="7058"/>
                </a:lnTo>
                <a:lnTo>
                  <a:pt x="15037" y="4678"/>
                </a:lnTo>
                <a:lnTo>
                  <a:pt x="12514" y="4124"/>
                </a:lnTo>
                <a:lnTo>
                  <a:pt x="13355" y="1786"/>
                </a:lnTo>
                <a:lnTo>
                  <a:pt x="10935" y="1293"/>
                </a:lnTo>
                <a:lnTo>
                  <a:pt x="10176" y="3673"/>
                </a:lnTo>
                <a:lnTo>
                  <a:pt x="6832" y="2688"/>
                </a:lnTo>
                <a:lnTo>
                  <a:pt x="7529" y="473"/>
                </a:lnTo>
                <a:lnTo>
                  <a:pt x="4945" y="1"/>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41" name="Google Shape;3241;p33"/>
          <p:cNvGrpSpPr/>
          <p:nvPr/>
        </p:nvGrpSpPr>
        <p:grpSpPr>
          <a:xfrm>
            <a:off x="6432250" y="11888"/>
            <a:ext cx="1073075" cy="933400"/>
            <a:chOff x="2680950" y="3485025"/>
            <a:chExt cx="1073075" cy="933400"/>
          </a:xfrm>
        </p:grpSpPr>
        <p:sp>
          <p:nvSpPr>
            <p:cNvPr id="3242" name="Google Shape;3242;p33"/>
            <p:cNvSpPr/>
            <p:nvPr/>
          </p:nvSpPr>
          <p:spPr>
            <a:xfrm>
              <a:off x="2704800" y="3833950"/>
              <a:ext cx="972350" cy="584475"/>
            </a:xfrm>
            <a:custGeom>
              <a:avLst/>
              <a:gdLst/>
              <a:ahLst/>
              <a:cxnLst/>
              <a:rect l="l" t="t" r="r" b="b"/>
              <a:pathLst>
                <a:path w="38894" h="23379" extrusionOk="0">
                  <a:moveTo>
                    <a:pt x="1110" y="0"/>
                  </a:moveTo>
                  <a:lnTo>
                    <a:pt x="1032" y="137"/>
                  </a:lnTo>
                  <a:lnTo>
                    <a:pt x="857" y="526"/>
                  </a:lnTo>
                  <a:lnTo>
                    <a:pt x="721" y="818"/>
                  </a:lnTo>
                  <a:lnTo>
                    <a:pt x="604" y="1168"/>
                  </a:lnTo>
                  <a:lnTo>
                    <a:pt x="468" y="1558"/>
                  </a:lnTo>
                  <a:lnTo>
                    <a:pt x="351" y="2005"/>
                  </a:lnTo>
                  <a:lnTo>
                    <a:pt x="234" y="2492"/>
                  </a:lnTo>
                  <a:lnTo>
                    <a:pt x="137" y="3037"/>
                  </a:lnTo>
                  <a:lnTo>
                    <a:pt x="59" y="3621"/>
                  </a:lnTo>
                  <a:lnTo>
                    <a:pt x="20" y="4224"/>
                  </a:lnTo>
                  <a:lnTo>
                    <a:pt x="1" y="4886"/>
                  </a:lnTo>
                  <a:lnTo>
                    <a:pt x="40" y="5567"/>
                  </a:lnTo>
                  <a:lnTo>
                    <a:pt x="78" y="5937"/>
                  </a:lnTo>
                  <a:lnTo>
                    <a:pt x="117" y="6288"/>
                  </a:lnTo>
                  <a:lnTo>
                    <a:pt x="176" y="6658"/>
                  </a:lnTo>
                  <a:lnTo>
                    <a:pt x="254" y="7047"/>
                  </a:lnTo>
                  <a:lnTo>
                    <a:pt x="351" y="7417"/>
                  </a:lnTo>
                  <a:lnTo>
                    <a:pt x="468" y="7806"/>
                  </a:lnTo>
                  <a:lnTo>
                    <a:pt x="585" y="8195"/>
                  </a:lnTo>
                  <a:lnTo>
                    <a:pt x="721" y="8604"/>
                  </a:lnTo>
                  <a:lnTo>
                    <a:pt x="896" y="9013"/>
                  </a:lnTo>
                  <a:lnTo>
                    <a:pt x="1071" y="9422"/>
                  </a:lnTo>
                  <a:lnTo>
                    <a:pt x="1266" y="9831"/>
                  </a:lnTo>
                  <a:lnTo>
                    <a:pt x="1499" y="10239"/>
                  </a:lnTo>
                  <a:lnTo>
                    <a:pt x="1733" y="10668"/>
                  </a:lnTo>
                  <a:lnTo>
                    <a:pt x="2006" y="11076"/>
                  </a:lnTo>
                  <a:lnTo>
                    <a:pt x="2298" y="11505"/>
                  </a:lnTo>
                  <a:lnTo>
                    <a:pt x="2609" y="11933"/>
                  </a:lnTo>
                  <a:lnTo>
                    <a:pt x="2959" y="12361"/>
                  </a:lnTo>
                  <a:lnTo>
                    <a:pt x="3310" y="12789"/>
                  </a:lnTo>
                  <a:lnTo>
                    <a:pt x="3719" y="13218"/>
                  </a:lnTo>
                  <a:lnTo>
                    <a:pt x="4127" y="13646"/>
                  </a:lnTo>
                  <a:lnTo>
                    <a:pt x="4575" y="14094"/>
                  </a:lnTo>
                  <a:lnTo>
                    <a:pt x="5062" y="14522"/>
                  </a:lnTo>
                  <a:lnTo>
                    <a:pt x="5568" y="14950"/>
                  </a:lnTo>
                  <a:lnTo>
                    <a:pt x="6093" y="15378"/>
                  </a:lnTo>
                  <a:lnTo>
                    <a:pt x="6677" y="15807"/>
                  </a:lnTo>
                  <a:lnTo>
                    <a:pt x="7281" y="16235"/>
                  </a:lnTo>
                  <a:lnTo>
                    <a:pt x="7904" y="16663"/>
                  </a:lnTo>
                  <a:lnTo>
                    <a:pt x="8585" y="17091"/>
                  </a:lnTo>
                  <a:lnTo>
                    <a:pt x="9286" y="17520"/>
                  </a:lnTo>
                  <a:lnTo>
                    <a:pt x="10026" y="17928"/>
                  </a:lnTo>
                  <a:lnTo>
                    <a:pt x="10785" y="18357"/>
                  </a:lnTo>
                  <a:lnTo>
                    <a:pt x="11602" y="18765"/>
                  </a:lnTo>
                  <a:lnTo>
                    <a:pt x="12459" y="19174"/>
                  </a:lnTo>
                  <a:lnTo>
                    <a:pt x="13335" y="19583"/>
                  </a:lnTo>
                  <a:lnTo>
                    <a:pt x="14269" y="19992"/>
                  </a:lnTo>
                  <a:lnTo>
                    <a:pt x="15242" y="20381"/>
                  </a:lnTo>
                  <a:lnTo>
                    <a:pt x="16216" y="20751"/>
                  </a:lnTo>
                  <a:lnTo>
                    <a:pt x="17169" y="21101"/>
                  </a:lnTo>
                  <a:lnTo>
                    <a:pt x="18084" y="21432"/>
                  </a:lnTo>
                  <a:lnTo>
                    <a:pt x="18980" y="21724"/>
                  </a:lnTo>
                  <a:lnTo>
                    <a:pt x="19856" y="21997"/>
                  </a:lnTo>
                  <a:lnTo>
                    <a:pt x="20693" y="22230"/>
                  </a:lnTo>
                  <a:lnTo>
                    <a:pt x="21510" y="22444"/>
                  </a:lnTo>
                  <a:lnTo>
                    <a:pt x="22308" y="22639"/>
                  </a:lnTo>
                  <a:lnTo>
                    <a:pt x="23087" y="22814"/>
                  </a:lnTo>
                  <a:lnTo>
                    <a:pt x="23827" y="22951"/>
                  </a:lnTo>
                  <a:lnTo>
                    <a:pt x="24566" y="23067"/>
                  </a:lnTo>
                  <a:lnTo>
                    <a:pt x="25267" y="23184"/>
                  </a:lnTo>
                  <a:lnTo>
                    <a:pt x="25929" y="23262"/>
                  </a:lnTo>
                  <a:lnTo>
                    <a:pt x="26591" y="23320"/>
                  </a:lnTo>
                  <a:lnTo>
                    <a:pt x="27233" y="23359"/>
                  </a:lnTo>
                  <a:lnTo>
                    <a:pt x="27837" y="23379"/>
                  </a:lnTo>
                  <a:lnTo>
                    <a:pt x="29005" y="23379"/>
                  </a:lnTo>
                  <a:lnTo>
                    <a:pt x="29550" y="23340"/>
                  </a:lnTo>
                  <a:lnTo>
                    <a:pt x="30075" y="23301"/>
                  </a:lnTo>
                  <a:lnTo>
                    <a:pt x="30581" y="23242"/>
                  </a:lnTo>
                  <a:lnTo>
                    <a:pt x="31068" y="23165"/>
                  </a:lnTo>
                  <a:lnTo>
                    <a:pt x="31555" y="23067"/>
                  </a:lnTo>
                  <a:lnTo>
                    <a:pt x="32002" y="22970"/>
                  </a:lnTo>
                  <a:lnTo>
                    <a:pt x="32431" y="22853"/>
                  </a:lnTo>
                  <a:lnTo>
                    <a:pt x="32839" y="22736"/>
                  </a:lnTo>
                  <a:lnTo>
                    <a:pt x="33248" y="22600"/>
                  </a:lnTo>
                  <a:lnTo>
                    <a:pt x="33618" y="22444"/>
                  </a:lnTo>
                  <a:lnTo>
                    <a:pt x="33988" y="22289"/>
                  </a:lnTo>
                  <a:lnTo>
                    <a:pt x="34338" y="22133"/>
                  </a:lnTo>
                  <a:lnTo>
                    <a:pt x="34669" y="21958"/>
                  </a:lnTo>
                  <a:lnTo>
                    <a:pt x="34981" y="21783"/>
                  </a:lnTo>
                  <a:lnTo>
                    <a:pt x="35273" y="21607"/>
                  </a:lnTo>
                  <a:lnTo>
                    <a:pt x="35565" y="21413"/>
                  </a:lnTo>
                  <a:lnTo>
                    <a:pt x="35837" y="21218"/>
                  </a:lnTo>
                  <a:lnTo>
                    <a:pt x="36090" y="21023"/>
                  </a:lnTo>
                  <a:lnTo>
                    <a:pt x="36557" y="20615"/>
                  </a:lnTo>
                  <a:lnTo>
                    <a:pt x="36966" y="20206"/>
                  </a:lnTo>
                  <a:lnTo>
                    <a:pt x="37336" y="19797"/>
                  </a:lnTo>
                  <a:lnTo>
                    <a:pt x="37667" y="19388"/>
                  </a:lnTo>
                  <a:lnTo>
                    <a:pt x="37940" y="18999"/>
                  </a:lnTo>
                  <a:lnTo>
                    <a:pt x="38173" y="18629"/>
                  </a:lnTo>
                  <a:lnTo>
                    <a:pt x="38368" y="18259"/>
                  </a:lnTo>
                  <a:lnTo>
                    <a:pt x="38523" y="17948"/>
                  </a:lnTo>
                  <a:lnTo>
                    <a:pt x="38640" y="17636"/>
                  </a:lnTo>
                  <a:lnTo>
                    <a:pt x="38738" y="17383"/>
                  </a:lnTo>
                  <a:lnTo>
                    <a:pt x="38874" y="17033"/>
                  </a:lnTo>
                  <a:lnTo>
                    <a:pt x="38893" y="16897"/>
                  </a:lnTo>
                  <a:lnTo>
                    <a:pt x="1110"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3" name="Google Shape;3243;p33"/>
            <p:cNvSpPr/>
            <p:nvPr/>
          </p:nvSpPr>
          <p:spPr>
            <a:xfrm>
              <a:off x="2680950" y="3746825"/>
              <a:ext cx="637050" cy="434600"/>
            </a:xfrm>
            <a:custGeom>
              <a:avLst/>
              <a:gdLst/>
              <a:ahLst/>
              <a:cxnLst/>
              <a:rect l="l" t="t" r="r" b="b"/>
              <a:pathLst>
                <a:path w="25482" h="17384" extrusionOk="0">
                  <a:moveTo>
                    <a:pt x="4361" y="1"/>
                  </a:moveTo>
                  <a:lnTo>
                    <a:pt x="3680" y="20"/>
                  </a:lnTo>
                  <a:lnTo>
                    <a:pt x="2979" y="79"/>
                  </a:lnTo>
                  <a:lnTo>
                    <a:pt x="2181" y="157"/>
                  </a:lnTo>
                  <a:lnTo>
                    <a:pt x="1772" y="196"/>
                  </a:lnTo>
                  <a:lnTo>
                    <a:pt x="1383" y="273"/>
                  </a:lnTo>
                  <a:lnTo>
                    <a:pt x="1013" y="332"/>
                  </a:lnTo>
                  <a:lnTo>
                    <a:pt x="682" y="429"/>
                  </a:lnTo>
                  <a:lnTo>
                    <a:pt x="410" y="526"/>
                  </a:lnTo>
                  <a:lnTo>
                    <a:pt x="293" y="585"/>
                  </a:lnTo>
                  <a:lnTo>
                    <a:pt x="195" y="643"/>
                  </a:lnTo>
                  <a:lnTo>
                    <a:pt x="118" y="702"/>
                  </a:lnTo>
                  <a:lnTo>
                    <a:pt x="59" y="780"/>
                  </a:lnTo>
                  <a:lnTo>
                    <a:pt x="20" y="838"/>
                  </a:lnTo>
                  <a:lnTo>
                    <a:pt x="1" y="916"/>
                  </a:lnTo>
                  <a:lnTo>
                    <a:pt x="20" y="1013"/>
                  </a:lnTo>
                  <a:lnTo>
                    <a:pt x="79" y="1188"/>
                  </a:lnTo>
                  <a:lnTo>
                    <a:pt x="312" y="1636"/>
                  </a:lnTo>
                  <a:lnTo>
                    <a:pt x="682" y="2278"/>
                  </a:lnTo>
                  <a:lnTo>
                    <a:pt x="1149" y="3057"/>
                  </a:lnTo>
                  <a:lnTo>
                    <a:pt x="1733" y="3972"/>
                  </a:lnTo>
                  <a:lnTo>
                    <a:pt x="2395" y="4984"/>
                  </a:lnTo>
                  <a:lnTo>
                    <a:pt x="3115" y="6074"/>
                  </a:lnTo>
                  <a:lnTo>
                    <a:pt x="3913" y="7203"/>
                  </a:lnTo>
                  <a:lnTo>
                    <a:pt x="4731" y="8371"/>
                  </a:lnTo>
                  <a:lnTo>
                    <a:pt x="5568" y="9539"/>
                  </a:lnTo>
                  <a:lnTo>
                    <a:pt x="6425" y="10688"/>
                  </a:lnTo>
                  <a:lnTo>
                    <a:pt x="7262" y="11778"/>
                  </a:lnTo>
                  <a:lnTo>
                    <a:pt x="8060" y="12790"/>
                  </a:lnTo>
                  <a:lnTo>
                    <a:pt x="8838" y="13724"/>
                  </a:lnTo>
                  <a:lnTo>
                    <a:pt x="9539" y="14522"/>
                  </a:lnTo>
                  <a:lnTo>
                    <a:pt x="9870" y="14873"/>
                  </a:lnTo>
                  <a:lnTo>
                    <a:pt x="10162" y="15184"/>
                  </a:lnTo>
                  <a:lnTo>
                    <a:pt x="11194" y="16138"/>
                  </a:lnTo>
                  <a:lnTo>
                    <a:pt x="11602" y="16508"/>
                  </a:lnTo>
                  <a:lnTo>
                    <a:pt x="11953" y="16800"/>
                  </a:lnTo>
                  <a:lnTo>
                    <a:pt x="12245" y="17014"/>
                  </a:lnTo>
                  <a:lnTo>
                    <a:pt x="12517" y="17189"/>
                  </a:lnTo>
                  <a:lnTo>
                    <a:pt x="12770" y="17287"/>
                  </a:lnTo>
                  <a:lnTo>
                    <a:pt x="13004" y="17364"/>
                  </a:lnTo>
                  <a:lnTo>
                    <a:pt x="13238" y="17384"/>
                  </a:lnTo>
                  <a:lnTo>
                    <a:pt x="13491" y="17384"/>
                  </a:lnTo>
                  <a:lnTo>
                    <a:pt x="13744" y="17345"/>
                  </a:lnTo>
                  <a:lnTo>
                    <a:pt x="14055" y="17287"/>
                  </a:lnTo>
                  <a:lnTo>
                    <a:pt x="14775" y="17150"/>
                  </a:lnTo>
                  <a:lnTo>
                    <a:pt x="15243" y="17072"/>
                  </a:lnTo>
                  <a:lnTo>
                    <a:pt x="15788" y="17014"/>
                  </a:lnTo>
                  <a:lnTo>
                    <a:pt x="18377" y="16761"/>
                  </a:lnTo>
                  <a:lnTo>
                    <a:pt x="21180" y="16508"/>
                  </a:lnTo>
                  <a:lnTo>
                    <a:pt x="22484" y="16372"/>
                  </a:lnTo>
                  <a:lnTo>
                    <a:pt x="23671" y="16235"/>
                  </a:lnTo>
                  <a:lnTo>
                    <a:pt x="24625" y="16099"/>
                  </a:lnTo>
                  <a:lnTo>
                    <a:pt x="25014" y="16021"/>
                  </a:lnTo>
                  <a:lnTo>
                    <a:pt x="25326" y="15963"/>
                  </a:lnTo>
                  <a:lnTo>
                    <a:pt x="25384" y="15924"/>
                  </a:lnTo>
                  <a:lnTo>
                    <a:pt x="25423" y="15885"/>
                  </a:lnTo>
                  <a:lnTo>
                    <a:pt x="25462" y="15827"/>
                  </a:lnTo>
                  <a:lnTo>
                    <a:pt x="25482" y="15749"/>
                  </a:lnTo>
                  <a:lnTo>
                    <a:pt x="25482" y="15671"/>
                  </a:lnTo>
                  <a:lnTo>
                    <a:pt x="25462" y="15554"/>
                  </a:lnTo>
                  <a:lnTo>
                    <a:pt x="25404" y="15301"/>
                  </a:lnTo>
                  <a:lnTo>
                    <a:pt x="25287" y="15009"/>
                  </a:lnTo>
                  <a:lnTo>
                    <a:pt x="25131" y="14659"/>
                  </a:lnTo>
                  <a:lnTo>
                    <a:pt x="24917" y="14250"/>
                  </a:lnTo>
                  <a:lnTo>
                    <a:pt x="24645" y="13822"/>
                  </a:lnTo>
                  <a:lnTo>
                    <a:pt x="24314" y="13335"/>
                  </a:lnTo>
                  <a:lnTo>
                    <a:pt x="23944" y="12829"/>
                  </a:lnTo>
                  <a:lnTo>
                    <a:pt x="23516" y="12284"/>
                  </a:lnTo>
                  <a:lnTo>
                    <a:pt x="23048" y="11700"/>
                  </a:lnTo>
                  <a:lnTo>
                    <a:pt x="22542" y="11116"/>
                  </a:lnTo>
                  <a:lnTo>
                    <a:pt x="21958" y="10493"/>
                  </a:lnTo>
                  <a:lnTo>
                    <a:pt x="21355" y="9851"/>
                  </a:lnTo>
                  <a:lnTo>
                    <a:pt x="20693" y="9208"/>
                  </a:lnTo>
                  <a:lnTo>
                    <a:pt x="19992" y="8546"/>
                  </a:lnTo>
                  <a:lnTo>
                    <a:pt x="19233" y="7885"/>
                  </a:lnTo>
                  <a:lnTo>
                    <a:pt x="18435" y="7223"/>
                  </a:lnTo>
                  <a:lnTo>
                    <a:pt x="17598" y="6561"/>
                  </a:lnTo>
                  <a:lnTo>
                    <a:pt x="16722" y="5899"/>
                  </a:lnTo>
                  <a:lnTo>
                    <a:pt x="15788" y="5257"/>
                  </a:lnTo>
                  <a:lnTo>
                    <a:pt x="14834" y="4614"/>
                  </a:lnTo>
                  <a:lnTo>
                    <a:pt x="13822" y="3991"/>
                  </a:lnTo>
                  <a:lnTo>
                    <a:pt x="12770" y="3388"/>
                  </a:lnTo>
                  <a:lnTo>
                    <a:pt x="11680" y="2804"/>
                  </a:lnTo>
                  <a:lnTo>
                    <a:pt x="10551" y="2259"/>
                  </a:lnTo>
                  <a:lnTo>
                    <a:pt x="9403" y="1733"/>
                  </a:lnTo>
                  <a:lnTo>
                    <a:pt x="8799" y="1480"/>
                  </a:lnTo>
                  <a:lnTo>
                    <a:pt x="8196" y="1227"/>
                  </a:lnTo>
                  <a:lnTo>
                    <a:pt x="7573" y="994"/>
                  </a:lnTo>
                  <a:lnTo>
                    <a:pt x="6950" y="780"/>
                  </a:lnTo>
                  <a:lnTo>
                    <a:pt x="6308" y="565"/>
                  </a:lnTo>
                  <a:lnTo>
                    <a:pt x="5665" y="371"/>
                  </a:lnTo>
                  <a:lnTo>
                    <a:pt x="5023" y="176"/>
                  </a:lnTo>
                  <a:lnTo>
                    <a:pt x="4361"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4" name="Google Shape;3244;p33"/>
            <p:cNvSpPr/>
            <p:nvPr/>
          </p:nvSpPr>
          <p:spPr>
            <a:xfrm>
              <a:off x="3011875" y="4045625"/>
              <a:ext cx="720750" cy="288625"/>
            </a:xfrm>
            <a:custGeom>
              <a:avLst/>
              <a:gdLst/>
              <a:ahLst/>
              <a:cxnLst/>
              <a:rect l="l" t="t" r="r" b="b"/>
              <a:pathLst>
                <a:path w="28830" h="11545" extrusionOk="0">
                  <a:moveTo>
                    <a:pt x="7086" y="1"/>
                  </a:moveTo>
                  <a:lnTo>
                    <a:pt x="6210" y="59"/>
                  </a:lnTo>
                  <a:lnTo>
                    <a:pt x="5373" y="118"/>
                  </a:lnTo>
                  <a:lnTo>
                    <a:pt x="4594" y="196"/>
                  </a:lnTo>
                  <a:lnTo>
                    <a:pt x="3855" y="293"/>
                  </a:lnTo>
                  <a:lnTo>
                    <a:pt x="3173" y="390"/>
                  </a:lnTo>
                  <a:lnTo>
                    <a:pt x="2551" y="507"/>
                  </a:lnTo>
                  <a:lnTo>
                    <a:pt x="1986" y="643"/>
                  </a:lnTo>
                  <a:lnTo>
                    <a:pt x="1480" y="780"/>
                  </a:lnTo>
                  <a:lnTo>
                    <a:pt x="1052" y="916"/>
                  </a:lnTo>
                  <a:lnTo>
                    <a:pt x="701" y="1052"/>
                  </a:lnTo>
                  <a:lnTo>
                    <a:pt x="409" y="1208"/>
                  </a:lnTo>
                  <a:lnTo>
                    <a:pt x="195" y="1344"/>
                  </a:lnTo>
                  <a:lnTo>
                    <a:pt x="117" y="1402"/>
                  </a:lnTo>
                  <a:lnTo>
                    <a:pt x="59" y="1480"/>
                  </a:lnTo>
                  <a:lnTo>
                    <a:pt x="20" y="1539"/>
                  </a:lnTo>
                  <a:lnTo>
                    <a:pt x="1" y="1597"/>
                  </a:lnTo>
                  <a:lnTo>
                    <a:pt x="1" y="1675"/>
                  </a:lnTo>
                  <a:lnTo>
                    <a:pt x="20" y="1733"/>
                  </a:lnTo>
                  <a:lnTo>
                    <a:pt x="195" y="1986"/>
                  </a:lnTo>
                  <a:lnTo>
                    <a:pt x="429" y="2317"/>
                  </a:lnTo>
                  <a:lnTo>
                    <a:pt x="1032" y="3077"/>
                  </a:lnTo>
                  <a:lnTo>
                    <a:pt x="1791" y="3972"/>
                  </a:lnTo>
                  <a:lnTo>
                    <a:pt x="2667" y="4984"/>
                  </a:lnTo>
                  <a:lnTo>
                    <a:pt x="4536" y="7086"/>
                  </a:lnTo>
                  <a:lnTo>
                    <a:pt x="6249" y="9033"/>
                  </a:lnTo>
                  <a:lnTo>
                    <a:pt x="6599" y="9461"/>
                  </a:lnTo>
                  <a:lnTo>
                    <a:pt x="6872" y="9831"/>
                  </a:lnTo>
                  <a:lnTo>
                    <a:pt x="7320" y="10435"/>
                  </a:lnTo>
                  <a:lnTo>
                    <a:pt x="7495" y="10668"/>
                  </a:lnTo>
                  <a:lnTo>
                    <a:pt x="7670" y="10882"/>
                  </a:lnTo>
                  <a:lnTo>
                    <a:pt x="7845" y="11058"/>
                  </a:lnTo>
                  <a:lnTo>
                    <a:pt x="8020" y="11194"/>
                  </a:lnTo>
                  <a:lnTo>
                    <a:pt x="8254" y="11311"/>
                  </a:lnTo>
                  <a:lnTo>
                    <a:pt x="8507" y="11408"/>
                  </a:lnTo>
                  <a:lnTo>
                    <a:pt x="8819" y="11466"/>
                  </a:lnTo>
                  <a:lnTo>
                    <a:pt x="9188" y="11505"/>
                  </a:lnTo>
                  <a:lnTo>
                    <a:pt x="9636" y="11544"/>
                  </a:lnTo>
                  <a:lnTo>
                    <a:pt x="11583" y="11544"/>
                  </a:lnTo>
                  <a:lnTo>
                    <a:pt x="12030" y="11525"/>
                  </a:lnTo>
                  <a:lnTo>
                    <a:pt x="12498" y="11505"/>
                  </a:lnTo>
                  <a:lnTo>
                    <a:pt x="13568" y="11408"/>
                  </a:lnTo>
                  <a:lnTo>
                    <a:pt x="14756" y="11252"/>
                  </a:lnTo>
                  <a:lnTo>
                    <a:pt x="16040" y="11077"/>
                  </a:lnTo>
                  <a:lnTo>
                    <a:pt x="17403" y="10843"/>
                  </a:lnTo>
                  <a:lnTo>
                    <a:pt x="18805" y="10590"/>
                  </a:lnTo>
                  <a:lnTo>
                    <a:pt x="20206" y="10318"/>
                  </a:lnTo>
                  <a:lnTo>
                    <a:pt x="21608" y="10045"/>
                  </a:lnTo>
                  <a:lnTo>
                    <a:pt x="22951" y="9753"/>
                  </a:lnTo>
                  <a:lnTo>
                    <a:pt x="24236" y="9461"/>
                  </a:lnTo>
                  <a:lnTo>
                    <a:pt x="25423" y="9169"/>
                  </a:lnTo>
                  <a:lnTo>
                    <a:pt x="26455" y="8916"/>
                  </a:lnTo>
                  <a:lnTo>
                    <a:pt x="27350" y="8663"/>
                  </a:lnTo>
                  <a:lnTo>
                    <a:pt x="28051" y="8449"/>
                  </a:lnTo>
                  <a:lnTo>
                    <a:pt x="28518" y="8274"/>
                  </a:lnTo>
                  <a:lnTo>
                    <a:pt x="28674" y="8196"/>
                  </a:lnTo>
                  <a:lnTo>
                    <a:pt x="28771" y="8138"/>
                  </a:lnTo>
                  <a:lnTo>
                    <a:pt x="28810" y="8060"/>
                  </a:lnTo>
                  <a:lnTo>
                    <a:pt x="28829" y="8001"/>
                  </a:lnTo>
                  <a:lnTo>
                    <a:pt x="28829" y="7904"/>
                  </a:lnTo>
                  <a:lnTo>
                    <a:pt x="28810" y="7807"/>
                  </a:lnTo>
                  <a:lnTo>
                    <a:pt x="28791" y="7690"/>
                  </a:lnTo>
                  <a:lnTo>
                    <a:pt x="28732" y="7573"/>
                  </a:lnTo>
                  <a:lnTo>
                    <a:pt x="28596" y="7301"/>
                  </a:lnTo>
                  <a:lnTo>
                    <a:pt x="28421" y="7028"/>
                  </a:lnTo>
                  <a:lnTo>
                    <a:pt x="28207" y="6717"/>
                  </a:lnTo>
                  <a:lnTo>
                    <a:pt x="27973" y="6405"/>
                  </a:lnTo>
                  <a:lnTo>
                    <a:pt x="27700" y="6074"/>
                  </a:lnTo>
                  <a:lnTo>
                    <a:pt x="27175" y="5471"/>
                  </a:lnTo>
                  <a:lnTo>
                    <a:pt x="26708" y="4965"/>
                  </a:lnTo>
                  <a:lnTo>
                    <a:pt x="26221" y="4478"/>
                  </a:lnTo>
                  <a:lnTo>
                    <a:pt x="25618" y="4147"/>
                  </a:lnTo>
                  <a:lnTo>
                    <a:pt x="25014" y="3836"/>
                  </a:lnTo>
                  <a:lnTo>
                    <a:pt x="24411" y="3544"/>
                  </a:lnTo>
                  <a:lnTo>
                    <a:pt x="23807" y="3271"/>
                  </a:lnTo>
                  <a:lnTo>
                    <a:pt x="23204" y="2999"/>
                  </a:lnTo>
                  <a:lnTo>
                    <a:pt x="22581" y="2746"/>
                  </a:lnTo>
                  <a:lnTo>
                    <a:pt x="21977" y="2512"/>
                  </a:lnTo>
                  <a:lnTo>
                    <a:pt x="21374" y="2278"/>
                  </a:lnTo>
                  <a:lnTo>
                    <a:pt x="20167" y="1870"/>
                  </a:lnTo>
                  <a:lnTo>
                    <a:pt x="18960" y="1500"/>
                  </a:lnTo>
                  <a:lnTo>
                    <a:pt x="17773" y="1169"/>
                  </a:lnTo>
                  <a:lnTo>
                    <a:pt x="16605" y="896"/>
                  </a:lnTo>
                  <a:lnTo>
                    <a:pt x="15437" y="663"/>
                  </a:lnTo>
                  <a:lnTo>
                    <a:pt x="14288" y="468"/>
                  </a:lnTo>
                  <a:lnTo>
                    <a:pt x="13179" y="312"/>
                  </a:lnTo>
                  <a:lnTo>
                    <a:pt x="12089" y="176"/>
                  </a:lnTo>
                  <a:lnTo>
                    <a:pt x="11018" y="98"/>
                  </a:lnTo>
                  <a:lnTo>
                    <a:pt x="9987" y="20"/>
                  </a:lnTo>
                  <a:lnTo>
                    <a:pt x="8974"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5" name="Google Shape;3245;p33"/>
            <p:cNvSpPr/>
            <p:nvPr/>
          </p:nvSpPr>
          <p:spPr>
            <a:xfrm>
              <a:off x="2757850" y="3746825"/>
              <a:ext cx="354775" cy="354325"/>
            </a:xfrm>
            <a:custGeom>
              <a:avLst/>
              <a:gdLst/>
              <a:ahLst/>
              <a:cxnLst/>
              <a:rect l="l" t="t" r="r" b="b"/>
              <a:pathLst>
                <a:path w="14191" h="14173" extrusionOk="0">
                  <a:moveTo>
                    <a:pt x="6736" y="1"/>
                  </a:moveTo>
                  <a:lnTo>
                    <a:pt x="6366" y="40"/>
                  </a:lnTo>
                  <a:lnTo>
                    <a:pt x="6015" y="79"/>
                  </a:lnTo>
                  <a:lnTo>
                    <a:pt x="5665" y="137"/>
                  </a:lnTo>
                  <a:lnTo>
                    <a:pt x="5315" y="215"/>
                  </a:lnTo>
                  <a:lnTo>
                    <a:pt x="4984" y="312"/>
                  </a:lnTo>
                  <a:lnTo>
                    <a:pt x="4653" y="429"/>
                  </a:lnTo>
                  <a:lnTo>
                    <a:pt x="4341" y="546"/>
                  </a:lnTo>
                  <a:lnTo>
                    <a:pt x="4030" y="702"/>
                  </a:lnTo>
                  <a:lnTo>
                    <a:pt x="3718" y="857"/>
                  </a:lnTo>
                  <a:lnTo>
                    <a:pt x="3426" y="1033"/>
                  </a:lnTo>
                  <a:lnTo>
                    <a:pt x="3134" y="1208"/>
                  </a:lnTo>
                  <a:lnTo>
                    <a:pt x="2842" y="1402"/>
                  </a:lnTo>
                  <a:lnTo>
                    <a:pt x="2589" y="1617"/>
                  </a:lnTo>
                  <a:lnTo>
                    <a:pt x="2317" y="1831"/>
                  </a:lnTo>
                  <a:lnTo>
                    <a:pt x="2083" y="2064"/>
                  </a:lnTo>
                  <a:lnTo>
                    <a:pt x="1850" y="2317"/>
                  </a:lnTo>
                  <a:lnTo>
                    <a:pt x="1616" y="2570"/>
                  </a:lnTo>
                  <a:lnTo>
                    <a:pt x="1421" y="2843"/>
                  </a:lnTo>
                  <a:lnTo>
                    <a:pt x="1207" y="3115"/>
                  </a:lnTo>
                  <a:lnTo>
                    <a:pt x="1032" y="3407"/>
                  </a:lnTo>
                  <a:lnTo>
                    <a:pt x="857" y="3699"/>
                  </a:lnTo>
                  <a:lnTo>
                    <a:pt x="701" y="4011"/>
                  </a:lnTo>
                  <a:lnTo>
                    <a:pt x="565" y="4322"/>
                  </a:lnTo>
                  <a:lnTo>
                    <a:pt x="429" y="4653"/>
                  </a:lnTo>
                  <a:lnTo>
                    <a:pt x="331" y="4984"/>
                  </a:lnTo>
                  <a:lnTo>
                    <a:pt x="234" y="5315"/>
                  </a:lnTo>
                  <a:lnTo>
                    <a:pt x="156" y="5665"/>
                  </a:lnTo>
                  <a:lnTo>
                    <a:pt x="78" y="6016"/>
                  </a:lnTo>
                  <a:lnTo>
                    <a:pt x="39" y="6366"/>
                  </a:lnTo>
                  <a:lnTo>
                    <a:pt x="20" y="6717"/>
                  </a:lnTo>
                  <a:lnTo>
                    <a:pt x="0" y="7086"/>
                  </a:lnTo>
                  <a:lnTo>
                    <a:pt x="20" y="7456"/>
                  </a:lnTo>
                  <a:lnTo>
                    <a:pt x="39" y="7807"/>
                  </a:lnTo>
                  <a:lnTo>
                    <a:pt x="78" y="8177"/>
                  </a:lnTo>
                  <a:lnTo>
                    <a:pt x="156" y="8527"/>
                  </a:lnTo>
                  <a:lnTo>
                    <a:pt x="234" y="8858"/>
                  </a:lnTo>
                  <a:lnTo>
                    <a:pt x="331" y="9189"/>
                  </a:lnTo>
                  <a:lnTo>
                    <a:pt x="429" y="9520"/>
                  </a:lnTo>
                  <a:lnTo>
                    <a:pt x="565" y="9851"/>
                  </a:lnTo>
                  <a:lnTo>
                    <a:pt x="701" y="10162"/>
                  </a:lnTo>
                  <a:lnTo>
                    <a:pt x="857" y="10474"/>
                  </a:lnTo>
                  <a:lnTo>
                    <a:pt x="1032" y="10765"/>
                  </a:lnTo>
                  <a:lnTo>
                    <a:pt x="1207" y="11057"/>
                  </a:lnTo>
                  <a:lnTo>
                    <a:pt x="1421" y="11330"/>
                  </a:lnTo>
                  <a:lnTo>
                    <a:pt x="1616" y="11603"/>
                  </a:lnTo>
                  <a:lnTo>
                    <a:pt x="1850" y="11856"/>
                  </a:lnTo>
                  <a:lnTo>
                    <a:pt x="2083" y="12109"/>
                  </a:lnTo>
                  <a:lnTo>
                    <a:pt x="2317" y="12342"/>
                  </a:lnTo>
                  <a:lnTo>
                    <a:pt x="2589" y="12556"/>
                  </a:lnTo>
                  <a:lnTo>
                    <a:pt x="2842" y="12770"/>
                  </a:lnTo>
                  <a:lnTo>
                    <a:pt x="3134" y="12965"/>
                  </a:lnTo>
                  <a:lnTo>
                    <a:pt x="3426" y="13160"/>
                  </a:lnTo>
                  <a:lnTo>
                    <a:pt x="3718" y="13316"/>
                  </a:lnTo>
                  <a:lnTo>
                    <a:pt x="4030" y="13491"/>
                  </a:lnTo>
                  <a:lnTo>
                    <a:pt x="4341" y="13627"/>
                  </a:lnTo>
                  <a:lnTo>
                    <a:pt x="4653" y="13744"/>
                  </a:lnTo>
                  <a:lnTo>
                    <a:pt x="4984" y="13861"/>
                  </a:lnTo>
                  <a:lnTo>
                    <a:pt x="5315" y="13958"/>
                  </a:lnTo>
                  <a:lnTo>
                    <a:pt x="5665" y="14036"/>
                  </a:lnTo>
                  <a:lnTo>
                    <a:pt x="6015" y="14094"/>
                  </a:lnTo>
                  <a:lnTo>
                    <a:pt x="6366" y="14153"/>
                  </a:lnTo>
                  <a:lnTo>
                    <a:pt x="6736" y="14172"/>
                  </a:lnTo>
                  <a:lnTo>
                    <a:pt x="7456" y="14172"/>
                  </a:lnTo>
                  <a:lnTo>
                    <a:pt x="7826" y="14153"/>
                  </a:lnTo>
                  <a:lnTo>
                    <a:pt x="8176" y="14094"/>
                  </a:lnTo>
                  <a:lnTo>
                    <a:pt x="8526" y="14036"/>
                  </a:lnTo>
                  <a:lnTo>
                    <a:pt x="8877" y="13958"/>
                  </a:lnTo>
                  <a:lnTo>
                    <a:pt x="9208" y="13861"/>
                  </a:lnTo>
                  <a:lnTo>
                    <a:pt x="9539" y="13744"/>
                  </a:lnTo>
                  <a:lnTo>
                    <a:pt x="9850" y="13627"/>
                  </a:lnTo>
                  <a:lnTo>
                    <a:pt x="10162" y="13491"/>
                  </a:lnTo>
                  <a:lnTo>
                    <a:pt x="10473" y="13316"/>
                  </a:lnTo>
                  <a:lnTo>
                    <a:pt x="10765" y="13160"/>
                  </a:lnTo>
                  <a:lnTo>
                    <a:pt x="11057" y="12965"/>
                  </a:lnTo>
                  <a:lnTo>
                    <a:pt x="11330" y="12770"/>
                  </a:lnTo>
                  <a:lnTo>
                    <a:pt x="11602" y="12556"/>
                  </a:lnTo>
                  <a:lnTo>
                    <a:pt x="11855" y="12342"/>
                  </a:lnTo>
                  <a:lnTo>
                    <a:pt x="12108" y="12109"/>
                  </a:lnTo>
                  <a:lnTo>
                    <a:pt x="12342" y="11856"/>
                  </a:lnTo>
                  <a:lnTo>
                    <a:pt x="12575" y="11603"/>
                  </a:lnTo>
                  <a:lnTo>
                    <a:pt x="12770" y="11330"/>
                  </a:lnTo>
                  <a:lnTo>
                    <a:pt x="12984" y="11057"/>
                  </a:lnTo>
                  <a:lnTo>
                    <a:pt x="13159" y="10765"/>
                  </a:lnTo>
                  <a:lnTo>
                    <a:pt x="13334" y="10474"/>
                  </a:lnTo>
                  <a:lnTo>
                    <a:pt x="13490" y="10162"/>
                  </a:lnTo>
                  <a:lnTo>
                    <a:pt x="13626" y="9851"/>
                  </a:lnTo>
                  <a:lnTo>
                    <a:pt x="13763" y="9520"/>
                  </a:lnTo>
                  <a:lnTo>
                    <a:pt x="13860" y="9189"/>
                  </a:lnTo>
                  <a:lnTo>
                    <a:pt x="13957" y="8858"/>
                  </a:lnTo>
                  <a:lnTo>
                    <a:pt x="14035" y="8527"/>
                  </a:lnTo>
                  <a:lnTo>
                    <a:pt x="14113" y="8177"/>
                  </a:lnTo>
                  <a:lnTo>
                    <a:pt x="14152" y="7807"/>
                  </a:lnTo>
                  <a:lnTo>
                    <a:pt x="14172" y="7456"/>
                  </a:lnTo>
                  <a:lnTo>
                    <a:pt x="14191" y="7086"/>
                  </a:lnTo>
                  <a:lnTo>
                    <a:pt x="14172" y="6717"/>
                  </a:lnTo>
                  <a:lnTo>
                    <a:pt x="14152" y="6366"/>
                  </a:lnTo>
                  <a:lnTo>
                    <a:pt x="14113" y="6016"/>
                  </a:lnTo>
                  <a:lnTo>
                    <a:pt x="14035" y="5665"/>
                  </a:lnTo>
                  <a:lnTo>
                    <a:pt x="13957" y="5315"/>
                  </a:lnTo>
                  <a:lnTo>
                    <a:pt x="13860" y="4984"/>
                  </a:lnTo>
                  <a:lnTo>
                    <a:pt x="13763" y="4653"/>
                  </a:lnTo>
                  <a:lnTo>
                    <a:pt x="13626" y="4322"/>
                  </a:lnTo>
                  <a:lnTo>
                    <a:pt x="13490" y="4011"/>
                  </a:lnTo>
                  <a:lnTo>
                    <a:pt x="13334" y="3699"/>
                  </a:lnTo>
                  <a:lnTo>
                    <a:pt x="13159" y="3407"/>
                  </a:lnTo>
                  <a:lnTo>
                    <a:pt x="12984" y="3115"/>
                  </a:lnTo>
                  <a:lnTo>
                    <a:pt x="12770" y="2843"/>
                  </a:lnTo>
                  <a:lnTo>
                    <a:pt x="12575" y="2570"/>
                  </a:lnTo>
                  <a:lnTo>
                    <a:pt x="12342" y="2317"/>
                  </a:lnTo>
                  <a:lnTo>
                    <a:pt x="12108" y="2064"/>
                  </a:lnTo>
                  <a:lnTo>
                    <a:pt x="11855" y="1831"/>
                  </a:lnTo>
                  <a:lnTo>
                    <a:pt x="11602" y="1617"/>
                  </a:lnTo>
                  <a:lnTo>
                    <a:pt x="11330" y="1402"/>
                  </a:lnTo>
                  <a:lnTo>
                    <a:pt x="11057" y="1208"/>
                  </a:lnTo>
                  <a:lnTo>
                    <a:pt x="10765" y="1033"/>
                  </a:lnTo>
                  <a:lnTo>
                    <a:pt x="10473" y="857"/>
                  </a:lnTo>
                  <a:lnTo>
                    <a:pt x="10162" y="702"/>
                  </a:lnTo>
                  <a:lnTo>
                    <a:pt x="9850" y="546"/>
                  </a:lnTo>
                  <a:lnTo>
                    <a:pt x="9539" y="429"/>
                  </a:lnTo>
                  <a:lnTo>
                    <a:pt x="9208" y="312"/>
                  </a:lnTo>
                  <a:lnTo>
                    <a:pt x="8877" y="215"/>
                  </a:lnTo>
                  <a:lnTo>
                    <a:pt x="8526" y="137"/>
                  </a:lnTo>
                  <a:lnTo>
                    <a:pt x="8176" y="79"/>
                  </a:lnTo>
                  <a:lnTo>
                    <a:pt x="7826" y="40"/>
                  </a:lnTo>
                  <a:lnTo>
                    <a:pt x="7456" y="1"/>
                  </a:lnTo>
                  <a:close/>
                </a:path>
              </a:pathLst>
            </a:custGeom>
            <a:solidFill>
              <a:schemeClr val="accent6"/>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6" name="Google Shape;3246;p33"/>
            <p:cNvSpPr/>
            <p:nvPr/>
          </p:nvSpPr>
          <p:spPr>
            <a:xfrm>
              <a:off x="3237200" y="3948800"/>
              <a:ext cx="354775" cy="354775"/>
            </a:xfrm>
            <a:custGeom>
              <a:avLst/>
              <a:gdLst/>
              <a:ahLst/>
              <a:cxnLst/>
              <a:rect l="l" t="t" r="r" b="b"/>
              <a:pathLst>
                <a:path w="14191" h="14191" extrusionOk="0">
                  <a:moveTo>
                    <a:pt x="7105" y="0"/>
                  </a:moveTo>
                  <a:lnTo>
                    <a:pt x="6735" y="20"/>
                  </a:lnTo>
                  <a:lnTo>
                    <a:pt x="6366" y="39"/>
                  </a:lnTo>
                  <a:lnTo>
                    <a:pt x="6015" y="78"/>
                  </a:lnTo>
                  <a:lnTo>
                    <a:pt x="5665" y="156"/>
                  </a:lnTo>
                  <a:lnTo>
                    <a:pt x="5334" y="234"/>
                  </a:lnTo>
                  <a:lnTo>
                    <a:pt x="4983" y="331"/>
                  </a:lnTo>
                  <a:lnTo>
                    <a:pt x="4653" y="428"/>
                  </a:lnTo>
                  <a:lnTo>
                    <a:pt x="4341" y="565"/>
                  </a:lnTo>
                  <a:lnTo>
                    <a:pt x="4030" y="701"/>
                  </a:lnTo>
                  <a:lnTo>
                    <a:pt x="3718" y="857"/>
                  </a:lnTo>
                  <a:lnTo>
                    <a:pt x="3426" y="1032"/>
                  </a:lnTo>
                  <a:lnTo>
                    <a:pt x="3134" y="1207"/>
                  </a:lnTo>
                  <a:lnTo>
                    <a:pt x="2862" y="1421"/>
                  </a:lnTo>
                  <a:lnTo>
                    <a:pt x="2589" y="1616"/>
                  </a:lnTo>
                  <a:lnTo>
                    <a:pt x="2336" y="1849"/>
                  </a:lnTo>
                  <a:lnTo>
                    <a:pt x="2083" y="2083"/>
                  </a:lnTo>
                  <a:lnTo>
                    <a:pt x="1849" y="2336"/>
                  </a:lnTo>
                  <a:lnTo>
                    <a:pt x="1616" y="2589"/>
                  </a:lnTo>
                  <a:lnTo>
                    <a:pt x="1421" y="2862"/>
                  </a:lnTo>
                  <a:lnTo>
                    <a:pt x="1207" y="3134"/>
                  </a:lnTo>
                  <a:lnTo>
                    <a:pt x="1032" y="3426"/>
                  </a:lnTo>
                  <a:lnTo>
                    <a:pt x="857" y="3718"/>
                  </a:lnTo>
                  <a:lnTo>
                    <a:pt x="701" y="4030"/>
                  </a:lnTo>
                  <a:lnTo>
                    <a:pt x="565" y="4341"/>
                  </a:lnTo>
                  <a:lnTo>
                    <a:pt x="428" y="4653"/>
                  </a:lnTo>
                  <a:lnTo>
                    <a:pt x="331" y="4983"/>
                  </a:lnTo>
                  <a:lnTo>
                    <a:pt x="234" y="5334"/>
                  </a:lnTo>
                  <a:lnTo>
                    <a:pt x="156" y="5665"/>
                  </a:lnTo>
                  <a:lnTo>
                    <a:pt x="78" y="6015"/>
                  </a:lnTo>
                  <a:lnTo>
                    <a:pt x="39" y="6366"/>
                  </a:lnTo>
                  <a:lnTo>
                    <a:pt x="20" y="6735"/>
                  </a:lnTo>
                  <a:lnTo>
                    <a:pt x="0" y="7105"/>
                  </a:lnTo>
                  <a:lnTo>
                    <a:pt x="20" y="7456"/>
                  </a:lnTo>
                  <a:lnTo>
                    <a:pt x="39" y="7825"/>
                  </a:lnTo>
                  <a:lnTo>
                    <a:pt x="78" y="8176"/>
                  </a:lnTo>
                  <a:lnTo>
                    <a:pt x="156" y="8526"/>
                  </a:lnTo>
                  <a:lnTo>
                    <a:pt x="234" y="8877"/>
                  </a:lnTo>
                  <a:lnTo>
                    <a:pt x="331" y="9208"/>
                  </a:lnTo>
                  <a:lnTo>
                    <a:pt x="428" y="9538"/>
                  </a:lnTo>
                  <a:lnTo>
                    <a:pt x="565" y="9850"/>
                  </a:lnTo>
                  <a:lnTo>
                    <a:pt x="701" y="10181"/>
                  </a:lnTo>
                  <a:lnTo>
                    <a:pt x="857" y="10473"/>
                  </a:lnTo>
                  <a:lnTo>
                    <a:pt x="1032" y="10784"/>
                  </a:lnTo>
                  <a:lnTo>
                    <a:pt x="1207" y="11057"/>
                  </a:lnTo>
                  <a:lnTo>
                    <a:pt x="1421" y="11349"/>
                  </a:lnTo>
                  <a:lnTo>
                    <a:pt x="1616" y="11602"/>
                  </a:lnTo>
                  <a:lnTo>
                    <a:pt x="1849" y="11874"/>
                  </a:lnTo>
                  <a:lnTo>
                    <a:pt x="2083" y="12108"/>
                  </a:lnTo>
                  <a:lnTo>
                    <a:pt x="2336" y="12342"/>
                  </a:lnTo>
                  <a:lnTo>
                    <a:pt x="2589" y="12575"/>
                  </a:lnTo>
                  <a:lnTo>
                    <a:pt x="2862" y="12789"/>
                  </a:lnTo>
                  <a:lnTo>
                    <a:pt x="3134" y="12984"/>
                  </a:lnTo>
                  <a:lnTo>
                    <a:pt x="3426" y="13159"/>
                  </a:lnTo>
                  <a:lnTo>
                    <a:pt x="3718" y="13334"/>
                  </a:lnTo>
                  <a:lnTo>
                    <a:pt x="4030" y="13490"/>
                  </a:lnTo>
                  <a:lnTo>
                    <a:pt x="4341" y="13626"/>
                  </a:lnTo>
                  <a:lnTo>
                    <a:pt x="4653" y="13763"/>
                  </a:lnTo>
                  <a:lnTo>
                    <a:pt x="4983" y="13879"/>
                  </a:lnTo>
                  <a:lnTo>
                    <a:pt x="5334" y="13957"/>
                  </a:lnTo>
                  <a:lnTo>
                    <a:pt x="5665" y="14055"/>
                  </a:lnTo>
                  <a:lnTo>
                    <a:pt x="6015" y="14113"/>
                  </a:lnTo>
                  <a:lnTo>
                    <a:pt x="6366" y="14152"/>
                  </a:lnTo>
                  <a:lnTo>
                    <a:pt x="6735" y="14171"/>
                  </a:lnTo>
                  <a:lnTo>
                    <a:pt x="7105" y="14191"/>
                  </a:lnTo>
                  <a:lnTo>
                    <a:pt x="7456" y="14171"/>
                  </a:lnTo>
                  <a:lnTo>
                    <a:pt x="7825" y="14152"/>
                  </a:lnTo>
                  <a:lnTo>
                    <a:pt x="8176" y="14113"/>
                  </a:lnTo>
                  <a:lnTo>
                    <a:pt x="8526" y="14055"/>
                  </a:lnTo>
                  <a:lnTo>
                    <a:pt x="8877" y="13957"/>
                  </a:lnTo>
                  <a:lnTo>
                    <a:pt x="9208" y="13879"/>
                  </a:lnTo>
                  <a:lnTo>
                    <a:pt x="9538" y="13763"/>
                  </a:lnTo>
                  <a:lnTo>
                    <a:pt x="9850" y="13626"/>
                  </a:lnTo>
                  <a:lnTo>
                    <a:pt x="10181" y="13490"/>
                  </a:lnTo>
                  <a:lnTo>
                    <a:pt x="10473" y="13334"/>
                  </a:lnTo>
                  <a:lnTo>
                    <a:pt x="10784" y="13159"/>
                  </a:lnTo>
                  <a:lnTo>
                    <a:pt x="11057" y="12984"/>
                  </a:lnTo>
                  <a:lnTo>
                    <a:pt x="11349" y="12789"/>
                  </a:lnTo>
                  <a:lnTo>
                    <a:pt x="11602" y="12575"/>
                  </a:lnTo>
                  <a:lnTo>
                    <a:pt x="11874" y="12342"/>
                  </a:lnTo>
                  <a:lnTo>
                    <a:pt x="12108" y="12108"/>
                  </a:lnTo>
                  <a:lnTo>
                    <a:pt x="12342" y="11874"/>
                  </a:lnTo>
                  <a:lnTo>
                    <a:pt x="12575" y="11602"/>
                  </a:lnTo>
                  <a:lnTo>
                    <a:pt x="12789" y="11349"/>
                  </a:lnTo>
                  <a:lnTo>
                    <a:pt x="12984" y="11057"/>
                  </a:lnTo>
                  <a:lnTo>
                    <a:pt x="13159" y="10784"/>
                  </a:lnTo>
                  <a:lnTo>
                    <a:pt x="13334" y="10473"/>
                  </a:lnTo>
                  <a:lnTo>
                    <a:pt x="13490" y="10181"/>
                  </a:lnTo>
                  <a:lnTo>
                    <a:pt x="13626" y="9850"/>
                  </a:lnTo>
                  <a:lnTo>
                    <a:pt x="13763" y="9538"/>
                  </a:lnTo>
                  <a:lnTo>
                    <a:pt x="13879" y="9208"/>
                  </a:lnTo>
                  <a:lnTo>
                    <a:pt x="13957" y="8877"/>
                  </a:lnTo>
                  <a:lnTo>
                    <a:pt x="14055" y="8526"/>
                  </a:lnTo>
                  <a:lnTo>
                    <a:pt x="14113" y="8176"/>
                  </a:lnTo>
                  <a:lnTo>
                    <a:pt x="14152" y="7825"/>
                  </a:lnTo>
                  <a:lnTo>
                    <a:pt x="14171" y="7456"/>
                  </a:lnTo>
                  <a:lnTo>
                    <a:pt x="14191" y="7105"/>
                  </a:lnTo>
                  <a:lnTo>
                    <a:pt x="14171" y="6735"/>
                  </a:lnTo>
                  <a:lnTo>
                    <a:pt x="14152" y="6366"/>
                  </a:lnTo>
                  <a:lnTo>
                    <a:pt x="14113" y="6015"/>
                  </a:lnTo>
                  <a:lnTo>
                    <a:pt x="14055" y="5665"/>
                  </a:lnTo>
                  <a:lnTo>
                    <a:pt x="13957" y="5334"/>
                  </a:lnTo>
                  <a:lnTo>
                    <a:pt x="13879" y="4983"/>
                  </a:lnTo>
                  <a:lnTo>
                    <a:pt x="13763" y="4653"/>
                  </a:lnTo>
                  <a:lnTo>
                    <a:pt x="13626" y="4341"/>
                  </a:lnTo>
                  <a:lnTo>
                    <a:pt x="13490" y="4030"/>
                  </a:lnTo>
                  <a:lnTo>
                    <a:pt x="13334" y="3718"/>
                  </a:lnTo>
                  <a:lnTo>
                    <a:pt x="13159" y="3426"/>
                  </a:lnTo>
                  <a:lnTo>
                    <a:pt x="12984" y="3134"/>
                  </a:lnTo>
                  <a:lnTo>
                    <a:pt x="12789" y="2862"/>
                  </a:lnTo>
                  <a:lnTo>
                    <a:pt x="12575" y="2589"/>
                  </a:lnTo>
                  <a:lnTo>
                    <a:pt x="12342" y="2336"/>
                  </a:lnTo>
                  <a:lnTo>
                    <a:pt x="12108" y="2083"/>
                  </a:lnTo>
                  <a:lnTo>
                    <a:pt x="11874" y="1849"/>
                  </a:lnTo>
                  <a:lnTo>
                    <a:pt x="11602" y="1616"/>
                  </a:lnTo>
                  <a:lnTo>
                    <a:pt x="11349" y="1421"/>
                  </a:lnTo>
                  <a:lnTo>
                    <a:pt x="11057" y="1207"/>
                  </a:lnTo>
                  <a:lnTo>
                    <a:pt x="10784" y="1032"/>
                  </a:lnTo>
                  <a:lnTo>
                    <a:pt x="10473" y="857"/>
                  </a:lnTo>
                  <a:lnTo>
                    <a:pt x="10181" y="701"/>
                  </a:lnTo>
                  <a:lnTo>
                    <a:pt x="9850" y="565"/>
                  </a:lnTo>
                  <a:lnTo>
                    <a:pt x="9538" y="428"/>
                  </a:lnTo>
                  <a:lnTo>
                    <a:pt x="9208" y="331"/>
                  </a:lnTo>
                  <a:lnTo>
                    <a:pt x="8877" y="234"/>
                  </a:lnTo>
                  <a:lnTo>
                    <a:pt x="8526" y="156"/>
                  </a:lnTo>
                  <a:lnTo>
                    <a:pt x="8176" y="78"/>
                  </a:lnTo>
                  <a:lnTo>
                    <a:pt x="7825" y="39"/>
                  </a:lnTo>
                  <a:lnTo>
                    <a:pt x="7456" y="20"/>
                  </a:lnTo>
                  <a:lnTo>
                    <a:pt x="7105" y="0"/>
                  </a:lnTo>
                  <a:close/>
                </a:path>
              </a:pathLst>
            </a:custGeom>
            <a:solidFill>
              <a:schemeClr val="accent6"/>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7" name="Google Shape;3247;p33"/>
            <p:cNvSpPr/>
            <p:nvPr/>
          </p:nvSpPr>
          <p:spPr>
            <a:xfrm>
              <a:off x="2746175" y="3685025"/>
              <a:ext cx="970400" cy="534850"/>
            </a:xfrm>
            <a:custGeom>
              <a:avLst/>
              <a:gdLst/>
              <a:ahLst/>
              <a:cxnLst/>
              <a:rect l="l" t="t" r="r" b="b"/>
              <a:pathLst>
                <a:path w="38816" h="21394" extrusionOk="0">
                  <a:moveTo>
                    <a:pt x="2686" y="1"/>
                  </a:moveTo>
                  <a:lnTo>
                    <a:pt x="2336" y="20"/>
                  </a:lnTo>
                  <a:lnTo>
                    <a:pt x="1986" y="40"/>
                  </a:lnTo>
                  <a:lnTo>
                    <a:pt x="1635" y="118"/>
                  </a:lnTo>
                  <a:lnTo>
                    <a:pt x="1460" y="156"/>
                  </a:lnTo>
                  <a:lnTo>
                    <a:pt x="1285" y="234"/>
                  </a:lnTo>
                  <a:lnTo>
                    <a:pt x="1110" y="293"/>
                  </a:lnTo>
                  <a:lnTo>
                    <a:pt x="954" y="390"/>
                  </a:lnTo>
                  <a:lnTo>
                    <a:pt x="818" y="487"/>
                  </a:lnTo>
                  <a:lnTo>
                    <a:pt x="662" y="604"/>
                  </a:lnTo>
                  <a:lnTo>
                    <a:pt x="526" y="740"/>
                  </a:lnTo>
                  <a:lnTo>
                    <a:pt x="409" y="877"/>
                  </a:lnTo>
                  <a:lnTo>
                    <a:pt x="312" y="1052"/>
                  </a:lnTo>
                  <a:lnTo>
                    <a:pt x="214" y="1227"/>
                  </a:lnTo>
                  <a:lnTo>
                    <a:pt x="117" y="1422"/>
                  </a:lnTo>
                  <a:lnTo>
                    <a:pt x="59" y="1655"/>
                  </a:lnTo>
                  <a:lnTo>
                    <a:pt x="20" y="1869"/>
                  </a:lnTo>
                  <a:lnTo>
                    <a:pt x="0" y="2084"/>
                  </a:lnTo>
                  <a:lnTo>
                    <a:pt x="0" y="2259"/>
                  </a:lnTo>
                  <a:lnTo>
                    <a:pt x="20" y="2434"/>
                  </a:lnTo>
                  <a:lnTo>
                    <a:pt x="59" y="2590"/>
                  </a:lnTo>
                  <a:lnTo>
                    <a:pt x="136" y="2745"/>
                  </a:lnTo>
                  <a:lnTo>
                    <a:pt x="214" y="2862"/>
                  </a:lnTo>
                  <a:lnTo>
                    <a:pt x="312" y="2998"/>
                  </a:lnTo>
                  <a:lnTo>
                    <a:pt x="428" y="3115"/>
                  </a:lnTo>
                  <a:lnTo>
                    <a:pt x="545" y="3213"/>
                  </a:lnTo>
                  <a:lnTo>
                    <a:pt x="701" y="3310"/>
                  </a:lnTo>
                  <a:lnTo>
                    <a:pt x="837" y="3407"/>
                  </a:lnTo>
                  <a:lnTo>
                    <a:pt x="1168" y="3582"/>
                  </a:lnTo>
                  <a:lnTo>
                    <a:pt x="1538" y="3738"/>
                  </a:lnTo>
                  <a:lnTo>
                    <a:pt x="2297" y="4069"/>
                  </a:lnTo>
                  <a:lnTo>
                    <a:pt x="2667" y="4244"/>
                  </a:lnTo>
                  <a:lnTo>
                    <a:pt x="3037" y="4458"/>
                  </a:lnTo>
                  <a:lnTo>
                    <a:pt x="3212" y="4575"/>
                  </a:lnTo>
                  <a:lnTo>
                    <a:pt x="3387" y="4711"/>
                  </a:lnTo>
                  <a:lnTo>
                    <a:pt x="3543" y="4848"/>
                  </a:lnTo>
                  <a:lnTo>
                    <a:pt x="3699" y="5003"/>
                  </a:lnTo>
                  <a:lnTo>
                    <a:pt x="3835" y="5159"/>
                  </a:lnTo>
                  <a:lnTo>
                    <a:pt x="3952" y="5334"/>
                  </a:lnTo>
                  <a:lnTo>
                    <a:pt x="4069" y="5529"/>
                  </a:lnTo>
                  <a:lnTo>
                    <a:pt x="4166" y="5743"/>
                  </a:lnTo>
                  <a:lnTo>
                    <a:pt x="4322" y="6171"/>
                  </a:lnTo>
                  <a:lnTo>
                    <a:pt x="4497" y="6580"/>
                  </a:lnTo>
                  <a:lnTo>
                    <a:pt x="4691" y="6969"/>
                  </a:lnTo>
                  <a:lnTo>
                    <a:pt x="4867" y="7320"/>
                  </a:lnTo>
                  <a:lnTo>
                    <a:pt x="5061" y="7670"/>
                  </a:lnTo>
                  <a:lnTo>
                    <a:pt x="5275" y="7982"/>
                  </a:lnTo>
                  <a:lnTo>
                    <a:pt x="5509" y="8274"/>
                  </a:lnTo>
                  <a:lnTo>
                    <a:pt x="5743" y="8546"/>
                  </a:lnTo>
                  <a:lnTo>
                    <a:pt x="5996" y="8799"/>
                  </a:lnTo>
                  <a:lnTo>
                    <a:pt x="6288" y="9033"/>
                  </a:lnTo>
                  <a:lnTo>
                    <a:pt x="6599" y="9247"/>
                  </a:lnTo>
                  <a:lnTo>
                    <a:pt x="6930" y="9442"/>
                  </a:lnTo>
                  <a:lnTo>
                    <a:pt x="7280" y="9617"/>
                  </a:lnTo>
                  <a:lnTo>
                    <a:pt x="7670" y="9792"/>
                  </a:lnTo>
                  <a:lnTo>
                    <a:pt x="8098" y="9928"/>
                  </a:lnTo>
                  <a:lnTo>
                    <a:pt x="8565" y="10045"/>
                  </a:lnTo>
                  <a:lnTo>
                    <a:pt x="8799" y="10123"/>
                  </a:lnTo>
                  <a:lnTo>
                    <a:pt x="9013" y="10201"/>
                  </a:lnTo>
                  <a:lnTo>
                    <a:pt x="9227" y="10298"/>
                  </a:lnTo>
                  <a:lnTo>
                    <a:pt x="9422" y="10415"/>
                  </a:lnTo>
                  <a:lnTo>
                    <a:pt x="9616" y="10551"/>
                  </a:lnTo>
                  <a:lnTo>
                    <a:pt x="9792" y="10687"/>
                  </a:lnTo>
                  <a:lnTo>
                    <a:pt x="9967" y="10843"/>
                  </a:lnTo>
                  <a:lnTo>
                    <a:pt x="10142" y="11018"/>
                  </a:lnTo>
                  <a:lnTo>
                    <a:pt x="10453" y="11369"/>
                  </a:lnTo>
                  <a:lnTo>
                    <a:pt x="10745" y="11758"/>
                  </a:lnTo>
                  <a:lnTo>
                    <a:pt x="11310" y="12576"/>
                  </a:lnTo>
                  <a:lnTo>
                    <a:pt x="11602" y="12965"/>
                  </a:lnTo>
                  <a:lnTo>
                    <a:pt x="11894" y="13374"/>
                  </a:lnTo>
                  <a:lnTo>
                    <a:pt x="12205" y="13724"/>
                  </a:lnTo>
                  <a:lnTo>
                    <a:pt x="12380" y="13899"/>
                  </a:lnTo>
                  <a:lnTo>
                    <a:pt x="12556" y="14075"/>
                  </a:lnTo>
                  <a:lnTo>
                    <a:pt x="12731" y="14211"/>
                  </a:lnTo>
                  <a:lnTo>
                    <a:pt x="12926" y="14347"/>
                  </a:lnTo>
                  <a:lnTo>
                    <a:pt x="13120" y="14483"/>
                  </a:lnTo>
                  <a:lnTo>
                    <a:pt x="13334" y="14600"/>
                  </a:lnTo>
                  <a:lnTo>
                    <a:pt x="13548" y="14678"/>
                  </a:lnTo>
                  <a:lnTo>
                    <a:pt x="13782" y="14756"/>
                  </a:lnTo>
                  <a:lnTo>
                    <a:pt x="14035" y="14814"/>
                  </a:lnTo>
                  <a:lnTo>
                    <a:pt x="14288" y="14853"/>
                  </a:lnTo>
                  <a:lnTo>
                    <a:pt x="14833" y="14912"/>
                  </a:lnTo>
                  <a:lnTo>
                    <a:pt x="15378" y="14931"/>
                  </a:lnTo>
                  <a:lnTo>
                    <a:pt x="16488" y="14931"/>
                  </a:lnTo>
                  <a:lnTo>
                    <a:pt x="17558" y="14950"/>
                  </a:lnTo>
                  <a:lnTo>
                    <a:pt x="18084" y="14970"/>
                  </a:lnTo>
                  <a:lnTo>
                    <a:pt x="18590" y="15028"/>
                  </a:lnTo>
                  <a:lnTo>
                    <a:pt x="19096" y="15106"/>
                  </a:lnTo>
                  <a:lnTo>
                    <a:pt x="19330" y="15165"/>
                  </a:lnTo>
                  <a:lnTo>
                    <a:pt x="19544" y="15223"/>
                  </a:lnTo>
                  <a:lnTo>
                    <a:pt x="19777" y="15301"/>
                  </a:lnTo>
                  <a:lnTo>
                    <a:pt x="19992" y="15379"/>
                  </a:lnTo>
                  <a:lnTo>
                    <a:pt x="20206" y="15476"/>
                  </a:lnTo>
                  <a:lnTo>
                    <a:pt x="20400" y="15593"/>
                  </a:lnTo>
                  <a:lnTo>
                    <a:pt x="20595" y="15729"/>
                  </a:lnTo>
                  <a:lnTo>
                    <a:pt x="20770" y="15865"/>
                  </a:lnTo>
                  <a:lnTo>
                    <a:pt x="20945" y="16021"/>
                  </a:lnTo>
                  <a:lnTo>
                    <a:pt x="21121" y="16216"/>
                  </a:lnTo>
                  <a:lnTo>
                    <a:pt x="21276" y="16410"/>
                  </a:lnTo>
                  <a:lnTo>
                    <a:pt x="21413" y="16625"/>
                  </a:lnTo>
                  <a:lnTo>
                    <a:pt x="21549" y="16858"/>
                  </a:lnTo>
                  <a:lnTo>
                    <a:pt x="21666" y="17111"/>
                  </a:lnTo>
                  <a:lnTo>
                    <a:pt x="21899" y="17637"/>
                  </a:lnTo>
                  <a:lnTo>
                    <a:pt x="22133" y="18104"/>
                  </a:lnTo>
                  <a:lnTo>
                    <a:pt x="22386" y="18513"/>
                  </a:lnTo>
                  <a:lnTo>
                    <a:pt x="22639" y="18902"/>
                  </a:lnTo>
                  <a:lnTo>
                    <a:pt x="22892" y="19214"/>
                  </a:lnTo>
                  <a:lnTo>
                    <a:pt x="23165" y="19505"/>
                  </a:lnTo>
                  <a:lnTo>
                    <a:pt x="23457" y="19739"/>
                  </a:lnTo>
                  <a:lnTo>
                    <a:pt x="23593" y="19836"/>
                  </a:lnTo>
                  <a:lnTo>
                    <a:pt x="23749" y="19914"/>
                  </a:lnTo>
                  <a:lnTo>
                    <a:pt x="23885" y="19992"/>
                  </a:lnTo>
                  <a:lnTo>
                    <a:pt x="24041" y="20051"/>
                  </a:lnTo>
                  <a:lnTo>
                    <a:pt x="24196" y="20109"/>
                  </a:lnTo>
                  <a:lnTo>
                    <a:pt x="24371" y="20128"/>
                  </a:lnTo>
                  <a:lnTo>
                    <a:pt x="24527" y="20167"/>
                  </a:lnTo>
                  <a:lnTo>
                    <a:pt x="24858" y="20167"/>
                  </a:lnTo>
                  <a:lnTo>
                    <a:pt x="25033" y="20148"/>
                  </a:lnTo>
                  <a:lnTo>
                    <a:pt x="25228" y="20128"/>
                  </a:lnTo>
                  <a:lnTo>
                    <a:pt x="25403" y="20089"/>
                  </a:lnTo>
                  <a:lnTo>
                    <a:pt x="25773" y="19973"/>
                  </a:lnTo>
                  <a:lnTo>
                    <a:pt x="26182" y="19797"/>
                  </a:lnTo>
                  <a:lnTo>
                    <a:pt x="26591" y="19564"/>
                  </a:lnTo>
                  <a:lnTo>
                    <a:pt x="26805" y="19467"/>
                  </a:lnTo>
                  <a:lnTo>
                    <a:pt x="27019" y="19389"/>
                  </a:lnTo>
                  <a:lnTo>
                    <a:pt x="27252" y="19350"/>
                  </a:lnTo>
                  <a:lnTo>
                    <a:pt x="27505" y="19330"/>
                  </a:lnTo>
                  <a:lnTo>
                    <a:pt x="27739" y="19330"/>
                  </a:lnTo>
                  <a:lnTo>
                    <a:pt x="27992" y="19369"/>
                  </a:lnTo>
                  <a:lnTo>
                    <a:pt x="28265" y="19428"/>
                  </a:lnTo>
                  <a:lnTo>
                    <a:pt x="28537" y="19486"/>
                  </a:lnTo>
                  <a:lnTo>
                    <a:pt x="28810" y="19583"/>
                  </a:lnTo>
                  <a:lnTo>
                    <a:pt x="29082" y="19681"/>
                  </a:lnTo>
                  <a:lnTo>
                    <a:pt x="29647" y="19914"/>
                  </a:lnTo>
                  <a:lnTo>
                    <a:pt x="30834" y="20459"/>
                  </a:lnTo>
                  <a:lnTo>
                    <a:pt x="31438" y="20732"/>
                  </a:lnTo>
                  <a:lnTo>
                    <a:pt x="32060" y="20985"/>
                  </a:lnTo>
                  <a:lnTo>
                    <a:pt x="32372" y="21102"/>
                  </a:lnTo>
                  <a:lnTo>
                    <a:pt x="32683" y="21180"/>
                  </a:lnTo>
                  <a:lnTo>
                    <a:pt x="32995" y="21277"/>
                  </a:lnTo>
                  <a:lnTo>
                    <a:pt x="33306" y="21335"/>
                  </a:lnTo>
                  <a:lnTo>
                    <a:pt x="33598" y="21374"/>
                  </a:lnTo>
                  <a:lnTo>
                    <a:pt x="33910" y="21394"/>
                  </a:lnTo>
                  <a:lnTo>
                    <a:pt x="34221" y="21374"/>
                  </a:lnTo>
                  <a:lnTo>
                    <a:pt x="34513" y="21355"/>
                  </a:lnTo>
                  <a:lnTo>
                    <a:pt x="34825" y="21296"/>
                  </a:lnTo>
                  <a:lnTo>
                    <a:pt x="35117" y="21199"/>
                  </a:lnTo>
                  <a:lnTo>
                    <a:pt x="35409" y="21063"/>
                  </a:lnTo>
                  <a:lnTo>
                    <a:pt x="35701" y="20907"/>
                  </a:lnTo>
                  <a:lnTo>
                    <a:pt x="36791" y="20206"/>
                  </a:lnTo>
                  <a:lnTo>
                    <a:pt x="37258" y="19895"/>
                  </a:lnTo>
                  <a:lnTo>
                    <a:pt x="37686" y="19583"/>
                  </a:lnTo>
                  <a:lnTo>
                    <a:pt x="38056" y="19272"/>
                  </a:lnTo>
                  <a:lnTo>
                    <a:pt x="38212" y="19116"/>
                  </a:lnTo>
                  <a:lnTo>
                    <a:pt x="38367" y="18960"/>
                  </a:lnTo>
                  <a:lnTo>
                    <a:pt x="38484" y="18805"/>
                  </a:lnTo>
                  <a:lnTo>
                    <a:pt x="38601" y="18630"/>
                  </a:lnTo>
                  <a:lnTo>
                    <a:pt x="38679" y="18474"/>
                  </a:lnTo>
                  <a:lnTo>
                    <a:pt x="38757" y="18299"/>
                  </a:lnTo>
                  <a:lnTo>
                    <a:pt x="38796" y="18123"/>
                  </a:lnTo>
                  <a:lnTo>
                    <a:pt x="38815" y="17948"/>
                  </a:lnTo>
                  <a:lnTo>
                    <a:pt x="38815" y="17773"/>
                  </a:lnTo>
                  <a:lnTo>
                    <a:pt x="38796" y="17578"/>
                  </a:lnTo>
                  <a:lnTo>
                    <a:pt x="38757" y="17384"/>
                  </a:lnTo>
                  <a:lnTo>
                    <a:pt x="38679" y="17170"/>
                  </a:lnTo>
                  <a:lnTo>
                    <a:pt x="38581" y="16955"/>
                  </a:lnTo>
                  <a:lnTo>
                    <a:pt x="38465" y="16741"/>
                  </a:lnTo>
                  <a:lnTo>
                    <a:pt x="38309" y="16508"/>
                  </a:lnTo>
                  <a:lnTo>
                    <a:pt x="38134" y="16274"/>
                  </a:lnTo>
                  <a:lnTo>
                    <a:pt x="37920" y="16021"/>
                  </a:lnTo>
                  <a:lnTo>
                    <a:pt x="37686" y="15749"/>
                  </a:lnTo>
                  <a:lnTo>
                    <a:pt x="37414" y="15476"/>
                  </a:lnTo>
                  <a:lnTo>
                    <a:pt x="37122" y="15184"/>
                  </a:lnTo>
                  <a:lnTo>
                    <a:pt x="36421" y="14561"/>
                  </a:lnTo>
                  <a:lnTo>
                    <a:pt x="36207" y="14386"/>
                  </a:lnTo>
                  <a:lnTo>
                    <a:pt x="35973" y="14211"/>
                  </a:lnTo>
                  <a:lnTo>
                    <a:pt x="35389" y="13821"/>
                  </a:lnTo>
                  <a:lnTo>
                    <a:pt x="34669" y="13393"/>
                  </a:lnTo>
                  <a:lnTo>
                    <a:pt x="33851" y="12946"/>
                  </a:lnTo>
                  <a:lnTo>
                    <a:pt x="32936" y="12459"/>
                  </a:lnTo>
                  <a:lnTo>
                    <a:pt x="31924" y="11933"/>
                  </a:lnTo>
                  <a:lnTo>
                    <a:pt x="30815" y="11408"/>
                  </a:lnTo>
                  <a:lnTo>
                    <a:pt x="29647" y="10843"/>
                  </a:lnTo>
                  <a:lnTo>
                    <a:pt x="27116" y="9695"/>
                  </a:lnTo>
                  <a:lnTo>
                    <a:pt x="24410" y="8488"/>
                  </a:lnTo>
                  <a:lnTo>
                    <a:pt x="21588" y="7281"/>
                  </a:lnTo>
                  <a:lnTo>
                    <a:pt x="18746" y="6074"/>
                  </a:lnTo>
                  <a:lnTo>
                    <a:pt x="15962" y="4926"/>
                  </a:lnTo>
                  <a:lnTo>
                    <a:pt x="13276" y="3835"/>
                  </a:lnTo>
                  <a:lnTo>
                    <a:pt x="8624" y="1967"/>
                  </a:lnTo>
                  <a:lnTo>
                    <a:pt x="5373" y="682"/>
                  </a:lnTo>
                  <a:lnTo>
                    <a:pt x="4166" y="215"/>
                  </a:lnTo>
                  <a:lnTo>
                    <a:pt x="4010" y="176"/>
                  </a:lnTo>
                  <a:lnTo>
                    <a:pt x="3601" y="98"/>
                  </a:lnTo>
                  <a:lnTo>
                    <a:pt x="3329" y="59"/>
                  </a:lnTo>
                  <a:lnTo>
                    <a:pt x="3017" y="20"/>
                  </a:lnTo>
                  <a:lnTo>
                    <a:pt x="2686" y="1"/>
                  </a:lnTo>
                  <a:close/>
                </a:path>
              </a:pathLst>
            </a:custGeom>
            <a:solidFill>
              <a:schemeClr val="accent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8" name="Google Shape;3248;p33"/>
            <p:cNvSpPr/>
            <p:nvPr/>
          </p:nvSpPr>
          <p:spPr>
            <a:xfrm>
              <a:off x="2789975" y="3485025"/>
              <a:ext cx="964050" cy="641425"/>
            </a:xfrm>
            <a:custGeom>
              <a:avLst/>
              <a:gdLst/>
              <a:ahLst/>
              <a:cxnLst/>
              <a:rect l="l" t="t" r="r" b="b"/>
              <a:pathLst>
                <a:path w="38562" h="25657" extrusionOk="0">
                  <a:moveTo>
                    <a:pt x="15943" y="0"/>
                  </a:moveTo>
                  <a:lnTo>
                    <a:pt x="15028" y="20"/>
                  </a:lnTo>
                  <a:lnTo>
                    <a:pt x="14093" y="78"/>
                  </a:lnTo>
                  <a:lnTo>
                    <a:pt x="13140" y="195"/>
                  </a:lnTo>
                  <a:lnTo>
                    <a:pt x="12166" y="331"/>
                  </a:lnTo>
                  <a:lnTo>
                    <a:pt x="11174" y="506"/>
                  </a:lnTo>
                  <a:lnTo>
                    <a:pt x="10161" y="740"/>
                  </a:lnTo>
                  <a:lnTo>
                    <a:pt x="9130" y="993"/>
                  </a:lnTo>
                  <a:lnTo>
                    <a:pt x="8078" y="1304"/>
                  </a:lnTo>
                  <a:lnTo>
                    <a:pt x="7008" y="1655"/>
                  </a:lnTo>
                  <a:lnTo>
                    <a:pt x="5976" y="2044"/>
                  </a:lnTo>
                  <a:lnTo>
                    <a:pt x="5022" y="2414"/>
                  </a:lnTo>
                  <a:lnTo>
                    <a:pt x="4166" y="2803"/>
                  </a:lnTo>
                  <a:lnTo>
                    <a:pt x="3407" y="3193"/>
                  </a:lnTo>
                  <a:lnTo>
                    <a:pt x="2745" y="3582"/>
                  </a:lnTo>
                  <a:lnTo>
                    <a:pt x="2141" y="3971"/>
                  </a:lnTo>
                  <a:lnTo>
                    <a:pt x="1869" y="4166"/>
                  </a:lnTo>
                  <a:lnTo>
                    <a:pt x="1616" y="4361"/>
                  </a:lnTo>
                  <a:lnTo>
                    <a:pt x="1402" y="4555"/>
                  </a:lnTo>
                  <a:lnTo>
                    <a:pt x="1188" y="4750"/>
                  </a:lnTo>
                  <a:lnTo>
                    <a:pt x="993" y="4945"/>
                  </a:lnTo>
                  <a:lnTo>
                    <a:pt x="818" y="5139"/>
                  </a:lnTo>
                  <a:lnTo>
                    <a:pt x="662" y="5334"/>
                  </a:lnTo>
                  <a:lnTo>
                    <a:pt x="526" y="5529"/>
                  </a:lnTo>
                  <a:lnTo>
                    <a:pt x="409" y="5723"/>
                  </a:lnTo>
                  <a:lnTo>
                    <a:pt x="292" y="5918"/>
                  </a:lnTo>
                  <a:lnTo>
                    <a:pt x="214" y="6113"/>
                  </a:lnTo>
                  <a:lnTo>
                    <a:pt x="136" y="6307"/>
                  </a:lnTo>
                  <a:lnTo>
                    <a:pt x="78" y="6502"/>
                  </a:lnTo>
                  <a:lnTo>
                    <a:pt x="39" y="6696"/>
                  </a:lnTo>
                  <a:lnTo>
                    <a:pt x="20" y="6891"/>
                  </a:lnTo>
                  <a:lnTo>
                    <a:pt x="0" y="7086"/>
                  </a:lnTo>
                  <a:lnTo>
                    <a:pt x="0" y="7280"/>
                  </a:lnTo>
                  <a:lnTo>
                    <a:pt x="20" y="7475"/>
                  </a:lnTo>
                  <a:lnTo>
                    <a:pt x="59" y="7670"/>
                  </a:lnTo>
                  <a:lnTo>
                    <a:pt x="97" y="7864"/>
                  </a:lnTo>
                  <a:lnTo>
                    <a:pt x="156" y="8040"/>
                  </a:lnTo>
                  <a:lnTo>
                    <a:pt x="214" y="8234"/>
                  </a:lnTo>
                  <a:lnTo>
                    <a:pt x="389" y="8604"/>
                  </a:lnTo>
                  <a:lnTo>
                    <a:pt x="604" y="8974"/>
                  </a:lnTo>
                  <a:lnTo>
                    <a:pt x="857" y="9344"/>
                  </a:lnTo>
                  <a:lnTo>
                    <a:pt x="1168" y="9694"/>
                  </a:lnTo>
                  <a:lnTo>
                    <a:pt x="1499" y="10045"/>
                  </a:lnTo>
                  <a:lnTo>
                    <a:pt x="1869" y="10395"/>
                  </a:lnTo>
                  <a:lnTo>
                    <a:pt x="2258" y="10726"/>
                  </a:lnTo>
                  <a:lnTo>
                    <a:pt x="2686" y="11057"/>
                  </a:lnTo>
                  <a:lnTo>
                    <a:pt x="3154" y="11388"/>
                  </a:lnTo>
                  <a:lnTo>
                    <a:pt x="3621" y="11699"/>
                  </a:lnTo>
                  <a:lnTo>
                    <a:pt x="4127" y="12011"/>
                  </a:lnTo>
                  <a:lnTo>
                    <a:pt x="4633" y="12303"/>
                  </a:lnTo>
                  <a:lnTo>
                    <a:pt x="5159" y="12595"/>
                  </a:lnTo>
                  <a:lnTo>
                    <a:pt x="5704" y="12867"/>
                  </a:lnTo>
                  <a:lnTo>
                    <a:pt x="6249" y="13140"/>
                  </a:lnTo>
                  <a:lnTo>
                    <a:pt x="7300" y="13646"/>
                  </a:lnTo>
                  <a:lnTo>
                    <a:pt x="8254" y="14113"/>
                  </a:lnTo>
                  <a:lnTo>
                    <a:pt x="9110" y="14580"/>
                  </a:lnTo>
                  <a:lnTo>
                    <a:pt x="9889" y="15028"/>
                  </a:lnTo>
                  <a:lnTo>
                    <a:pt x="10609" y="15437"/>
                  </a:lnTo>
                  <a:lnTo>
                    <a:pt x="11271" y="15845"/>
                  </a:lnTo>
                  <a:lnTo>
                    <a:pt x="12478" y="16605"/>
                  </a:lnTo>
                  <a:lnTo>
                    <a:pt x="13626" y="17286"/>
                  </a:lnTo>
                  <a:lnTo>
                    <a:pt x="14210" y="17617"/>
                  </a:lnTo>
                  <a:lnTo>
                    <a:pt x="14794" y="17928"/>
                  </a:lnTo>
                  <a:lnTo>
                    <a:pt x="15417" y="18220"/>
                  </a:lnTo>
                  <a:lnTo>
                    <a:pt x="16079" y="18512"/>
                  </a:lnTo>
                  <a:lnTo>
                    <a:pt x="16799" y="18804"/>
                  </a:lnTo>
                  <a:lnTo>
                    <a:pt x="17597" y="19077"/>
                  </a:lnTo>
                  <a:lnTo>
                    <a:pt x="18415" y="19369"/>
                  </a:lnTo>
                  <a:lnTo>
                    <a:pt x="19252" y="19700"/>
                  </a:lnTo>
                  <a:lnTo>
                    <a:pt x="20089" y="20050"/>
                  </a:lnTo>
                  <a:lnTo>
                    <a:pt x="20926" y="20439"/>
                  </a:lnTo>
                  <a:lnTo>
                    <a:pt x="21743" y="20848"/>
                  </a:lnTo>
                  <a:lnTo>
                    <a:pt x="22522" y="21257"/>
                  </a:lnTo>
                  <a:lnTo>
                    <a:pt x="23281" y="21666"/>
                  </a:lnTo>
                  <a:lnTo>
                    <a:pt x="24002" y="22075"/>
                  </a:lnTo>
                  <a:lnTo>
                    <a:pt x="25247" y="22814"/>
                  </a:lnTo>
                  <a:lnTo>
                    <a:pt x="26240" y="23418"/>
                  </a:lnTo>
                  <a:lnTo>
                    <a:pt x="27116" y="23982"/>
                  </a:lnTo>
                  <a:lnTo>
                    <a:pt x="27544" y="24235"/>
                  </a:lnTo>
                  <a:lnTo>
                    <a:pt x="27973" y="24469"/>
                  </a:lnTo>
                  <a:lnTo>
                    <a:pt x="28401" y="24663"/>
                  </a:lnTo>
                  <a:lnTo>
                    <a:pt x="28829" y="24858"/>
                  </a:lnTo>
                  <a:lnTo>
                    <a:pt x="29238" y="25014"/>
                  </a:lnTo>
                  <a:lnTo>
                    <a:pt x="29666" y="25150"/>
                  </a:lnTo>
                  <a:lnTo>
                    <a:pt x="30075" y="25286"/>
                  </a:lnTo>
                  <a:lnTo>
                    <a:pt x="30484" y="25384"/>
                  </a:lnTo>
                  <a:lnTo>
                    <a:pt x="30892" y="25481"/>
                  </a:lnTo>
                  <a:lnTo>
                    <a:pt x="31282" y="25539"/>
                  </a:lnTo>
                  <a:lnTo>
                    <a:pt x="31671" y="25598"/>
                  </a:lnTo>
                  <a:lnTo>
                    <a:pt x="32060" y="25637"/>
                  </a:lnTo>
                  <a:lnTo>
                    <a:pt x="32430" y="25637"/>
                  </a:lnTo>
                  <a:lnTo>
                    <a:pt x="32800" y="25656"/>
                  </a:lnTo>
                  <a:lnTo>
                    <a:pt x="33170" y="25637"/>
                  </a:lnTo>
                  <a:lnTo>
                    <a:pt x="33520" y="25598"/>
                  </a:lnTo>
                  <a:lnTo>
                    <a:pt x="33871" y="25559"/>
                  </a:lnTo>
                  <a:lnTo>
                    <a:pt x="34221" y="25501"/>
                  </a:lnTo>
                  <a:lnTo>
                    <a:pt x="34552" y="25423"/>
                  </a:lnTo>
                  <a:lnTo>
                    <a:pt x="34863" y="25325"/>
                  </a:lnTo>
                  <a:lnTo>
                    <a:pt x="35175" y="25228"/>
                  </a:lnTo>
                  <a:lnTo>
                    <a:pt x="35486" y="25111"/>
                  </a:lnTo>
                  <a:lnTo>
                    <a:pt x="35778" y="24994"/>
                  </a:lnTo>
                  <a:lnTo>
                    <a:pt x="36051" y="24858"/>
                  </a:lnTo>
                  <a:lnTo>
                    <a:pt x="36323" y="24702"/>
                  </a:lnTo>
                  <a:lnTo>
                    <a:pt x="36596" y="24547"/>
                  </a:lnTo>
                  <a:lnTo>
                    <a:pt x="36849" y="24371"/>
                  </a:lnTo>
                  <a:lnTo>
                    <a:pt x="37083" y="24196"/>
                  </a:lnTo>
                  <a:lnTo>
                    <a:pt x="37316" y="24002"/>
                  </a:lnTo>
                  <a:lnTo>
                    <a:pt x="37511" y="23807"/>
                  </a:lnTo>
                  <a:lnTo>
                    <a:pt x="37725" y="23593"/>
                  </a:lnTo>
                  <a:lnTo>
                    <a:pt x="37900" y="23379"/>
                  </a:lnTo>
                  <a:lnTo>
                    <a:pt x="38075" y="23145"/>
                  </a:lnTo>
                  <a:lnTo>
                    <a:pt x="38212" y="22873"/>
                  </a:lnTo>
                  <a:lnTo>
                    <a:pt x="38328" y="22581"/>
                  </a:lnTo>
                  <a:lnTo>
                    <a:pt x="38426" y="22250"/>
                  </a:lnTo>
                  <a:lnTo>
                    <a:pt x="38504" y="21919"/>
                  </a:lnTo>
                  <a:lnTo>
                    <a:pt x="38542" y="21549"/>
                  </a:lnTo>
                  <a:lnTo>
                    <a:pt x="38562" y="21140"/>
                  </a:lnTo>
                  <a:lnTo>
                    <a:pt x="38542" y="20731"/>
                  </a:lnTo>
                  <a:lnTo>
                    <a:pt x="38523" y="20303"/>
                  </a:lnTo>
                  <a:lnTo>
                    <a:pt x="38465" y="19836"/>
                  </a:lnTo>
                  <a:lnTo>
                    <a:pt x="38406" y="19369"/>
                  </a:lnTo>
                  <a:lnTo>
                    <a:pt x="38309" y="18882"/>
                  </a:lnTo>
                  <a:lnTo>
                    <a:pt x="38192" y="18376"/>
                  </a:lnTo>
                  <a:lnTo>
                    <a:pt x="38036" y="17850"/>
                  </a:lnTo>
                  <a:lnTo>
                    <a:pt x="37881" y="17305"/>
                  </a:lnTo>
                  <a:lnTo>
                    <a:pt x="37686" y="16760"/>
                  </a:lnTo>
                  <a:lnTo>
                    <a:pt x="37491" y="16215"/>
                  </a:lnTo>
                  <a:lnTo>
                    <a:pt x="37258" y="15651"/>
                  </a:lnTo>
                  <a:lnTo>
                    <a:pt x="37005" y="15067"/>
                  </a:lnTo>
                  <a:lnTo>
                    <a:pt x="36752" y="14483"/>
                  </a:lnTo>
                  <a:lnTo>
                    <a:pt x="36460" y="13899"/>
                  </a:lnTo>
                  <a:lnTo>
                    <a:pt x="36148" y="13295"/>
                  </a:lnTo>
                  <a:lnTo>
                    <a:pt x="35817" y="12711"/>
                  </a:lnTo>
                  <a:lnTo>
                    <a:pt x="35467" y="12108"/>
                  </a:lnTo>
                  <a:lnTo>
                    <a:pt x="35097" y="11505"/>
                  </a:lnTo>
                  <a:lnTo>
                    <a:pt x="34727" y="10921"/>
                  </a:lnTo>
                  <a:lnTo>
                    <a:pt x="34318" y="10317"/>
                  </a:lnTo>
                  <a:lnTo>
                    <a:pt x="33890" y="9714"/>
                  </a:lnTo>
                  <a:lnTo>
                    <a:pt x="33442" y="9130"/>
                  </a:lnTo>
                  <a:lnTo>
                    <a:pt x="32995" y="8546"/>
                  </a:lnTo>
                  <a:lnTo>
                    <a:pt x="32528" y="7962"/>
                  </a:lnTo>
                  <a:lnTo>
                    <a:pt x="32021" y="7397"/>
                  </a:lnTo>
                  <a:lnTo>
                    <a:pt x="31515" y="6833"/>
                  </a:lnTo>
                  <a:lnTo>
                    <a:pt x="30990" y="6288"/>
                  </a:lnTo>
                  <a:lnTo>
                    <a:pt x="30445" y="5762"/>
                  </a:lnTo>
                  <a:lnTo>
                    <a:pt x="29880" y="5256"/>
                  </a:lnTo>
                  <a:lnTo>
                    <a:pt x="29316" y="4750"/>
                  </a:lnTo>
                  <a:lnTo>
                    <a:pt x="28712" y="4283"/>
                  </a:lnTo>
                  <a:lnTo>
                    <a:pt x="28109" y="3816"/>
                  </a:lnTo>
                  <a:lnTo>
                    <a:pt x="27486" y="3387"/>
                  </a:lnTo>
                  <a:lnTo>
                    <a:pt x="26844" y="2979"/>
                  </a:lnTo>
                  <a:lnTo>
                    <a:pt x="26182" y="2589"/>
                  </a:lnTo>
                  <a:lnTo>
                    <a:pt x="25500" y="2219"/>
                  </a:lnTo>
                  <a:lnTo>
                    <a:pt x="24800" y="1869"/>
                  </a:lnTo>
                  <a:lnTo>
                    <a:pt x="24099" y="1558"/>
                  </a:lnTo>
                  <a:lnTo>
                    <a:pt x="23359" y="1266"/>
                  </a:lnTo>
                  <a:lnTo>
                    <a:pt x="22600" y="993"/>
                  </a:lnTo>
                  <a:lnTo>
                    <a:pt x="21841" y="759"/>
                  </a:lnTo>
                  <a:lnTo>
                    <a:pt x="21062" y="565"/>
                  </a:lnTo>
                  <a:lnTo>
                    <a:pt x="20245" y="390"/>
                  </a:lnTo>
                  <a:lnTo>
                    <a:pt x="19427" y="234"/>
                  </a:lnTo>
                  <a:lnTo>
                    <a:pt x="18590" y="136"/>
                  </a:lnTo>
                  <a:lnTo>
                    <a:pt x="17734" y="39"/>
                  </a:lnTo>
                  <a:lnTo>
                    <a:pt x="16838"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3368;p37">
            <a:extLst>
              <a:ext uri="{FF2B5EF4-FFF2-40B4-BE49-F238E27FC236}">
                <a16:creationId xmlns:a16="http://schemas.microsoft.com/office/drawing/2014/main" xmlns="" id="{860AFB19-CDFF-4832-B6E2-EBD99B531079}"/>
              </a:ext>
            </a:extLst>
          </p:cNvPr>
          <p:cNvSpPr/>
          <p:nvPr/>
        </p:nvSpPr>
        <p:spPr>
          <a:xfrm>
            <a:off x="1751752" y="1147985"/>
            <a:ext cx="5901847" cy="2765701"/>
          </a:xfrm>
          <a:prstGeom prst="rect">
            <a:avLst/>
          </a:prstGeom>
          <a:solidFill>
            <a:schemeClr val="accent1">
              <a:lumMod val="60000"/>
              <a:lumOff val="40000"/>
            </a:schemeClr>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TextBox 6">
            <a:extLst>
              <a:ext uri="{FF2B5EF4-FFF2-40B4-BE49-F238E27FC236}">
                <a16:creationId xmlns:a16="http://schemas.microsoft.com/office/drawing/2014/main" xmlns="" id="{12E75F54-7FEB-4DD6-BED4-3DB8573D045D}"/>
              </a:ext>
            </a:extLst>
          </p:cNvPr>
          <p:cNvSpPr txBox="1"/>
          <p:nvPr/>
        </p:nvSpPr>
        <p:spPr>
          <a:xfrm>
            <a:off x="2381550" y="1036854"/>
            <a:ext cx="4930300" cy="2862322"/>
          </a:xfrm>
          <a:prstGeom prst="rect">
            <a:avLst/>
          </a:prstGeom>
          <a:noFill/>
        </p:spPr>
        <p:txBody>
          <a:bodyPr wrap="square" rtlCol="0">
            <a:spAutoFit/>
          </a:bodyPr>
          <a:lstStyle/>
          <a:p>
            <a:pPr algn="ctr">
              <a:lnSpc>
                <a:spcPct val="150000"/>
              </a:lnSpc>
            </a:pPr>
            <a:r>
              <a:rPr lang="en-US" sz="4000" dirty="0">
                <a:solidFill>
                  <a:schemeClr val="tx1">
                    <a:lumMod val="75000"/>
                  </a:schemeClr>
                </a:solidFill>
                <a:latin typeface="#9Slide07 SVNBrandon Printed Sh" panose="02000000000000000000" pitchFamily="2" charset="0"/>
              </a:rPr>
              <a:t>TIẾT </a:t>
            </a:r>
            <a:r>
              <a:rPr lang="en-US" sz="4000" dirty="0" smtClean="0">
                <a:solidFill>
                  <a:schemeClr val="tx1">
                    <a:lumMod val="75000"/>
                  </a:schemeClr>
                </a:solidFill>
                <a:latin typeface="#9Slide07 SVNBrandon Printed Sh" panose="02000000000000000000" pitchFamily="2" charset="0"/>
              </a:rPr>
              <a:t> </a:t>
            </a:r>
            <a:r>
              <a:rPr lang="en-US" sz="4000" dirty="0">
                <a:solidFill>
                  <a:schemeClr val="tx1">
                    <a:lumMod val="75000"/>
                  </a:schemeClr>
                </a:solidFill>
                <a:latin typeface="#9Slide07 SVNBrandon Printed Sh" panose="02000000000000000000" pitchFamily="2" charset="0"/>
              </a:rPr>
              <a:t>32 </a:t>
            </a:r>
          </a:p>
          <a:p>
            <a:pPr algn="ctr">
              <a:lnSpc>
                <a:spcPct val="150000"/>
              </a:lnSpc>
            </a:pPr>
            <a:r>
              <a:rPr lang="en-US" sz="4000" dirty="0">
                <a:solidFill>
                  <a:schemeClr val="tx1">
                    <a:lumMod val="75000"/>
                  </a:schemeClr>
                </a:solidFill>
                <a:latin typeface="#9Slide07 SVNBrandon Printed Sh" panose="02000000000000000000" pitchFamily="2" charset="0"/>
              </a:rPr>
              <a:t>PHÒNG CHỐNG TỆ NẠN XÃ HỘI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423"/>
        <p:cNvGrpSpPr/>
        <p:nvPr/>
      </p:nvGrpSpPr>
      <p:grpSpPr>
        <a:xfrm>
          <a:off x="0" y="0"/>
          <a:ext cx="0" cy="0"/>
          <a:chOff x="0" y="0"/>
          <a:chExt cx="0" cy="0"/>
        </a:xfrm>
      </p:grpSpPr>
      <p:sp>
        <p:nvSpPr>
          <p:cNvPr id="13" name="TextBox 12">
            <a:extLst>
              <a:ext uri="{FF2B5EF4-FFF2-40B4-BE49-F238E27FC236}">
                <a16:creationId xmlns:a16="http://schemas.microsoft.com/office/drawing/2014/main" xmlns="" id="{13542B92-F3E7-4C94-97F4-896D9DE2602C}"/>
              </a:ext>
            </a:extLst>
          </p:cNvPr>
          <p:cNvSpPr txBox="1"/>
          <p:nvPr/>
        </p:nvSpPr>
        <p:spPr>
          <a:xfrm>
            <a:off x="698643" y="417926"/>
            <a:ext cx="8208054" cy="461665"/>
          </a:xfrm>
          <a:prstGeom prst="rect">
            <a:avLst/>
          </a:prstGeom>
          <a:noFill/>
        </p:spPr>
        <p:txBody>
          <a:bodyPr wrap="square" rtlCol="0">
            <a:spAutoFit/>
          </a:bodyPr>
          <a:lstStyle/>
          <a:p>
            <a:r>
              <a:rPr lang="en-US" sz="2400" dirty="0" smtClean="0">
                <a:latin typeface="#9Slide07 SVNDessert Menu Scrip" panose="00000500000000000000" pitchFamily="2" charset="0"/>
              </a:rPr>
              <a:t>VỀ NHÀ: TÌM HIỂU TRƯỚC VỀ BẠO LỰC HỌC ĐƯỜNG.</a:t>
            </a:r>
            <a:endParaRPr lang="vi-VN" sz="2400" dirty="0"/>
          </a:p>
        </p:txBody>
      </p:sp>
    </p:spTree>
    <p:extLst>
      <p:ext uri="{BB962C8B-B14F-4D97-AF65-F5344CB8AC3E}">
        <p14:creationId xmlns:p14="http://schemas.microsoft.com/office/powerpoint/2010/main" val="3652976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8" name="Rectangle 7">
            <a:extLst>
              <a:ext uri="{FF2B5EF4-FFF2-40B4-BE49-F238E27FC236}">
                <a16:creationId xmlns:a16="http://schemas.microsoft.com/office/drawing/2014/main" xmlns="" id="{59D2655C-D1AC-413E-80F7-817FF5C2AF93}"/>
              </a:ext>
            </a:extLst>
          </p:cNvPr>
          <p:cNvSpPr/>
          <p:nvPr/>
        </p:nvSpPr>
        <p:spPr>
          <a:xfrm>
            <a:off x="569738" y="1370507"/>
            <a:ext cx="5510339" cy="3486150"/>
          </a:xfrm>
          <a:custGeom>
            <a:avLst/>
            <a:gdLst>
              <a:gd name="connsiteX0" fmla="*/ 0 w 5510339"/>
              <a:gd name="connsiteY0" fmla="*/ 0 h 3486150"/>
              <a:gd name="connsiteX1" fmla="*/ 5510339 w 5510339"/>
              <a:gd name="connsiteY1" fmla="*/ 0 h 3486150"/>
              <a:gd name="connsiteX2" fmla="*/ 5510339 w 5510339"/>
              <a:gd name="connsiteY2" fmla="*/ 3486150 h 3486150"/>
              <a:gd name="connsiteX3" fmla="*/ 0 w 5510339"/>
              <a:gd name="connsiteY3" fmla="*/ 3486150 h 3486150"/>
              <a:gd name="connsiteX4" fmla="*/ 0 w 5510339"/>
              <a:gd name="connsiteY4" fmla="*/ 0 h 3486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0339" h="3486150" fill="none" extrusionOk="0">
                <a:moveTo>
                  <a:pt x="0" y="0"/>
                </a:moveTo>
                <a:cubicBezTo>
                  <a:pt x="2211130" y="-33775"/>
                  <a:pt x="3606589" y="138873"/>
                  <a:pt x="5510339" y="0"/>
                </a:cubicBezTo>
                <a:cubicBezTo>
                  <a:pt x="5436568" y="499332"/>
                  <a:pt x="5354456" y="2702286"/>
                  <a:pt x="5510339" y="3486150"/>
                </a:cubicBezTo>
                <a:cubicBezTo>
                  <a:pt x="4050145" y="3348820"/>
                  <a:pt x="2011802" y="3348294"/>
                  <a:pt x="0" y="3486150"/>
                </a:cubicBezTo>
                <a:cubicBezTo>
                  <a:pt x="152408" y="2145413"/>
                  <a:pt x="73868" y="596824"/>
                  <a:pt x="0" y="0"/>
                </a:cubicBezTo>
                <a:close/>
              </a:path>
              <a:path w="5510339" h="3486150" stroke="0" extrusionOk="0">
                <a:moveTo>
                  <a:pt x="0" y="0"/>
                </a:moveTo>
                <a:cubicBezTo>
                  <a:pt x="2318282" y="-101487"/>
                  <a:pt x="4615665" y="-162162"/>
                  <a:pt x="5510339" y="0"/>
                </a:cubicBezTo>
                <a:cubicBezTo>
                  <a:pt x="5571052" y="935888"/>
                  <a:pt x="5449267" y="3030948"/>
                  <a:pt x="5510339" y="3486150"/>
                </a:cubicBezTo>
                <a:cubicBezTo>
                  <a:pt x="4219736" y="3536215"/>
                  <a:pt x="1468567" y="3327701"/>
                  <a:pt x="0" y="3486150"/>
                </a:cubicBezTo>
                <a:cubicBezTo>
                  <a:pt x="-24452" y="2960069"/>
                  <a:pt x="-67663" y="599148"/>
                  <a:pt x="0" y="0"/>
                </a:cubicBezTo>
                <a:close/>
              </a:path>
            </a:pathLst>
          </a:custGeom>
          <a:solidFill>
            <a:schemeClr val="accent2"/>
          </a:solidFill>
          <a:ln>
            <a:solidFill>
              <a:schemeClr val="accent2">
                <a:lumMod val="50000"/>
              </a:schemeClr>
            </a:solidFill>
            <a:extLst>
              <a:ext uri="{C807C97D-BFC1-408E-A445-0C87EB9F89A2}">
                <ask:lineSketchStyleProps xmlns:ask="http://schemas.microsoft.com/office/drawing/2018/sketchyshapes" xmlns="" sd="98176570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TextBox 8">
            <a:extLst>
              <a:ext uri="{FF2B5EF4-FFF2-40B4-BE49-F238E27FC236}">
                <a16:creationId xmlns:a16="http://schemas.microsoft.com/office/drawing/2014/main" xmlns="" id="{DCF07A0A-5A75-46A9-BE34-8E450DEA3EF7}"/>
              </a:ext>
            </a:extLst>
          </p:cNvPr>
          <p:cNvSpPr txBox="1"/>
          <p:nvPr/>
        </p:nvSpPr>
        <p:spPr>
          <a:xfrm>
            <a:off x="1548823" y="400916"/>
            <a:ext cx="6191250" cy="584775"/>
          </a:xfrm>
          <a:prstGeom prst="rect">
            <a:avLst/>
          </a:prstGeom>
          <a:noFill/>
        </p:spPr>
        <p:txBody>
          <a:bodyPr wrap="square" rtlCol="0">
            <a:spAutoFit/>
          </a:bodyPr>
          <a:lstStyle/>
          <a:p>
            <a:r>
              <a:rPr lang="en-US" sz="3200" dirty="0">
                <a:solidFill>
                  <a:schemeClr val="bg1"/>
                </a:solidFill>
                <a:latin typeface="#9Slide07 SVNDessert Menu Scrip" panose="00000500000000000000" pitchFamily="2" charset="0"/>
              </a:rPr>
              <a:t>2</a:t>
            </a:r>
            <a:r>
              <a:rPr lang="en-US" sz="3200" dirty="0" smtClean="0">
                <a:solidFill>
                  <a:schemeClr val="bg1"/>
                </a:solidFill>
                <a:latin typeface="#9Slide07 SVNDessert Menu Scrip" panose="00000500000000000000" pitchFamily="2" charset="0"/>
              </a:rPr>
              <a:t>. </a:t>
            </a:r>
            <a:r>
              <a:rPr lang="en-US" sz="3200" dirty="0" err="1">
                <a:solidFill>
                  <a:schemeClr val="bg1"/>
                </a:solidFill>
                <a:latin typeface="#9Slide07 SVNDessert Menu Scrip" panose="00000500000000000000" pitchFamily="2" charset="0"/>
              </a:rPr>
              <a:t>Phòng</a:t>
            </a:r>
            <a:r>
              <a:rPr lang="en-US" sz="3200" dirty="0">
                <a:solidFill>
                  <a:schemeClr val="bg1"/>
                </a:solidFill>
                <a:latin typeface="#9Slide07 SVNDessert Menu Scrip" panose="00000500000000000000" pitchFamily="2" charset="0"/>
              </a:rPr>
              <a:t> </a:t>
            </a:r>
            <a:r>
              <a:rPr lang="en-US" sz="3200" dirty="0" err="1">
                <a:solidFill>
                  <a:schemeClr val="bg1"/>
                </a:solidFill>
                <a:latin typeface="#9Slide07 SVNDessert Menu Scrip" panose="00000500000000000000" pitchFamily="2" charset="0"/>
              </a:rPr>
              <a:t>chống</a:t>
            </a:r>
            <a:r>
              <a:rPr lang="en-US" sz="3200" dirty="0">
                <a:solidFill>
                  <a:schemeClr val="bg1"/>
                </a:solidFill>
                <a:latin typeface="#9Slide07 SVNDessert Menu Scrip" panose="00000500000000000000" pitchFamily="2" charset="0"/>
              </a:rPr>
              <a:t> </a:t>
            </a:r>
            <a:r>
              <a:rPr lang="en-US" sz="3200" dirty="0" err="1">
                <a:solidFill>
                  <a:schemeClr val="bg1"/>
                </a:solidFill>
                <a:latin typeface="#9Slide07 SVNDessert Menu Scrip" panose="00000500000000000000" pitchFamily="2" charset="0"/>
              </a:rPr>
              <a:t>tệ</a:t>
            </a:r>
            <a:r>
              <a:rPr lang="en-US" sz="3200" dirty="0">
                <a:solidFill>
                  <a:schemeClr val="bg1"/>
                </a:solidFill>
                <a:latin typeface="#9Slide07 SVNDessert Menu Scrip" panose="00000500000000000000" pitchFamily="2" charset="0"/>
              </a:rPr>
              <a:t> </a:t>
            </a:r>
            <a:r>
              <a:rPr lang="en-US" sz="3200" dirty="0" err="1">
                <a:solidFill>
                  <a:schemeClr val="bg1"/>
                </a:solidFill>
                <a:latin typeface="#9Slide07 SVNDessert Menu Scrip" panose="00000500000000000000" pitchFamily="2" charset="0"/>
              </a:rPr>
              <a:t>nạn</a:t>
            </a:r>
            <a:r>
              <a:rPr lang="en-US" sz="3200" dirty="0">
                <a:solidFill>
                  <a:schemeClr val="bg1"/>
                </a:solidFill>
                <a:latin typeface="#9Slide07 SVNDessert Menu Scrip" panose="00000500000000000000" pitchFamily="2" charset="0"/>
              </a:rPr>
              <a:t> ma </a:t>
            </a:r>
            <a:r>
              <a:rPr lang="en-US" sz="3200" dirty="0" err="1">
                <a:solidFill>
                  <a:schemeClr val="bg1"/>
                </a:solidFill>
                <a:latin typeface="#9Slide07 SVNDessert Menu Scrip" panose="00000500000000000000" pitchFamily="2" charset="0"/>
              </a:rPr>
              <a:t>túy</a:t>
            </a:r>
            <a:r>
              <a:rPr lang="en-US" sz="3200" dirty="0">
                <a:solidFill>
                  <a:schemeClr val="bg1"/>
                </a:solidFill>
                <a:latin typeface="#9Slide07 SVNDessert Menu Scrip" panose="00000500000000000000" pitchFamily="2" charset="0"/>
              </a:rPr>
              <a:t>  </a:t>
            </a:r>
            <a:endParaRPr lang="vi-VN" sz="3200" dirty="0">
              <a:solidFill>
                <a:schemeClr val="bg1"/>
              </a:solidFill>
            </a:endParaRPr>
          </a:p>
        </p:txBody>
      </p:sp>
      <p:sp>
        <p:nvSpPr>
          <p:cNvPr id="2" name="TextBox 1">
            <a:extLst>
              <a:ext uri="{FF2B5EF4-FFF2-40B4-BE49-F238E27FC236}">
                <a16:creationId xmlns:a16="http://schemas.microsoft.com/office/drawing/2014/main" xmlns="" id="{E645ECAB-AEB6-4FCC-A201-1FD9D0AB8201}"/>
              </a:ext>
            </a:extLst>
          </p:cNvPr>
          <p:cNvSpPr txBox="1"/>
          <p:nvPr/>
        </p:nvSpPr>
        <p:spPr>
          <a:xfrm>
            <a:off x="705127" y="1425927"/>
            <a:ext cx="5327183" cy="3918189"/>
          </a:xfrm>
          <a:prstGeom prst="rect">
            <a:avLst/>
          </a:prstGeom>
          <a:noFill/>
        </p:spPr>
        <p:txBody>
          <a:bodyPr wrap="square" rtlCol="0">
            <a:spAutoFit/>
          </a:bodyPr>
          <a:lstStyle/>
          <a:p>
            <a:pPr>
              <a:lnSpc>
                <a:spcPct val="150000"/>
              </a:lnSpc>
            </a:pPr>
            <a:r>
              <a:rPr lang="vi-VN" sz="2400" b="1" i="0">
                <a:solidFill>
                  <a:schemeClr val="accent3"/>
                </a:solidFill>
                <a:effectLst/>
                <a:latin typeface="#9Slide04 SVNWallington" panose="00000500000000000000" pitchFamily="2" charset="-93"/>
              </a:rPr>
              <a:t>a. Khái niệm</a:t>
            </a:r>
          </a:p>
          <a:p>
            <a:pPr>
              <a:lnSpc>
                <a:spcPct val="150000"/>
              </a:lnSpc>
            </a:pPr>
            <a:r>
              <a:rPr lang="vi-VN" sz="2400" b="1" i="0">
                <a:solidFill>
                  <a:schemeClr val="accent3"/>
                </a:solidFill>
                <a:effectLst/>
                <a:latin typeface="#9Slide04 SVNWallington" panose="00000500000000000000" pitchFamily="2" charset="-93"/>
              </a:rPr>
              <a:t>- Tệ nạn ma tuý là</a:t>
            </a:r>
            <a:r>
              <a:rPr lang="vi-VN" sz="2400" b="0" i="0">
                <a:solidFill>
                  <a:schemeClr val="accent3"/>
                </a:solidFill>
                <a:effectLst/>
                <a:latin typeface="#9Slide04 SVNWallington" panose="00000500000000000000" pitchFamily="2" charset="-93"/>
              </a:rPr>
              <a:t> tình trạng nghiện </a:t>
            </a:r>
            <a:r>
              <a:rPr lang="vi-VN" sz="2400" b="1" i="0">
                <a:solidFill>
                  <a:schemeClr val="accent3"/>
                </a:solidFill>
                <a:effectLst/>
                <a:latin typeface="#9Slide04 SVNWallington" panose="00000500000000000000" pitchFamily="2" charset="-93"/>
              </a:rPr>
              <a:t>ma tuý</a:t>
            </a:r>
            <a:r>
              <a:rPr lang="vi-VN" sz="2400" b="0" i="0">
                <a:solidFill>
                  <a:schemeClr val="accent3"/>
                </a:solidFill>
                <a:effectLst/>
                <a:latin typeface="#9Slide04 SVNWallington" panose="00000500000000000000" pitchFamily="2" charset="-93"/>
              </a:rPr>
              <a:t>, tội phạm về </a:t>
            </a:r>
            <a:r>
              <a:rPr lang="vi-VN" sz="2400" b="1" i="0">
                <a:solidFill>
                  <a:schemeClr val="accent3"/>
                </a:solidFill>
                <a:effectLst/>
                <a:latin typeface="#9Slide04 SVNWallington" panose="00000500000000000000" pitchFamily="2" charset="-93"/>
              </a:rPr>
              <a:t>ma tuý</a:t>
            </a:r>
            <a:r>
              <a:rPr lang="vi-VN" sz="2400" b="0" i="0">
                <a:solidFill>
                  <a:schemeClr val="accent3"/>
                </a:solidFill>
                <a:effectLst/>
                <a:latin typeface="#9Slide04 SVNWallington" panose="00000500000000000000" pitchFamily="2" charset="-93"/>
              </a:rPr>
              <a:t> và các hành vi trái phép khác về </a:t>
            </a:r>
            <a:r>
              <a:rPr lang="vi-VN" sz="2400" b="1" i="0">
                <a:solidFill>
                  <a:schemeClr val="accent3"/>
                </a:solidFill>
                <a:effectLst/>
                <a:latin typeface="#9Slide04 SVNWallington" panose="00000500000000000000" pitchFamily="2" charset="-93"/>
              </a:rPr>
              <a:t>ma tuý</a:t>
            </a:r>
            <a:r>
              <a:rPr lang="en-US" sz="2400" b="1" i="0">
                <a:solidFill>
                  <a:schemeClr val="accent3"/>
                </a:solidFill>
                <a:effectLst/>
                <a:latin typeface="#9Slide04 SVNWallington" panose="00000500000000000000" pitchFamily="2" charset="-93"/>
              </a:rPr>
              <a:t>.</a:t>
            </a:r>
          </a:p>
          <a:p>
            <a:pPr>
              <a:lnSpc>
                <a:spcPct val="150000"/>
              </a:lnSpc>
            </a:pPr>
            <a:r>
              <a:rPr lang="en-US" sz="2400" b="1">
                <a:solidFill>
                  <a:schemeClr val="accent3"/>
                </a:solidFill>
                <a:latin typeface="#9Slide04 SVNWallington" panose="00000500000000000000" pitchFamily="2" charset="-93"/>
              </a:rPr>
              <a:t>b. Hậu quả</a:t>
            </a:r>
            <a:endParaRPr lang="en-US" sz="2400" b="1" i="0">
              <a:solidFill>
                <a:schemeClr val="accent3"/>
              </a:solidFill>
              <a:effectLst/>
              <a:latin typeface="#9Slide04 SVNWallington" panose="00000500000000000000" pitchFamily="2" charset="-93"/>
            </a:endParaRPr>
          </a:p>
          <a:p>
            <a:pPr algn="l">
              <a:lnSpc>
                <a:spcPct val="150000"/>
              </a:lnSpc>
            </a:pPr>
            <a:r>
              <a:rPr lang="vi-VN" sz="2400" b="1" i="0">
                <a:solidFill>
                  <a:schemeClr val="accent3"/>
                </a:solidFill>
                <a:effectLst/>
                <a:latin typeface="#9Slide04 SVNWallington" panose="00000500000000000000" pitchFamily="2" charset="-93"/>
              </a:rPr>
              <a:t>- Đối với sức khỏe con người:</a:t>
            </a:r>
            <a:endParaRPr lang="vi-VN" sz="2400" b="0" i="0">
              <a:solidFill>
                <a:schemeClr val="accent3"/>
              </a:solidFill>
              <a:effectLst/>
              <a:latin typeface="#9Slide04 SVNWallington" panose="00000500000000000000" pitchFamily="2" charset="-93"/>
            </a:endParaRPr>
          </a:p>
          <a:p>
            <a:pPr>
              <a:lnSpc>
                <a:spcPct val="150000"/>
              </a:lnSpc>
            </a:pPr>
            <a:endParaRPr lang="vi-VN" sz="2400">
              <a:solidFill>
                <a:schemeClr val="accent3"/>
              </a:solidFill>
              <a:latin typeface="#9Slide04 SVNWallington" panose="00000500000000000000" pitchFamily="2" charset="-93"/>
            </a:endParaRPr>
          </a:p>
        </p:txBody>
      </p:sp>
      <p:sp>
        <p:nvSpPr>
          <p:cNvPr id="3" name="TextBox 2">
            <a:extLst>
              <a:ext uri="{FF2B5EF4-FFF2-40B4-BE49-F238E27FC236}">
                <a16:creationId xmlns:a16="http://schemas.microsoft.com/office/drawing/2014/main" xmlns="" id="{12CC7CC0-8993-4176-A522-45BBDA1C5ECE}"/>
              </a:ext>
            </a:extLst>
          </p:cNvPr>
          <p:cNvSpPr txBox="1"/>
          <p:nvPr/>
        </p:nvSpPr>
        <p:spPr>
          <a:xfrm>
            <a:off x="6167699" y="1596788"/>
            <a:ext cx="2859206" cy="1077218"/>
          </a:xfrm>
          <a:prstGeom prst="rect">
            <a:avLst/>
          </a:prstGeom>
          <a:noFill/>
        </p:spPr>
        <p:txBody>
          <a:bodyPr wrap="square" rtlCol="0">
            <a:spAutoFit/>
          </a:bodyPr>
          <a:lstStyle/>
          <a:p>
            <a:pPr algn="ctr"/>
            <a:r>
              <a:rPr lang="vi-VN" sz="3200">
                <a:solidFill>
                  <a:schemeClr val="bg1"/>
                </a:solidFill>
                <a:latin typeface="#9Slide05 SVNKitten" pitchFamily="2" charset="-93"/>
              </a:rPr>
              <a:t>Em hiểu tệ nạn ma túy là gì?</a:t>
            </a:r>
          </a:p>
        </p:txBody>
      </p:sp>
      <p:sp>
        <p:nvSpPr>
          <p:cNvPr id="6" name="TextBox 5">
            <a:extLst>
              <a:ext uri="{FF2B5EF4-FFF2-40B4-BE49-F238E27FC236}">
                <a16:creationId xmlns:a16="http://schemas.microsoft.com/office/drawing/2014/main" xmlns="" id="{718F58EE-EB99-4FA4-8A6A-98182CA9B8EA}"/>
              </a:ext>
            </a:extLst>
          </p:cNvPr>
          <p:cNvSpPr txBox="1"/>
          <p:nvPr/>
        </p:nvSpPr>
        <p:spPr>
          <a:xfrm>
            <a:off x="5938555" y="2957015"/>
            <a:ext cx="3307804" cy="1077218"/>
          </a:xfrm>
          <a:prstGeom prst="rect">
            <a:avLst/>
          </a:prstGeom>
          <a:noFill/>
        </p:spPr>
        <p:txBody>
          <a:bodyPr wrap="square" rtlCol="0">
            <a:spAutoFit/>
          </a:bodyPr>
          <a:lstStyle/>
          <a:p>
            <a:pPr algn="ctr"/>
            <a:r>
              <a:rPr lang="vi-VN" sz="3200">
                <a:solidFill>
                  <a:schemeClr val="bg1"/>
                </a:solidFill>
                <a:latin typeface="#9Slide05 SVNKitten" pitchFamily="2" charset="-93"/>
              </a:rPr>
              <a:t>Em biết gì về tác hại của ma túy?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1" nodeType="clickEffect">
                                  <p:stCondLst>
                                    <p:cond delay="0"/>
                                  </p:stCondLst>
                                  <p:childTnLst>
                                    <p:animEffect transition="out" filter="barn(inVertical)">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03"/>
        <p:cNvGrpSpPr/>
        <p:nvPr/>
      </p:nvGrpSpPr>
      <p:grpSpPr>
        <a:xfrm>
          <a:off x="0" y="0"/>
          <a:ext cx="0" cy="0"/>
          <a:chOff x="0" y="0"/>
          <a:chExt cx="0" cy="0"/>
        </a:xfrm>
      </p:grpSpPr>
      <p:grpSp>
        <p:nvGrpSpPr>
          <p:cNvPr id="3904" name="Google Shape;3904;p44"/>
          <p:cNvGrpSpPr/>
          <p:nvPr/>
        </p:nvGrpSpPr>
        <p:grpSpPr>
          <a:xfrm rot="4554595">
            <a:off x="5979139" y="251415"/>
            <a:ext cx="788792" cy="982265"/>
            <a:chOff x="3556838" y="-906575"/>
            <a:chExt cx="804142" cy="1001380"/>
          </a:xfrm>
        </p:grpSpPr>
        <p:sp>
          <p:nvSpPr>
            <p:cNvPr id="3905" name="Google Shape;3905;p44"/>
            <p:cNvSpPr/>
            <p:nvPr/>
          </p:nvSpPr>
          <p:spPr>
            <a:xfrm>
              <a:off x="3556838" y="-906575"/>
              <a:ext cx="804142" cy="1001380"/>
            </a:xfrm>
            <a:custGeom>
              <a:avLst/>
              <a:gdLst/>
              <a:ahLst/>
              <a:cxnLst/>
              <a:rect l="l" t="t" r="r" b="b"/>
              <a:pathLst>
                <a:path w="16145" h="20105" extrusionOk="0">
                  <a:moveTo>
                    <a:pt x="9888" y="0"/>
                  </a:moveTo>
                  <a:lnTo>
                    <a:pt x="9785" y="21"/>
                  </a:lnTo>
                  <a:lnTo>
                    <a:pt x="369" y="3426"/>
                  </a:lnTo>
                  <a:lnTo>
                    <a:pt x="267" y="3467"/>
                  </a:lnTo>
                  <a:lnTo>
                    <a:pt x="164" y="3529"/>
                  </a:lnTo>
                  <a:lnTo>
                    <a:pt x="103" y="3611"/>
                  </a:lnTo>
                  <a:lnTo>
                    <a:pt x="41" y="3693"/>
                  </a:lnTo>
                  <a:lnTo>
                    <a:pt x="21" y="3795"/>
                  </a:lnTo>
                  <a:lnTo>
                    <a:pt x="0" y="3898"/>
                  </a:lnTo>
                  <a:lnTo>
                    <a:pt x="0" y="4001"/>
                  </a:lnTo>
                  <a:lnTo>
                    <a:pt x="21" y="4124"/>
                  </a:lnTo>
                  <a:lnTo>
                    <a:pt x="5662" y="19755"/>
                  </a:lnTo>
                  <a:lnTo>
                    <a:pt x="5703" y="19837"/>
                  </a:lnTo>
                  <a:lnTo>
                    <a:pt x="5765" y="19940"/>
                  </a:lnTo>
                  <a:lnTo>
                    <a:pt x="5847" y="20001"/>
                  </a:lnTo>
                  <a:lnTo>
                    <a:pt x="5929" y="20063"/>
                  </a:lnTo>
                  <a:lnTo>
                    <a:pt x="6031" y="20084"/>
                  </a:lnTo>
                  <a:lnTo>
                    <a:pt x="6134" y="20104"/>
                  </a:lnTo>
                  <a:lnTo>
                    <a:pt x="6257" y="20104"/>
                  </a:lnTo>
                  <a:lnTo>
                    <a:pt x="6359" y="20084"/>
                  </a:lnTo>
                  <a:lnTo>
                    <a:pt x="15775" y="16678"/>
                  </a:lnTo>
                  <a:lnTo>
                    <a:pt x="15878" y="16637"/>
                  </a:lnTo>
                  <a:lnTo>
                    <a:pt x="15960" y="16576"/>
                  </a:lnTo>
                  <a:lnTo>
                    <a:pt x="16042" y="16494"/>
                  </a:lnTo>
                  <a:lnTo>
                    <a:pt x="16083" y="16412"/>
                  </a:lnTo>
                  <a:lnTo>
                    <a:pt x="16124" y="16309"/>
                  </a:lnTo>
                  <a:lnTo>
                    <a:pt x="16145" y="16206"/>
                  </a:lnTo>
                  <a:lnTo>
                    <a:pt x="16145" y="16083"/>
                  </a:lnTo>
                  <a:lnTo>
                    <a:pt x="16104" y="15981"/>
                  </a:lnTo>
                  <a:lnTo>
                    <a:pt x="10483" y="349"/>
                  </a:lnTo>
                  <a:lnTo>
                    <a:pt x="10442" y="247"/>
                  </a:lnTo>
                  <a:lnTo>
                    <a:pt x="10380" y="164"/>
                  </a:lnTo>
                  <a:lnTo>
                    <a:pt x="10298" y="103"/>
                  </a:lnTo>
                  <a:lnTo>
                    <a:pt x="10196" y="41"/>
                  </a:lnTo>
                  <a:lnTo>
                    <a:pt x="1011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6" name="Google Shape;3906;p44"/>
            <p:cNvSpPr/>
            <p:nvPr/>
          </p:nvSpPr>
          <p:spPr>
            <a:xfrm>
              <a:off x="3725387" y="-814630"/>
              <a:ext cx="344419" cy="345415"/>
            </a:xfrm>
            <a:custGeom>
              <a:avLst/>
              <a:gdLst/>
              <a:ahLst/>
              <a:cxnLst/>
              <a:rect l="l" t="t" r="r" b="b"/>
              <a:pathLst>
                <a:path w="6915" h="6935" extrusionOk="0">
                  <a:moveTo>
                    <a:pt x="3304" y="1"/>
                  </a:moveTo>
                  <a:lnTo>
                    <a:pt x="2975" y="42"/>
                  </a:lnTo>
                  <a:lnTo>
                    <a:pt x="2627" y="103"/>
                  </a:lnTo>
                  <a:lnTo>
                    <a:pt x="2298" y="206"/>
                  </a:lnTo>
                  <a:lnTo>
                    <a:pt x="1970" y="349"/>
                  </a:lnTo>
                  <a:lnTo>
                    <a:pt x="1663" y="513"/>
                  </a:lnTo>
                  <a:lnTo>
                    <a:pt x="1375" y="698"/>
                  </a:lnTo>
                  <a:lnTo>
                    <a:pt x="1109" y="924"/>
                  </a:lnTo>
                  <a:lnTo>
                    <a:pt x="883" y="1170"/>
                  </a:lnTo>
                  <a:lnTo>
                    <a:pt x="678" y="1416"/>
                  </a:lnTo>
                  <a:lnTo>
                    <a:pt x="493" y="1703"/>
                  </a:lnTo>
                  <a:lnTo>
                    <a:pt x="329" y="1990"/>
                  </a:lnTo>
                  <a:lnTo>
                    <a:pt x="206" y="2298"/>
                  </a:lnTo>
                  <a:lnTo>
                    <a:pt x="103" y="2626"/>
                  </a:lnTo>
                  <a:lnTo>
                    <a:pt x="42" y="2955"/>
                  </a:lnTo>
                  <a:lnTo>
                    <a:pt x="1" y="3283"/>
                  </a:lnTo>
                  <a:lnTo>
                    <a:pt x="1" y="3611"/>
                  </a:lnTo>
                  <a:lnTo>
                    <a:pt x="42" y="3960"/>
                  </a:lnTo>
                  <a:lnTo>
                    <a:pt x="103" y="4309"/>
                  </a:lnTo>
                  <a:lnTo>
                    <a:pt x="206" y="4637"/>
                  </a:lnTo>
                  <a:lnTo>
                    <a:pt x="350" y="4965"/>
                  </a:lnTo>
                  <a:lnTo>
                    <a:pt x="514" y="5273"/>
                  </a:lnTo>
                  <a:lnTo>
                    <a:pt x="698" y="5560"/>
                  </a:lnTo>
                  <a:lnTo>
                    <a:pt x="924" y="5806"/>
                  </a:lnTo>
                  <a:lnTo>
                    <a:pt x="1150" y="6052"/>
                  </a:lnTo>
                  <a:lnTo>
                    <a:pt x="1416" y="6257"/>
                  </a:lnTo>
                  <a:lnTo>
                    <a:pt x="1704" y="6442"/>
                  </a:lnTo>
                  <a:lnTo>
                    <a:pt x="1991" y="6606"/>
                  </a:lnTo>
                  <a:lnTo>
                    <a:pt x="2298" y="6729"/>
                  </a:lnTo>
                  <a:lnTo>
                    <a:pt x="2606" y="6832"/>
                  </a:lnTo>
                  <a:lnTo>
                    <a:pt x="2934" y="6893"/>
                  </a:lnTo>
                  <a:lnTo>
                    <a:pt x="3283" y="6934"/>
                  </a:lnTo>
                  <a:lnTo>
                    <a:pt x="3611" y="6934"/>
                  </a:lnTo>
                  <a:lnTo>
                    <a:pt x="3960" y="6893"/>
                  </a:lnTo>
                  <a:lnTo>
                    <a:pt x="4288" y="6832"/>
                  </a:lnTo>
                  <a:lnTo>
                    <a:pt x="4637" y="6729"/>
                  </a:lnTo>
                  <a:lnTo>
                    <a:pt x="4965" y="6586"/>
                  </a:lnTo>
                  <a:lnTo>
                    <a:pt x="5273" y="6421"/>
                  </a:lnTo>
                  <a:lnTo>
                    <a:pt x="5560" y="6237"/>
                  </a:lnTo>
                  <a:lnTo>
                    <a:pt x="5806" y="6011"/>
                  </a:lnTo>
                  <a:lnTo>
                    <a:pt x="6053" y="5765"/>
                  </a:lnTo>
                  <a:lnTo>
                    <a:pt x="6258" y="5519"/>
                  </a:lnTo>
                  <a:lnTo>
                    <a:pt x="6442" y="5232"/>
                  </a:lnTo>
                  <a:lnTo>
                    <a:pt x="6586" y="4944"/>
                  </a:lnTo>
                  <a:lnTo>
                    <a:pt x="6730" y="4637"/>
                  </a:lnTo>
                  <a:lnTo>
                    <a:pt x="6812" y="4309"/>
                  </a:lnTo>
                  <a:lnTo>
                    <a:pt x="6894" y="3980"/>
                  </a:lnTo>
                  <a:lnTo>
                    <a:pt x="6914" y="3652"/>
                  </a:lnTo>
                  <a:lnTo>
                    <a:pt x="6914" y="3324"/>
                  </a:lnTo>
                  <a:lnTo>
                    <a:pt x="6894" y="2975"/>
                  </a:lnTo>
                  <a:lnTo>
                    <a:pt x="6832" y="2626"/>
                  </a:lnTo>
                  <a:lnTo>
                    <a:pt x="6730" y="2298"/>
                  </a:lnTo>
                  <a:lnTo>
                    <a:pt x="6586" y="1970"/>
                  </a:lnTo>
                  <a:lnTo>
                    <a:pt x="6422" y="1662"/>
                  </a:lnTo>
                  <a:lnTo>
                    <a:pt x="6217" y="1375"/>
                  </a:lnTo>
                  <a:lnTo>
                    <a:pt x="6012" y="1108"/>
                  </a:lnTo>
                  <a:lnTo>
                    <a:pt x="5765" y="883"/>
                  </a:lnTo>
                  <a:lnTo>
                    <a:pt x="5499" y="678"/>
                  </a:lnTo>
                  <a:lnTo>
                    <a:pt x="5232" y="493"/>
                  </a:lnTo>
                  <a:lnTo>
                    <a:pt x="4945" y="329"/>
                  </a:lnTo>
                  <a:lnTo>
                    <a:pt x="4637" y="206"/>
                  </a:lnTo>
                  <a:lnTo>
                    <a:pt x="4309" y="103"/>
                  </a:lnTo>
                  <a:lnTo>
                    <a:pt x="3981" y="42"/>
                  </a:lnTo>
                  <a:lnTo>
                    <a:pt x="365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7" name="Google Shape;3907;p44"/>
            <p:cNvSpPr/>
            <p:nvPr/>
          </p:nvSpPr>
          <p:spPr>
            <a:xfrm>
              <a:off x="3872518" y="-375278"/>
              <a:ext cx="373008" cy="374005"/>
            </a:xfrm>
            <a:custGeom>
              <a:avLst/>
              <a:gdLst/>
              <a:ahLst/>
              <a:cxnLst/>
              <a:rect l="l" t="t" r="r" b="b"/>
              <a:pathLst>
                <a:path w="7489" h="7509" extrusionOk="0">
                  <a:moveTo>
                    <a:pt x="3591" y="1"/>
                  </a:moveTo>
                  <a:lnTo>
                    <a:pt x="3222" y="42"/>
                  </a:lnTo>
                  <a:lnTo>
                    <a:pt x="2852" y="103"/>
                  </a:lnTo>
                  <a:lnTo>
                    <a:pt x="2483" y="226"/>
                  </a:lnTo>
                  <a:lnTo>
                    <a:pt x="2114" y="370"/>
                  </a:lnTo>
                  <a:lnTo>
                    <a:pt x="1786" y="554"/>
                  </a:lnTo>
                  <a:lnTo>
                    <a:pt x="1478" y="760"/>
                  </a:lnTo>
                  <a:lnTo>
                    <a:pt x="1211" y="1006"/>
                  </a:lnTo>
                  <a:lnTo>
                    <a:pt x="945" y="1252"/>
                  </a:lnTo>
                  <a:lnTo>
                    <a:pt x="719" y="1539"/>
                  </a:lnTo>
                  <a:lnTo>
                    <a:pt x="514" y="1847"/>
                  </a:lnTo>
                  <a:lnTo>
                    <a:pt x="350" y="2155"/>
                  </a:lnTo>
                  <a:lnTo>
                    <a:pt x="206" y="2483"/>
                  </a:lnTo>
                  <a:lnTo>
                    <a:pt x="104" y="2832"/>
                  </a:lnTo>
                  <a:lnTo>
                    <a:pt x="42" y="3180"/>
                  </a:lnTo>
                  <a:lnTo>
                    <a:pt x="1" y="3550"/>
                  </a:lnTo>
                  <a:lnTo>
                    <a:pt x="1" y="3919"/>
                  </a:lnTo>
                  <a:lnTo>
                    <a:pt x="42" y="4288"/>
                  </a:lnTo>
                  <a:lnTo>
                    <a:pt x="104" y="4657"/>
                  </a:lnTo>
                  <a:lnTo>
                    <a:pt x="227" y="5027"/>
                  </a:lnTo>
                  <a:lnTo>
                    <a:pt x="370" y="5375"/>
                  </a:lnTo>
                  <a:lnTo>
                    <a:pt x="534" y="5703"/>
                  </a:lnTo>
                  <a:lnTo>
                    <a:pt x="760" y="6011"/>
                  </a:lnTo>
                  <a:lnTo>
                    <a:pt x="986" y="6298"/>
                  </a:lnTo>
                  <a:lnTo>
                    <a:pt x="1252" y="6545"/>
                  </a:lnTo>
                  <a:lnTo>
                    <a:pt x="1539" y="6770"/>
                  </a:lnTo>
                  <a:lnTo>
                    <a:pt x="1827" y="6975"/>
                  </a:lnTo>
                  <a:lnTo>
                    <a:pt x="2155" y="7139"/>
                  </a:lnTo>
                  <a:lnTo>
                    <a:pt x="2483" y="7283"/>
                  </a:lnTo>
                  <a:lnTo>
                    <a:pt x="2832" y="7386"/>
                  </a:lnTo>
                  <a:lnTo>
                    <a:pt x="3181" y="7468"/>
                  </a:lnTo>
                  <a:lnTo>
                    <a:pt x="3550" y="7509"/>
                  </a:lnTo>
                  <a:lnTo>
                    <a:pt x="3919" y="7509"/>
                  </a:lnTo>
                  <a:lnTo>
                    <a:pt x="4288" y="7468"/>
                  </a:lnTo>
                  <a:lnTo>
                    <a:pt x="4658" y="7386"/>
                  </a:lnTo>
                  <a:lnTo>
                    <a:pt x="5006" y="7283"/>
                  </a:lnTo>
                  <a:lnTo>
                    <a:pt x="5376" y="7139"/>
                  </a:lnTo>
                  <a:lnTo>
                    <a:pt x="5704" y="6955"/>
                  </a:lnTo>
                  <a:lnTo>
                    <a:pt x="6012" y="6750"/>
                  </a:lnTo>
                  <a:lnTo>
                    <a:pt x="6299" y="6504"/>
                  </a:lnTo>
                  <a:lnTo>
                    <a:pt x="6545" y="6257"/>
                  </a:lnTo>
                  <a:lnTo>
                    <a:pt x="6771" y="5970"/>
                  </a:lnTo>
                  <a:lnTo>
                    <a:pt x="6976" y="5662"/>
                  </a:lnTo>
                  <a:lnTo>
                    <a:pt x="7140" y="5355"/>
                  </a:lnTo>
                  <a:lnTo>
                    <a:pt x="7283" y="5027"/>
                  </a:lnTo>
                  <a:lnTo>
                    <a:pt x="7386" y="4678"/>
                  </a:lnTo>
                  <a:lnTo>
                    <a:pt x="7448" y="4309"/>
                  </a:lnTo>
                  <a:lnTo>
                    <a:pt x="7489" y="3960"/>
                  </a:lnTo>
                  <a:lnTo>
                    <a:pt x="7489" y="3591"/>
                  </a:lnTo>
                  <a:lnTo>
                    <a:pt x="7468" y="3221"/>
                  </a:lnTo>
                  <a:lnTo>
                    <a:pt x="7386" y="2852"/>
                  </a:lnTo>
                  <a:lnTo>
                    <a:pt x="7283" y="2483"/>
                  </a:lnTo>
                  <a:lnTo>
                    <a:pt x="7119" y="2134"/>
                  </a:lnTo>
                  <a:lnTo>
                    <a:pt x="6955" y="1806"/>
                  </a:lnTo>
                  <a:lnTo>
                    <a:pt x="6730" y="1498"/>
                  </a:lnTo>
                  <a:lnTo>
                    <a:pt x="6504" y="1211"/>
                  </a:lnTo>
                  <a:lnTo>
                    <a:pt x="6237" y="944"/>
                  </a:lnTo>
                  <a:lnTo>
                    <a:pt x="5970" y="719"/>
                  </a:lnTo>
                  <a:lnTo>
                    <a:pt x="5663" y="534"/>
                  </a:lnTo>
                  <a:lnTo>
                    <a:pt x="5335" y="349"/>
                  </a:lnTo>
                  <a:lnTo>
                    <a:pt x="5006" y="226"/>
                  </a:lnTo>
                  <a:lnTo>
                    <a:pt x="4658" y="124"/>
                  </a:lnTo>
                  <a:lnTo>
                    <a:pt x="4309" y="42"/>
                  </a:lnTo>
                  <a:lnTo>
                    <a:pt x="394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8" name="Google Shape;3908;p44"/>
            <p:cNvSpPr/>
            <p:nvPr/>
          </p:nvSpPr>
          <p:spPr>
            <a:xfrm>
              <a:off x="3591554" y="-608228"/>
              <a:ext cx="310649" cy="592659"/>
            </a:xfrm>
            <a:custGeom>
              <a:avLst/>
              <a:gdLst/>
              <a:ahLst/>
              <a:cxnLst/>
              <a:rect l="l" t="t" r="r" b="b"/>
              <a:pathLst>
                <a:path w="6237" h="11899" extrusionOk="0">
                  <a:moveTo>
                    <a:pt x="1" y="0"/>
                  </a:moveTo>
                  <a:lnTo>
                    <a:pt x="4288" y="11899"/>
                  </a:lnTo>
                  <a:lnTo>
                    <a:pt x="6237" y="9704"/>
                  </a:lnTo>
                  <a:lnTo>
                    <a:pt x="2893" y="431"/>
                  </a:lnTo>
                  <a:lnTo>
                    <a:pt x="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9" name="Google Shape;3909;p44"/>
            <p:cNvSpPr/>
            <p:nvPr/>
          </p:nvSpPr>
          <p:spPr>
            <a:xfrm>
              <a:off x="3988022" y="-739022"/>
              <a:ext cx="259547" cy="551817"/>
            </a:xfrm>
            <a:custGeom>
              <a:avLst/>
              <a:gdLst/>
              <a:ahLst/>
              <a:cxnLst/>
              <a:rect l="l" t="t" r="r" b="b"/>
              <a:pathLst>
                <a:path w="5211" h="11079" extrusionOk="0">
                  <a:moveTo>
                    <a:pt x="1415" y="1"/>
                  </a:moveTo>
                  <a:lnTo>
                    <a:pt x="0" y="493"/>
                  </a:lnTo>
                  <a:lnTo>
                    <a:pt x="3816" y="11078"/>
                  </a:lnTo>
                  <a:lnTo>
                    <a:pt x="5211" y="10565"/>
                  </a:lnTo>
                  <a:lnTo>
                    <a:pt x="141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0" name="Google Shape;3910;p44"/>
            <p:cNvSpPr/>
            <p:nvPr/>
          </p:nvSpPr>
          <p:spPr>
            <a:xfrm>
              <a:off x="3985930" y="-742061"/>
              <a:ext cx="264727" cy="556898"/>
            </a:xfrm>
            <a:custGeom>
              <a:avLst/>
              <a:gdLst/>
              <a:ahLst/>
              <a:cxnLst/>
              <a:rect l="l" t="t" r="r" b="b"/>
              <a:pathLst>
                <a:path w="5315" h="11181" extrusionOk="0">
                  <a:moveTo>
                    <a:pt x="1416" y="123"/>
                  </a:moveTo>
                  <a:lnTo>
                    <a:pt x="5191" y="10606"/>
                  </a:lnTo>
                  <a:lnTo>
                    <a:pt x="3878" y="11057"/>
                  </a:lnTo>
                  <a:lnTo>
                    <a:pt x="124" y="595"/>
                  </a:lnTo>
                  <a:lnTo>
                    <a:pt x="1416" y="123"/>
                  </a:lnTo>
                  <a:close/>
                  <a:moveTo>
                    <a:pt x="1437" y="0"/>
                  </a:moveTo>
                  <a:lnTo>
                    <a:pt x="21" y="513"/>
                  </a:lnTo>
                  <a:lnTo>
                    <a:pt x="1" y="533"/>
                  </a:lnTo>
                  <a:lnTo>
                    <a:pt x="1" y="574"/>
                  </a:lnTo>
                  <a:lnTo>
                    <a:pt x="3796" y="11160"/>
                  </a:lnTo>
                  <a:lnTo>
                    <a:pt x="3817" y="11180"/>
                  </a:lnTo>
                  <a:lnTo>
                    <a:pt x="3878" y="11180"/>
                  </a:lnTo>
                  <a:lnTo>
                    <a:pt x="5273" y="10688"/>
                  </a:lnTo>
                  <a:lnTo>
                    <a:pt x="5314" y="10647"/>
                  </a:lnTo>
                  <a:lnTo>
                    <a:pt x="5314" y="10606"/>
                  </a:lnTo>
                  <a:lnTo>
                    <a:pt x="1499" y="41"/>
                  </a:lnTo>
                  <a:lnTo>
                    <a:pt x="1478"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1" name="Google Shape;3911;p44"/>
            <p:cNvSpPr/>
            <p:nvPr/>
          </p:nvSpPr>
          <p:spPr>
            <a:xfrm>
              <a:off x="3736644" y="-833009"/>
              <a:ext cx="560982" cy="812311"/>
            </a:xfrm>
            <a:custGeom>
              <a:avLst/>
              <a:gdLst/>
              <a:ahLst/>
              <a:cxnLst/>
              <a:rect l="l" t="t" r="r" b="b"/>
              <a:pathLst>
                <a:path w="11263" h="16309" extrusionOk="0">
                  <a:moveTo>
                    <a:pt x="3262" y="2072"/>
                  </a:moveTo>
                  <a:lnTo>
                    <a:pt x="3426" y="2093"/>
                  </a:lnTo>
                  <a:lnTo>
                    <a:pt x="3591" y="2134"/>
                  </a:lnTo>
                  <a:lnTo>
                    <a:pt x="3755" y="2175"/>
                  </a:lnTo>
                  <a:lnTo>
                    <a:pt x="3898" y="2236"/>
                  </a:lnTo>
                  <a:lnTo>
                    <a:pt x="4042" y="2318"/>
                  </a:lnTo>
                  <a:lnTo>
                    <a:pt x="4185" y="2400"/>
                  </a:lnTo>
                  <a:lnTo>
                    <a:pt x="4309" y="2503"/>
                  </a:lnTo>
                  <a:lnTo>
                    <a:pt x="4432" y="2626"/>
                  </a:lnTo>
                  <a:lnTo>
                    <a:pt x="4534" y="2749"/>
                  </a:lnTo>
                  <a:lnTo>
                    <a:pt x="4616" y="2893"/>
                  </a:lnTo>
                  <a:lnTo>
                    <a:pt x="4698" y="3036"/>
                  </a:lnTo>
                  <a:lnTo>
                    <a:pt x="4780" y="3201"/>
                  </a:lnTo>
                  <a:lnTo>
                    <a:pt x="8124" y="12514"/>
                  </a:lnTo>
                  <a:lnTo>
                    <a:pt x="8186" y="12678"/>
                  </a:lnTo>
                  <a:lnTo>
                    <a:pt x="8206" y="12863"/>
                  </a:lnTo>
                  <a:lnTo>
                    <a:pt x="8227" y="13027"/>
                  </a:lnTo>
                  <a:lnTo>
                    <a:pt x="8227" y="13191"/>
                  </a:lnTo>
                  <a:lnTo>
                    <a:pt x="8206" y="13355"/>
                  </a:lnTo>
                  <a:lnTo>
                    <a:pt x="8186" y="13519"/>
                  </a:lnTo>
                  <a:lnTo>
                    <a:pt x="8124" y="13663"/>
                  </a:lnTo>
                  <a:lnTo>
                    <a:pt x="8063" y="13827"/>
                  </a:lnTo>
                  <a:lnTo>
                    <a:pt x="7981" y="13970"/>
                  </a:lnTo>
                  <a:lnTo>
                    <a:pt x="7898" y="14093"/>
                  </a:lnTo>
                  <a:lnTo>
                    <a:pt x="7796" y="14237"/>
                  </a:lnTo>
                  <a:lnTo>
                    <a:pt x="7673" y="14340"/>
                  </a:lnTo>
                  <a:lnTo>
                    <a:pt x="7550" y="14442"/>
                  </a:lnTo>
                  <a:lnTo>
                    <a:pt x="7406" y="14545"/>
                  </a:lnTo>
                  <a:lnTo>
                    <a:pt x="7263" y="14627"/>
                  </a:lnTo>
                  <a:lnTo>
                    <a:pt x="7098" y="14688"/>
                  </a:lnTo>
                  <a:lnTo>
                    <a:pt x="6934" y="14750"/>
                  </a:lnTo>
                  <a:lnTo>
                    <a:pt x="6770" y="14770"/>
                  </a:lnTo>
                  <a:lnTo>
                    <a:pt x="6606" y="14791"/>
                  </a:lnTo>
                  <a:lnTo>
                    <a:pt x="6442" y="14791"/>
                  </a:lnTo>
                  <a:lnTo>
                    <a:pt x="6278" y="14770"/>
                  </a:lnTo>
                  <a:lnTo>
                    <a:pt x="6114" y="14750"/>
                  </a:lnTo>
                  <a:lnTo>
                    <a:pt x="5950" y="14688"/>
                  </a:lnTo>
                  <a:lnTo>
                    <a:pt x="5806" y="14627"/>
                  </a:lnTo>
                  <a:lnTo>
                    <a:pt x="5662" y="14545"/>
                  </a:lnTo>
                  <a:lnTo>
                    <a:pt x="5519" y="14463"/>
                  </a:lnTo>
                  <a:lnTo>
                    <a:pt x="5396" y="14360"/>
                  </a:lnTo>
                  <a:lnTo>
                    <a:pt x="5273" y="14237"/>
                  </a:lnTo>
                  <a:lnTo>
                    <a:pt x="5170" y="14114"/>
                  </a:lnTo>
                  <a:lnTo>
                    <a:pt x="5068" y="13970"/>
                  </a:lnTo>
                  <a:lnTo>
                    <a:pt x="5006" y="13827"/>
                  </a:lnTo>
                  <a:lnTo>
                    <a:pt x="4924" y="13663"/>
                  </a:lnTo>
                  <a:lnTo>
                    <a:pt x="1580" y="4349"/>
                  </a:lnTo>
                  <a:lnTo>
                    <a:pt x="1519" y="4185"/>
                  </a:lnTo>
                  <a:lnTo>
                    <a:pt x="1498" y="4021"/>
                  </a:lnTo>
                  <a:lnTo>
                    <a:pt x="1478" y="3836"/>
                  </a:lnTo>
                  <a:lnTo>
                    <a:pt x="1478" y="3672"/>
                  </a:lnTo>
                  <a:lnTo>
                    <a:pt x="1498" y="3508"/>
                  </a:lnTo>
                  <a:lnTo>
                    <a:pt x="1519" y="3365"/>
                  </a:lnTo>
                  <a:lnTo>
                    <a:pt x="1580" y="3201"/>
                  </a:lnTo>
                  <a:lnTo>
                    <a:pt x="1642" y="3057"/>
                  </a:lnTo>
                  <a:lnTo>
                    <a:pt x="1703" y="2893"/>
                  </a:lnTo>
                  <a:lnTo>
                    <a:pt x="1806" y="2770"/>
                  </a:lnTo>
                  <a:lnTo>
                    <a:pt x="1908" y="2647"/>
                  </a:lnTo>
                  <a:lnTo>
                    <a:pt x="2031" y="2524"/>
                  </a:lnTo>
                  <a:lnTo>
                    <a:pt x="2155" y="2421"/>
                  </a:lnTo>
                  <a:lnTo>
                    <a:pt x="2278" y="2318"/>
                  </a:lnTo>
                  <a:lnTo>
                    <a:pt x="2442" y="2236"/>
                  </a:lnTo>
                  <a:lnTo>
                    <a:pt x="2606" y="2175"/>
                  </a:lnTo>
                  <a:lnTo>
                    <a:pt x="2770" y="2113"/>
                  </a:lnTo>
                  <a:lnTo>
                    <a:pt x="2934" y="2093"/>
                  </a:lnTo>
                  <a:lnTo>
                    <a:pt x="3098" y="2072"/>
                  </a:lnTo>
                  <a:close/>
                  <a:moveTo>
                    <a:pt x="6114" y="0"/>
                  </a:moveTo>
                  <a:lnTo>
                    <a:pt x="6011" y="21"/>
                  </a:lnTo>
                  <a:lnTo>
                    <a:pt x="165" y="2134"/>
                  </a:lnTo>
                  <a:lnTo>
                    <a:pt x="62" y="2175"/>
                  </a:lnTo>
                  <a:lnTo>
                    <a:pt x="21" y="2257"/>
                  </a:lnTo>
                  <a:lnTo>
                    <a:pt x="1" y="2339"/>
                  </a:lnTo>
                  <a:lnTo>
                    <a:pt x="1" y="2442"/>
                  </a:lnTo>
                  <a:lnTo>
                    <a:pt x="4944" y="16145"/>
                  </a:lnTo>
                  <a:lnTo>
                    <a:pt x="4985" y="16227"/>
                  </a:lnTo>
                  <a:lnTo>
                    <a:pt x="5068" y="16268"/>
                  </a:lnTo>
                  <a:lnTo>
                    <a:pt x="5150" y="16309"/>
                  </a:lnTo>
                  <a:lnTo>
                    <a:pt x="5252" y="16288"/>
                  </a:lnTo>
                  <a:lnTo>
                    <a:pt x="11099" y="14176"/>
                  </a:lnTo>
                  <a:lnTo>
                    <a:pt x="11181" y="14134"/>
                  </a:lnTo>
                  <a:lnTo>
                    <a:pt x="11242" y="14052"/>
                  </a:lnTo>
                  <a:lnTo>
                    <a:pt x="11263" y="13950"/>
                  </a:lnTo>
                  <a:lnTo>
                    <a:pt x="11263" y="13868"/>
                  </a:lnTo>
                  <a:lnTo>
                    <a:pt x="6319" y="164"/>
                  </a:lnTo>
                  <a:lnTo>
                    <a:pt x="6278" y="82"/>
                  </a:lnTo>
                  <a:lnTo>
                    <a:pt x="6196" y="21"/>
                  </a:lnTo>
                  <a:lnTo>
                    <a:pt x="611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2" name="Google Shape;3912;p44"/>
            <p:cNvSpPr/>
            <p:nvPr/>
          </p:nvSpPr>
          <p:spPr>
            <a:xfrm>
              <a:off x="3810209" y="-729808"/>
              <a:ext cx="336201" cy="633502"/>
            </a:xfrm>
            <a:custGeom>
              <a:avLst/>
              <a:gdLst/>
              <a:ahLst/>
              <a:cxnLst/>
              <a:rect l="l" t="t" r="r" b="b"/>
              <a:pathLst>
                <a:path w="6750" h="12719" extrusionOk="0">
                  <a:moveTo>
                    <a:pt x="3344" y="3918"/>
                  </a:moveTo>
                  <a:lnTo>
                    <a:pt x="4903" y="8267"/>
                  </a:lnTo>
                  <a:lnTo>
                    <a:pt x="3406" y="8801"/>
                  </a:lnTo>
                  <a:lnTo>
                    <a:pt x="1847" y="4452"/>
                  </a:lnTo>
                  <a:lnTo>
                    <a:pt x="3344" y="3918"/>
                  </a:lnTo>
                  <a:close/>
                  <a:moveTo>
                    <a:pt x="1621" y="0"/>
                  </a:moveTo>
                  <a:lnTo>
                    <a:pt x="1457" y="21"/>
                  </a:lnTo>
                  <a:lnTo>
                    <a:pt x="1293" y="41"/>
                  </a:lnTo>
                  <a:lnTo>
                    <a:pt x="1129" y="103"/>
                  </a:lnTo>
                  <a:lnTo>
                    <a:pt x="965" y="164"/>
                  </a:lnTo>
                  <a:lnTo>
                    <a:pt x="801" y="246"/>
                  </a:lnTo>
                  <a:lnTo>
                    <a:pt x="678" y="349"/>
                  </a:lnTo>
                  <a:lnTo>
                    <a:pt x="554" y="452"/>
                  </a:lnTo>
                  <a:lnTo>
                    <a:pt x="431" y="575"/>
                  </a:lnTo>
                  <a:lnTo>
                    <a:pt x="329" y="698"/>
                  </a:lnTo>
                  <a:lnTo>
                    <a:pt x="226" y="821"/>
                  </a:lnTo>
                  <a:lnTo>
                    <a:pt x="165" y="985"/>
                  </a:lnTo>
                  <a:lnTo>
                    <a:pt x="103" y="1129"/>
                  </a:lnTo>
                  <a:lnTo>
                    <a:pt x="42" y="1293"/>
                  </a:lnTo>
                  <a:lnTo>
                    <a:pt x="21" y="1436"/>
                  </a:lnTo>
                  <a:lnTo>
                    <a:pt x="1" y="1600"/>
                  </a:lnTo>
                  <a:lnTo>
                    <a:pt x="1" y="1764"/>
                  </a:lnTo>
                  <a:lnTo>
                    <a:pt x="21" y="1949"/>
                  </a:lnTo>
                  <a:lnTo>
                    <a:pt x="42" y="2113"/>
                  </a:lnTo>
                  <a:lnTo>
                    <a:pt x="103" y="2277"/>
                  </a:lnTo>
                  <a:lnTo>
                    <a:pt x="3447" y="11591"/>
                  </a:lnTo>
                  <a:lnTo>
                    <a:pt x="3529" y="11755"/>
                  </a:lnTo>
                  <a:lnTo>
                    <a:pt x="3591" y="11898"/>
                  </a:lnTo>
                  <a:lnTo>
                    <a:pt x="3693" y="12042"/>
                  </a:lnTo>
                  <a:lnTo>
                    <a:pt x="3796" y="12165"/>
                  </a:lnTo>
                  <a:lnTo>
                    <a:pt x="3919" y="12288"/>
                  </a:lnTo>
                  <a:lnTo>
                    <a:pt x="4042" y="12391"/>
                  </a:lnTo>
                  <a:lnTo>
                    <a:pt x="4185" y="12473"/>
                  </a:lnTo>
                  <a:lnTo>
                    <a:pt x="4329" y="12555"/>
                  </a:lnTo>
                  <a:lnTo>
                    <a:pt x="4473" y="12616"/>
                  </a:lnTo>
                  <a:lnTo>
                    <a:pt x="4637" y="12678"/>
                  </a:lnTo>
                  <a:lnTo>
                    <a:pt x="4801" y="12698"/>
                  </a:lnTo>
                  <a:lnTo>
                    <a:pt x="4965" y="12719"/>
                  </a:lnTo>
                  <a:lnTo>
                    <a:pt x="5129" y="12719"/>
                  </a:lnTo>
                  <a:lnTo>
                    <a:pt x="5293" y="12698"/>
                  </a:lnTo>
                  <a:lnTo>
                    <a:pt x="5457" y="12678"/>
                  </a:lnTo>
                  <a:lnTo>
                    <a:pt x="5621" y="12616"/>
                  </a:lnTo>
                  <a:lnTo>
                    <a:pt x="5786" y="12555"/>
                  </a:lnTo>
                  <a:lnTo>
                    <a:pt x="5929" y="12473"/>
                  </a:lnTo>
                  <a:lnTo>
                    <a:pt x="6073" y="12370"/>
                  </a:lnTo>
                  <a:lnTo>
                    <a:pt x="6196" y="12268"/>
                  </a:lnTo>
                  <a:lnTo>
                    <a:pt x="6319" y="12165"/>
                  </a:lnTo>
                  <a:lnTo>
                    <a:pt x="6421" y="12021"/>
                  </a:lnTo>
                  <a:lnTo>
                    <a:pt x="6504" y="11898"/>
                  </a:lnTo>
                  <a:lnTo>
                    <a:pt x="6586" y="11755"/>
                  </a:lnTo>
                  <a:lnTo>
                    <a:pt x="6647" y="11591"/>
                  </a:lnTo>
                  <a:lnTo>
                    <a:pt x="6709" y="11447"/>
                  </a:lnTo>
                  <a:lnTo>
                    <a:pt x="6729" y="11283"/>
                  </a:lnTo>
                  <a:lnTo>
                    <a:pt x="6750" y="11119"/>
                  </a:lnTo>
                  <a:lnTo>
                    <a:pt x="6750" y="10955"/>
                  </a:lnTo>
                  <a:lnTo>
                    <a:pt x="6729" y="10791"/>
                  </a:lnTo>
                  <a:lnTo>
                    <a:pt x="6709" y="10606"/>
                  </a:lnTo>
                  <a:lnTo>
                    <a:pt x="6647" y="10442"/>
                  </a:lnTo>
                  <a:lnTo>
                    <a:pt x="3303" y="1129"/>
                  </a:lnTo>
                  <a:lnTo>
                    <a:pt x="3221" y="964"/>
                  </a:lnTo>
                  <a:lnTo>
                    <a:pt x="3139" y="821"/>
                  </a:lnTo>
                  <a:lnTo>
                    <a:pt x="3057" y="677"/>
                  </a:lnTo>
                  <a:lnTo>
                    <a:pt x="2955" y="554"/>
                  </a:lnTo>
                  <a:lnTo>
                    <a:pt x="2832" y="431"/>
                  </a:lnTo>
                  <a:lnTo>
                    <a:pt x="2708" y="328"/>
                  </a:lnTo>
                  <a:lnTo>
                    <a:pt x="2565" y="246"/>
                  </a:lnTo>
                  <a:lnTo>
                    <a:pt x="2421" y="164"/>
                  </a:lnTo>
                  <a:lnTo>
                    <a:pt x="2278" y="103"/>
                  </a:lnTo>
                  <a:lnTo>
                    <a:pt x="2114" y="62"/>
                  </a:lnTo>
                  <a:lnTo>
                    <a:pt x="1949" y="21"/>
                  </a:lnTo>
                  <a:lnTo>
                    <a:pt x="1785" y="0"/>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3" name="Google Shape;3913;p44"/>
            <p:cNvSpPr/>
            <p:nvPr/>
          </p:nvSpPr>
          <p:spPr>
            <a:xfrm>
              <a:off x="3842933" y="-695092"/>
              <a:ext cx="107285" cy="107335"/>
            </a:xfrm>
            <a:custGeom>
              <a:avLst/>
              <a:gdLst/>
              <a:ahLst/>
              <a:cxnLst/>
              <a:rect l="l" t="t" r="r" b="b"/>
              <a:pathLst>
                <a:path w="2154" h="2155" extrusionOk="0">
                  <a:moveTo>
                    <a:pt x="1128" y="1"/>
                  </a:moveTo>
                  <a:lnTo>
                    <a:pt x="923" y="21"/>
                  </a:lnTo>
                  <a:lnTo>
                    <a:pt x="698" y="62"/>
                  </a:lnTo>
                  <a:lnTo>
                    <a:pt x="513" y="165"/>
                  </a:lnTo>
                  <a:lnTo>
                    <a:pt x="328" y="288"/>
                  </a:lnTo>
                  <a:lnTo>
                    <a:pt x="205" y="452"/>
                  </a:lnTo>
                  <a:lnTo>
                    <a:pt x="82" y="616"/>
                  </a:lnTo>
                  <a:lnTo>
                    <a:pt x="21" y="821"/>
                  </a:lnTo>
                  <a:lnTo>
                    <a:pt x="0" y="1026"/>
                  </a:lnTo>
                  <a:lnTo>
                    <a:pt x="0" y="1232"/>
                  </a:lnTo>
                  <a:lnTo>
                    <a:pt x="62" y="1437"/>
                  </a:lnTo>
                  <a:lnTo>
                    <a:pt x="144" y="1642"/>
                  </a:lnTo>
                  <a:lnTo>
                    <a:pt x="267" y="1806"/>
                  </a:lnTo>
                  <a:lnTo>
                    <a:pt x="431" y="1950"/>
                  </a:lnTo>
                  <a:lnTo>
                    <a:pt x="615" y="2052"/>
                  </a:lnTo>
                  <a:lnTo>
                    <a:pt x="800" y="2134"/>
                  </a:lnTo>
                  <a:lnTo>
                    <a:pt x="1005" y="2155"/>
                  </a:lnTo>
                  <a:lnTo>
                    <a:pt x="1210" y="2155"/>
                  </a:lnTo>
                  <a:lnTo>
                    <a:pt x="1436" y="2093"/>
                  </a:lnTo>
                  <a:lnTo>
                    <a:pt x="1621" y="1991"/>
                  </a:lnTo>
                  <a:lnTo>
                    <a:pt x="1805" y="1868"/>
                  </a:lnTo>
                  <a:lnTo>
                    <a:pt x="1928" y="1724"/>
                  </a:lnTo>
                  <a:lnTo>
                    <a:pt x="2051" y="1539"/>
                  </a:lnTo>
                  <a:lnTo>
                    <a:pt x="2113" y="1334"/>
                  </a:lnTo>
                  <a:lnTo>
                    <a:pt x="2154" y="1129"/>
                  </a:lnTo>
                  <a:lnTo>
                    <a:pt x="2133" y="924"/>
                  </a:lnTo>
                  <a:lnTo>
                    <a:pt x="2072" y="719"/>
                  </a:lnTo>
                  <a:lnTo>
                    <a:pt x="1990" y="514"/>
                  </a:lnTo>
                  <a:lnTo>
                    <a:pt x="1867" y="349"/>
                  </a:lnTo>
                  <a:lnTo>
                    <a:pt x="1703" y="206"/>
                  </a:lnTo>
                  <a:lnTo>
                    <a:pt x="1518" y="103"/>
                  </a:lnTo>
                  <a:lnTo>
                    <a:pt x="1333" y="42"/>
                  </a:lnTo>
                  <a:lnTo>
                    <a:pt x="1128"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4" name="Google Shape;3914;p44"/>
            <p:cNvSpPr/>
            <p:nvPr/>
          </p:nvSpPr>
          <p:spPr>
            <a:xfrm>
              <a:off x="4006401" y="-238357"/>
              <a:ext cx="107335" cy="107335"/>
            </a:xfrm>
            <a:custGeom>
              <a:avLst/>
              <a:gdLst/>
              <a:ahLst/>
              <a:cxnLst/>
              <a:rect l="l" t="t" r="r" b="b"/>
              <a:pathLst>
                <a:path w="2155" h="2155" extrusionOk="0">
                  <a:moveTo>
                    <a:pt x="923" y="0"/>
                  </a:moveTo>
                  <a:lnTo>
                    <a:pt x="718" y="62"/>
                  </a:lnTo>
                  <a:lnTo>
                    <a:pt x="513" y="165"/>
                  </a:lnTo>
                  <a:lnTo>
                    <a:pt x="349" y="288"/>
                  </a:lnTo>
                  <a:lnTo>
                    <a:pt x="205" y="431"/>
                  </a:lnTo>
                  <a:lnTo>
                    <a:pt x="103" y="616"/>
                  </a:lnTo>
                  <a:lnTo>
                    <a:pt x="41" y="821"/>
                  </a:lnTo>
                  <a:lnTo>
                    <a:pt x="0" y="1026"/>
                  </a:lnTo>
                  <a:lnTo>
                    <a:pt x="21" y="1231"/>
                  </a:lnTo>
                  <a:lnTo>
                    <a:pt x="62" y="1436"/>
                  </a:lnTo>
                  <a:lnTo>
                    <a:pt x="164" y="1642"/>
                  </a:lnTo>
                  <a:lnTo>
                    <a:pt x="287" y="1806"/>
                  </a:lnTo>
                  <a:lnTo>
                    <a:pt x="452" y="1949"/>
                  </a:lnTo>
                  <a:lnTo>
                    <a:pt x="616" y="2052"/>
                  </a:lnTo>
                  <a:lnTo>
                    <a:pt x="821" y="2113"/>
                  </a:lnTo>
                  <a:lnTo>
                    <a:pt x="1026" y="2154"/>
                  </a:lnTo>
                  <a:lnTo>
                    <a:pt x="1231" y="2154"/>
                  </a:lnTo>
                  <a:lnTo>
                    <a:pt x="1457" y="2093"/>
                  </a:lnTo>
                  <a:lnTo>
                    <a:pt x="1641" y="1990"/>
                  </a:lnTo>
                  <a:lnTo>
                    <a:pt x="1826" y="1867"/>
                  </a:lnTo>
                  <a:lnTo>
                    <a:pt x="1949" y="1724"/>
                  </a:lnTo>
                  <a:lnTo>
                    <a:pt x="2052" y="1539"/>
                  </a:lnTo>
                  <a:lnTo>
                    <a:pt x="2134" y="1334"/>
                  </a:lnTo>
                  <a:lnTo>
                    <a:pt x="2154" y="1129"/>
                  </a:lnTo>
                  <a:lnTo>
                    <a:pt x="2154" y="924"/>
                  </a:lnTo>
                  <a:lnTo>
                    <a:pt x="2093" y="718"/>
                  </a:lnTo>
                  <a:lnTo>
                    <a:pt x="2011" y="513"/>
                  </a:lnTo>
                  <a:lnTo>
                    <a:pt x="1888" y="349"/>
                  </a:lnTo>
                  <a:lnTo>
                    <a:pt x="1723" y="206"/>
                  </a:lnTo>
                  <a:lnTo>
                    <a:pt x="1539" y="103"/>
                  </a:lnTo>
                  <a:lnTo>
                    <a:pt x="1354" y="42"/>
                  </a:lnTo>
                  <a:lnTo>
                    <a:pt x="114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5" name="Google Shape;3915;p44"/>
            <p:cNvSpPr/>
            <p:nvPr/>
          </p:nvSpPr>
          <p:spPr>
            <a:xfrm>
              <a:off x="3845971" y="-630691"/>
              <a:ext cx="20471" cy="7172"/>
            </a:xfrm>
            <a:custGeom>
              <a:avLst/>
              <a:gdLst/>
              <a:ahLst/>
              <a:cxnLst/>
              <a:rect l="l" t="t" r="r" b="b"/>
              <a:pathLst>
                <a:path w="411" h="144" extrusionOk="0">
                  <a:moveTo>
                    <a:pt x="1" y="144"/>
                  </a:moveTo>
                  <a:lnTo>
                    <a:pt x="41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6" name="Google Shape;3916;p44"/>
            <p:cNvSpPr/>
            <p:nvPr/>
          </p:nvSpPr>
          <p:spPr>
            <a:xfrm>
              <a:off x="3845971" y="-630691"/>
              <a:ext cx="20471" cy="7172"/>
            </a:xfrm>
            <a:custGeom>
              <a:avLst/>
              <a:gdLst/>
              <a:ahLst/>
              <a:cxnLst/>
              <a:rect l="l" t="t" r="r" b="b"/>
              <a:pathLst>
                <a:path w="411" h="144" fill="none" extrusionOk="0">
                  <a:moveTo>
                    <a:pt x="1" y="144"/>
                  </a:moveTo>
                  <a:lnTo>
                    <a:pt x="41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7" name="Google Shape;3917;p44"/>
            <p:cNvSpPr/>
            <p:nvPr/>
          </p:nvSpPr>
          <p:spPr>
            <a:xfrm>
              <a:off x="3842933" y="-632733"/>
              <a:ext cx="25551" cy="12302"/>
            </a:xfrm>
            <a:custGeom>
              <a:avLst/>
              <a:gdLst/>
              <a:ahLst/>
              <a:cxnLst/>
              <a:rect l="l" t="t" r="r" b="b"/>
              <a:pathLst>
                <a:path w="513" h="247" extrusionOk="0">
                  <a:moveTo>
                    <a:pt x="451" y="0"/>
                  </a:moveTo>
                  <a:lnTo>
                    <a:pt x="41" y="144"/>
                  </a:lnTo>
                  <a:lnTo>
                    <a:pt x="0" y="164"/>
                  </a:lnTo>
                  <a:lnTo>
                    <a:pt x="0" y="205"/>
                  </a:lnTo>
                  <a:lnTo>
                    <a:pt x="21" y="246"/>
                  </a:lnTo>
                  <a:lnTo>
                    <a:pt x="62" y="246"/>
                  </a:lnTo>
                  <a:lnTo>
                    <a:pt x="492" y="103"/>
                  </a:lnTo>
                  <a:lnTo>
                    <a:pt x="513" y="62"/>
                  </a:lnTo>
                  <a:lnTo>
                    <a:pt x="513" y="21"/>
                  </a:lnTo>
                  <a:lnTo>
                    <a:pt x="49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8" name="Google Shape;3918;p44"/>
            <p:cNvSpPr/>
            <p:nvPr/>
          </p:nvSpPr>
          <p:spPr>
            <a:xfrm>
              <a:off x="3928751" y="-660327"/>
              <a:ext cx="21467" cy="7172"/>
            </a:xfrm>
            <a:custGeom>
              <a:avLst/>
              <a:gdLst/>
              <a:ahLst/>
              <a:cxnLst/>
              <a:rect l="l" t="t" r="r" b="b"/>
              <a:pathLst>
                <a:path w="431" h="144" extrusionOk="0">
                  <a:moveTo>
                    <a:pt x="0" y="144"/>
                  </a:moveTo>
                  <a:lnTo>
                    <a:pt x="43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9" name="Google Shape;3919;p44"/>
            <p:cNvSpPr/>
            <p:nvPr/>
          </p:nvSpPr>
          <p:spPr>
            <a:xfrm>
              <a:off x="3928751" y="-660327"/>
              <a:ext cx="21467" cy="7172"/>
            </a:xfrm>
            <a:custGeom>
              <a:avLst/>
              <a:gdLst/>
              <a:ahLst/>
              <a:cxnLst/>
              <a:rect l="l" t="t" r="r" b="b"/>
              <a:pathLst>
                <a:path w="431" h="144" fill="none" extrusionOk="0">
                  <a:moveTo>
                    <a:pt x="0" y="144"/>
                  </a:moveTo>
                  <a:lnTo>
                    <a:pt x="4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0" name="Google Shape;3920;p44"/>
            <p:cNvSpPr/>
            <p:nvPr/>
          </p:nvSpPr>
          <p:spPr>
            <a:xfrm>
              <a:off x="3926709" y="-663415"/>
              <a:ext cx="25601" cy="13348"/>
            </a:xfrm>
            <a:custGeom>
              <a:avLst/>
              <a:gdLst/>
              <a:ahLst/>
              <a:cxnLst/>
              <a:rect l="l" t="t" r="r" b="b"/>
              <a:pathLst>
                <a:path w="514" h="268" extrusionOk="0">
                  <a:moveTo>
                    <a:pt x="451" y="1"/>
                  </a:moveTo>
                  <a:lnTo>
                    <a:pt x="41" y="144"/>
                  </a:lnTo>
                  <a:lnTo>
                    <a:pt x="0" y="185"/>
                  </a:lnTo>
                  <a:lnTo>
                    <a:pt x="0" y="226"/>
                  </a:lnTo>
                  <a:lnTo>
                    <a:pt x="21" y="247"/>
                  </a:lnTo>
                  <a:lnTo>
                    <a:pt x="41" y="267"/>
                  </a:lnTo>
                  <a:lnTo>
                    <a:pt x="62" y="247"/>
                  </a:lnTo>
                  <a:lnTo>
                    <a:pt x="493" y="103"/>
                  </a:lnTo>
                  <a:lnTo>
                    <a:pt x="513" y="83"/>
                  </a:lnTo>
                  <a:lnTo>
                    <a:pt x="513" y="42"/>
                  </a:lnTo>
                  <a:lnTo>
                    <a:pt x="49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1" name="Google Shape;3921;p44"/>
            <p:cNvSpPr/>
            <p:nvPr/>
          </p:nvSpPr>
          <p:spPr>
            <a:xfrm>
              <a:off x="3874560" y="-611316"/>
              <a:ext cx="9264" cy="19475"/>
            </a:xfrm>
            <a:custGeom>
              <a:avLst/>
              <a:gdLst/>
              <a:ahLst/>
              <a:cxnLst/>
              <a:rect l="l" t="t" r="r" b="b"/>
              <a:pathLst>
                <a:path w="186" h="391" extrusionOk="0">
                  <a:moveTo>
                    <a:pt x="1" y="391"/>
                  </a:moveTo>
                  <a:lnTo>
                    <a:pt x="186"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2" name="Google Shape;3922;p44"/>
            <p:cNvSpPr/>
            <p:nvPr/>
          </p:nvSpPr>
          <p:spPr>
            <a:xfrm>
              <a:off x="3874560" y="-611316"/>
              <a:ext cx="9264" cy="19475"/>
            </a:xfrm>
            <a:custGeom>
              <a:avLst/>
              <a:gdLst/>
              <a:ahLst/>
              <a:cxnLst/>
              <a:rect l="l" t="t" r="r" b="b"/>
              <a:pathLst>
                <a:path w="186" h="391" fill="none" extrusionOk="0">
                  <a:moveTo>
                    <a:pt x="1" y="391"/>
                  </a:moveTo>
                  <a:lnTo>
                    <a:pt x="18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3" name="Google Shape;3923;p44"/>
            <p:cNvSpPr/>
            <p:nvPr/>
          </p:nvSpPr>
          <p:spPr>
            <a:xfrm>
              <a:off x="3871522" y="-614354"/>
              <a:ext cx="14345" cy="25601"/>
            </a:xfrm>
            <a:custGeom>
              <a:avLst/>
              <a:gdLst/>
              <a:ahLst/>
              <a:cxnLst/>
              <a:rect l="l" t="t" r="r" b="b"/>
              <a:pathLst>
                <a:path w="288" h="514" extrusionOk="0">
                  <a:moveTo>
                    <a:pt x="226" y="0"/>
                  </a:moveTo>
                  <a:lnTo>
                    <a:pt x="185" y="21"/>
                  </a:lnTo>
                  <a:lnTo>
                    <a:pt x="0" y="431"/>
                  </a:lnTo>
                  <a:lnTo>
                    <a:pt x="0" y="472"/>
                  </a:lnTo>
                  <a:lnTo>
                    <a:pt x="21" y="513"/>
                  </a:lnTo>
                  <a:lnTo>
                    <a:pt x="62" y="513"/>
                  </a:lnTo>
                  <a:lnTo>
                    <a:pt x="82" y="493"/>
                  </a:lnTo>
                  <a:lnTo>
                    <a:pt x="103" y="472"/>
                  </a:lnTo>
                  <a:lnTo>
                    <a:pt x="288" y="82"/>
                  </a:lnTo>
                  <a:lnTo>
                    <a:pt x="288"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4" name="Google Shape;3924;p44"/>
            <p:cNvSpPr/>
            <p:nvPr/>
          </p:nvSpPr>
          <p:spPr>
            <a:xfrm>
              <a:off x="3912364" y="-692004"/>
              <a:ext cx="9264" cy="19475"/>
            </a:xfrm>
            <a:custGeom>
              <a:avLst/>
              <a:gdLst/>
              <a:ahLst/>
              <a:cxnLst/>
              <a:rect l="l" t="t" r="r" b="b"/>
              <a:pathLst>
                <a:path w="186" h="391" extrusionOk="0">
                  <a:moveTo>
                    <a:pt x="1" y="390"/>
                  </a:moveTo>
                  <a:lnTo>
                    <a:pt x="186"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5" name="Google Shape;3925;p44"/>
            <p:cNvSpPr/>
            <p:nvPr/>
          </p:nvSpPr>
          <p:spPr>
            <a:xfrm>
              <a:off x="3912364" y="-692004"/>
              <a:ext cx="9264" cy="19475"/>
            </a:xfrm>
            <a:custGeom>
              <a:avLst/>
              <a:gdLst/>
              <a:ahLst/>
              <a:cxnLst/>
              <a:rect l="l" t="t" r="r" b="b"/>
              <a:pathLst>
                <a:path w="186" h="391" fill="none" extrusionOk="0">
                  <a:moveTo>
                    <a:pt x="1" y="390"/>
                  </a:moveTo>
                  <a:lnTo>
                    <a:pt x="1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6" name="Google Shape;3926;p44"/>
            <p:cNvSpPr/>
            <p:nvPr/>
          </p:nvSpPr>
          <p:spPr>
            <a:xfrm>
              <a:off x="3909326" y="-695092"/>
              <a:ext cx="14345" cy="25601"/>
            </a:xfrm>
            <a:custGeom>
              <a:avLst/>
              <a:gdLst/>
              <a:ahLst/>
              <a:cxnLst/>
              <a:rect l="l" t="t" r="r" b="b"/>
              <a:pathLst>
                <a:path w="288" h="514" extrusionOk="0">
                  <a:moveTo>
                    <a:pt x="226" y="1"/>
                  </a:moveTo>
                  <a:lnTo>
                    <a:pt x="185" y="42"/>
                  </a:lnTo>
                  <a:lnTo>
                    <a:pt x="0" y="432"/>
                  </a:lnTo>
                  <a:lnTo>
                    <a:pt x="0" y="473"/>
                  </a:lnTo>
                  <a:lnTo>
                    <a:pt x="41" y="514"/>
                  </a:lnTo>
                  <a:lnTo>
                    <a:pt x="82" y="514"/>
                  </a:lnTo>
                  <a:lnTo>
                    <a:pt x="103" y="493"/>
                  </a:lnTo>
                  <a:lnTo>
                    <a:pt x="288" y="83"/>
                  </a:lnTo>
                  <a:lnTo>
                    <a:pt x="288" y="42"/>
                  </a:lnTo>
                  <a:lnTo>
                    <a:pt x="267"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7" name="Google Shape;3927;p44"/>
            <p:cNvSpPr/>
            <p:nvPr/>
          </p:nvSpPr>
          <p:spPr>
            <a:xfrm>
              <a:off x="3909326" y="-610270"/>
              <a:ext cx="7222" cy="20471"/>
            </a:xfrm>
            <a:custGeom>
              <a:avLst/>
              <a:gdLst/>
              <a:ahLst/>
              <a:cxnLst/>
              <a:rect l="l" t="t" r="r" b="b"/>
              <a:pathLst>
                <a:path w="145" h="411" extrusionOk="0">
                  <a:moveTo>
                    <a:pt x="14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8" name="Google Shape;3928;p44"/>
            <p:cNvSpPr/>
            <p:nvPr/>
          </p:nvSpPr>
          <p:spPr>
            <a:xfrm>
              <a:off x="3909326" y="-610270"/>
              <a:ext cx="7222" cy="20471"/>
            </a:xfrm>
            <a:custGeom>
              <a:avLst/>
              <a:gdLst/>
              <a:ahLst/>
              <a:cxnLst/>
              <a:rect l="l" t="t" r="r" b="b"/>
              <a:pathLst>
                <a:path w="145" h="411" fill="none" extrusionOk="0">
                  <a:moveTo>
                    <a:pt x="14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9" name="Google Shape;3929;p44"/>
            <p:cNvSpPr/>
            <p:nvPr/>
          </p:nvSpPr>
          <p:spPr>
            <a:xfrm>
              <a:off x="3906238" y="-613358"/>
              <a:ext cx="13348" cy="26647"/>
            </a:xfrm>
            <a:custGeom>
              <a:avLst/>
              <a:gdLst/>
              <a:ahLst/>
              <a:cxnLst/>
              <a:rect l="l" t="t" r="r" b="b"/>
              <a:pathLst>
                <a:path w="268" h="535" extrusionOk="0">
                  <a:moveTo>
                    <a:pt x="42" y="1"/>
                  </a:moveTo>
                  <a:lnTo>
                    <a:pt x="1" y="42"/>
                  </a:lnTo>
                  <a:lnTo>
                    <a:pt x="1" y="83"/>
                  </a:lnTo>
                  <a:lnTo>
                    <a:pt x="165" y="493"/>
                  </a:lnTo>
                  <a:lnTo>
                    <a:pt x="186" y="514"/>
                  </a:lnTo>
                  <a:lnTo>
                    <a:pt x="206" y="534"/>
                  </a:lnTo>
                  <a:lnTo>
                    <a:pt x="227" y="534"/>
                  </a:lnTo>
                  <a:lnTo>
                    <a:pt x="268" y="493"/>
                  </a:lnTo>
                  <a:lnTo>
                    <a:pt x="268"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0" name="Google Shape;3930;p44"/>
            <p:cNvSpPr/>
            <p:nvPr/>
          </p:nvSpPr>
          <p:spPr>
            <a:xfrm>
              <a:off x="3878695" y="-694046"/>
              <a:ext cx="8218" cy="20471"/>
            </a:xfrm>
            <a:custGeom>
              <a:avLst/>
              <a:gdLst/>
              <a:ahLst/>
              <a:cxnLst/>
              <a:rect l="l" t="t" r="r" b="b"/>
              <a:pathLst>
                <a:path w="165" h="411" extrusionOk="0">
                  <a:moveTo>
                    <a:pt x="16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1" name="Google Shape;3931;p44"/>
            <p:cNvSpPr/>
            <p:nvPr/>
          </p:nvSpPr>
          <p:spPr>
            <a:xfrm>
              <a:off x="3878695" y="-694046"/>
              <a:ext cx="8218" cy="20471"/>
            </a:xfrm>
            <a:custGeom>
              <a:avLst/>
              <a:gdLst/>
              <a:ahLst/>
              <a:cxnLst/>
              <a:rect l="l" t="t" r="r" b="b"/>
              <a:pathLst>
                <a:path w="165" h="411" fill="none" extrusionOk="0">
                  <a:moveTo>
                    <a:pt x="16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2" name="Google Shape;3932;p44"/>
            <p:cNvSpPr/>
            <p:nvPr/>
          </p:nvSpPr>
          <p:spPr>
            <a:xfrm>
              <a:off x="3876603" y="-697134"/>
              <a:ext cx="12352" cy="26647"/>
            </a:xfrm>
            <a:custGeom>
              <a:avLst/>
              <a:gdLst/>
              <a:ahLst/>
              <a:cxnLst/>
              <a:rect l="l" t="t" r="r" b="b"/>
              <a:pathLst>
                <a:path w="248" h="535" extrusionOk="0">
                  <a:moveTo>
                    <a:pt x="22" y="1"/>
                  </a:moveTo>
                  <a:lnTo>
                    <a:pt x="1" y="42"/>
                  </a:lnTo>
                  <a:lnTo>
                    <a:pt x="1" y="83"/>
                  </a:lnTo>
                  <a:lnTo>
                    <a:pt x="145" y="493"/>
                  </a:lnTo>
                  <a:lnTo>
                    <a:pt x="165" y="514"/>
                  </a:lnTo>
                  <a:lnTo>
                    <a:pt x="206" y="534"/>
                  </a:lnTo>
                  <a:lnTo>
                    <a:pt x="227" y="534"/>
                  </a:lnTo>
                  <a:lnTo>
                    <a:pt x="247" y="493"/>
                  </a:lnTo>
                  <a:lnTo>
                    <a:pt x="247" y="452"/>
                  </a:lnTo>
                  <a:lnTo>
                    <a:pt x="104" y="42"/>
                  </a:lnTo>
                  <a:lnTo>
                    <a:pt x="6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3" name="Google Shape;3933;p44"/>
            <p:cNvSpPr/>
            <p:nvPr/>
          </p:nvSpPr>
          <p:spPr>
            <a:xfrm>
              <a:off x="3927705" y="-627653"/>
              <a:ext cx="20471" cy="9264"/>
            </a:xfrm>
            <a:custGeom>
              <a:avLst/>
              <a:gdLst/>
              <a:ahLst/>
              <a:cxnLst/>
              <a:rect l="l" t="t" r="r" b="b"/>
              <a:pathLst>
                <a:path w="411" h="186" extrusionOk="0">
                  <a:moveTo>
                    <a:pt x="411"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4" name="Google Shape;3934;p44"/>
            <p:cNvSpPr/>
            <p:nvPr/>
          </p:nvSpPr>
          <p:spPr>
            <a:xfrm>
              <a:off x="3927705" y="-627653"/>
              <a:ext cx="20471" cy="9264"/>
            </a:xfrm>
            <a:custGeom>
              <a:avLst/>
              <a:gdLst/>
              <a:ahLst/>
              <a:cxnLst/>
              <a:rect l="l" t="t" r="r" b="b"/>
              <a:pathLst>
                <a:path w="411" h="186" fill="none" extrusionOk="0">
                  <a:moveTo>
                    <a:pt x="411"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5" name="Google Shape;3935;p44"/>
            <p:cNvSpPr/>
            <p:nvPr/>
          </p:nvSpPr>
          <p:spPr>
            <a:xfrm>
              <a:off x="3925663" y="-630691"/>
              <a:ext cx="24555" cy="15341"/>
            </a:xfrm>
            <a:custGeom>
              <a:avLst/>
              <a:gdLst/>
              <a:ahLst/>
              <a:cxnLst/>
              <a:rect l="l" t="t" r="r" b="b"/>
              <a:pathLst>
                <a:path w="493" h="308" extrusionOk="0">
                  <a:moveTo>
                    <a:pt x="21" y="0"/>
                  </a:moveTo>
                  <a:lnTo>
                    <a:pt x="1" y="41"/>
                  </a:lnTo>
                  <a:lnTo>
                    <a:pt x="1" y="82"/>
                  </a:lnTo>
                  <a:lnTo>
                    <a:pt x="21" y="103"/>
                  </a:lnTo>
                  <a:lnTo>
                    <a:pt x="431" y="308"/>
                  </a:lnTo>
                  <a:lnTo>
                    <a:pt x="452" y="308"/>
                  </a:lnTo>
                  <a:lnTo>
                    <a:pt x="472" y="287"/>
                  </a:lnTo>
                  <a:lnTo>
                    <a:pt x="493" y="267"/>
                  </a:lnTo>
                  <a:lnTo>
                    <a:pt x="493" y="226"/>
                  </a:lnTo>
                  <a:lnTo>
                    <a:pt x="472" y="205"/>
                  </a:lnTo>
                  <a:lnTo>
                    <a:pt x="62" y="21"/>
                  </a:lnTo>
                  <a:lnTo>
                    <a:pt x="2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6" name="Google Shape;3936;p44"/>
            <p:cNvSpPr/>
            <p:nvPr/>
          </p:nvSpPr>
          <p:spPr>
            <a:xfrm>
              <a:off x="3848013" y="-665457"/>
              <a:ext cx="19475" cy="9264"/>
            </a:xfrm>
            <a:custGeom>
              <a:avLst/>
              <a:gdLst/>
              <a:ahLst/>
              <a:cxnLst/>
              <a:rect l="l" t="t" r="r" b="b"/>
              <a:pathLst>
                <a:path w="391" h="186" extrusionOk="0">
                  <a:moveTo>
                    <a:pt x="390"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7" name="Google Shape;3937;p44"/>
            <p:cNvSpPr/>
            <p:nvPr/>
          </p:nvSpPr>
          <p:spPr>
            <a:xfrm>
              <a:off x="3848013" y="-665457"/>
              <a:ext cx="19475" cy="9264"/>
            </a:xfrm>
            <a:custGeom>
              <a:avLst/>
              <a:gdLst/>
              <a:ahLst/>
              <a:cxnLst/>
              <a:rect l="l" t="t" r="r" b="b"/>
              <a:pathLst>
                <a:path w="391" h="186" fill="none" extrusionOk="0">
                  <a:moveTo>
                    <a:pt x="390"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8" name="Google Shape;3938;p44"/>
            <p:cNvSpPr/>
            <p:nvPr/>
          </p:nvSpPr>
          <p:spPr>
            <a:xfrm>
              <a:off x="3844975" y="-668495"/>
              <a:ext cx="25551" cy="15341"/>
            </a:xfrm>
            <a:custGeom>
              <a:avLst/>
              <a:gdLst/>
              <a:ahLst/>
              <a:cxnLst/>
              <a:rect l="l" t="t" r="r" b="b"/>
              <a:pathLst>
                <a:path w="513" h="308" extrusionOk="0">
                  <a:moveTo>
                    <a:pt x="41" y="0"/>
                  </a:moveTo>
                  <a:lnTo>
                    <a:pt x="0" y="41"/>
                  </a:lnTo>
                  <a:lnTo>
                    <a:pt x="0" y="82"/>
                  </a:lnTo>
                  <a:lnTo>
                    <a:pt x="21" y="103"/>
                  </a:lnTo>
                  <a:lnTo>
                    <a:pt x="431" y="287"/>
                  </a:lnTo>
                  <a:lnTo>
                    <a:pt x="451" y="308"/>
                  </a:lnTo>
                  <a:lnTo>
                    <a:pt x="492" y="287"/>
                  </a:lnTo>
                  <a:lnTo>
                    <a:pt x="513" y="267"/>
                  </a:lnTo>
                  <a:lnTo>
                    <a:pt x="513" y="226"/>
                  </a:lnTo>
                  <a:lnTo>
                    <a:pt x="472" y="205"/>
                  </a:lnTo>
                  <a:lnTo>
                    <a:pt x="8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9" name="Google Shape;3939;p44"/>
            <p:cNvSpPr/>
            <p:nvPr/>
          </p:nvSpPr>
          <p:spPr>
            <a:xfrm>
              <a:off x="4009439" y="-174006"/>
              <a:ext cx="21517" cy="7222"/>
            </a:xfrm>
            <a:custGeom>
              <a:avLst/>
              <a:gdLst/>
              <a:ahLst/>
              <a:cxnLst/>
              <a:rect l="l" t="t" r="r" b="b"/>
              <a:pathLst>
                <a:path w="432" h="145" extrusionOk="0">
                  <a:moveTo>
                    <a:pt x="1" y="144"/>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0" name="Google Shape;3940;p44"/>
            <p:cNvSpPr/>
            <p:nvPr/>
          </p:nvSpPr>
          <p:spPr>
            <a:xfrm>
              <a:off x="4009439" y="-174006"/>
              <a:ext cx="21517" cy="7222"/>
            </a:xfrm>
            <a:custGeom>
              <a:avLst/>
              <a:gdLst/>
              <a:ahLst/>
              <a:cxnLst/>
              <a:rect l="l" t="t" r="r" b="b"/>
              <a:pathLst>
                <a:path w="432" h="145" fill="none" extrusionOk="0">
                  <a:moveTo>
                    <a:pt x="1" y="144"/>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1" name="Google Shape;3941;p44"/>
            <p:cNvSpPr/>
            <p:nvPr/>
          </p:nvSpPr>
          <p:spPr>
            <a:xfrm>
              <a:off x="4007397" y="-177044"/>
              <a:ext cx="25601" cy="13299"/>
            </a:xfrm>
            <a:custGeom>
              <a:avLst/>
              <a:gdLst/>
              <a:ahLst/>
              <a:cxnLst/>
              <a:rect l="l" t="t" r="r" b="b"/>
              <a:pathLst>
                <a:path w="514" h="267" extrusionOk="0">
                  <a:moveTo>
                    <a:pt x="452" y="0"/>
                  </a:moveTo>
                  <a:lnTo>
                    <a:pt x="42" y="164"/>
                  </a:lnTo>
                  <a:lnTo>
                    <a:pt x="1" y="185"/>
                  </a:lnTo>
                  <a:lnTo>
                    <a:pt x="1" y="226"/>
                  </a:lnTo>
                  <a:lnTo>
                    <a:pt x="21" y="267"/>
                  </a:lnTo>
                  <a:lnTo>
                    <a:pt x="62" y="267"/>
                  </a:lnTo>
                  <a:lnTo>
                    <a:pt x="493" y="123"/>
                  </a:lnTo>
                  <a:lnTo>
                    <a:pt x="514" y="82"/>
                  </a:lnTo>
                  <a:lnTo>
                    <a:pt x="514" y="41"/>
                  </a:lnTo>
                  <a:lnTo>
                    <a:pt x="493" y="21"/>
                  </a:lnTo>
                  <a:lnTo>
                    <a:pt x="45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2" name="Google Shape;3942;p44"/>
            <p:cNvSpPr/>
            <p:nvPr/>
          </p:nvSpPr>
          <p:spPr>
            <a:xfrm>
              <a:off x="4093215" y="-203642"/>
              <a:ext cx="21517" cy="7222"/>
            </a:xfrm>
            <a:custGeom>
              <a:avLst/>
              <a:gdLst/>
              <a:ahLst/>
              <a:cxnLst/>
              <a:rect l="l" t="t" r="r" b="b"/>
              <a:pathLst>
                <a:path w="432" h="145" extrusionOk="0">
                  <a:moveTo>
                    <a:pt x="1" y="145"/>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3" name="Google Shape;3943;p44"/>
            <p:cNvSpPr/>
            <p:nvPr/>
          </p:nvSpPr>
          <p:spPr>
            <a:xfrm>
              <a:off x="4093215" y="-203642"/>
              <a:ext cx="21517" cy="7222"/>
            </a:xfrm>
            <a:custGeom>
              <a:avLst/>
              <a:gdLst/>
              <a:ahLst/>
              <a:cxnLst/>
              <a:rect l="l" t="t" r="r" b="b"/>
              <a:pathLst>
                <a:path w="432" h="145" fill="none" extrusionOk="0">
                  <a:moveTo>
                    <a:pt x="1" y="145"/>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4" name="Google Shape;3944;p44"/>
            <p:cNvSpPr/>
            <p:nvPr/>
          </p:nvSpPr>
          <p:spPr>
            <a:xfrm>
              <a:off x="4091173" y="-206680"/>
              <a:ext cx="25601" cy="13348"/>
            </a:xfrm>
            <a:custGeom>
              <a:avLst/>
              <a:gdLst/>
              <a:ahLst/>
              <a:cxnLst/>
              <a:rect l="l" t="t" r="r" b="b"/>
              <a:pathLst>
                <a:path w="514" h="268" extrusionOk="0">
                  <a:moveTo>
                    <a:pt x="452" y="0"/>
                  </a:moveTo>
                  <a:lnTo>
                    <a:pt x="21" y="144"/>
                  </a:lnTo>
                  <a:lnTo>
                    <a:pt x="1" y="185"/>
                  </a:lnTo>
                  <a:lnTo>
                    <a:pt x="1" y="226"/>
                  </a:lnTo>
                  <a:lnTo>
                    <a:pt x="21" y="247"/>
                  </a:lnTo>
                  <a:lnTo>
                    <a:pt x="42" y="267"/>
                  </a:lnTo>
                  <a:lnTo>
                    <a:pt x="62" y="247"/>
                  </a:lnTo>
                  <a:lnTo>
                    <a:pt x="493" y="103"/>
                  </a:lnTo>
                  <a:lnTo>
                    <a:pt x="514" y="82"/>
                  </a:lnTo>
                  <a:lnTo>
                    <a:pt x="514" y="41"/>
                  </a:lnTo>
                  <a:lnTo>
                    <a:pt x="493"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5" name="Google Shape;3945;p44"/>
            <p:cNvSpPr/>
            <p:nvPr/>
          </p:nvSpPr>
          <p:spPr>
            <a:xfrm>
              <a:off x="4038079" y="-154581"/>
              <a:ext cx="10260" cy="19475"/>
            </a:xfrm>
            <a:custGeom>
              <a:avLst/>
              <a:gdLst/>
              <a:ahLst/>
              <a:cxnLst/>
              <a:rect l="l" t="t" r="r" b="b"/>
              <a:pathLst>
                <a:path w="206" h="391" extrusionOk="0">
                  <a:moveTo>
                    <a:pt x="0" y="390"/>
                  </a:moveTo>
                  <a:lnTo>
                    <a:pt x="20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6" name="Google Shape;3946;p44"/>
            <p:cNvSpPr/>
            <p:nvPr/>
          </p:nvSpPr>
          <p:spPr>
            <a:xfrm>
              <a:off x="4038079" y="-154581"/>
              <a:ext cx="10260" cy="19475"/>
            </a:xfrm>
            <a:custGeom>
              <a:avLst/>
              <a:gdLst/>
              <a:ahLst/>
              <a:cxnLst/>
              <a:rect l="l" t="t" r="r" b="b"/>
              <a:pathLst>
                <a:path w="206" h="391" fill="none" extrusionOk="0">
                  <a:moveTo>
                    <a:pt x="0" y="390"/>
                  </a:moveTo>
                  <a:lnTo>
                    <a:pt x="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7" name="Google Shape;3947;p44"/>
            <p:cNvSpPr/>
            <p:nvPr/>
          </p:nvSpPr>
          <p:spPr>
            <a:xfrm>
              <a:off x="4036036" y="-157619"/>
              <a:ext cx="14345" cy="25551"/>
            </a:xfrm>
            <a:custGeom>
              <a:avLst/>
              <a:gdLst/>
              <a:ahLst/>
              <a:cxnLst/>
              <a:rect l="l" t="t" r="r" b="b"/>
              <a:pathLst>
                <a:path w="288" h="513" extrusionOk="0">
                  <a:moveTo>
                    <a:pt x="226" y="0"/>
                  </a:moveTo>
                  <a:lnTo>
                    <a:pt x="185" y="21"/>
                  </a:lnTo>
                  <a:lnTo>
                    <a:pt x="0" y="431"/>
                  </a:lnTo>
                  <a:lnTo>
                    <a:pt x="0" y="472"/>
                  </a:lnTo>
                  <a:lnTo>
                    <a:pt x="21" y="513"/>
                  </a:lnTo>
                  <a:lnTo>
                    <a:pt x="41" y="513"/>
                  </a:lnTo>
                  <a:lnTo>
                    <a:pt x="82" y="492"/>
                  </a:lnTo>
                  <a:lnTo>
                    <a:pt x="103" y="472"/>
                  </a:lnTo>
                  <a:lnTo>
                    <a:pt x="287" y="82"/>
                  </a:lnTo>
                  <a:lnTo>
                    <a:pt x="287"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8" name="Google Shape;3948;p44"/>
            <p:cNvSpPr/>
            <p:nvPr/>
          </p:nvSpPr>
          <p:spPr>
            <a:xfrm>
              <a:off x="4075882" y="-235269"/>
              <a:ext cx="10260" cy="19425"/>
            </a:xfrm>
            <a:custGeom>
              <a:avLst/>
              <a:gdLst/>
              <a:ahLst/>
              <a:cxnLst/>
              <a:rect l="l" t="t" r="r" b="b"/>
              <a:pathLst>
                <a:path w="206" h="390" extrusionOk="0">
                  <a:moveTo>
                    <a:pt x="0" y="390"/>
                  </a:moveTo>
                  <a:lnTo>
                    <a:pt x="205"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9" name="Google Shape;3949;p44"/>
            <p:cNvSpPr/>
            <p:nvPr/>
          </p:nvSpPr>
          <p:spPr>
            <a:xfrm>
              <a:off x="4075882" y="-235269"/>
              <a:ext cx="10260" cy="19425"/>
            </a:xfrm>
            <a:custGeom>
              <a:avLst/>
              <a:gdLst/>
              <a:ahLst/>
              <a:cxnLst/>
              <a:rect l="l" t="t" r="r" b="b"/>
              <a:pathLst>
                <a:path w="206" h="390" fill="none" extrusionOk="0">
                  <a:moveTo>
                    <a:pt x="0" y="390"/>
                  </a:moveTo>
                  <a:lnTo>
                    <a:pt x="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0" name="Google Shape;3950;p44"/>
            <p:cNvSpPr/>
            <p:nvPr/>
          </p:nvSpPr>
          <p:spPr>
            <a:xfrm>
              <a:off x="4073840" y="-238357"/>
              <a:ext cx="14345" cy="25601"/>
            </a:xfrm>
            <a:custGeom>
              <a:avLst/>
              <a:gdLst/>
              <a:ahLst/>
              <a:cxnLst/>
              <a:rect l="l" t="t" r="r" b="b"/>
              <a:pathLst>
                <a:path w="288" h="514" extrusionOk="0">
                  <a:moveTo>
                    <a:pt x="226" y="0"/>
                  </a:moveTo>
                  <a:lnTo>
                    <a:pt x="185" y="42"/>
                  </a:lnTo>
                  <a:lnTo>
                    <a:pt x="0" y="431"/>
                  </a:lnTo>
                  <a:lnTo>
                    <a:pt x="0" y="472"/>
                  </a:lnTo>
                  <a:lnTo>
                    <a:pt x="21" y="513"/>
                  </a:lnTo>
                  <a:lnTo>
                    <a:pt x="82" y="513"/>
                  </a:lnTo>
                  <a:lnTo>
                    <a:pt x="103" y="472"/>
                  </a:lnTo>
                  <a:lnTo>
                    <a:pt x="287" y="83"/>
                  </a:lnTo>
                  <a:lnTo>
                    <a:pt x="287" y="42"/>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1" name="Google Shape;3951;p44"/>
            <p:cNvSpPr/>
            <p:nvPr/>
          </p:nvSpPr>
          <p:spPr>
            <a:xfrm>
              <a:off x="4073840" y="-153535"/>
              <a:ext cx="7172" cy="20471"/>
            </a:xfrm>
            <a:custGeom>
              <a:avLst/>
              <a:gdLst/>
              <a:ahLst/>
              <a:cxnLst/>
              <a:rect l="l" t="t" r="r" b="b"/>
              <a:pathLst>
                <a:path w="144" h="411" extrusionOk="0">
                  <a:moveTo>
                    <a:pt x="144" y="410"/>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2" name="Google Shape;3952;p44"/>
            <p:cNvSpPr/>
            <p:nvPr/>
          </p:nvSpPr>
          <p:spPr>
            <a:xfrm>
              <a:off x="4073840" y="-153535"/>
              <a:ext cx="7172" cy="20471"/>
            </a:xfrm>
            <a:custGeom>
              <a:avLst/>
              <a:gdLst/>
              <a:ahLst/>
              <a:cxnLst/>
              <a:rect l="l" t="t" r="r" b="b"/>
              <a:pathLst>
                <a:path w="144" h="411" fill="none" extrusionOk="0">
                  <a:moveTo>
                    <a:pt x="144" y="410"/>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3" name="Google Shape;3953;p44"/>
            <p:cNvSpPr/>
            <p:nvPr/>
          </p:nvSpPr>
          <p:spPr>
            <a:xfrm>
              <a:off x="4070752" y="-156623"/>
              <a:ext cx="12302" cy="26597"/>
            </a:xfrm>
            <a:custGeom>
              <a:avLst/>
              <a:gdLst/>
              <a:ahLst/>
              <a:cxnLst/>
              <a:rect l="l" t="t" r="r" b="b"/>
              <a:pathLst>
                <a:path w="247" h="534" extrusionOk="0">
                  <a:moveTo>
                    <a:pt x="42" y="1"/>
                  </a:moveTo>
                  <a:lnTo>
                    <a:pt x="1" y="42"/>
                  </a:lnTo>
                  <a:lnTo>
                    <a:pt x="1" y="83"/>
                  </a:lnTo>
                  <a:lnTo>
                    <a:pt x="144" y="493"/>
                  </a:lnTo>
                  <a:lnTo>
                    <a:pt x="165" y="513"/>
                  </a:lnTo>
                  <a:lnTo>
                    <a:pt x="206" y="534"/>
                  </a:lnTo>
                  <a:lnTo>
                    <a:pt x="226" y="534"/>
                  </a:lnTo>
                  <a:lnTo>
                    <a:pt x="247" y="493"/>
                  </a:lnTo>
                  <a:lnTo>
                    <a:pt x="247"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4" name="Google Shape;3954;p44"/>
            <p:cNvSpPr/>
            <p:nvPr/>
          </p:nvSpPr>
          <p:spPr>
            <a:xfrm>
              <a:off x="4043159" y="-237361"/>
              <a:ext cx="7222" cy="20521"/>
            </a:xfrm>
            <a:custGeom>
              <a:avLst/>
              <a:gdLst/>
              <a:ahLst/>
              <a:cxnLst/>
              <a:rect l="l" t="t" r="r" b="b"/>
              <a:pathLst>
                <a:path w="145" h="412" extrusionOk="0">
                  <a:moveTo>
                    <a:pt x="144" y="411"/>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5" name="Google Shape;3955;p44"/>
            <p:cNvSpPr/>
            <p:nvPr/>
          </p:nvSpPr>
          <p:spPr>
            <a:xfrm>
              <a:off x="4043159" y="-237361"/>
              <a:ext cx="7222" cy="20521"/>
            </a:xfrm>
            <a:custGeom>
              <a:avLst/>
              <a:gdLst/>
              <a:ahLst/>
              <a:cxnLst/>
              <a:rect l="l" t="t" r="r" b="b"/>
              <a:pathLst>
                <a:path w="145" h="412" fill="none" extrusionOk="0">
                  <a:moveTo>
                    <a:pt x="144" y="411"/>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6" name="Google Shape;3956;p44"/>
            <p:cNvSpPr/>
            <p:nvPr/>
          </p:nvSpPr>
          <p:spPr>
            <a:xfrm>
              <a:off x="4041117" y="-240400"/>
              <a:ext cx="12302" cy="26597"/>
            </a:xfrm>
            <a:custGeom>
              <a:avLst/>
              <a:gdLst/>
              <a:ahLst/>
              <a:cxnLst/>
              <a:rect l="l" t="t" r="r" b="b"/>
              <a:pathLst>
                <a:path w="247" h="534" extrusionOk="0">
                  <a:moveTo>
                    <a:pt x="21" y="0"/>
                  </a:moveTo>
                  <a:lnTo>
                    <a:pt x="1" y="41"/>
                  </a:lnTo>
                  <a:lnTo>
                    <a:pt x="1" y="83"/>
                  </a:lnTo>
                  <a:lnTo>
                    <a:pt x="144" y="493"/>
                  </a:lnTo>
                  <a:lnTo>
                    <a:pt x="165" y="513"/>
                  </a:lnTo>
                  <a:lnTo>
                    <a:pt x="185" y="534"/>
                  </a:lnTo>
                  <a:lnTo>
                    <a:pt x="206" y="534"/>
                  </a:lnTo>
                  <a:lnTo>
                    <a:pt x="247" y="493"/>
                  </a:lnTo>
                  <a:lnTo>
                    <a:pt x="247" y="452"/>
                  </a:lnTo>
                  <a:lnTo>
                    <a:pt x="103" y="41"/>
                  </a:lnTo>
                  <a:lnTo>
                    <a:pt x="6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7" name="Google Shape;3957;p44"/>
            <p:cNvSpPr/>
            <p:nvPr/>
          </p:nvSpPr>
          <p:spPr>
            <a:xfrm>
              <a:off x="4092219" y="-170918"/>
              <a:ext cx="20471" cy="9264"/>
            </a:xfrm>
            <a:custGeom>
              <a:avLst/>
              <a:gdLst/>
              <a:ahLst/>
              <a:cxnLst/>
              <a:rect l="l" t="t" r="r" b="b"/>
              <a:pathLst>
                <a:path w="411" h="186" extrusionOk="0">
                  <a:moveTo>
                    <a:pt x="411" y="185"/>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8" name="Google Shape;3958;p44"/>
            <p:cNvSpPr/>
            <p:nvPr/>
          </p:nvSpPr>
          <p:spPr>
            <a:xfrm>
              <a:off x="4092219" y="-170918"/>
              <a:ext cx="20471" cy="9264"/>
            </a:xfrm>
            <a:custGeom>
              <a:avLst/>
              <a:gdLst/>
              <a:ahLst/>
              <a:cxnLst/>
              <a:rect l="l" t="t" r="r" b="b"/>
              <a:pathLst>
                <a:path w="411" h="186" fill="none" extrusionOk="0">
                  <a:moveTo>
                    <a:pt x="411" y="185"/>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9" name="Google Shape;3959;p44"/>
            <p:cNvSpPr/>
            <p:nvPr/>
          </p:nvSpPr>
          <p:spPr>
            <a:xfrm>
              <a:off x="4090177" y="-174006"/>
              <a:ext cx="24555" cy="15391"/>
            </a:xfrm>
            <a:custGeom>
              <a:avLst/>
              <a:gdLst/>
              <a:ahLst/>
              <a:cxnLst/>
              <a:rect l="l" t="t" r="r" b="b"/>
              <a:pathLst>
                <a:path w="493" h="309" extrusionOk="0">
                  <a:moveTo>
                    <a:pt x="21" y="1"/>
                  </a:moveTo>
                  <a:lnTo>
                    <a:pt x="0" y="42"/>
                  </a:lnTo>
                  <a:lnTo>
                    <a:pt x="0" y="83"/>
                  </a:lnTo>
                  <a:lnTo>
                    <a:pt x="21" y="103"/>
                  </a:lnTo>
                  <a:lnTo>
                    <a:pt x="431" y="288"/>
                  </a:lnTo>
                  <a:lnTo>
                    <a:pt x="452" y="309"/>
                  </a:lnTo>
                  <a:lnTo>
                    <a:pt x="472" y="288"/>
                  </a:lnTo>
                  <a:lnTo>
                    <a:pt x="493" y="268"/>
                  </a:lnTo>
                  <a:lnTo>
                    <a:pt x="493" y="227"/>
                  </a:lnTo>
                  <a:lnTo>
                    <a:pt x="472" y="206"/>
                  </a:lnTo>
                  <a:lnTo>
                    <a:pt x="62"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0" name="Google Shape;3960;p44"/>
            <p:cNvSpPr/>
            <p:nvPr/>
          </p:nvSpPr>
          <p:spPr>
            <a:xfrm>
              <a:off x="4011481" y="-208722"/>
              <a:ext cx="20521" cy="9264"/>
            </a:xfrm>
            <a:custGeom>
              <a:avLst/>
              <a:gdLst/>
              <a:ahLst/>
              <a:cxnLst/>
              <a:rect l="l" t="t" r="r" b="b"/>
              <a:pathLst>
                <a:path w="412" h="186" extrusionOk="0">
                  <a:moveTo>
                    <a:pt x="411" y="185"/>
                  </a:moveTo>
                  <a:lnTo>
                    <a:pt x="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1" name="Google Shape;3961;p44"/>
            <p:cNvSpPr/>
            <p:nvPr/>
          </p:nvSpPr>
          <p:spPr>
            <a:xfrm>
              <a:off x="4011481" y="-208722"/>
              <a:ext cx="20521" cy="9264"/>
            </a:xfrm>
            <a:custGeom>
              <a:avLst/>
              <a:gdLst/>
              <a:ahLst/>
              <a:cxnLst/>
              <a:rect l="l" t="t" r="r" b="b"/>
              <a:pathLst>
                <a:path w="412" h="186" fill="none" extrusionOk="0">
                  <a:moveTo>
                    <a:pt x="411" y="185"/>
                  </a:move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2" name="Google Shape;3962;p44"/>
            <p:cNvSpPr/>
            <p:nvPr/>
          </p:nvSpPr>
          <p:spPr>
            <a:xfrm>
              <a:off x="4009439" y="-211810"/>
              <a:ext cx="24605" cy="15391"/>
            </a:xfrm>
            <a:custGeom>
              <a:avLst/>
              <a:gdLst/>
              <a:ahLst/>
              <a:cxnLst/>
              <a:rect l="l" t="t" r="r" b="b"/>
              <a:pathLst>
                <a:path w="494" h="309" extrusionOk="0">
                  <a:moveTo>
                    <a:pt x="21" y="1"/>
                  </a:moveTo>
                  <a:lnTo>
                    <a:pt x="1" y="42"/>
                  </a:lnTo>
                  <a:lnTo>
                    <a:pt x="1" y="83"/>
                  </a:lnTo>
                  <a:lnTo>
                    <a:pt x="21" y="103"/>
                  </a:lnTo>
                  <a:lnTo>
                    <a:pt x="432" y="288"/>
                  </a:lnTo>
                  <a:lnTo>
                    <a:pt x="452" y="309"/>
                  </a:lnTo>
                  <a:lnTo>
                    <a:pt x="473" y="288"/>
                  </a:lnTo>
                  <a:lnTo>
                    <a:pt x="493" y="268"/>
                  </a:lnTo>
                  <a:lnTo>
                    <a:pt x="493" y="226"/>
                  </a:lnTo>
                  <a:lnTo>
                    <a:pt x="473" y="206"/>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64" name="Google Shape;3964;p44"/>
          <p:cNvSpPr/>
          <p:nvPr/>
        </p:nvSpPr>
        <p:spPr>
          <a:xfrm>
            <a:off x="574964" y="1084512"/>
            <a:ext cx="7571509" cy="3818535"/>
          </a:xfrm>
          <a:prstGeom prst="rect">
            <a:avLst/>
          </a:prstGeom>
          <a:solidFill>
            <a:schemeClr val="tx1">
              <a:lumMod val="50000"/>
            </a:schemeClr>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67" name="Google Shape;3967;p44"/>
          <p:cNvGrpSpPr/>
          <p:nvPr/>
        </p:nvGrpSpPr>
        <p:grpSpPr>
          <a:xfrm>
            <a:off x="2472696" y="393621"/>
            <a:ext cx="409232" cy="1004150"/>
            <a:chOff x="-1372400" y="2986150"/>
            <a:chExt cx="611250" cy="1499850"/>
          </a:xfrm>
        </p:grpSpPr>
        <p:sp>
          <p:nvSpPr>
            <p:cNvPr id="3968" name="Google Shape;3968;p44"/>
            <p:cNvSpPr/>
            <p:nvPr/>
          </p:nvSpPr>
          <p:spPr>
            <a:xfrm>
              <a:off x="-1372400" y="2986150"/>
              <a:ext cx="611250" cy="1499850"/>
            </a:xfrm>
            <a:custGeom>
              <a:avLst/>
              <a:gdLst/>
              <a:ahLst/>
              <a:cxnLst/>
              <a:rect l="l" t="t" r="r" b="b"/>
              <a:pathLst>
                <a:path w="24450" h="59994" extrusionOk="0">
                  <a:moveTo>
                    <a:pt x="22562" y="0"/>
                  </a:moveTo>
                  <a:lnTo>
                    <a:pt x="14328" y="8896"/>
                  </a:lnTo>
                  <a:lnTo>
                    <a:pt x="5529" y="12049"/>
                  </a:lnTo>
                  <a:lnTo>
                    <a:pt x="3835" y="20225"/>
                  </a:lnTo>
                  <a:lnTo>
                    <a:pt x="1" y="24371"/>
                  </a:lnTo>
                  <a:lnTo>
                    <a:pt x="1889" y="29627"/>
                  </a:lnTo>
                  <a:lnTo>
                    <a:pt x="8196" y="27369"/>
                  </a:lnTo>
                  <a:lnTo>
                    <a:pt x="4634" y="47302"/>
                  </a:lnTo>
                  <a:lnTo>
                    <a:pt x="487" y="54738"/>
                  </a:lnTo>
                  <a:lnTo>
                    <a:pt x="2376" y="59994"/>
                  </a:lnTo>
                  <a:lnTo>
                    <a:pt x="23749" y="21763"/>
                  </a:lnTo>
                  <a:lnTo>
                    <a:pt x="21861" y="16507"/>
                  </a:lnTo>
                  <a:lnTo>
                    <a:pt x="17695" y="23943"/>
                  </a:lnTo>
                  <a:lnTo>
                    <a:pt x="16177" y="24488"/>
                  </a:lnTo>
                  <a:lnTo>
                    <a:pt x="24450" y="5256"/>
                  </a:lnTo>
                  <a:lnTo>
                    <a:pt x="22562"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9" name="Google Shape;3969;p44"/>
            <p:cNvSpPr/>
            <p:nvPr/>
          </p:nvSpPr>
          <p:spPr>
            <a:xfrm>
              <a:off x="-1372400" y="2986150"/>
              <a:ext cx="564050" cy="1368475"/>
            </a:xfrm>
            <a:custGeom>
              <a:avLst/>
              <a:gdLst/>
              <a:ahLst/>
              <a:cxnLst/>
              <a:rect l="l" t="t" r="r" b="b"/>
              <a:pathLst>
                <a:path w="22562" h="54739" extrusionOk="0">
                  <a:moveTo>
                    <a:pt x="22562" y="0"/>
                  </a:moveTo>
                  <a:lnTo>
                    <a:pt x="3641" y="6813"/>
                  </a:lnTo>
                  <a:lnTo>
                    <a:pt x="1" y="24371"/>
                  </a:lnTo>
                  <a:lnTo>
                    <a:pt x="6308" y="22113"/>
                  </a:lnTo>
                  <a:lnTo>
                    <a:pt x="6308" y="22113"/>
                  </a:lnTo>
                  <a:lnTo>
                    <a:pt x="487" y="54738"/>
                  </a:lnTo>
                  <a:lnTo>
                    <a:pt x="21861" y="16507"/>
                  </a:lnTo>
                  <a:lnTo>
                    <a:pt x="14289" y="19232"/>
                  </a:lnTo>
                  <a:lnTo>
                    <a:pt x="22562"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70" name="Google Shape;3970;p44"/>
          <p:cNvGrpSpPr/>
          <p:nvPr/>
        </p:nvGrpSpPr>
        <p:grpSpPr>
          <a:xfrm rot="705772">
            <a:off x="7837436" y="4031137"/>
            <a:ext cx="618074" cy="618427"/>
            <a:chOff x="-2417410" y="-770981"/>
            <a:chExt cx="1304363" cy="1305109"/>
          </a:xfrm>
        </p:grpSpPr>
        <p:sp>
          <p:nvSpPr>
            <p:cNvPr id="3971" name="Google Shape;3971;p44"/>
            <p:cNvSpPr/>
            <p:nvPr/>
          </p:nvSpPr>
          <p:spPr>
            <a:xfrm>
              <a:off x="-2417410" y="-770981"/>
              <a:ext cx="1304363" cy="1305109"/>
            </a:xfrm>
            <a:custGeom>
              <a:avLst/>
              <a:gdLst/>
              <a:ahLst/>
              <a:cxnLst/>
              <a:rect l="l" t="t" r="r" b="b"/>
              <a:pathLst>
                <a:path w="31438" h="31456" extrusionOk="0">
                  <a:moveTo>
                    <a:pt x="463" y="0"/>
                  </a:moveTo>
                  <a:lnTo>
                    <a:pt x="370" y="19"/>
                  </a:lnTo>
                  <a:lnTo>
                    <a:pt x="278" y="37"/>
                  </a:lnTo>
                  <a:lnTo>
                    <a:pt x="204" y="93"/>
                  </a:lnTo>
                  <a:lnTo>
                    <a:pt x="130" y="148"/>
                  </a:lnTo>
                  <a:lnTo>
                    <a:pt x="74" y="222"/>
                  </a:lnTo>
                  <a:lnTo>
                    <a:pt x="37" y="296"/>
                  </a:lnTo>
                  <a:lnTo>
                    <a:pt x="0" y="389"/>
                  </a:lnTo>
                  <a:lnTo>
                    <a:pt x="0" y="481"/>
                  </a:lnTo>
                  <a:lnTo>
                    <a:pt x="0" y="30993"/>
                  </a:lnTo>
                  <a:lnTo>
                    <a:pt x="0" y="31086"/>
                  </a:lnTo>
                  <a:lnTo>
                    <a:pt x="37" y="31178"/>
                  </a:lnTo>
                  <a:lnTo>
                    <a:pt x="74" y="31252"/>
                  </a:lnTo>
                  <a:lnTo>
                    <a:pt x="130" y="31326"/>
                  </a:lnTo>
                  <a:lnTo>
                    <a:pt x="204" y="31382"/>
                  </a:lnTo>
                  <a:lnTo>
                    <a:pt x="278" y="31419"/>
                  </a:lnTo>
                  <a:lnTo>
                    <a:pt x="370" y="31456"/>
                  </a:lnTo>
                  <a:lnTo>
                    <a:pt x="31067" y="31456"/>
                  </a:lnTo>
                  <a:lnTo>
                    <a:pt x="31160" y="31419"/>
                  </a:lnTo>
                  <a:lnTo>
                    <a:pt x="31234" y="31382"/>
                  </a:lnTo>
                  <a:lnTo>
                    <a:pt x="31308" y="31326"/>
                  </a:lnTo>
                  <a:lnTo>
                    <a:pt x="31363" y="31252"/>
                  </a:lnTo>
                  <a:lnTo>
                    <a:pt x="31400" y="31178"/>
                  </a:lnTo>
                  <a:lnTo>
                    <a:pt x="31437" y="31086"/>
                  </a:lnTo>
                  <a:lnTo>
                    <a:pt x="31437" y="30993"/>
                  </a:lnTo>
                  <a:lnTo>
                    <a:pt x="31437" y="481"/>
                  </a:lnTo>
                  <a:lnTo>
                    <a:pt x="31437" y="389"/>
                  </a:lnTo>
                  <a:lnTo>
                    <a:pt x="31400" y="296"/>
                  </a:lnTo>
                  <a:lnTo>
                    <a:pt x="31363" y="222"/>
                  </a:lnTo>
                  <a:lnTo>
                    <a:pt x="31308" y="148"/>
                  </a:lnTo>
                  <a:lnTo>
                    <a:pt x="31234" y="93"/>
                  </a:lnTo>
                  <a:lnTo>
                    <a:pt x="31160" y="37"/>
                  </a:lnTo>
                  <a:lnTo>
                    <a:pt x="31067" y="19"/>
                  </a:lnTo>
                  <a:lnTo>
                    <a:pt x="3097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2" name="Google Shape;3972;p44"/>
            <p:cNvSpPr/>
            <p:nvPr/>
          </p:nvSpPr>
          <p:spPr>
            <a:xfrm>
              <a:off x="-2152541" y="-770981"/>
              <a:ext cx="774618" cy="652596"/>
            </a:xfrm>
            <a:custGeom>
              <a:avLst/>
              <a:gdLst/>
              <a:ahLst/>
              <a:cxnLst/>
              <a:rect l="l" t="t" r="r" b="b"/>
              <a:pathLst>
                <a:path w="18670" h="15729" extrusionOk="0">
                  <a:moveTo>
                    <a:pt x="0" y="0"/>
                  </a:moveTo>
                  <a:lnTo>
                    <a:pt x="0" y="15728"/>
                  </a:lnTo>
                  <a:lnTo>
                    <a:pt x="18670" y="15728"/>
                  </a:lnTo>
                  <a:lnTo>
                    <a:pt x="18670" y="0"/>
                  </a:lnTo>
                  <a:close/>
                </a:path>
              </a:pathLst>
            </a:custGeom>
            <a:solidFill>
              <a:srgbClr val="9AEFEC"/>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3" name="Google Shape;3973;p44"/>
            <p:cNvSpPr/>
            <p:nvPr/>
          </p:nvSpPr>
          <p:spPr>
            <a:xfrm>
              <a:off x="-2152541" y="121080"/>
              <a:ext cx="525886" cy="413033"/>
            </a:xfrm>
            <a:custGeom>
              <a:avLst/>
              <a:gdLst/>
              <a:ahLst/>
              <a:cxnLst/>
              <a:rect l="l" t="t" r="r" b="b"/>
              <a:pathLst>
                <a:path w="12675" h="9955" extrusionOk="0">
                  <a:moveTo>
                    <a:pt x="0" y="0"/>
                  </a:moveTo>
                  <a:lnTo>
                    <a:pt x="0" y="9955"/>
                  </a:lnTo>
                  <a:lnTo>
                    <a:pt x="12675" y="9955"/>
                  </a:lnTo>
                  <a:lnTo>
                    <a:pt x="12675" y="0"/>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4" name="Google Shape;3974;p44"/>
            <p:cNvSpPr/>
            <p:nvPr/>
          </p:nvSpPr>
          <p:spPr>
            <a:xfrm>
              <a:off x="-2099601" y="174021"/>
              <a:ext cx="165089" cy="307897"/>
            </a:xfrm>
            <a:custGeom>
              <a:avLst/>
              <a:gdLst/>
              <a:ahLst/>
              <a:cxnLst/>
              <a:rect l="l" t="t" r="r" b="b"/>
              <a:pathLst>
                <a:path w="3979" h="7421" extrusionOk="0">
                  <a:moveTo>
                    <a:pt x="3720" y="260"/>
                  </a:moveTo>
                  <a:lnTo>
                    <a:pt x="3720" y="7143"/>
                  </a:lnTo>
                  <a:lnTo>
                    <a:pt x="260" y="7143"/>
                  </a:lnTo>
                  <a:lnTo>
                    <a:pt x="260" y="260"/>
                  </a:lnTo>
                  <a:close/>
                  <a:moveTo>
                    <a:pt x="130" y="1"/>
                  </a:moveTo>
                  <a:lnTo>
                    <a:pt x="93" y="19"/>
                  </a:lnTo>
                  <a:lnTo>
                    <a:pt x="38" y="38"/>
                  </a:lnTo>
                  <a:lnTo>
                    <a:pt x="19" y="93"/>
                  </a:lnTo>
                  <a:lnTo>
                    <a:pt x="1" y="130"/>
                  </a:lnTo>
                  <a:lnTo>
                    <a:pt x="1" y="7273"/>
                  </a:lnTo>
                  <a:lnTo>
                    <a:pt x="19" y="7328"/>
                  </a:lnTo>
                  <a:lnTo>
                    <a:pt x="38" y="7365"/>
                  </a:lnTo>
                  <a:lnTo>
                    <a:pt x="93" y="7402"/>
                  </a:lnTo>
                  <a:lnTo>
                    <a:pt x="130" y="7421"/>
                  </a:lnTo>
                  <a:lnTo>
                    <a:pt x="3849" y="7421"/>
                  </a:lnTo>
                  <a:lnTo>
                    <a:pt x="3905" y="7402"/>
                  </a:lnTo>
                  <a:lnTo>
                    <a:pt x="3942" y="7365"/>
                  </a:lnTo>
                  <a:lnTo>
                    <a:pt x="3979" y="7328"/>
                  </a:lnTo>
                  <a:lnTo>
                    <a:pt x="3979" y="7273"/>
                  </a:lnTo>
                  <a:lnTo>
                    <a:pt x="3979" y="130"/>
                  </a:lnTo>
                  <a:lnTo>
                    <a:pt x="3979" y="93"/>
                  </a:lnTo>
                  <a:lnTo>
                    <a:pt x="3942" y="38"/>
                  </a:lnTo>
                  <a:lnTo>
                    <a:pt x="3905" y="19"/>
                  </a:lnTo>
                  <a:lnTo>
                    <a:pt x="3849"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5" name="Google Shape;3975;p44"/>
            <p:cNvSpPr/>
            <p:nvPr/>
          </p:nvSpPr>
          <p:spPr>
            <a:xfrm>
              <a:off x="-1626704" y="121080"/>
              <a:ext cx="248774" cy="413033"/>
            </a:xfrm>
            <a:custGeom>
              <a:avLst/>
              <a:gdLst/>
              <a:ahLst/>
              <a:cxnLst/>
              <a:rect l="l" t="t" r="r" b="b"/>
              <a:pathLst>
                <a:path w="5996" h="9955" extrusionOk="0">
                  <a:moveTo>
                    <a:pt x="1" y="0"/>
                  </a:moveTo>
                  <a:lnTo>
                    <a:pt x="1" y="9955"/>
                  </a:lnTo>
                  <a:lnTo>
                    <a:pt x="5996" y="9955"/>
                  </a:lnTo>
                  <a:lnTo>
                    <a:pt x="5996" y="0"/>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6" name="Google Shape;3976;p44"/>
            <p:cNvSpPr/>
            <p:nvPr/>
          </p:nvSpPr>
          <p:spPr>
            <a:xfrm>
              <a:off x="-2372891" y="-728787"/>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592"/>
                  </a:lnTo>
                  <a:lnTo>
                    <a:pt x="519" y="1685"/>
                  </a:lnTo>
                  <a:lnTo>
                    <a:pt x="685" y="1740"/>
                  </a:lnTo>
                  <a:lnTo>
                    <a:pt x="870" y="1759"/>
                  </a:lnTo>
                  <a:lnTo>
                    <a:pt x="1037" y="1740"/>
                  </a:lnTo>
                  <a:lnTo>
                    <a:pt x="1203" y="1685"/>
                  </a:lnTo>
                  <a:lnTo>
                    <a:pt x="1351" y="1592"/>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7" name="Google Shape;3977;p44"/>
            <p:cNvSpPr/>
            <p:nvPr/>
          </p:nvSpPr>
          <p:spPr>
            <a:xfrm>
              <a:off x="-2372891" y="419679"/>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611"/>
                  </a:lnTo>
                  <a:lnTo>
                    <a:pt x="519" y="1685"/>
                  </a:lnTo>
                  <a:lnTo>
                    <a:pt x="685" y="1740"/>
                  </a:lnTo>
                  <a:lnTo>
                    <a:pt x="870" y="1759"/>
                  </a:lnTo>
                  <a:lnTo>
                    <a:pt x="1037" y="1740"/>
                  </a:lnTo>
                  <a:lnTo>
                    <a:pt x="1203" y="1685"/>
                  </a:lnTo>
                  <a:lnTo>
                    <a:pt x="1351" y="1611"/>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8" name="Google Shape;3978;p44"/>
            <p:cNvSpPr/>
            <p:nvPr/>
          </p:nvSpPr>
          <p:spPr>
            <a:xfrm>
              <a:off x="-1229817" y="-728787"/>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592"/>
                  </a:lnTo>
                  <a:lnTo>
                    <a:pt x="538" y="1685"/>
                  </a:lnTo>
                  <a:lnTo>
                    <a:pt x="704" y="1740"/>
                  </a:lnTo>
                  <a:lnTo>
                    <a:pt x="871" y="1759"/>
                  </a:lnTo>
                  <a:lnTo>
                    <a:pt x="1056" y="1740"/>
                  </a:lnTo>
                  <a:lnTo>
                    <a:pt x="1222" y="1685"/>
                  </a:lnTo>
                  <a:lnTo>
                    <a:pt x="1370" y="1592"/>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9" name="Google Shape;3979;p44"/>
            <p:cNvSpPr/>
            <p:nvPr/>
          </p:nvSpPr>
          <p:spPr>
            <a:xfrm>
              <a:off x="-1229817" y="419679"/>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611"/>
                  </a:lnTo>
                  <a:lnTo>
                    <a:pt x="538" y="1685"/>
                  </a:lnTo>
                  <a:lnTo>
                    <a:pt x="704" y="1740"/>
                  </a:lnTo>
                  <a:lnTo>
                    <a:pt x="871" y="1759"/>
                  </a:lnTo>
                  <a:lnTo>
                    <a:pt x="1056" y="1740"/>
                  </a:lnTo>
                  <a:lnTo>
                    <a:pt x="1222" y="1685"/>
                  </a:lnTo>
                  <a:lnTo>
                    <a:pt x="1370" y="1611"/>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0" name="Google Shape;3980;p44"/>
            <p:cNvSpPr/>
            <p:nvPr/>
          </p:nvSpPr>
          <p:spPr>
            <a:xfrm>
              <a:off x="-2157935" y="-661989"/>
              <a:ext cx="785406" cy="11576"/>
            </a:xfrm>
            <a:custGeom>
              <a:avLst/>
              <a:gdLst/>
              <a:ahLst/>
              <a:cxnLst/>
              <a:rect l="l" t="t" r="r" b="b"/>
              <a:pathLst>
                <a:path w="18930" h="279" extrusionOk="0">
                  <a:moveTo>
                    <a:pt x="130" y="1"/>
                  </a:moveTo>
                  <a:lnTo>
                    <a:pt x="75" y="19"/>
                  </a:lnTo>
                  <a:lnTo>
                    <a:pt x="38" y="56"/>
                  </a:lnTo>
                  <a:lnTo>
                    <a:pt x="19" y="93"/>
                  </a:lnTo>
                  <a:lnTo>
                    <a:pt x="0" y="149"/>
                  </a:lnTo>
                  <a:lnTo>
                    <a:pt x="19" y="186"/>
                  </a:lnTo>
                  <a:lnTo>
                    <a:pt x="38" y="241"/>
                  </a:lnTo>
                  <a:lnTo>
                    <a:pt x="75" y="260"/>
                  </a:lnTo>
                  <a:lnTo>
                    <a:pt x="130" y="278"/>
                  </a:lnTo>
                  <a:lnTo>
                    <a:pt x="18800" y="278"/>
                  </a:lnTo>
                  <a:lnTo>
                    <a:pt x="18855" y="260"/>
                  </a:lnTo>
                  <a:lnTo>
                    <a:pt x="18892" y="241"/>
                  </a:lnTo>
                  <a:lnTo>
                    <a:pt x="18911" y="186"/>
                  </a:lnTo>
                  <a:lnTo>
                    <a:pt x="18929" y="149"/>
                  </a:lnTo>
                  <a:lnTo>
                    <a:pt x="18911" y="93"/>
                  </a:lnTo>
                  <a:lnTo>
                    <a:pt x="18892" y="56"/>
                  </a:lnTo>
                  <a:lnTo>
                    <a:pt x="18855" y="19"/>
                  </a:lnTo>
                  <a:lnTo>
                    <a:pt x="18800"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1" name="Google Shape;3981;p44"/>
            <p:cNvSpPr/>
            <p:nvPr/>
          </p:nvSpPr>
          <p:spPr>
            <a:xfrm>
              <a:off x="-2157935" y="-548350"/>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2" name="Google Shape;3982;p44"/>
            <p:cNvSpPr/>
            <p:nvPr/>
          </p:nvSpPr>
          <p:spPr>
            <a:xfrm>
              <a:off x="-2157935" y="-435499"/>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3" name="Google Shape;3983;p44"/>
            <p:cNvSpPr/>
            <p:nvPr/>
          </p:nvSpPr>
          <p:spPr>
            <a:xfrm>
              <a:off x="-2157935" y="-322648"/>
              <a:ext cx="785406" cy="10787"/>
            </a:xfrm>
            <a:custGeom>
              <a:avLst/>
              <a:gdLst/>
              <a:ahLst/>
              <a:cxnLst/>
              <a:rect l="l" t="t" r="r" b="b"/>
              <a:pathLst>
                <a:path w="18930" h="260" extrusionOk="0">
                  <a:moveTo>
                    <a:pt x="130" y="0"/>
                  </a:moveTo>
                  <a:lnTo>
                    <a:pt x="75" y="19"/>
                  </a:lnTo>
                  <a:lnTo>
                    <a:pt x="38" y="37"/>
                  </a:lnTo>
                  <a:lnTo>
                    <a:pt x="19" y="74"/>
                  </a:lnTo>
                  <a:lnTo>
                    <a:pt x="0" y="130"/>
                  </a:lnTo>
                  <a:lnTo>
                    <a:pt x="19" y="185"/>
                  </a:lnTo>
                  <a:lnTo>
                    <a:pt x="38" y="222"/>
                  </a:lnTo>
                  <a:lnTo>
                    <a:pt x="75" y="259"/>
                  </a:lnTo>
                  <a:lnTo>
                    <a:pt x="18855" y="259"/>
                  </a:lnTo>
                  <a:lnTo>
                    <a:pt x="18892" y="222"/>
                  </a:lnTo>
                  <a:lnTo>
                    <a:pt x="18911" y="185"/>
                  </a:lnTo>
                  <a:lnTo>
                    <a:pt x="18929" y="130"/>
                  </a:lnTo>
                  <a:lnTo>
                    <a:pt x="18911" y="74"/>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4" name="Google Shape;3984;p44"/>
            <p:cNvSpPr/>
            <p:nvPr/>
          </p:nvSpPr>
          <p:spPr>
            <a:xfrm>
              <a:off x="-2157935" y="-209797"/>
              <a:ext cx="785406" cy="10787"/>
            </a:xfrm>
            <a:custGeom>
              <a:avLst/>
              <a:gdLst/>
              <a:ahLst/>
              <a:cxnLst/>
              <a:rect l="l" t="t" r="r" b="b"/>
              <a:pathLst>
                <a:path w="18930" h="260" extrusionOk="0">
                  <a:moveTo>
                    <a:pt x="130" y="0"/>
                  </a:moveTo>
                  <a:lnTo>
                    <a:pt x="75" y="19"/>
                  </a:lnTo>
                  <a:lnTo>
                    <a:pt x="38" y="37"/>
                  </a:lnTo>
                  <a:lnTo>
                    <a:pt x="19" y="93"/>
                  </a:lnTo>
                  <a:lnTo>
                    <a:pt x="0" y="130"/>
                  </a:lnTo>
                  <a:lnTo>
                    <a:pt x="19" y="185"/>
                  </a:lnTo>
                  <a:lnTo>
                    <a:pt x="38" y="222"/>
                  </a:lnTo>
                  <a:lnTo>
                    <a:pt x="75" y="259"/>
                  </a:lnTo>
                  <a:lnTo>
                    <a:pt x="18855" y="259"/>
                  </a:lnTo>
                  <a:lnTo>
                    <a:pt x="18892" y="222"/>
                  </a:lnTo>
                  <a:lnTo>
                    <a:pt x="18911" y="185"/>
                  </a:lnTo>
                  <a:lnTo>
                    <a:pt x="18929" y="130"/>
                  </a:lnTo>
                  <a:lnTo>
                    <a:pt x="18911" y="93"/>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5" name="Google Shape;3985;p44"/>
            <p:cNvSpPr/>
            <p:nvPr/>
          </p:nvSpPr>
          <p:spPr>
            <a:xfrm>
              <a:off x="-2042013" y="-711112"/>
              <a:ext cx="525139" cy="527462"/>
            </a:xfrm>
            <a:custGeom>
              <a:avLst/>
              <a:gdLst/>
              <a:ahLst/>
              <a:cxnLst/>
              <a:rect l="l" t="t" r="r" b="b"/>
              <a:pathLst>
                <a:path w="12657" h="12713" extrusionOk="0">
                  <a:moveTo>
                    <a:pt x="5551" y="1"/>
                  </a:moveTo>
                  <a:lnTo>
                    <a:pt x="4256" y="4293"/>
                  </a:lnTo>
                  <a:lnTo>
                    <a:pt x="0" y="5681"/>
                  </a:lnTo>
                  <a:lnTo>
                    <a:pt x="3683" y="8216"/>
                  </a:lnTo>
                  <a:lnTo>
                    <a:pt x="3664" y="12712"/>
                  </a:lnTo>
                  <a:lnTo>
                    <a:pt x="7235" y="9992"/>
                  </a:lnTo>
                  <a:lnTo>
                    <a:pt x="11491" y="11380"/>
                  </a:lnTo>
                  <a:lnTo>
                    <a:pt x="10011" y="7143"/>
                  </a:lnTo>
                  <a:lnTo>
                    <a:pt x="12657" y="3535"/>
                  </a:lnTo>
                  <a:lnTo>
                    <a:pt x="12657" y="3535"/>
                  </a:lnTo>
                  <a:lnTo>
                    <a:pt x="8179" y="3627"/>
                  </a:lnTo>
                  <a:lnTo>
                    <a:pt x="5551"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86" name="Google Shape;3986;p44"/>
          <p:cNvSpPr/>
          <p:nvPr/>
        </p:nvSpPr>
        <p:spPr>
          <a:xfrm rot="10800000" flipH="1">
            <a:off x="8429450" y="434035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accent4"/>
          </a:solidFill>
          <a:ln w="9525" cap="flat" cmpd="sng">
            <a:solidFill>
              <a:schemeClr val="accent3"/>
            </a:solidFill>
            <a:prstDash val="solid"/>
            <a:round/>
            <a:headEnd type="none" w="med" len="med"/>
            <a:tailEnd type="none" w="med" len="med"/>
          </a:ln>
        </p:spPr>
      </p:sp>
      <p:sp>
        <p:nvSpPr>
          <p:cNvPr id="90" name="TextBox 89">
            <a:extLst>
              <a:ext uri="{FF2B5EF4-FFF2-40B4-BE49-F238E27FC236}">
                <a16:creationId xmlns:a16="http://schemas.microsoft.com/office/drawing/2014/main" xmlns="" id="{D9F331D4-1555-47F9-9295-BB7E4BA58C39}"/>
              </a:ext>
            </a:extLst>
          </p:cNvPr>
          <p:cNvSpPr txBox="1"/>
          <p:nvPr/>
        </p:nvSpPr>
        <p:spPr>
          <a:xfrm>
            <a:off x="602054" y="1058529"/>
            <a:ext cx="7571508" cy="3918189"/>
          </a:xfrm>
          <a:prstGeom prst="rect">
            <a:avLst/>
          </a:prstGeom>
          <a:noFill/>
        </p:spPr>
        <p:txBody>
          <a:bodyPr wrap="square">
            <a:spAutoFit/>
          </a:bodyPr>
          <a:lstStyle/>
          <a:p>
            <a:pPr algn="just">
              <a:lnSpc>
                <a:spcPct val="150000"/>
              </a:lnSpc>
            </a:pPr>
            <a:r>
              <a:rPr lang="vi-VN" sz="2400" b="0" i="0" strike="noStrike">
                <a:solidFill>
                  <a:schemeClr val="bg1"/>
                </a:solidFill>
                <a:effectLst/>
                <a:latin typeface="#9Slide04 SVNWallington" panose="00000500000000000000" pitchFamily="2" charset="-93"/>
                <a:hlinkClick r:id="rId3">
                  <a:extLst>
                    <a:ext uri="{A12FA001-AC4F-418D-AE19-62706E023703}">
                      <ahyp:hlinkClr xmlns:ahyp="http://schemas.microsoft.com/office/drawing/2018/hyperlinkcolor" xmlns="" val="tx"/>
                    </a:ext>
                  </a:extLst>
                </a:hlinkClick>
              </a:rPr>
              <a:t>- Hệ hô hấp</a:t>
            </a:r>
            <a:r>
              <a:rPr lang="vi-VN" sz="2400" b="0" i="0">
                <a:solidFill>
                  <a:schemeClr val="bg1"/>
                </a:solidFill>
                <a:effectLst/>
                <a:latin typeface="#9Slide04 SVNWallington" panose="00000500000000000000" pitchFamily="2" charset="-93"/>
              </a:rPr>
              <a:t>: Các chất ma túy kích thích hô hấp làm tăng tần số thở gây </a:t>
            </a:r>
            <a:r>
              <a:rPr lang="vi-VN" sz="2400" b="0" i="0" u="none" strike="noStrike">
                <a:solidFill>
                  <a:schemeClr val="bg1"/>
                </a:solidFill>
                <a:effectLst/>
                <a:latin typeface="#9Slide04 SVNWallington" panose="00000500000000000000" pitchFamily="2" charset="-93"/>
                <a:hlinkClick r:id="rId4">
                  <a:extLst>
                    <a:ext uri="{A12FA001-AC4F-418D-AE19-62706E023703}">
                      <ahyp:hlinkClr xmlns:ahyp="http://schemas.microsoft.com/office/drawing/2018/hyperlinkcolor" xmlns="" val="tx"/>
                    </a:ext>
                  </a:extLst>
                </a:hlinkClick>
              </a:rPr>
              <a:t>ức chế</a:t>
            </a:r>
            <a:r>
              <a:rPr lang="vi-VN" sz="2400" b="0" i="0">
                <a:solidFill>
                  <a:schemeClr val="bg1"/>
                </a:solidFill>
                <a:effectLst/>
                <a:latin typeface="#9Slide04 SVNWallington" panose="00000500000000000000" pitchFamily="2" charset="-93"/>
              </a:rPr>
              <a:t> hô hấp, nhất là khi dùng quá liều. Nhiều trường hợp ngưng thở nếu không cấp cứu kịp thời sẽ dẫn đến tử vong, đôi khi ngưng thở rất đột ngột. Ngoài ra, sau khi dùng ma túy (nhất là </a:t>
            </a:r>
            <a:r>
              <a:rPr lang="vi-VN" sz="2400" b="0" i="0" u="none" strike="noStrike">
                <a:solidFill>
                  <a:schemeClr val="bg1"/>
                </a:solidFill>
                <a:effectLst/>
                <a:latin typeface="#9Slide04 SVNWallington" panose="00000500000000000000" pitchFamily="2" charset="-93"/>
                <a:hlinkClick r:id="rId5">
                  <a:extLst>
                    <a:ext uri="{A12FA001-AC4F-418D-AE19-62706E023703}">
                      <ahyp:hlinkClr xmlns:ahyp="http://schemas.microsoft.com/office/drawing/2018/hyperlinkcolor" xmlns="" val="tx"/>
                    </a:ext>
                  </a:extLst>
                </a:hlinkClick>
              </a:rPr>
              <a:t>cocaine</a:t>
            </a:r>
            <a:r>
              <a:rPr lang="vi-VN" sz="2400" b="0" i="0">
                <a:solidFill>
                  <a:schemeClr val="bg1"/>
                </a:solidFill>
                <a:effectLst/>
                <a:latin typeface="#9Slide04 SVNWallington" panose="00000500000000000000" pitchFamily="2" charset="-93"/>
              </a:rPr>
              <a:t>) có thể gây phù </a:t>
            </a:r>
            <a:r>
              <a:rPr lang="vi-VN" sz="2400" b="0" i="0" u="none" strike="noStrike">
                <a:solidFill>
                  <a:schemeClr val="bg1"/>
                </a:solidFill>
                <a:effectLst/>
                <a:latin typeface="#9Slide04 SVNWallington" panose="00000500000000000000" pitchFamily="2" charset="-93"/>
                <a:hlinkClick r:id="rId6">
                  <a:extLst>
                    <a:ext uri="{A12FA001-AC4F-418D-AE19-62706E023703}">
                      <ahyp:hlinkClr xmlns:ahyp="http://schemas.microsoft.com/office/drawing/2018/hyperlinkcolor" xmlns="" val="tx"/>
                    </a:ext>
                  </a:extLst>
                </a:hlinkClick>
              </a:rPr>
              <a:t>phổi</a:t>
            </a:r>
            <a:r>
              <a:rPr lang="vi-VN" sz="2400" b="0" i="0">
                <a:solidFill>
                  <a:schemeClr val="bg1"/>
                </a:solidFill>
                <a:effectLst/>
                <a:latin typeface="#9Slide04 SVNWallington" panose="00000500000000000000" pitchFamily="2" charset="-93"/>
              </a:rPr>
              <a:t> cấp, tràn khí màng phổi, tràn khí trung thất, xuất huyết phế nang, viêm tiểu phế quản tắc nghẽn, viêm phổi, lên cơn hen phế quản…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8"/>
        <p:cNvGrpSpPr/>
        <p:nvPr/>
      </p:nvGrpSpPr>
      <p:grpSpPr>
        <a:xfrm>
          <a:off x="0" y="0"/>
          <a:ext cx="0" cy="0"/>
          <a:chOff x="0" y="0"/>
          <a:chExt cx="0" cy="0"/>
        </a:xfrm>
      </p:grpSpPr>
      <p:sp>
        <p:nvSpPr>
          <p:cNvPr id="28" name="Rectangle 27">
            <a:extLst>
              <a:ext uri="{FF2B5EF4-FFF2-40B4-BE49-F238E27FC236}">
                <a16:creationId xmlns:a16="http://schemas.microsoft.com/office/drawing/2014/main" xmlns="" id="{E1F21B46-403E-4CF6-A043-2ABADD78DBD0}"/>
              </a:ext>
            </a:extLst>
          </p:cNvPr>
          <p:cNvSpPr/>
          <p:nvPr/>
        </p:nvSpPr>
        <p:spPr>
          <a:xfrm>
            <a:off x="212436" y="1237673"/>
            <a:ext cx="8719128" cy="3685309"/>
          </a:xfrm>
          <a:prstGeom prst="rect">
            <a:avLst/>
          </a:prstGeom>
          <a:solidFill>
            <a:srgbClr val="7030A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vi-VN" sz="2600" b="0" i="0" u="none" strike="noStrike">
                <a:solidFill>
                  <a:schemeClr val="bg1"/>
                </a:solidFill>
                <a:effectLst/>
                <a:latin typeface="#9Slide04 SVNWallington" panose="00000500000000000000" pitchFamily="2" charset="-93"/>
                <a:hlinkClick r:id="rId3">
                  <a:extLst>
                    <a:ext uri="{A12FA001-AC4F-418D-AE19-62706E023703}">
                      <ahyp:hlinkClr xmlns:ahyp="http://schemas.microsoft.com/office/drawing/2018/hyperlinkcolor" xmlns="" val="tx"/>
                    </a:ext>
                  </a:extLst>
                </a:hlinkClick>
              </a:rPr>
              <a:t>- Hệ tim mạch</a:t>
            </a:r>
            <a:r>
              <a:rPr lang="vi-VN" sz="2600" b="0" i="0">
                <a:solidFill>
                  <a:schemeClr val="bg1"/>
                </a:solidFill>
                <a:effectLst/>
                <a:latin typeface="#9Slide04 SVNWallington" panose="00000500000000000000" pitchFamily="2" charset="-93"/>
              </a:rPr>
              <a:t>: Các chất ma túy sẽ kích thích làm tăng nhịp tim, ảnh hưởng trực tiếp lên tim, gây co thắt mạch vành có thể tạo nên cơn đau thắt ngực, nặng hơn có thể gây nhồi máu cơ tim. Chúng cũng là nguyên nhân của các rối loạn nhịp đe dọa tính mạng người dùng ma túy. Ngoài ra còn gây nên tình trạng co mạch làm tăng huyết áp.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90"/>
        <p:cNvGrpSpPr/>
        <p:nvPr/>
      </p:nvGrpSpPr>
      <p:grpSpPr>
        <a:xfrm>
          <a:off x="0" y="0"/>
          <a:ext cx="0" cy="0"/>
          <a:chOff x="0" y="0"/>
          <a:chExt cx="0" cy="0"/>
        </a:xfrm>
      </p:grpSpPr>
      <p:sp>
        <p:nvSpPr>
          <p:cNvPr id="6" name="Rectangle 5">
            <a:extLst>
              <a:ext uri="{FF2B5EF4-FFF2-40B4-BE49-F238E27FC236}">
                <a16:creationId xmlns:a16="http://schemas.microsoft.com/office/drawing/2014/main" xmlns="" id="{B21FA65E-39AA-4851-8C32-8ED73497DBC0}"/>
              </a:ext>
            </a:extLst>
          </p:cNvPr>
          <p:cNvSpPr/>
          <p:nvPr/>
        </p:nvSpPr>
        <p:spPr>
          <a:xfrm>
            <a:off x="1302327" y="332509"/>
            <a:ext cx="7121237" cy="3749964"/>
          </a:xfrm>
          <a:custGeom>
            <a:avLst/>
            <a:gdLst>
              <a:gd name="connsiteX0" fmla="*/ 0 w 7121237"/>
              <a:gd name="connsiteY0" fmla="*/ 0 h 3749964"/>
              <a:gd name="connsiteX1" fmla="*/ 7121237 w 7121237"/>
              <a:gd name="connsiteY1" fmla="*/ 0 h 3749964"/>
              <a:gd name="connsiteX2" fmla="*/ 7121237 w 7121237"/>
              <a:gd name="connsiteY2" fmla="*/ 3749964 h 3749964"/>
              <a:gd name="connsiteX3" fmla="*/ 0 w 7121237"/>
              <a:gd name="connsiteY3" fmla="*/ 3749964 h 3749964"/>
              <a:gd name="connsiteX4" fmla="*/ 0 w 7121237"/>
              <a:gd name="connsiteY4" fmla="*/ 0 h 3749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21237" h="3749964" fill="none" extrusionOk="0">
                <a:moveTo>
                  <a:pt x="0" y="0"/>
                </a:moveTo>
                <a:cubicBezTo>
                  <a:pt x="1948997" y="-33775"/>
                  <a:pt x="5743610" y="138873"/>
                  <a:pt x="7121237" y="0"/>
                </a:cubicBezTo>
                <a:cubicBezTo>
                  <a:pt x="7047466" y="480675"/>
                  <a:pt x="6965354" y="2488899"/>
                  <a:pt x="7121237" y="3749964"/>
                </a:cubicBezTo>
                <a:cubicBezTo>
                  <a:pt x="4410924" y="3612634"/>
                  <a:pt x="2819567" y="3612108"/>
                  <a:pt x="0" y="3749964"/>
                </a:cubicBezTo>
                <a:cubicBezTo>
                  <a:pt x="152408" y="2494243"/>
                  <a:pt x="73868" y="1263756"/>
                  <a:pt x="0" y="0"/>
                </a:cubicBezTo>
                <a:close/>
              </a:path>
              <a:path w="7121237" h="3749964" stroke="0" extrusionOk="0">
                <a:moveTo>
                  <a:pt x="0" y="0"/>
                </a:moveTo>
                <a:cubicBezTo>
                  <a:pt x="3390078" y="-101487"/>
                  <a:pt x="3951716" y="-162162"/>
                  <a:pt x="7121237" y="0"/>
                </a:cubicBezTo>
                <a:cubicBezTo>
                  <a:pt x="7181950" y="685078"/>
                  <a:pt x="7060165" y="2433535"/>
                  <a:pt x="7121237" y="3749964"/>
                </a:cubicBezTo>
                <a:cubicBezTo>
                  <a:pt x="5907294" y="3800029"/>
                  <a:pt x="1772275" y="3591515"/>
                  <a:pt x="0" y="3749964"/>
                </a:cubicBezTo>
                <a:cubicBezTo>
                  <a:pt x="-24452" y="1989720"/>
                  <a:pt x="-67663" y="1627478"/>
                  <a:pt x="0" y="0"/>
                </a:cubicBezTo>
                <a:close/>
              </a:path>
            </a:pathLst>
          </a:custGeom>
          <a:solidFill>
            <a:srgbClr val="7030A0"/>
          </a:solidFill>
          <a:ln>
            <a:solidFill>
              <a:schemeClr val="accent3"/>
            </a:solidFill>
            <a:extLst>
              <a:ext uri="{C807C97D-BFC1-408E-A445-0C87EB9F89A2}">
                <ask:lineSketchStyleProps xmlns:ask="http://schemas.microsoft.com/office/drawing/2018/sketchyshapes" xmlns="" sd="98176570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1" name="TextBox 80">
            <a:extLst>
              <a:ext uri="{FF2B5EF4-FFF2-40B4-BE49-F238E27FC236}">
                <a16:creationId xmlns:a16="http://schemas.microsoft.com/office/drawing/2014/main" xmlns="" id="{FA23E1E9-8DF4-4C79-B112-DF071832E59F}"/>
              </a:ext>
            </a:extLst>
          </p:cNvPr>
          <p:cNvSpPr txBox="1"/>
          <p:nvPr/>
        </p:nvSpPr>
        <p:spPr>
          <a:xfrm>
            <a:off x="1421245" y="1061027"/>
            <a:ext cx="6883400" cy="2436501"/>
          </a:xfrm>
          <a:prstGeom prst="rect">
            <a:avLst/>
          </a:prstGeom>
          <a:noFill/>
        </p:spPr>
        <p:txBody>
          <a:bodyPr wrap="square">
            <a:spAutoFit/>
          </a:bodyPr>
          <a:lstStyle/>
          <a:p>
            <a:pPr algn="just">
              <a:lnSpc>
                <a:spcPct val="150000"/>
              </a:lnSpc>
            </a:pPr>
            <a:r>
              <a:rPr lang="vi-VN" sz="2600" b="0" i="0" u="none" strike="noStrike">
                <a:solidFill>
                  <a:schemeClr val="bg1"/>
                </a:solidFill>
                <a:effectLst/>
                <a:latin typeface="#9Slide04 SVNWallington" panose="00000500000000000000" pitchFamily="2" charset="-93"/>
                <a:hlinkClick r:id="rId3">
                  <a:extLst>
                    <a:ext uri="{A12FA001-AC4F-418D-AE19-62706E023703}">
                      <ahyp:hlinkClr xmlns:ahyp="http://schemas.microsoft.com/office/drawing/2018/hyperlinkcolor" xmlns="" val="tx"/>
                    </a:ext>
                  </a:extLst>
                </a:hlinkClick>
              </a:rPr>
              <a:t>- Hệ thần kinh</a:t>
            </a:r>
            <a:r>
              <a:rPr lang="vi-VN" sz="2600" b="0" i="0">
                <a:solidFill>
                  <a:schemeClr val="bg1"/>
                </a:solidFill>
                <a:effectLst/>
                <a:latin typeface="#9Slide04 SVNWallington" panose="00000500000000000000" pitchFamily="2" charset="-93"/>
              </a:rPr>
              <a:t>: Ngoài tác dụng kích thích thần kinh giai đoạn đầu gây hưng phấn, sảng khoái, lệ thuộc thuốc…, cũng có thể gây các tai biến như: co giật, xuất huyết dưới nhện, đột quỵ…</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67"/>
        <p:cNvGrpSpPr/>
        <p:nvPr/>
      </p:nvGrpSpPr>
      <p:grpSpPr>
        <a:xfrm>
          <a:off x="0" y="0"/>
          <a:ext cx="0" cy="0"/>
          <a:chOff x="0" y="0"/>
          <a:chExt cx="0" cy="0"/>
        </a:xfrm>
      </p:grpSpPr>
      <p:sp>
        <p:nvSpPr>
          <p:cNvPr id="3371" name="Google Shape;3371;p37"/>
          <p:cNvSpPr/>
          <p:nvPr/>
        </p:nvSpPr>
        <p:spPr>
          <a:xfrm rot="821746">
            <a:off x="8281597" y="300478"/>
            <a:ext cx="709245" cy="709245"/>
          </a:xfrm>
          <a:custGeom>
            <a:avLst/>
            <a:gdLst/>
            <a:ahLst/>
            <a:cxnLst/>
            <a:rect l="l" t="t" r="r" b="b"/>
            <a:pathLst>
              <a:path w="16709" h="16709" extrusionOk="0">
                <a:moveTo>
                  <a:pt x="7087" y="2146"/>
                </a:moveTo>
                <a:lnTo>
                  <a:pt x="7087" y="7420"/>
                </a:lnTo>
                <a:lnTo>
                  <a:pt x="6569" y="7956"/>
                </a:lnTo>
                <a:lnTo>
                  <a:pt x="2924" y="11583"/>
                </a:lnTo>
                <a:lnTo>
                  <a:pt x="2739" y="11232"/>
                </a:lnTo>
                <a:lnTo>
                  <a:pt x="2554" y="10843"/>
                </a:lnTo>
                <a:lnTo>
                  <a:pt x="2406" y="10454"/>
                </a:lnTo>
                <a:lnTo>
                  <a:pt x="2276" y="10066"/>
                </a:lnTo>
                <a:lnTo>
                  <a:pt x="2165" y="9640"/>
                </a:lnTo>
                <a:lnTo>
                  <a:pt x="2091" y="9215"/>
                </a:lnTo>
                <a:lnTo>
                  <a:pt x="2054" y="8789"/>
                </a:lnTo>
                <a:lnTo>
                  <a:pt x="2036" y="8345"/>
                </a:lnTo>
                <a:lnTo>
                  <a:pt x="2036" y="8067"/>
                </a:lnTo>
                <a:lnTo>
                  <a:pt x="2054" y="7790"/>
                </a:lnTo>
                <a:lnTo>
                  <a:pt x="2091" y="7512"/>
                </a:lnTo>
                <a:lnTo>
                  <a:pt x="2128" y="7235"/>
                </a:lnTo>
                <a:lnTo>
                  <a:pt x="2184" y="6957"/>
                </a:lnTo>
                <a:lnTo>
                  <a:pt x="2258" y="6698"/>
                </a:lnTo>
                <a:lnTo>
                  <a:pt x="2332" y="6439"/>
                </a:lnTo>
                <a:lnTo>
                  <a:pt x="2424" y="6180"/>
                </a:lnTo>
                <a:lnTo>
                  <a:pt x="2517" y="5921"/>
                </a:lnTo>
                <a:lnTo>
                  <a:pt x="2628" y="5681"/>
                </a:lnTo>
                <a:lnTo>
                  <a:pt x="2739" y="5440"/>
                </a:lnTo>
                <a:lnTo>
                  <a:pt x="2868" y="5199"/>
                </a:lnTo>
                <a:lnTo>
                  <a:pt x="3016" y="4977"/>
                </a:lnTo>
                <a:lnTo>
                  <a:pt x="3164" y="4755"/>
                </a:lnTo>
                <a:lnTo>
                  <a:pt x="3312" y="4533"/>
                </a:lnTo>
                <a:lnTo>
                  <a:pt x="3479" y="4330"/>
                </a:lnTo>
                <a:lnTo>
                  <a:pt x="3645" y="4126"/>
                </a:lnTo>
                <a:lnTo>
                  <a:pt x="3830" y="3923"/>
                </a:lnTo>
                <a:lnTo>
                  <a:pt x="4034" y="3738"/>
                </a:lnTo>
                <a:lnTo>
                  <a:pt x="4219" y="3571"/>
                </a:lnTo>
                <a:lnTo>
                  <a:pt x="4423" y="3386"/>
                </a:lnTo>
                <a:lnTo>
                  <a:pt x="4645" y="3238"/>
                </a:lnTo>
                <a:lnTo>
                  <a:pt x="4867" y="3090"/>
                </a:lnTo>
                <a:lnTo>
                  <a:pt x="5089" y="2942"/>
                </a:lnTo>
                <a:lnTo>
                  <a:pt x="5311" y="2813"/>
                </a:lnTo>
                <a:lnTo>
                  <a:pt x="5551" y="2683"/>
                </a:lnTo>
                <a:lnTo>
                  <a:pt x="5792" y="2572"/>
                </a:lnTo>
                <a:lnTo>
                  <a:pt x="6051" y="2461"/>
                </a:lnTo>
                <a:lnTo>
                  <a:pt x="6310" y="2368"/>
                </a:lnTo>
                <a:lnTo>
                  <a:pt x="6569" y="2276"/>
                </a:lnTo>
                <a:lnTo>
                  <a:pt x="6828" y="2220"/>
                </a:lnTo>
                <a:lnTo>
                  <a:pt x="7087" y="2146"/>
                </a:lnTo>
                <a:close/>
                <a:moveTo>
                  <a:pt x="9622" y="2146"/>
                </a:moveTo>
                <a:lnTo>
                  <a:pt x="9900" y="2220"/>
                </a:lnTo>
                <a:lnTo>
                  <a:pt x="10159" y="2276"/>
                </a:lnTo>
                <a:lnTo>
                  <a:pt x="10418" y="2368"/>
                </a:lnTo>
                <a:lnTo>
                  <a:pt x="10677" y="2461"/>
                </a:lnTo>
                <a:lnTo>
                  <a:pt x="10917" y="2572"/>
                </a:lnTo>
                <a:lnTo>
                  <a:pt x="11158" y="2683"/>
                </a:lnTo>
                <a:lnTo>
                  <a:pt x="11398" y="2813"/>
                </a:lnTo>
                <a:lnTo>
                  <a:pt x="11639" y="2942"/>
                </a:lnTo>
                <a:lnTo>
                  <a:pt x="11861" y="3090"/>
                </a:lnTo>
                <a:lnTo>
                  <a:pt x="12083" y="3238"/>
                </a:lnTo>
                <a:lnTo>
                  <a:pt x="12286" y="3386"/>
                </a:lnTo>
                <a:lnTo>
                  <a:pt x="12490" y="3571"/>
                </a:lnTo>
                <a:lnTo>
                  <a:pt x="12693" y="3738"/>
                </a:lnTo>
                <a:lnTo>
                  <a:pt x="12879" y="3923"/>
                </a:lnTo>
                <a:lnTo>
                  <a:pt x="13064" y="4126"/>
                </a:lnTo>
                <a:lnTo>
                  <a:pt x="13230" y="4330"/>
                </a:lnTo>
                <a:lnTo>
                  <a:pt x="13397" y="4533"/>
                </a:lnTo>
                <a:lnTo>
                  <a:pt x="13563" y="4755"/>
                </a:lnTo>
                <a:lnTo>
                  <a:pt x="13711" y="4977"/>
                </a:lnTo>
                <a:lnTo>
                  <a:pt x="13841" y="5199"/>
                </a:lnTo>
                <a:lnTo>
                  <a:pt x="13970" y="5440"/>
                </a:lnTo>
                <a:lnTo>
                  <a:pt x="14100" y="5681"/>
                </a:lnTo>
                <a:lnTo>
                  <a:pt x="14192" y="5921"/>
                </a:lnTo>
                <a:lnTo>
                  <a:pt x="14303" y="6180"/>
                </a:lnTo>
                <a:lnTo>
                  <a:pt x="14396" y="6439"/>
                </a:lnTo>
                <a:lnTo>
                  <a:pt x="14470" y="6698"/>
                </a:lnTo>
                <a:lnTo>
                  <a:pt x="14525" y="6957"/>
                </a:lnTo>
                <a:lnTo>
                  <a:pt x="14581" y="7235"/>
                </a:lnTo>
                <a:lnTo>
                  <a:pt x="14636" y="7512"/>
                </a:lnTo>
                <a:lnTo>
                  <a:pt x="14655" y="7790"/>
                </a:lnTo>
                <a:lnTo>
                  <a:pt x="14673" y="8067"/>
                </a:lnTo>
                <a:lnTo>
                  <a:pt x="14692" y="8345"/>
                </a:lnTo>
                <a:lnTo>
                  <a:pt x="14673" y="8789"/>
                </a:lnTo>
                <a:lnTo>
                  <a:pt x="14618" y="9215"/>
                </a:lnTo>
                <a:lnTo>
                  <a:pt x="14544" y="9640"/>
                </a:lnTo>
                <a:lnTo>
                  <a:pt x="14451" y="10066"/>
                </a:lnTo>
                <a:lnTo>
                  <a:pt x="14322" y="10454"/>
                </a:lnTo>
                <a:lnTo>
                  <a:pt x="14174" y="10843"/>
                </a:lnTo>
                <a:lnTo>
                  <a:pt x="13989" y="11232"/>
                </a:lnTo>
                <a:lnTo>
                  <a:pt x="13785" y="11583"/>
                </a:lnTo>
                <a:lnTo>
                  <a:pt x="10140" y="7956"/>
                </a:lnTo>
                <a:lnTo>
                  <a:pt x="9622" y="7420"/>
                </a:lnTo>
                <a:lnTo>
                  <a:pt x="9622" y="2146"/>
                </a:lnTo>
                <a:close/>
                <a:moveTo>
                  <a:pt x="7087" y="11009"/>
                </a:moveTo>
                <a:lnTo>
                  <a:pt x="7087" y="14544"/>
                </a:lnTo>
                <a:lnTo>
                  <a:pt x="6754" y="14470"/>
                </a:lnTo>
                <a:lnTo>
                  <a:pt x="6421" y="14377"/>
                </a:lnTo>
                <a:lnTo>
                  <a:pt x="6106" y="14266"/>
                </a:lnTo>
                <a:lnTo>
                  <a:pt x="5792" y="14137"/>
                </a:lnTo>
                <a:lnTo>
                  <a:pt x="5496" y="13989"/>
                </a:lnTo>
                <a:lnTo>
                  <a:pt x="5200" y="13822"/>
                </a:lnTo>
                <a:lnTo>
                  <a:pt x="4922" y="13655"/>
                </a:lnTo>
                <a:lnTo>
                  <a:pt x="4645" y="13452"/>
                </a:lnTo>
                <a:lnTo>
                  <a:pt x="7087" y="11009"/>
                </a:lnTo>
                <a:close/>
                <a:moveTo>
                  <a:pt x="9622" y="11009"/>
                </a:moveTo>
                <a:lnTo>
                  <a:pt x="12083" y="13452"/>
                </a:lnTo>
                <a:lnTo>
                  <a:pt x="11805" y="13655"/>
                </a:lnTo>
                <a:lnTo>
                  <a:pt x="11509" y="13822"/>
                </a:lnTo>
                <a:lnTo>
                  <a:pt x="11232" y="13989"/>
                </a:lnTo>
                <a:lnTo>
                  <a:pt x="10917" y="14137"/>
                </a:lnTo>
                <a:lnTo>
                  <a:pt x="10603" y="14266"/>
                </a:lnTo>
                <a:lnTo>
                  <a:pt x="10288" y="14377"/>
                </a:lnTo>
                <a:lnTo>
                  <a:pt x="9955" y="14470"/>
                </a:lnTo>
                <a:lnTo>
                  <a:pt x="9622" y="14544"/>
                </a:lnTo>
                <a:lnTo>
                  <a:pt x="9622" y="11009"/>
                </a:lnTo>
                <a:close/>
                <a:moveTo>
                  <a:pt x="8364" y="0"/>
                </a:moveTo>
                <a:lnTo>
                  <a:pt x="7920" y="19"/>
                </a:lnTo>
                <a:lnTo>
                  <a:pt x="7513" y="37"/>
                </a:lnTo>
                <a:lnTo>
                  <a:pt x="7087" y="93"/>
                </a:lnTo>
                <a:lnTo>
                  <a:pt x="6680" y="167"/>
                </a:lnTo>
                <a:lnTo>
                  <a:pt x="6273" y="259"/>
                </a:lnTo>
                <a:lnTo>
                  <a:pt x="5884" y="370"/>
                </a:lnTo>
                <a:lnTo>
                  <a:pt x="5496" y="500"/>
                </a:lnTo>
                <a:lnTo>
                  <a:pt x="5107" y="666"/>
                </a:lnTo>
                <a:lnTo>
                  <a:pt x="4737" y="833"/>
                </a:lnTo>
                <a:lnTo>
                  <a:pt x="4386" y="1018"/>
                </a:lnTo>
                <a:lnTo>
                  <a:pt x="4034" y="1203"/>
                </a:lnTo>
                <a:lnTo>
                  <a:pt x="3682" y="1425"/>
                </a:lnTo>
                <a:lnTo>
                  <a:pt x="3368" y="1665"/>
                </a:lnTo>
                <a:lnTo>
                  <a:pt x="3053" y="1906"/>
                </a:lnTo>
                <a:lnTo>
                  <a:pt x="2739" y="2165"/>
                </a:lnTo>
                <a:lnTo>
                  <a:pt x="2461" y="2442"/>
                </a:lnTo>
                <a:lnTo>
                  <a:pt x="2184" y="2739"/>
                </a:lnTo>
                <a:lnTo>
                  <a:pt x="1906" y="3035"/>
                </a:lnTo>
                <a:lnTo>
                  <a:pt x="1666" y="3349"/>
                </a:lnTo>
                <a:lnTo>
                  <a:pt x="1444" y="3682"/>
                </a:lnTo>
                <a:lnTo>
                  <a:pt x="1221" y="4015"/>
                </a:lnTo>
                <a:lnTo>
                  <a:pt x="1018" y="4367"/>
                </a:lnTo>
                <a:lnTo>
                  <a:pt x="833" y="4737"/>
                </a:lnTo>
                <a:lnTo>
                  <a:pt x="666" y="5107"/>
                </a:lnTo>
                <a:lnTo>
                  <a:pt x="518" y="5477"/>
                </a:lnTo>
                <a:lnTo>
                  <a:pt x="389" y="5866"/>
                </a:lnTo>
                <a:lnTo>
                  <a:pt x="278" y="6273"/>
                </a:lnTo>
                <a:lnTo>
                  <a:pt x="185" y="6661"/>
                </a:lnTo>
                <a:lnTo>
                  <a:pt x="111" y="7087"/>
                </a:lnTo>
                <a:lnTo>
                  <a:pt x="56" y="7494"/>
                </a:lnTo>
                <a:lnTo>
                  <a:pt x="19" y="7919"/>
                </a:lnTo>
                <a:lnTo>
                  <a:pt x="0" y="8345"/>
                </a:lnTo>
                <a:lnTo>
                  <a:pt x="19" y="8678"/>
                </a:lnTo>
                <a:lnTo>
                  <a:pt x="37" y="8993"/>
                </a:lnTo>
                <a:lnTo>
                  <a:pt x="56" y="9326"/>
                </a:lnTo>
                <a:lnTo>
                  <a:pt x="111" y="9640"/>
                </a:lnTo>
                <a:lnTo>
                  <a:pt x="167" y="9955"/>
                </a:lnTo>
                <a:lnTo>
                  <a:pt x="222" y="10251"/>
                </a:lnTo>
                <a:lnTo>
                  <a:pt x="296" y="10565"/>
                </a:lnTo>
                <a:lnTo>
                  <a:pt x="389" y="10861"/>
                </a:lnTo>
                <a:lnTo>
                  <a:pt x="481" y="11158"/>
                </a:lnTo>
                <a:lnTo>
                  <a:pt x="592" y="11435"/>
                </a:lnTo>
                <a:lnTo>
                  <a:pt x="722" y="11731"/>
                </a:lnTo>
                <a:lnTo>
                  <a:pt x="851" y="12009"/>
                </a:lnTo>
                <a:lnTo>
                  <a:pt x="981" y="12268"/>
                </a:lnTo>
                <a:lnTo>
                  <a:pt x="1129" y="12545"/>
                </a:lnTo>
                <a:lnTo>
                  <a:pt x="1295" y="12804"/>
                </a:lnTo>
                <a:lnTo>
                  <a:pt x="1462" y="13063"/>
                </a:lnTo>
                <a:lnTo>
                  <a:pt x="1647" y="13322"/>
                </a:lnTo>
                <a:lnTo>
                  <a:pt x="1832" y="13563"/>
                </a:lnTo>
                <a:lnTo>
                  <a:pt x="2036" y="13803"/>
                </a:lnTo>
                <a:lnTo>
                  <a:pt x="2258" y="14044"/>
                </a:lnTo>
                <a:lnTo>
                  <a:pt x="2480" y="14285"/>
                </a:lnTo>
                <a:lnTo>
                  <a:pt x="2702" y="14488"/>
                </a:lnTo>
                <a:lnTo>
                  <a:pt x="2942" y="14710"/>
                </a:lnTo>
                <a:lnTo>
                  <a:pt x="3183" y="14914"/>
                </a:lnTo>
                <a:lnTo>
                  <a:pt x="3460" y="15117"/>
                </a:lnTo>
                <a:lnTo>
                  <a:pt x="3738" y="15302"/>
                </a:lnTo>
                <a:lnTo>
                  <a:pt x="4034" y="15487"/>
                </a:lnTo>
                <a:lnTo>
                  <a:pt x="4330" y="15654"/>
                </a:lnTo>
                <a:lnTo>
                  <a:pt x="4626" y="15820"/>
                </a:lnTo>
                <a:lnTo>
                  <a:pt x="4941" y="15968"/>
                </a:lnTo>
                <a:lnTo>
                  <a:pt x="5255" y="16098"/>
                </a:lnTo>
                <a:lnTo>
                  <a:pt x="5570" y="16227"/>
                </a:lnTo>
                <a:lnTo>
                  <a:pt x="5903" y="16338"/>
                </a:lnTo>
                <a:lnTo>
                  <a:pt x="6236" y="16431"/>
                </a:lnTo>
                <a:lnTo>
                  <a:pt x="6587" y="16505"/>
                </a:lnTo>
                <a:lnTo>
                  <a:pt x="6920" y="16579"/>
                </a:lnTo>
                <a:lnTo>
                  <a:pt x="7272" y="16634"/>
                </a:lnTo>
                <a:lnTo>
                  <a:pt x="7642" y="16671"/>
                </a:lnTo>
                <a:lnTo>
                  <a:pt x="7994" y="16690"/>
                </a:lnTo>
                <a:lnTo>
                  <a:pt x="8364" y="16709"/>
                </a:lnTo>
                <a:lnTo>
                  <a:pt x="8715" y="16690"/>
                </a:lnTo>
                <a:lnTo>
                  <a:pt x="9085" y="16671"/>
                </a:lnTo>
                <a:lnTo>
                  <a:pt x="9437" y="16634"/>
                </a:lnTo>
                <a:lnTo>
                  <a:pt x="9788" y="16579"/>
                </a:lnTo>
                <a:lnTo>
                  <a:pt x="10140" y="16505"/>
                </a:lnTo>
                <a:lnTo>
                  <a:pt x="10473" y="16431"/>
                </a:lnTo>
                <a:lnTo>
                  <a:pt x="10806" y="16338"/>
                </a:lnTo>
                <a:lnTo>
                  <a:pt x="11139" y="16227"/>
                </a:lnTo>
                <a:lnTo>
                  <a:pt x="11472" y="16098"/>
                </a:lnTo>
                <a:lnTo>
                  <a:pt x="11787" y="15968"/>
                </a:lnTo>
                <a:lnTo>
                  <a:pt x="12083" y="15820"/>
                </a:lnTo>
                <a:lnTo>
                  <a:pt x="12397" y="15654"/>
                </a:lnTo>
                <a:lnTo>
                  <a:pt x="12693" y="15487"/>
                </a:lnTo>
                <a:lnTo>
                  <a:pt x="12971" y="15302"/>
                </a:lnTo>
                <a:lnTo>
                  <a:pt x="13249" y="15117"/>
                </a:lnTo>
                <a:lnTo>
                  <a:pt x="13526" y="14914"/>
                </a:lnTo>
                <a:lnTo>
                  <a:pt x="13767" y="14710"/>
                </a:lnTo>
                <a:lnTo>
                  <a:pt x="14007" y="14488"/>
                </a:lnTo>
                <a:lnTo>
                  <a:pt x="14229" y="14285"/>
                </a:lnTo>
                <a:lnTo>
                  <a:pt x="14451" y="14044"/>
                </a:lnTo>
                <a:lnTo>
                  <a:pt x="14673" y="13803"/>
                </a:lnTo>
                <a:lnTo>
                  <a:pt x="14877" y="13563"/>
                </a:lnTo>
                <a:lnTo>
                  <a:pt x="15062" y="13322"/>
                </a:lnTo>
                <a:lnTo>
                  <a:pt x="15247" y="13063"/>
                </a:lnTo>
                <a:lnTo>
                  <a:pt x="15413" y="12804"/>
                </a:lnTo>
                <a:lnTo>
                  <a:pt x="15580" y="12545"/>
                </a:lnTo>
                <a:lnTo>
                  <a:pt x="15728" y="12268"/>
                </a:lnTo>
                <a:lnTo>
                  <a:pt x="15876" y="12009"/>
                </a:lnTo>
                <a:lnTo>
                  <a:pt x="16006" y="11731"/>
                </a:lnTo>
                <a:lnTo>
                  <a:pt x="16117" y="11435"/>
                </a:lnTo>
                <a:lnTo>
                  <a:pt x="16228" y="11158"/>
                </a:lnTo>
                <a:lnTo>
                  <a:pt x="16320" y="10861"/>
                </a:lnTo>
                <a:lnTo>
                  <a:pt x="16413" y="10565"/>
                </a:lnTo>
                <a:lnTo>
                  <a:pt x="16487" y="10251"/>
                </a:lnTo>
                <a:lnTo>
                  <a:pt x="16561" y="9955"/>
                </a:lnTo>
                <a:lnTo>
                  <a:pt x="16616" y="9640"/>
                </a:lnTo>
                <a:lnTo>
                  <a:pt x="16653" y="9326"/>
                </a:lnTo>
                <a:lnTo>
                  <a:pt x="16690" y="8993"/>
                </a:lnTo>
                <a:lnTo>
                  <a:pt x="16709" y="8678"/>
                </a:lnTo>
                <a:lnTo>
                  <a:pt x="16709" y="8345"/>
                </a:lnTo>
                <a:lnTo>
                  <a:pt x="16690" y="7919"/>
                </a:lnTo>
                <a:lnTo>
                  <a:pt x="16672" y="7494"/>
                </a:lnTo>
                <a:lnTo>
                  <a:pt x="16616" y="7087"/>
                </a:lnTo>
                <a:lnTo>
                  <a:pt x="16542" y="6661"/>
                </a:lnTo>
                <a:lnTo>
                  <a:pt x="16450" y="6273"/>
                </a:lnTo>
                <a:lnTo>
                  <a:pt x="16339" y="5866"/>
                </a:lnTo>
                <a:lnTo>
                  <a:pt x="16209" y="5477"/>
                </a:lnTo>
                <a:lnTo>
                  <a:pt x="16043" y="5107"/>
                </a:lnTo>
                <a:lnTo>
                  <a:pt x="15876" y="4737"/>
                </a:lnTo>
                <a:lnTo>
                  <a:pt x="15691" y="4367"/>
                </a:lnTo>
                <a:lnTo>
                  <a:pt x="15506" y="4015"/>
                </a:lnTo>
                <a:lnTo>
                  <a:pt x="15284" y="3682"/>
                </a:lnTo>
                <a:lnTo>
                  <a:pt x="15043" y="3349"/>
                </a:lnTo>
                <a:lnTo>
                  <a:pt x="14803" y="3035"/>
                </a:lnTo>
                <a:lnTo>
                  <a:pt x="14544" y="2739"/>
                </a:lnTo>
                <a:lnTo>
                  <a:pt x="14266" y="2442"/>
                </a:lnTo>
                <a:lnTo>
                  <a:pt x="13970" y="2165"/>
                </a:lnTo>
                <a:lnTo>
                  <a:pt x="13674" y="1906"/>
                </a:lnTo>
                <a:lnTo>
                  <a:pt x="13360" y="1665"/>
                </a:lnTo>
                <a:lnTo>
                  <a:pt x="13027" y="1425"/>
                </a:lnTo>
                <a:lnTo>
                  <a:pt x="12693" y="1203"/>
                </a:lnTo>
                <a:lnTo>
                  <a:pt x="12342" y="1018"/>
                </a:lnTo>
                <a:lnTo>
                  <a:pt x="11972" y="833"/>
                </a:lnTo>
                <a:lnTo>
                  <a:pt x="11602" y="666"/>
                </a:lnTo>
                <a:lnTo>
                  <a:pt x="11232" y="500"/>
                </a:lnTo>
                <a:lnTo>
                  <a:pt x="10843" y="370"/>
                </a:lnTo>
                <a:lnTo>
                  <a:pt x="10436" y="259"/>
                </a:lnTo>
                <a:lnTo>
                  <a:pt x="10048" y="167"/>
                </a:lnTo>
                <a:lnTo>
                  <a:pt x="9622" y="93"/>
                </a:lnTo>
                <a:lnTo>
                  <a:pt x="9215" y="37"/>
                </a:lnTo>
                <a:lnTo>
                  <a:pt x="8789" y="19"/>
                </a:lnTo>
                <a:lnTo>
                  <a:pt x="836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72" name="Google Shape;3372;p37"/>
          <p:cNvGrpSpPr/>
          <p:nvPr/>
        </p:nvGrpSpPr>
        <p:grpSpPr>
          <a:xfrm rot="883524">
            <a:off x="318268" y="2832947"/>
            <a:ext cx="343605" cy="1117195"/>
            <a:chOff x="5519150" y="-121650"/>
            <a:chExt cx="130475" cy="424225"/>
          </a:xfrm>
        </p:grpSpPr>
        <p:sp>
          <p:nvSpPr>
            <p:cNvPr id="3373" name="Google Shape;3373;p37"/>
            <p:cNvSpPr/>
            <p:nvPr/>
          </p:nvSpPr>
          <p:spPr>
            <a:xfrm>
              <a:off x="5544575" y="-121650"/>
              <a:ext cx="82850" cy="213300"/>
            </a:xfrm>
            <a:custGeom>
              <a:avLst/>
              <a:gdLst/>
              <a:ahLst/>
              <a:cxnLst/>
              <a:rect l="l" t="t" r="r" b="b"/>
              <a:pathLst>
                <a:path w="3314" h="8532" extrusionOk="0">
                  <a:moveTo>
                    <a:pt x="2998" y="1"/>
                  </a:moveTo>
                  <a:lnTo>
                    <a:pt x="2906" y="38"/>
                  </a:lnTo>
                  <a:lnTo>
                    <a:pt x="2795" y="75"/>
                  </a:lnTo>
                  <a:lnTo>
                    <a:pt x="2665" y="131"/>
                  </a:lnTo>
                  <a:lnTo>
                    <a:pt x="2536" y="205"/>
                  </a:lnTo>
                  <a:lnTo>
                    <a:pt x="2258" y="427"/>
                  </a:lnTo>
                  <a:lnTo>
                    <a:pt x="1962" y="686"/>
                  </a:lnTo>
                  <a:lnTo>
                    <a:pt x="1648" y="1000"/>
                  </a:lnTo>
                  <a:lnTo>
                    <a:pt x="1333" y="1333"/>
                  </a:lnTo>
                  <a:lnTo>
                    <a:pt x="1037" y="1703"/>
                  </a:lnTo>
                  <a:lnTo>
                    <a:pt x="760" y="2073"/>
                  </a:lnTo>
                  <a:lnTo>
                    <a:pt x="519" y="2443"/>
                  </a:lnTo>
                  <a:lnTo>
                    <a:pt x="297" y="2795"/>
                  </a:lnTo>
                  <a:lnTo>
                    <a:pt x="130" y="3128"/>
                  </a:lnTo>
                  <a:lnTo>
                    <a:pt x="75" y="3276"/>
                  </a:lnTo>
                  <a:lnTo>
                    <a:pt x="38" y="3406"/>
                  </a:lnTo>
                  <a:lnTo>
                    <a:pt x="1" y="3535"/>
                  </a:lnTo>
                  <a:lnTo>
                    <a:pt x="1" y="3646"/>
                  </a:lnTo>
                  <a:lnTo>
                    <a:pt x="1" y="8253"/>
                  </a:lnTo>
                  <a:lnTo>
                    <a:pt x="1" y="8531"/>
                  </a:lnTo>
                  <a:lnTo>
                    <a:pt x="3313" y="8531"/>
                  </a:lnTo>
                  <a:lnTo>
                    <a:pt x="3313" y="427"/>
                  </a:lnTo>
                  <a:lnTo>
                    <a:pt x="3295" y="279"/>
                  </a:lnTo>
                  <a:lnTo>
                    <a:pt x="3276" y="168"/>
                  </a:lnTo>
                  <a:lnTo>
                    <a:pt x="3221" y="94"/>
                  </a:lnTo>
                  <a:lnTo>
                    <a:pt x="3165" y="38"/>
                  </a:lnTo>
                  <a:lnTo>
                    <a:pt x="3091" y="19"/>
                  </a:lnTo>
                  <a:lnTo>
                    <a:pt x="2998"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4" name="Google Shape;3374;p37"/>
            <p:cNvSpPr/>
            <p:nvPr/>
          </p:nvSpPr>
          <p:spPr>
            <a:xfrm>
              <a:off x="5544575" y="-121650"/>
              <a:ext cx="82850" cy="213300"/>
            </a:xfrm>
            <a:custGeom>
              <a:avLst/>
              <a:gdLst/>
              <a:ahLst/>
              <a:cxnLst/>
              <a:rect l="l" t="t" r="r" b="b"/>
              <a:pathLst>
                <a:path w="3314" h="8532" fill="none" extrusionOk="0">
                  <a:moveTo>
                    <a:pt x="1" y="8253"/>
                  </a:moveTo>
                  <a:lnTo>
                    <a:pt x="1" y="8253"/>
                  </a:lnTo>
                  <a:lnTo>
                    <a:pt x="1" y="3646"/>
                  </a:lnTo>
                  <a:lnTo>
                    <a:pt x="1" y="3646"/>
                  </a:lnTo>
                  <a:lnTo>
                    <a:pt x="1" y="3535"/>
                  </a:lnTo>
                  <a:lnTo>
                    <a:pt x="38" y="3406"/>
                  </a:lnTo>
                  <a:lnTo>
                    <a:pt x="75" y="3276"/>
                  </a:lnTo>
                  <a:lnTo>
                    <a:pt x="130" y="3128"/>
                  </a:lnTo>
                  <a:lnTo>
                    <a:pt x="297" y="2795"/>
                  </a:lnTo>
                  <a:lnTo>
                    <a:pt x="519" y="2443"/>
                  </a:lnTo>
                  <a:lnTo>
                    <a:pt x="760" y="2073"/>
                  </a:lnTo>
                  <a:lnTo>
                    <a:pt x="1037" y="1703"/>
                  </a:lnTo>
                  <a:lnTo>
                    <a:pt x="1333" y="1333"/>
                  </a:lnTo>
                  <a:lnTo>
                    <a:pt x="1648" y="1000"/>
                  </a:lnTo>
                  <a:lnTo>
                    <a:pt x="1962" y="686"/>
                  </a:lnTo>
                  <a:lnTo>
                    <a:pt x="2258" y="427"/>
                  </a:lnTo>
                  <a:lnTo>
                    <a:pt x="2536" y="205"/>
                  </a:lnTo>
                  <a:lnTo>
                    <a:pt x="2665" y="131"/>
                  </a:lnTo>
                  <a:lnTo>
                    <a:pt x="2795" y="75"/>
                  </a:lnTo>
                  <a:lnTo>
                    <a:pt x="2906" y="38"/>
                  </a:lnTo>
                  <a:lnTo>
                    <a:pt x="2998" y="1"/>
                  </a:lnTo>
                  <a:lnTo>
                    <a:pt x="3091" y="19"/>
                  </a:lnTo>
                  <a:lnTo>
                    <a:pt x="3165" y="38"/>
                  </a:lnTo>
                  <a:lnTo>
                    <a:pt x="3221" y="94"/>
                  </a:lnTo>
                  <a:lnTo>
                    <a:pt x="3276" y="168"/>
                  </a:lnTo>
                  <a:lnTo>
                    <a:pt x="3295" y="279"/>
                  </a:lnTo>
                  <a:lnTo>
                    <a:pt x="3313" y="427"/>
                  </a:lnTo>
                  <a:lnTo>
                    <a:pt x="3313" y="427"/>
                  </a:lnTo>
                  <a:lnTo>
                    <a:pt x="3313" y="8531"/>
                  </a:lnTo>
                  <a:lnTo>
                    <a:pt x="1" y="8531"/>
                  </a:lnTo>
                </a:path>
              </a:pathLst>
            </a:cu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5" name="Google Shape;3375;p37"/>
            <p:cNvSpPr/>
            <p:nvPr/>
          </p:nvSpPr>
          <p:spPr>
            <a:xfrm>
              <a:off x="5519150" y="48125"/>
              <a:ext cx="130475" cy="254450"/>
            </a:xfrm>
            <a:custGeom>
              <a:avLst/>
              <a:gdLst/>
              <a:ahLst/>
              <a:cxnLst/>
              <a:rect l="l" t="t" r="r" b="b"/>
              <a:pathLst>
                <a:path w="5219" h="10178" extrusionOk="0">
                  <a:moveTo>
                    <a:pt x="0" y="1"/>
                  </a:moveTo>
                  <a:lnTo>
                    <a:pt x="0" y="10178"/>
                  </a:lnTo>
                  <a:lnTo>
                    <a:pt x="5218" y="10178"/>
                  </a:lnTo>
                  <a:lnTo>
                    <a:pt x="5218" y="1"/>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76" name="Google Shape;3376;p37"/>
          <p:cNvSpPr/>
          <p:nvPr/>
        </p:nvSpPr>
        <p:spPr>
          <a:xfrm>
            <a:off x="8152099" y="1219275"/>
            <a:ext cx="864995" cy="1304964"/>
          </a:xfrm>
          <a:custGeom>
            <a:avLst/>
            <a:gdLst/>
            <a:ahLst/>
            <a:cxnLst/>
            <a:rect l="l" t="t" r="r" b="b"/>
            <a:pathLst>
              <a:path w="55342" h="83491" extrusionOk="0">
                <a:moveTo>
                  <a:pt x="28498" y="1"/>
                </a:moveTo>
                <a:lnTo>
                  <a:pt x="3212" y="31613"/>
                </a:lnTo>
                <a:lnTo>
                  <a:pt x="18824" y="37414"/>
                </a:lnTo>
                <a:lnTo>
                  <a:pt x="0" y="55479"/>
                </a:lnTo>
                <a:lnTo>
                  <a:pt x="16235" y="61533"/>
                </a:lnTo>
                <a:lnTo>
                  <a:pt x="234" y="83490"/>
                </a:lnTo>
                <a:lnTo>
                  <a:pt x="39068" y="59372"/>
                </a:lnTo>
                <a:lnTo>
                  <a:pt x="27837" y="55187"/>
                </a:lnTo>
                <a:lnTo>
                  <a:pt x="48373" y="34417"/>
                </a:lnTo>
                <a:lnTo>
                  <a:pt x="35895" y="29764"/>
                </a:lnTo>
                <a:lnTo>
                  <a:pt x="55342" y="9987"/>
                </a:lnTo>
                <a:lnTo>
                  <a:pt x="2849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78" name="Google Shape;3378;p37"/>
          <p:cNvGrpSpPr/>
          <p:nvPr/>
        </p:nvGrpSpPr>
        <p:grpSpPr>
          <a:xfrm>
            <a:off x="410675" y="4005313"/>
            <a:ext cx="1073075" cy="933400"/>
            <a:chOff x="2680950" y="3485025"/>
            <a:chExt cx="1073075" cy="933400"/>
          </a:xfrm>
        </p:grpSpPr>
        <p:sp>
          <p:nvSpPr>
            <p:cNvPr id="3379" name="Google Shape;3379;p37"/>
            <p:cNvSpPr/>
            <p:nvPr/>
          </p:nvSpPr>
          <p:spPr>
            <a:xfrm>
              <a:off x="2704800" y="3833950"/>
              <a:ext cx="972350" cy="584475"/>
            </a:xfrm>
            <a:custGeom>
              <a:avLst/>
              <a:gdLst/>
              <a:ahLst/>
              <a:cxnLst/>
              <a:rect l="l" t="t" r="r" b="b"/>
              <a:pathLst>
                <a:path w="38894" h="23379" extrusionOk="0">
                  <a:moveTo>
                    <a:pt x="1110" y="0"/>
                  </a:moveTo>
                  <a:lnTo>
                    <a:pt x="1032" y="137"/>
                  </a:lnTo>
                  <a:lnTo>
                    <a:pt x="857" y="526"/>
                  </a:lnTo>
                  <a:lnTo>
                    <a:pt x="721" y="818"/>
                  </a:lnTo>
                  <a:lnTo>
                    <a:pt x="604" y="1168"/>
                  </a:lnTo>
                  <a:lnTo>
                    <a:pt x="468" y="1558"/>
                  </a:lnTo>
                  <a:lnTo>
                    <a:pt x="351" y="2005"/>
                  </a:lnTo>
                  <a:lnTo>
                    <a:pt x="234" y="2492"/>
                  </a:lnTo>
                  <a:lnTo>
                    <a:pt x="137" y="3037"/>
                  </a:lnTo>
                  <a:lnTo>
                    <a:pt x="59" y="3621"/>
                  </a:lnTo>
                  <a:lnTo>
                    <a:pt x="20" y="4224"/>
                  </a:lnTo>
                  <a:lnTo>
                    <a:pt x="1" y="4886"/>
                  </a:lnTo>
                  <a:lnTo>
                    <a:pt x="40" y="5567"/>
                  </a:lnTo>
                  <a:lnTo>
                    <a:pt x="78" y="5937"/>
                  </a:lnTo>
                  <a:lnTo>
                    <a:pt x="117" y="6288"/>
                  </a:lnTo>
                  <a:lnTo>
                    <a:pt x="176" y="6658"/>
                  </a:lnTo>
                  <a:lnTo>
                    <a:pt x="254" y="7047"/>
                  </a:lnTo>
                  <a:lnTo>
                    <a:pt x="351" y="7417"/>
                  </a:lnTo>
                  <a:lnTo>
                    <a:pt x="468" y="7806"/>
                  </a:lnTo>
                  <a:lnTo>
                    <a:pt x="585" y="8195"/>
                  </a:lnTo>
                  <a:lnTo>
                    <a:pt x="721" y="8604"/>
                  </a:lnTo>
                  <a:lnTo>
                    <a:pt x="896" y="9013"/>
                  </a:lnTo>
                  <a:lnTo>
                    <a:pt x="1071" y="9422"/>
                  </a:lnTo>
                  <a:lnTo>
                    <a:pt x="1266" y="9831"/>
                  </a:lnTo>
                  <a:lnTo>
                    <a:pt x="1499" y="10239"/>
                  </a:lnTo>
                  <a:lnTo>
                    <a:pt x="1733" y="10668"/>
                  </a:lnTo>
                  <a:lnTo>
                    <a:pt x="2006" y="11076"/>
                  </a:lnTo>
                  <a:lnTo>
                    <a:pt x="2298" y="11505"/>
                  </a:lnTo>
                  <a:lnTo>
                    <a:pt x="2609" y="11933"/>
                  </a:lnTo>
                  <a:lnTo>
                    <a:pt x="2959" y="12361"/>
                  </a:lnTo>
                  <a:lnTo>
                    <a:pt x="3310" y="12789"/>
                  </a:lnTo>
                  <a:lnTo>
                    <a:pt x="3719" y="13218"/>
                  </a:lnTo>
                  <a:lnTo>
                    <a:pt x="4127" y="13646"/>
                  </a:lnTo>
                  <a:lnTo>
                    <a:pt x="4575" y="14094"/>
                  </a:lnTo>
                  <a:lnTo>
                    <a:pt x="5062" y="14522"/>
                  </a:lnTo>
                  <a:lnTo>
                    <a:pt x="5568" y="14950"/>
                  </a:lnTo>
                  <a:lnTo>
                    <a:pt x="6093" y="15378"/>
                  </a:lnTo>
                  <a:lnTo>
                    <a:pt x="6677" y="15807"/>
                  </a:lnTo>
                  <a:lnTo>
                    <a:pt x="7281" y="16235"/>
                  </a:lnTo>
                  <a:lnTo>
                    <a:pt x="7904" y="16663"/>
                  </a:lnTo>
                  <a:lnTo>
                    <a:pt x="8585" y="17091"/>
                  </a:lnTo>
                  <a:lnTo>
                    <a:pt x="9286" y="17520"/>
                  </a:lnTo>
                  <a:lnTo>
                    <a:pt x="10026" y="17928"/>
                  </a:lnTo>
                  <a:lnTo>
                    <a:pt x="10785" y="18357"/>
                  </a:lnTo>
                  <a:lnTo>
                    <a:pt x="11602" y="18765"/>
                  </a:lnTo>
                  <a:lnTo>
                    <a:pt x="12459" y="19174"/>
                  </a:lnTo>
                  <a:lnTo>
                    <a:pt x="13335" y="19583"/>
                  </a:lnTo>
                  <a:lnTo>
                    <a:pt x="14269" y="19992"/>
                  </a:lnTo>
                  <a:lnTo>
                    <a:pt x="15242" y="20381"/>
                  </a:lnTo>
                  <a:lnTo>
                    <a:pt x="16216" y="20751"/>
                  </a:lnTo>
                  <a:lnTo>
                    <a:pt x="17169" y="21101"/>
                  </a:lnTo>
                  <a:lnTo>
                    <a:pt x="18084" y="21432"/>
                  </a:lnTo>
                  <a:lnTo>
                    <a:pt x="18980" y="21724"/>
                  </a:lnTo>
                  <a:lnTo>
                    <a:pt x="19856" y="21997"/>
                  </a:lnTo>
                  <a:lnTo>
                    <a:pt x="20693" y="22230"/>
                  </a:lnTo>
                  <a:lnTo>
                    <a:pt x="21510" y="22444"/>
                  </a:lnTo>
                  <a:lnTo>
                    <a:pt x="22308" y="22639"/>
                  </a:lnTo>
                  <a:lnTo>
                    <a:pt x="23087" y="22814"/>
                  </a:lnTo>
                  <a:lnTo>
                    <a:pt x="23827" y="22951"/>
                  </a:lnTo>
                  <a:lnTo>
                    <a:pt x="24566" y="23067"/>
                  </a:lnTo>
                  <a:lnTo>
                    <a:pt x="25267" y="23184"/>
                  </a:lnTo>
                  <a:lnTo>
                    <a:pt x="25929" y="23262"/>
                  </a:lnTo>
                  <a:lnTo>
                    <a:pt x="26591" y="23320"/>
                  </a:lnTo>
                  <a:lnTo>
                    <a:pt x="27233" y="23359"/>
                  </a:lnTo>
                  <a:lnTo>
                    <a:pt x="27837" y="23379"/>
                  </a:lnTo>
                  <a:lnTo>
                    <a:pt x="29005" y="23379"/>
                  </a:lnTo>
                  <a:lnTo>
                    <a:pt x="29550" y="23340"/>
                  </a:lnTo>
                  <a:lnTo>
                    <a:pt x="30075" y="23301"/>
                  </a:lnTo>
                  <a:lnTo>
                    <a:pt x="30581" y="23242"/>
                  </a:lnTo>
                  <a:lnTo>
                    <a:pt x="31068" y="23165"/>
                  </a:lnTo>
                  <a:lnTo>
                    <a:pt x="31555" y="23067"/>
                  </a:lnTo>
                  <a:lnTo>
                    <a:pt x="32002" y="22970"/>
                  </a:lnTo>
                  <a:lnTo>
                    <a:pt x="32431" y="22853"/>
                  </a:lnTo>
                  <a:lnTo>
                    <a:pt x="32839" y="22736"/>
                  </a:lnTo>
                  <a:lnTo>
                    <a:pt x="33248" y="22600"/>
                  </a:lnTo>
                  <a:lnTo>
                    <a:pt x="33618" y="22444"/>
                  </a:lnTo>
                  <a:lnTo>
                    <a:pt x="33988" y="22289"/>
                  </a:lnTo>
                  <a:lnTo>
                    <a:pt x="34338" y="22133"/>
                  </a:lnTo>
                  <a:lnTo>
                    <a:pt x="34669" y="21958"/>
                  </a:lnTo>
                  <a:lnTo>
                    <a:pt x="34981" y="21783"/>
                  </a:lnTo>
                  <a:lnTo>
                    <a:pt x="35273" y="21607"/>
                  </a:lnTo>
                  <a:lnTo>
                    <a:pt x="35565" y="21413"/>
                  </a:lnTo>
                  <a:lnTo>
                    <a:pt x="35837" y="21218"/>
                  </a:lnTo>
                  <a:lnTo>
                    <a:pt x="36090" y="21023"/>
                  </a:lnTo>
                  <a:lnTo>
                    <a:pt x="36557" y="20615"/>
                  </a:lnTo>
                  <a:lnTo>
                    <a:pt x="36966" y="20206"/>
                  </a:lnTo>
                  <a:lnTo>
                    <a:pt x="37336" y="19797"/>
                  </a:lnTo>
                  <a:lnTo>
                    <a:pt x="37667" y="19388"/>
                  </a:lnTo>
                  <a:lnTo>
                    <a:pt x="37940" y="18999"/>
                  </a:lnTo>
                  <a:lnTo>
                    <a:pt x="38173" y="18629"/>
                  </a:lnTo>
                  <a:lnTo>
                    <a:pt x="38368" y="18259"/>
                  </a:lnTo>
                  <a:lnTo>
                    <a:pt x="38523" y="17948"/>
                  </a:lnTo>
                  <a:lnTo>
                    <a:pt x="38640" y="17636"/>
                  </a:lnTo>
                  <a:lnTo>
                    <a:pt x="38738" y="17383"/>
                  </a:lnTo>
                  <a:lnTo>
                    <a:pt x="38874" y="17033"/>
                  </a:lnTo>
                  <a:lnTo>
                    <a:pt x="38893" y="16897"/>
                  </a:lnTo>
                  <a:lnTo>
                    <a:pt x="1110"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0" name="Google Shape;3380;p37"/>
            <p:cNvSpPr/>
            <p:nvPr/>
          </p:nvSpPr>
          <p:spPr>
            <a:xfrm>
              <a:off x="2680950" y="3746825"/>
              <a:ext cx="637050" cy="434600"/>
            </a:xfrm>
            <a:custGeom>
              <a:avLst/>
              <a:gdLst/>
              <a:ahLst/>
              <a:cxnLst/>
              <a:rect l="l" t="t" r="r" b="b"/>
              <a:pathLst>
                <a:path w="25482" h="17384" extrusionOk="0">
                  <a:moveTo>
                    <a:pt x="4361" y="1"/>
                  </a:moveTo>
                  <a:lnTo>
                    <a:pt x="3680" y="20"/>
                  </a:lnTo>
                  <a:lnTo>
                    <a:pt x="2979" y="79"/>
                  </a:lnTo>
                  <a:lnTo>
                    <a:pt x="2181" y="157"/>
                  </a:lnTo>
                  <a:lnTo>
                    <a:pt x="1772" y="196"/>
                  </a:lnTo>
                  <a:lnTo>
                    <a:pt x="1383" y="273"/>
                  </a:lnTo>
                  <a:lnTo>
                    <a:pt x="1013" y="332"/>
                  </a:lnTo>
                  <a:lnTo>
                    <a:pt x="682" y="429"/>
                  </a:lnTo>
                  <a:lnTo>
                    <a:pt x="410" y="526"/>
                  </a:lnTo>
                  <a:lnTo>
                    <a:pt x="293" y="585"/>
                  </a:lnTo>
                  <a:lnTo>
                    <a:pt x="195" y="643"/>
                  </a:lnTo>
                  <a:lnTo>
                    <a:pt x="118" y="702"/>
                  </a:lnTo>
                  <a:lnTo>
                    <a:pt x="59" y="780"/>
                  </a:lnTo>
                  <a:lnTo>
                    <a:pt x="20" y="838"/>
                  </a:lnTo>
                  <a:lnTo>
                    <a:pt x="1" y="916"/>
                  </a:lnTo>
                  <a:lnTo>
                    <a:pt x="20" y="1013"/>
                  </a:lnTo>
                  <a:lnTo>
                    <a:pt x="79" y="1188"/>
                  </a:lnTo>
                  <a:lnTo>
                    <a:pt x="312" y="1636"/>
                  </a:lnTo>
                  <a:lnTo>
                    <a:pt x="682" y="2278"/>
                  </a:lnTo>
                  <a:lnTo>
                    <a:pt x="1149" y="3057"/>
                  </a:lnTo>
                  <a:lnTo>
                    <a:pt x="1733" y="3972"/>
                  </a:lnTo>
                  <a:lnTo>
                    <a:pt x="2395" y="4984"/>
                  </a:lnTo>
                  <a:lnTo>
                    <a:pt x="3115" y="6074"/>
                  </a:lnTo>
                  <a:lnTo>
                    <a:pt x="3913" y="7203"/>
                  </a:lnTo>
                  <a:lnTo>
                    <a:pt x="4731" y="8371"/>
                  </a:lnTo>
                  <a:lnTo>
                    <a:pt x="5568" y="9539"/>
                  </a:lnTo>
                  <a:lnTo>
                    <a:pt x="6425" y="10688"/>
                  </a:lnTo>
                  <a:lnTo>
                    <a:pt x="7262" y="11778"/>
                  </a:lnTo>
                  <a:lnTo>
                    <a:pt x="8060" y="12790"/>
                  </a:lnTo>
                  <a:lnTo>
                    <a:pt x="8838" y="13724"/>
                  </a:lnTo>
                  <a:lnTo>
                    <a:pt x="9539" y="14522"/>
                  </a:lnTo>
                  <a:lnTo>
                    <a:pt x="9870" y="14873"/>
                  </a:lnTo>
                  <a:lnTo>
                    <a:pt x="10162" y="15184"/>
                  </a:lnTo>
                  <a:lnTo>
                    <a:pt x="11194" y="16138"/>
                  </a:lnTo>
                  <a:lnTo>
                    <a:pt x="11602" y="16508"/>
                  </a:lnTo>
                  <a:lnTo>
                    <a:pt x="11953" y="16800"/>
                  </a:lnTo>
                  <a:lnTo>
                    <a:pt x="12245" y="17014"/>
                  </a:lnTo>
                  <a:lnTo>
                    <a:pt x="12517" y="17189"/>
                  </a:lnTo>
                  <a:lnTo>
                    <a:pt x="12770" y="17287"/>
                  </a:lnTo>
                  <a:lnTo>
                    <a:pt x="13004" y="17364"/>
                  </a:lnTo>
                  <a:lnTo>
                    <a:pt x="13238" y="17384"/>
                  </a:lnTo>
                  <a:lnTo>
                    <a:pt x="13491" y="17384"/>
                  </a:lnTo>
                  <a:lnTo>
                    <a:pt x="13744" y="17345"/>
                  </a:lnTo>
                  <a:lnTo>
                    <a:pt x="14055" y="17287"/>
                  </a:lnTo>
                  <a:lnTo>
                    <a:pt x="14775" y="17150"/>
                  </a:lnTo>
                  <a:lnTo>
                    <a:pt x="15243" y="17072"/>
                  </a:lnTo>
                  <a:lnTo>
                    <a:pt x="15788" y="17014"/>
                  </a:lnTo>
                  <a:lnTo>
                    <a:pt x="18377" y="16761"/>
                  </a:lnTo>
                  <a:lnTo>
                    <a:pt x="21180" y="16508"/>
                  </a:lnTo>
                  <a:lnTo>
                    <a:pt x="22484" y="16372"/>
                  </a:lnTo>
                  <a:lnTo>
                    <a:pt x="23671" y="16235"/>
                  </a:lnTo>
                  <a:lnTo>
                    <a:pt x="24625" y="16099"/>
                  </a:lnTo>
                  <a:lnTo>
                    <a:pt x="25014" y="16021"/>
                  </a:lnTo>
                  <a:lnTo>
                    <a:pt x="25326" y="15963"/>
                  </a:lnTo>
                  <a:lnTo>
                    <a:pt x="25384" y="15924"/>
                  </a:lnTo>
                  <a:lnTo>
                    <a:pt x="25423" y="15885"/>
                  </a:lnTo>
                  <a:lnTo>
                    <a:pt x="25462" y="15827"/>
                  </a:lnTo>
                  <a:lnTo>
                    <a:pt x="25482" y="15749"/>
                  </a:lnTo>
                  <a:lnTo>
                    <a:pt x="25482" y="15671"/>
                  </a:lnTo>
                  <a:lnTo>
                    <a:pt x="25462" y="15554"/>
                  </a:lnTo>
                  <a:lnTo>
                    <a:pt x="25404" y="15301"/>
                  </a:lnTo>
                  <a:lnTo>
                    <a:pt x="25287" y="15009"/>
                  </a:lnTo>
                  <a:lnTo>
                    <a:pt x="25131" y="14659"/>
                  </a:lnTo>
                  <a:lnTo>
                    <a:pt x="24917" y="14250"/>
                  </a:lnTo>
                  <a:lnTo>
                    <a:pt x="24645" y="13822"/>
                  </a:lnTo>
                  <a:lnTo>
                    <a:pt x="24314" y="13335"/>
                  </a:lnTo>
                  <a:lnTo>
                    <a:pt x="23944" y="12829"/>
                  </a:lnTo>
                  <a:lnTo>
                    <a:pt x="23516" y="12284"/>
                  </a:lnTo>
                  <a:lnTo>
                    <a:pt x="23048" y="11700"/>
                  </a:lnTo>
                  <a:lnTo>
                    <a:pt x="22542" y="11116"/>
                  </a:lnTo>
                  <a:lnTo>
                    <a:pt x="21958" y="10493"/>
                  </a:lnTo>
                  <a:lnTo>
                    <a:pt x="21355" y="9851"/>
                  </a:lnTo>
                  <a:lnTo>
                    <a:pt x="20693" y="9208"/>
                  </a:lnTo>
                  <a:lnTo>
                    <a:pt x="19992" y="8546"/>
                  </a:lnTo>
                  <a:lnTo>
                    <a:pt x="19233" y="7885"/>
                  </a:lnTo>
                  <a:lnTo>
                    <a:pt x="18435" y="7223"/>
                  </a:lnTo>
                  <a:lnTo>
                    <a:pt x="17598" y="6561"/>
                  </a:lnTo>
                  <a:lnTo>
                    <a:pt x="16722" y="5899"/>
                  </a:lnTo>
                  <a:lnTo>
                    <a:pt x="15788" y="5257"/>
                  </a:lnTo>
                  <a:lnTo>
                    <a:pt x="14834" y="4614"/>
                  </a:lnTo>
                  <a:lnTo>
                    <a:pt x="13822" y="3991"/>
                  </a:lnTo>
                  <a:lnTo>
                    <a:pt x="12770" y="3388"/>
                  </a:lnTo>
                  <a:lnTo>
                    <a:pt x="11680" y="2804"/>
                  </a:lnTo>
                  <a:lnTo>
                    <a:pt x="10551" y="2259"/>
                  </a:lnTo>
                  <a:lnTo>
                    <a:pt x="9403" y="1733"/>
                  </a:lnTo>
                  <a:lnTo>
                    <a:pt x="8799" y="1480"/>
                  </a:lnTo>
                  <a:lnTo>
                    <a:pt x="8196" y="1227"/>
                  </a:lnTo>
                  <a:lnTo>
                    <a:pt x="7573" y="994"/>
                  </a:lnTo>
                  <a:lnTo>
                    <a:pt x="6950" y="780"/>
                  </a:lnTo>
                  <a:lnTo>
                    <a:pt x="6308" y="565"/>
                  </a:lnTo>
                  <a:lnTo>
                    <a:pt x="5665" y="371"/>
                  </a:lnTo>
                  <a:lnTo>
                    <a:pt x="5023" y="176"/>
                  </a:lnTo>
                  <a:lnTo>
                    <a:pt x="4361"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1" name="Google Shape;3381;p37"/>
            <p:cNvSpPr/>
            <p:nvPr/>
          </p:nvSpPr>
          <p:spPr>
            <a:xfrm>
              <a:off x="3011875" y="4045625"/>
              <a:ext cx="720750" cy="288625"/>
            </a:xfrm>
            <a:custGeom>
              <a:avLst/>
              <a:gdLst/>
              <a:ahLst/>
              <a:cxnLst/>
              <a:rect l="l" t="t" r="r" b="b"/>
              <a:pathLst>
                <a:path w="28830" h="11545" extrusionOk="0">
                  <a:moveTo>
                    <a:pt x="7086" y="1"/>
                  </a:moveTo>
                  <a:lnTo>
                    <a:pt x="6210" y="59"/>
                  </a:lnTo>
                  <a:lnTo>
                    <a:pt x="5373" y="118"/>
                  </a:lnTo>
                  <a:lnTo>
                    <a:pt x="4594" y="196"/>
                  </a:lnTo>
                  <a:lnTo>
                    <a:pt x="3855" y="293"/>
                  </a:lnTo>
                  <a:lnTo>
                    <a:pt x="3173" y="390"/>
                  </a:lnTo>
                  <a:lnTo>
                    <a:pt x="2551" y="507"/>
                  </a:lnTo>
                  <a:lnTo>
                    <a:pt x="1986" y="643"/>
                  </a:lnTo>
                  <a:lnTo>
                    <a:pt x="1480" y="780"/>
                  </a:lnTo>
                  <a:lnTo>
                    <a:pt x="1052" y="916"/>
                  </a:lnTo>
                  <a:lnTo>
                    <a:pt x="701" y="1052"/>
                  </a:lnTo>
                  <a:lnTo>
                    <a:pt x="409" y="1208"/>
                  </a:lnTo>
                  <a:lnTo>
                    <a:pt x="195" y="1344"/>
                  </a:lnTo>
                  <a:lnTo>
                    <a:pt x="117" y="1402"/>
                  </a:lnTo>
                  <a:lnTo>
                    <a:pt x="59" y="1480"/>
                  </a:lnTo>
                  <a:lnTo>
                    <a:pt x="20" y="1539"/>
                  </a:lnTo>
                  <a:lnTo>
                    <a:pt x="1" y="1597"/>
                  </a:lnTo>
                  <a:lnTo>
                    <a:pt x="1" y="1675"/>
                  </a:lnTo>
                  <a:lnTo>
                    <a:pt x="20" y="1733"/>
                  </a:lnTo>
                  <a:lnTo>
                    <a:pt x="195" y="1986"/>
                  </a:lnTo>
                  <a:lnTo>
                    <a:pt x="429" y="2317"/>
                  </a:lnTo>
                  <a:lnTo>
                    <a:pt x="1032" y="3077"/>
                  </a:lnTo>
                  <a:lnTo>
                    <a:pt x="1791" y="3972"/>
                  </a:lnTo>
                  <a:lnTo>
                    <a:pt x="2667" y="4984"/>
                  </a:lnTo>
                  <a:lnTo>
                    <a:pt x="4536" y="7086"/>
                  </a:lnTo>
                  <a:lnTo>
                    <a:pt x="6249" y="9033"/>
                  </a:lnTo>
                  <a:lnTo>
                    <a:pt x="6599" y="9461"/>
                  </a:lnTo>
                  <a:lnTo>
                    <a:pt x="6872" y="9831"/>
                  </a:lnTo>
                  <a:lnTo>
                    <a:pt x="7320" y="10435"/>
                  </a:lnTo>
                  <a:lnTo>
                    <a:pt x="7495" y="10668"/>
                  </a:lnTo>
                  <a:lnTo>
                    <a:pt x="7670" y="10882"/>
                  </a:lnTo>
                  <a:lnTo>
                    <a:pt x="7845" y="11058"/>
                  </a:lnTo>
                  <a:lnTo>
                    <a:pt x="8020" y="11194"/>
                  </a:lnTo>
                  <a:lnTo>
                    <a:pt x="8254" y="11311"/>
                  </a:lnTo>
                  <a:lnTo>
                    <a:pt x="8507" y="11408"/>
                  </a:lnTo>
                  <a:lnTo>
                    <a:pt x="8819" y="11466"/>
                  </a:lnTo>
                  <a:lnTo>
                    <a:pt x="9188" y="11505"/>
                  </a:lnTo>
                  <a:lnTo>
                    <a:pt x="9636" y="11544"/>
                  </a:lnTo>
                  <a:lnTo>
                    <a:pt x="11583" y="11544"/>
                  </a:lnTo>
                  <a:lnTo>
                    <a:pt x="12030" y="11525"/>
                  </a:lnTo>
                  <a:lnTo>
                    <a:pt x="12498" y="11505"/>
                  </a:lnTo>
                  <a:lnTo>
                    <a:pt x="13568" y="11408"/>
                  </a:lnTo>
                  <a:lnTo>
                    <a:pt x="14756" y="11252"/>
                  </a:lnTo>
                  <a:lnTo>
                    <a:pt x="16040" y="11077"/>
                  </a:lnTo>
                  <a:lnTo>
                    <a:pt x="17403" y="10843"/>
                  </a:lnTo>
                  <a:lnTo>
                    <a:pt x="18805" y="10590"/>
                  </a:lnTo>
                  <a:lnTo>
                    <a:pt x="20206" y="10318"/>
                  </a:lnTo>
                  <a:lnTo>
                    <a:pt x="21608" y="10045"/>
                  </a:lnTo>
                  <a:lnTo>
                    <a:pt x="22951" y="9753"/>
                  </a:lnTo>
                  <a:lnTo>
                    <a:pt x="24236" y="9461"/>
                  </a:lnTo>
                  <a:lnTo>
                    <a:pt x="25423" y="9169"/>
                  </a:lnTo>
                  <a:lnTo>
                    <a:pt x="26455" y="8916"/>
                  </a:lnTo>
                  <a:lnTo>
                    <a:pt x="27350" y="8663"/>
                  </a:lnTo>
                  <a:lnTo>
                    <a:pt x="28051" y="8449"/>
                  </a:lnTo>
                  <a:lnTo>
                    <a:pt x="28518" y="8274"/>
                  </a:lnTo>
                  <a:lnTo>
                    <a:pt x="28674" y="8196"/>
                  </a:lnTo>
                  <a:lnTo>
                    <a:pt x="28771" y="8138"/>
                  </a:lnTo>
                  <a:lnTo>
                    <a:pt x="28810" y="8060"/>
                  </a:lnTo>
                  <a:lnTo>
                    <a:pt x="28829" y="8001"/>
                  </a:lnTo>
                  <a:lnTo>
                    <a:pt x="28829" y="7904"/>
                  </a:lnTo>
                  <a:lnTo>
                    <a:pt x="28810" y="7807"/>
                  </a:lnTo>
                  <a:lnTo>
                    <a:pt x="28791" y="7690"/>
                  </a:lnTo>
                  <a:lnTo>
                    <a:pt x="28732" y="7573"/>
                  </a:lnTo>
                  <a:lnTo>
                    <a:pt x="28596" y="7301"/>
                  </a:lnTo>
                  <a:lnTo>
                    <a:pt x="28421" y="7028"/>
                  </a:lnTo>
                  <a:lnTo>
                    <a:pt x="28207" y="6717"/>
                  </a:lnTo>
                  <a:lnTo>
                    <a:pt x="27973" y="6405"/>
                  </a:lnTo>
                  <a:lnTo>
                    <a:pt x="27700" y="6074"/>
                  </a:lnTo>
                  <a:lnTo>
                    <a:pt x="27175" y="5471"/>
                  </a:lnTo>
                  <a:lnTo>
                    <a:pt x="26708" y="4965"/>
                  </a:lnTo>
                  <a:lnTo>
                    <a:pt x="26221" y="4478"/>
                  </a:lnTo>
                  <a:lnTo>
                    <a:pt x="25618" y="4147"/>
                  </a:lnTo>
                  <a:lnTo>
                    <a:pt x="25014" y="3836"/>
                  </a:lnTo>
                  <a:lnTo>
                    <a:pt x="24411" y="3544"/>
                  </a:lnTo>
                  <a:lnTo>
                    <a:pt x="23807" y="3271"/>
                  </a:lnTo>
                  <a:lnTo>
                    <a:pt x="23204" y="2999"/>
                  </a:lnTo>
                  <a:lnTo>
                    <a:pt x="22581" y="2746"/>
                  </a:lnTo>
                  <a:lnTo>
                    <a:pt x="21977" y="2512"/>
                  </a:lnTo>
                  <a:lnTo>
                    <a:pt x="21374" y="2278"/>
                  </a:lnTo>
                  <a:lnTo>
                    <a:pt x="20167" y="1870"/>
                  </a:lnTo>
                  <a:lnTo>
                    <a:pt x="18960" y="1500"/>
                  </a:lnTo>
                  <a:lnTo>
                    <a:pt x="17773" y="1169"/>
                  </a:lnTo>
                  <a:lnTo>
                    <a:pt x="16605" y="896"/>
                  </a:lnTo>
                  <a:lnTo>
                    <a:pt x="15437" y="663"/>
                  </a:lnTo>
                  <a:lnTo>
                    <a:pt x="14288" y="468"/>
                  </a:lnTo>
                  <a:lnTo>
                    <a:pt x="13179" y="312"/>
                  </a:lnTo>
                  <a:lnTo>
                    <a:pt x="12089" y="176"/>
                  </a:lnTo>
                  <a:lnTo>
                    <a:pt x="11018" y="98"/>
                  </a:lnTo>
                  <a:lnTo>
                    <a:pt x="9987" y="20"/>
                  </a:lnTo>
                  <a:lnTo>
                    <a:pt x="8974"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2" name="Google Shape;3382;p37"/>
            <p:cNvSpPr/>
            <p:nvPr/>
          </p:nvSpPr>
          <p:spPr>
            <a:xfrm>
              <a:off x="2757850" y="3746825"/>
              <a:ext cx="354775" cy="354325"/>
            </a:xfrm>
            <a:custGeom>
              <a:avLst/>
              <a:gdLst/>
              <a:ahLst/>
              <a:cxnLst/>
              <a:rect l="l" t="t" r="r" b="b"/>
              <a:pathLst>
                <a:path w="14191" h="14173" extrusionOk="0">
                  <a:moveTo>
                    <a:pt x="6736" y="1"/>
                  </a:moveTo>
                  <a:lnTo>
                    <a:pt x="6366" y="40"/>
                  </a:lnTo>
                  <a:lnTo>
                    <a:pt x="6015" y="79"/>
                  </a:lnTo>
                  <a:lnTo>
                    <a:pt x="5665" y="137"/>
                  </a:lnTo>
                  <a:lnTo>
                    <a:pt x="5315" y="215"/>
                  </a:lnTo>
                  <a:lnTo>
                    <a:pt x="4984" y="312"/>
                  </a:lnTo>
                  <a:lnTo>
                    <a:pt x="4653" y="429"/>
                  </a:lnTo>
                  <a:lnTo>
                    <a:pt x="4341" y="546"/>
                  </a:lnTo>
                  <a:lnTo>
                    <a:pt x="4030" y="702"/>
                  </a:lnTo>
                  <a:lnTo>
                    <a:pt x="3718" y="857"/>
                  </a:lnTo>
                  <a:lnTo>
                    <a:pt x="3426" y="1033"/>
                  </a:lnTo>
                  <a:lnTo>
                    <a:pt x="3134" y="1208"/>
                  </a:lnTo>
                  <a:lnTo>
                    <a:pt x="2842" y="1402"/>
                  </a:lnTo>
                  <a:lnTo>
                    <a:pt x="2589" y="1617"/>
                  </a:lnTo>
                  <a:lnTo>
                    <a:pt x="2317" y="1831"/>
                  </a:lnTo>
                  <a:lnTo>
                    <a:pt x="2083" y="2064"/>
                  </a:lnTo>
                  <a:lnTo>
                    <a:pt x="1850" y="2317"/>
                  </a:lnTo>
                  <a:lnTo>
                    <a:pt x="1616" y="2570"/>
                  </a:lnTo>
                  <a:lnTo>
                    <a:pt x="1421" y="2843"/>
                  </a:lnTo>
                  <a:lnTo>
                    <a:pt x="1207" y="3115"/>
                  </a:lnTo>
                  <a:lnTo>
                    <a:pt x="1032" y="3407"/>
                  </a:lnTo>
                  <a:lnTo>
                    <a:pt x="857" y="3699"/>
                  </a:lnTo>
                  <a:lnTo>
                    <a:pt x="701" y="4011"/>
                  </a:lnTo>
                  <a:lnTo>
                    <a:pt x="565" y="4322"/>
                  </a:lnTo>
                  <a:lnTo>
                    <a:pt x="429" y="4653"/>
                  </a:lnTo>
                  <a:lnTo>
                    <a:pt x="331" y="4984"/>
                  </a:lnTo>
                  <a:lnTo>
                    <a:pt x="234" y="5315"/>
                  </a:lnTo>
                  <a:lnTo>
                    <a:pt x="156" y="5665"/>
                  </a:lnTo>
                  <a:lnTo>
                    <a:pt x="78" y="6016"/>
                  </a:lnTo>
                  <a:lnTo>
                    <a:pt x="39" y="6366"/>
                  </a:lnTo>
                  <a:lnTo>
                    <a:pt x="20" y="6717"/>
                  </a:lnTo>
                  <a:lnTo>
                    <a:pt x="0" y="7086"/>
                  </a:lnTo>
                  <a:lnTo>
                    <a:pt x="20" y="7456"/>
                  </a:lnTo>
                  <a:lnTo>
                    <a:pt x="39" y="7807"/>
                  </a:lnTo>
                  <a:lnTo>
                    <a:pt x="78" y="8177"/>
                  </a:lnTo>
                  <a:lnTo>
                    <a:pt x="156" y="8527"/>
                  </a:lnTo>
                  <a:lnTo>
                    <a:pt x="234" y="8858"/>
                  </a:lnTo>
                  <a:lnTo>
                    <a:pt x="331" y="9189"/>
                  </a:lnTo>
                  <a:lnTo>
                    <a:pt x="429" y="9520"/>
                  </a:lnTo>
                  <a:lnTo>
                    <a:pt x="565" y="9851"/>
                  </a:lnTo>
                  <a:lnTo>
                    <a:pt x="701" y="10162"/>
                  </a:lnTo>
                  <a:lnTo>
                    <a:pt x="857" y="10474"/>
                  </a:lnTo>
                  <a:lnTo>
                    <a:pt x="1032" y="10765"/>
                  </a:lnTo>
                  <a:lnTo>
                    <a:pt x="1207" y="11057"/>
                  </a:lnTo>
                  <a:lnTo>
                    <a:pt x="1421" y="11330"/>
                  </a:lnTo>
                  <a:lnTo>
                    <a:pt x="1616" y="11603"/>
                  </a:lnTo>
                  <a:lnTo>
                    <a:pt x="1850" y="11856"/>
                  </a:lnTo>
                  <a:lnTo>
                    <a:pt x="2083" y="12109"/>
                  </a:lnTo>
                  <a:lnTo>
                    <a:pt x="2317" y="12342"/>
                  </a:lnTo>
                  <a:lnTo>
                    <a:pt x="2589" y="12556"/>
                  </a:lnTo>
                  <a:lnTo>
                    <a:pt x="2842" y="12770"/>
                  </a:lnTo>
                  <a:lnTo>
                    <a:pt x="3134" y="12965"/>
                  </a:lnTo>
                  <a:lnTo>
                    <a:pt x="3426" y="13160"/>
                  </a:lnTo>
                  <a:lnTo>
                    <a:pt x="3718" y="13316"/>
                  </a:lnTo>
                  <a:lnTo>
                    <a:pt x="4030" y="13491"/>
                  </a:lnTo>
                  <a:lnTo>
                    <a:pt x="4341" y="13627"/>
                  </a:lnTo>
                  <a:lnTo>
                    <a:pt x="4653" y="13744"/>
                  </a:lnTo>
                  <a:lnTo>
                    <a:pt x="4984" y="13861"/>
                  </a:lnTo>
                  <a:lnTo>
                    <a:pt x="5315" y="13958"/>
                  </a:lnTo>
                  <a:lnTo>
                    <a:pt x="5665" y="14036"/>
                  </a:lnTo>
                  <a:lnTo>
                    <a:pt x="6015" y="14094"/>
                  </a:lnTo>
                  <a:lnTo>
                    <a:pt x="6366" y="14153"/>
                  </a:lnTo>
                  <a:lnTo>
                    <a:pt x="6736" y="14172"/>
                  </a:lnTo>
                  <a:lnTo>
                    <a:pt x="7456" y="14172"/>
                  </a:lnTo>
                  <a:lnTo>
                    <a:pt x="7826" y="14153"/>
                  </a:lnTo>
                  <a:lnTo>
                    <a:pt x="8176" y="14094"/>
                  </a:lnTo>
                  <a:lnTo>
                    <a:pt x="8526" y="14036"/>
                  </a:lnTo>
                  <a:lnTo>
                    <a:pt x="8877" y="13958"/>
                  </a:lnTo>
                  <a:lnTo>
                    <a:pt x="9208" y="13861"/>
                  </a:lnTo>
                  <a:lnTo>
                    <a:pt x="9539" y="13744"/>
                  </a:lnTo>
                  <a:lnTo>
                    <a:pt x="9850" y="13627"/>
                  </a:lnTo>
                  <a:lnTo>
                    <a:pt x="10162" y="13491"/>
                  </a:lnTo>
                  <a:lnTo>
                    <a:pt x="10473" y="13316"/>
                  </a:lnTo>
                  <a:lnTo>
                    <a:pt x="10765" y="13160"/>
                  </a:lnTo>
                  <a:lnTo>
                    <a:pt x="11057" y="12965"/>
                  </a:lnTo>
                  <a:lnTo>
                    <a:pt x="11330" y="12770"/>
                  </a:lnTo>
                  <a:lnTo>
                    <a:pt x="11602" y="12556"/>
                  </a:lnTo>
                  <a:lnTo>
                    <a:pt x="11855" y="12342"/>
                  </a:lnTo>
                  <a:lnTo>
                    <a:pt x="12108" y="12109"/>
                  </a:lnTo>
                  <a:lnTo>
                    <a:pt x="12342" y="11856"/>
                  </a:lnTo>
                  <a:lnTo>
                    <a:pt x="12575" y="11603"/>
                  </a:lnTo>
                  <a:lnTo>
                    <a:pt x="12770" y="11330"/>
                  </a:lnTo>
                  <a:lnTo>
                    <a:pt x="12984" y="11057"/>
                  </a:lnTo>
                  <a:lnTo>
                    <a:pt x="13159" y="10765"/>
                  </a:lnTo>
                  <a:lnTo>
                    <a:pt x="13334" y="10474"/>
                  </a:lnTo>
                  <a:lnTo>
                    <a:pt x="13490" y="10162"/>
                  </a:lnTo>
                  <a:lnTo>
                    <a:pt x="13626" y="9851"/>
                  </a:lnTo>
                  <a:lnTo>
                    <a:pt x="13763" y="9520"/>
                  </a:lnTo>
                  <a:lnTo>
                    <a:pt x="13860" y="9189"/>
                  </a:lnTo>
                  <a:lnTo>
                    <a:pt x="13957" y="8858"/>
                  </a:lnTo>
                  <a:lnTo>
                    <a:pt x="14035" y="8527"/>
                  </a:lnTo>
                  <a:lnTo>
                    <a:pt x="14113" y="8177"/>
                  </a:lnTo>
                  <a:lnTo>
                    <a:pt x="14152" y="7807"/>
                  </a:lnTo>
                  <a:lnTo>
                    <a:pt x="14172" y="7456"/>
                  </a:lnTo>
                  <a:lnTo>
                    <a:pt x="14191" y="7086"/>
                  </a:lnTo>
                  <a:lnTo>
                    <a:pt x="14172" y="6717"/>
                  </a:lnTo>
                  <a:lnTo>
                    <a:pt x="14152" y="6366"/>
                  </a:lnTo>
                  <a:lnTo>
                    <a:pt x="14113" y="6016"/>
                  </a:lnTo>
                  <a:lnTo>
                    <a:pt x="14035" y="5665"/>
                  </a:lnTo>
                  <a:lnTo>
                    <a:pt x="13957" y="5315"/>
                  </a:lnTo>
                  <a:lnTo>
                    <a:pt x="13860" y="4984"/>
                  </a:lnTo>
                  <a:lnTo>
                    <a:pt x="13763" y="4653"/>
                  </a:lnTo>
                  <a:lnTo>
                    <a:pt x="13626" y="4322"/>
                  </a:lnTo>
                  <a:lnTo>
                    <a:pt x="13490" y="4011"/>
                  </a:lnTo>
                  <a:lnTo>
                    <a:pt x="13334" y="3699"/>
                  </a:lnTo>
                  <a:lnTo>
                    <a:pt x="13159" y="3407"/>
                  </a:lnTo>
                  <a:lnTo>
                    <a:pt x="12984" y="3115"/>
                  </a:lnTo>
                  <a:lnTo>
                    <a:pt x="12770" y="2843"/>
                  </a:lnTo>
                  <a:lnTo>
                    <a:pt x="12575" y="2570"/>
                  </a:lnTo>
                  <a:lnTo>
                    <a:pt x="12342" y="2317"/>
                  </a:lnTo>
                  <a:lnTo>
                    <a:pt x="12108" y="2064"/>
                  </a:lnTo>
                  <a:lnTo>
                    <a:pt x="11855" y="1831"/>
                  </a:lnTo>
                  <a:lnTo>
                    <a:pt x="11602" y="1617"/>
                  </a:lnTo>
                  <a:lnTo>
                    <a:pt x="11330" y="1402"/>
                  </a:lnTo>
                  <a:lnTo>
                    <a:pt x="11057" y="1208"/>
                  </a:lnTo>
                  <a:lnTo>
                    <a:pt x="10765" y="1033"/>
                  </a:lnTo>
                  <a:lnTo>
                    <a:pt x="10473" y="857"/>
                  </a:lnTo>
                  <a:lnTo>
                    <a:pt x="10162" y="702"/>
                  </a:lnTo>
                  <a:lnTo>
                    <a:pt x="9850" y="546"/>
                  </a:lnTo>
                  <a:lnTo>
                    <a:pt x="9539" y="429"/>
                  </a:lnTo>
                  <a:lnTo>
                    <a:pt x="9208" y="312"/>
                  </a:lnTo>
                  <a:lnTo>
                    <a:pt x="8877" y="215"/>
                  </a:lnTo>
                  <a:lnTo>
                    <a:pt x="8526" y="137"/>
                  </a:lnTo>
                  <a:lnTo>
                    <a:pt x="8176" y="79"/>
                  </a:lnTo>
                  <a:lnTo>
                    <a:pt x="7826" y="40"/>
                  </a:lnTo>
                  <a:lnTo>
                    <a:pt x="7456" y="1"/>
                  </a:lnTo>
                  <a:close/>
                </a:path>
              </a:pathLst>
            </a:custGeom>
            <a:solidFill>
              <a:schemeClr val="accent6"/>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3" name="Google Shape;3383;p37"/>
            <p:cNvSpPr/>
            <p:nvPr/>
          </p:nvSpPr>
          <p:spPr>
            <a:xfrm>
              <a:off x="3237200" y="3948800"/>
              <a:ext cx="354775" cy="354775"/>
            </a:xfrm>
            <a:custGeom>
              <a:avLst/>
              <a:gdLst/>
              <a:ahLst/>
              <a:cxnLst/>
              <a:rect l="l" t="t" r="r" b="b"/>
              <a:pathLst>
                <a:path w="14191" h="14191" extrusionOk="0">
                  <a:moveTo>
                    <a:pt x="7105" y="0"/>
                  </a:moveTo>
                  <a:lnTo>
                    <a:pt x="6735" y="20"/>
                  </a:lnTo>
                  <a:lnTo>
                    <a:pt x="6366" y="39"/>
                  </a:lnTo>
                  <a:lnTo>
                    <a:pt x="6015" y="78"/>
                  </a:lnTo>
                  <a:lnTo>
                    <a:pt x="5665" y="156"/>
                  </a:lnTo>
                  <a:lnTo>
                    <a:pt x="5334" y="234"/>
                  </a:lnTo>
                  <a:lnTo>
                    <a:pt x="4983" y="331"/>
                  </a:lnTo>
                  <a:lnTo>
                    <a:pt x="4653" y="428"/>
                  </a:lnTo>
                  <a:lnTo>
                    <a:pt x="4341" y="565"/>
                  </a:lnTo>
                  <a:lnTo>
                    <a:pt x="4030" y="701"/>
                  </a:lnTo>
                  <a:lnTo>
                    <a:pt x="3718" y="857"/>
                  </a:lnTo>
                  <a:lnTo>
                    <a:pt x="3426" y="1032"/>
                  </a:lnTo>
                  <a:lnTo>
                    <a:pt x="3134" y="1207"/>
                  </a:lnTo>
                  <a:lnTo>
                    <a:pt x="2862" y="1421"/>
                  </a:lnTo>
                  <a:lnTo>
                    <a:pt x="2589" y="1616"/>
                  </a:lnTo>
                  <a:lnTo>
                    <a:pt x="2336" y="1849"/>
                  </a:lnTo>
                  <a:lnTo>
                    <a:pt x="2083" y="2083"/>
                  </a:lnTo>
                  <a:lnTo>
                    <a:pt x="1849" y="2336"/>
                  </a:lnTo>
                  <a:lnTo>
                    <a:pt x="1616" y="2589"/>
                  </a:lnTo>
                  <a:lnTo>
                    <a:pt x="1421" y="2862"/>
                  </a:lnTo>
                  <a:lnTo>
                    <a:pt x="1207" y="3134"/>
                  </a:lnTo>
                  <a:lnTo>
                    <a:pt x="1032" y="3426"/>
                  </a:lnTo>
                  <a:lnTo>
                    <a:pt x="857" y="3718"/>
                  </a:lnTo>
                  <a:lnTo>
                    <a:pt x="701" y="4030"/>
                  </a:lnTo>
                  <a:lnTo>
                    <a:pt x="565" y="4341"/>
                  </a:lnTo>
                  <a:lnTo>
                    <a:pt x="428" y="4653"/>
                  </a:lnTo>
                  <a:lnTo>
                    <a:pt x="331" y="4983"/>
                  </a:lnTo>
                  <a:lnTo>
                    <a:pt x="234" y="5334"/>
                  </a:lnTo>
                  <a:lnTo>
                    <a:pt x="156" y="5665"/>
                  </a:lnTo>
                  <a:lnTo>
                    <a:pt x="78" y="6015"/>
                  </a:lnTo>
                  <a:lnTo>
                    <a:pt x="39" y="6366"/>
                  </a:lnTo>
                  <a:lnTo>
                    <a:pt x="20" y="6735"/>
                  </a:lnTo>
                  <a:lnTo>
                    <a:pt x="0" y="7105"/>
                  </a:lnTo>
                  <a:lnTo>
                    <a:pt x="20" y="7456"/>
                  </a:lnTo>
                  <a:lnTo>
                    <a:pt x="39" y="7825"/>
                  </a:lnTo>
                  <a:lnTo>
                    <a:pt x="78" y="8176"/>
                  </a:lnTo>
                  <a:lnTo>
                    <a:pt x="156" y="8526"/>
                  </a:lnTo>
                  <a:lnTo>
                    <a:pt x="234" y="8877"/>
                  </a:lnTo>
                  <a:lnTo>
                    <a:pt x="331" y="9208"/>
                  </a:lnTo>
                  <a:lnTo>
                    <a:pt x="428" y="9538"/>
                  </a:lnTo>
                  <a:lnTo>
                    <a:pt x="565" y="9850"/>
                  </a:lnTo>
                  <a:lnTo>
                    <a:pt x="701" y="10181"/>
                  </a:lnTo>
                  <a:lnTo>
                    <a:pt x="857" y="10473"/>
                  </a:lnTo>
                  <a:lnTo>
                    <a:pt x="1032" y="10784"/>
                  </a:lnTo>
                  <a:lnTo>
                    <a:pt x="1207" y="11057"/>
                  </a:lnTo>
                  <a:lnTo>
                    <a:pt x="1421" y="11349"/>
                  </a:lnTo>
                  <a:lnTo>
                    <a:pt x="1616" y="11602"/>
                  </a:lnTo>
                  <a:lnTo>
                    <a:pt x="1849" y="11874"/>
                  </a:lnTo>
                  <a:lnTo>
                    <a:pt x="2083" y="12108"/>
                  </a:lnTo>
                  <a:lnTo>
                    <a:pt x="2336" y="12342"/>
                  </a:lnTo>
                  <a:lnTo>
                    <a:pt x="2589" y="12575"/>
                  </a:lnTo>
                  <a:lnTo>
                    <a:pt x="2862" y="12789"/>
                  </a:lnTo>
                  <a:lnTo>
                    <a:pt x="3134" y="12984"/>
                  </a:lnTo>
                  <a:lnTo>
                    <a:pt x="3426" y="13159"/>
                  </a:lnTo>
                  <a:lnTo>
                    <a:pt x="3718" y="13334"/>
                  </a:lnTo>
                  <a:lnTo>
                    <a:pt x="4030" y="13490"/>
                  </a:lnTo>
                  <a:lnTo>
                    <a:pt x="4341" y="13626"/>
                  </a:lnTo>
                  <a:lnTo>
                    <a:pt x="4653" y="13763"/>
                  </a:lnTo>
                  <a:lnTo>
                    <a:pt x="4983" y="13879"/>
                  </a:lnTo>
                  <a:lnTo>
                    <a:pt x="5334" y="13957"/>
                  </a:lnTo>
                  <a:lnTo>
                    <a:pt x="5665" y="14055"/>
                  </a:lnTo>
                  <a:lnTo>
                    <a:pt x="6015" y="14113"/>
                  </a:lnTo>
                  <a:lnTo>
                    <a:pt x="6366" y="14152"/>
                  </a:lnTo>
                  <a:lnTo>
                    <a:pt x="6735" y="14171"/>
                  </a:lnTo>
                  <a:lnTo>
                    <a:pt x="7105" y="14191"/>
                  </a:lnTo>
                  <a:lnTo>
                    <a:pt x="7456" y="14171"/>
                  </a:lnTo>
                  <a:lnTo>
                    <a:pt x="7825" y="14152"/>
                  </a:lnTo>
                  <a:lnTo>
                    <a:pt x="8176" y="14113"/>
                  </a:lnTo>
                  <a:lnTo>
                    <a:pt x="8526" y="14055"/>
                  </a:lnTo>
                  <a:lnTo>
                    <a:pt x="8877" y="13957"/>
                  </a:lnTo>
                  <a:lnTo>
                    <a:pt x="9208" y="13879"/>
                  </a:lnTo>
                  <a:lnTo>
                    <a:pt x="9538" y="13763"/>
                  </a:lnTo>
                  <a:lnTo>
                    <a:pt x="9850" y="13626"/>
                  </a:lnTo>
                  <a:lnTo>
                    <a:pt x="10181" y="13490"/>
                  </a:lnTo>
                  <a:lnTo>
                    <a:pt x="10473" y="13334"/>
                  </a:lnTo>
                  <a:lnTo>
                    <a:pt x="10784" y="13159"/>
                  </a:lnTo>
                  <a:lnTo>
                    <a:pt x="11057" y="12984"/>
                  </a:lnTo>
                  <a:lnTo>
                    <a:pt x="11349" y="12789"/>
                  </a:lnTo>
                  <a:lnTo>
                    <a:pt x="11602" y="12575"/>
                  </a:lnTo>
                  <a:lnTo>
                    <a:pt x="11874" y="12342"/>
                  </a:lnTo>
                  <a:lnTo>
                    <a:pt x="12108" y="12108"/>
                  </a:lnTo>
                  <a:lnTo>
                    <a:pt x="12342" y="11874"/>
                  </a:lnTo>
                  <a:lnTo>
                    <a:pt x="12575" y="11602"/>
                  </a:lnTo>
                  <a:lnTo>
                    <a:pt x="12789" y="11349"/>
                  </a:lnTo>
                  <a:lnTo>
                    <a:pt x="12984" y="11057"/>
                  </a:lnTo>
                  <a:lnTo>
                    <a:pt x="13159" y="10784"/>
                  </a:lnTo>
                  <a:lnTo>
                    <a:pt x="13334" y="10473"/>
                  </a:lnTo>
                  <a:lnTo>
                    <a:pt x="13490" y="10181"/>
                  </a:lnTo>
                  <a:lnTo>
                    <a:pt x="13626" y="9850"/>
                  </a:lnTo>
                  <a:lnTo>
                    <a:pt x="13763" y="9538"/>
                  </a:lnTo>
                  <a:lnTo>
                    <a:pt x="13879" y="9208"/>
                  </a:lnTo>
                  <a:lnTo>
                    <a:pt x="13957" y="8877"/>
                  </a:lnTo>
                  <a:lnTo>
                    <a:pt x="14055" y="8526"/>
                  </a:lnTo>
                  <a:lnTo>
                    <a:pt x="14113" y="8176"/>
                  </a:lnTo>
                  <a:lnTo>
                    <a:pt x="14152" y="7825"/>
                  </a:lnTo>
                  <a:lnTo>
                    <a:pt x="14171" y="7456"/>
                  </a:lnTo>
                  <a:lnTo>
                    <a:pt x="14191" y="7105"/>
                  </a:lnTo>
                  <a:lnTo>
                    <a:pt x="14171" y="6735"/>
                  </a:lnTo>
                  <a:lnTo>
                    <a:pt x="14152" y="6366"/>
                  </a:lnTo>
                  <a:lnTo>
                    <a:pt x="14113" y="6015"/>
                  </a:lnTo>
                  <a:lnTo>
                    <a:pt x="14055" y="5665"/>
                  </a:lnTo>
                  <a:lnTo>
                    <a:pt x="13957" y="5334"/>
                  </a:lnTo>
                  <a:lnTo>
                    <a:pt x="13879" y="4983"/>
                  </a:lnTo>
                  <a:lnTo>
                    <a:pt x="13763" y="4653"/>
                  </a:lnTo>
                  <a:lnTo>
                    <a:pt x="13626" y="4341"/>
                  </a:lnTo>
                  <a:lnTo>
                    <a:pt x="13490" y="4030"/>
                  </a:lnTo>
                  <a:lnTo>
                    <a:pt x="13334" y="3718"/>
                  </a:lnTo>
                  <a:lnTo>
                    <a:pt x="13159" y="3426"/>
                  </a:lnTo>
                  <a:lnTo>
                    <a:pt x="12984" y="3134"/>
                  </a:lnTo>
                  <a:lnTo>
                    <a:pt x="12789" y="2862"/>
                  </a:lnTo>
                  <a:lnTo>
                    <a:pt x="12575" y="2589"/>
                  </a:lnTo>
                  <a:lnTo>
                    <a:pt x="12342" y="2336"/>
                  </a:lnTo>
                  <a:lnTo>
                    <a:pt x="12108" y="2083"/>
                  </a:lnTo>
                  <a:lnTo>
                    <a:pt x="11874" y="1849"/>
                  </a:lnTo>
                  <a:lnTo>
                    <a:pt x="11602" y="1616"/>
                  </a:lnTo>
                  <a:lnTo>
                    <a:pt x="11349" y="1421"/>
                  </a:lnTo>
                  <a:lnTo>
                    <a:pt x="11057" y="1207"/>
                  </a:lnTo>
                  <a:lnTo>
                    <a:pt x="10784" y="1032"/>
                  </a:lnTo>
                  <a:lnTo>
                    <a:pt x="10473" y="857"/>
                  </a:lnTo>
                  <a:lnTo>
                    <a:pt x="10181" y="701"/>
                  </a:lnTo>
                  <a:lnTo>
                    <a:pt x="9850" y="565"/>
                  </a:lnTo>
                  <a:lnTo>
                    <a:pt x="9538" y="428"/>
                  </a:lnTo>
                  <a:lnTo>
                    <a:pt x="9208" y="331"/>
                  </a:lnTo>
                  <a:lnTo>
                    <a:pt x="8877" y="234"/>
                  </a:lnTo>
                  <a:lnTo>
                    <a:pt x="8526" y="156"/>
                  </a:lnTo>
                  <a:lnTo>
                    <a:pt x="8176" y="78"/>
                  </a:lnTo>
                  <a:lnTo>
                    <a:pt x="7825" y="39"/>
                  </a:lnTo>
                  <a:lnTo>
                    <a:pt x="7456" y="20"/>
                  </a:lnTo>
                  <a:lnTo>
                    <a:pt x="7105" y="0"/>
                  </a:lnTo>
                  <a:close/>
                </a:path>
              </a:pathLst>
            </a:custGeom>
            <a:solidFill>
              <a:schemeClr val="accent6"/>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4" name="Google Shape;3384;p37"/>
            <p:cNvSpPr/>
            <p:nvPr/>
          </p:nvSpPr>
          <p:spPr>
            <a:xfrm>
              <a:off x="2746175" y="3685025"/>
              <a:ext cx="970400" cy="534850"/>
            </a:xfrm>
            <a:custGeom>
              <a:avLst/>
              <a:gdLst/>
              <a:ahLst/>
              <a:cxnLst/>
              <a:rect l="l" t="t" r="r" b="b"/>
              <a:pathLst>
                <a:path w="38816" h="21394" extrusionOk="0">
                  <a:moveTo>
                    <a:pt x="2686" y="1"/>
                  </a:moveTo>
                  <a:lnTo>
                    <a:pt x="2336" y="20"/>
                  </a:lnTo>
                  <a:lnTo>
                    <a:pt x="1986" y="40"/>
                  </a:lnTo>
                  <a:lnTo>
                    <a:pt x="1635" y="118"/>
                  </a:lnTo>
                  <a:lnTo>
                    <a:pt x="1460" y="156"/>
                  </a:lnTo>
                  <a:lnTo>
                    <a:pt x="1285" y="234"/>
                  </a:lnTo>
                  <a:lnTo>
                    <a:pt x="1110" y="293"/>
                  </a:lnTo>
                  <a:lnTo>
                    <a:pt x="954" y="390"/>
                  </a:lnTo>
                  <a:lnTo>
                    <a:pt x="818" y="487"/>
                  </a:lnTo>
                  <a:lnTo>
                    <a:pt x="662" y="604"/>
                  </a:lnTo>
                  <a:lnTo>
                    <a:pt x="526" y="740"/>
                  </a:lnTo>
                  <a:lnTo>
                    <a:pt x="409" y="877"/>
                  </a:lnTo>
                  <a:lnTo>
                    <a:pt x="312" y="1052"/>
                  </a:lnTo>
                  <a:lnTo>
                    <a:pt x="214" y="1227"/>
                  </a:lnTo>
                  <a:lnTo>
                    <a:pt x="117" y="1422"/>
                  </a:lnTo>
                  <a:lnTo>
                    <a:pt x="59" y="1655"/>
                  </a:lnTo>
                  <a:lnTo>
                    <a:pt x="20" y="1869"/>
                  </a:lnTo>
                  <a:lnTo>
                    <a:pt x="0" y="2084"/>
                  </a:lnTo>
                  <a:lnTo>
                    <a:pt x="0" y="2259"/>
                  </a:lnTo>
                  <a:lnTo>
                    <a:pt x="20" y="2434"/>
                  </a:lnTo>
                  <a:lnTo>
                    <a:pt x="59" y="2590"/>
                  </a:lnTo>
                  <a:lnTo>
                    <a:pt x="136" y="2745"/>
                  </a:lnTo>
                  <a:lnTo>
                    <a:pt x="214" y="2862"/>
                  </a:lnTo>
                  <a:lnTo>
                    <a:pt x="312" y="2998"/>
                  </a:lnTo>
                  <a:lnTo>
                    <a:pt x="428" y="3115"/>
                  </a:lnTo>
                  <a:lnTo>
                    <a:pt x="545" y="3213"/>
                  </a:lnTo>
                  <a:lnTo>
                    <a:pt x="701" y="3310"/>
                  </a:lnTo>
                  <a:lnTo>
                    <a:pt x="837" y="3407"/>
                  </a:lnTo>
                  <a:lnTo>
                    <a:pt x="1168" y="3582"/>
                  </a:lnTo>
                  <a:lnTo>
                    <a:pt x="1538" y="3738"/>
                  </a:lnTo>
                  <a:lnTo>
                    <a:pt x="2297" y="4069"/>
                  </a:lnTo>
                  <a:lnTo>
                    <a:pt x="2667" y="4244"/>
                  </a:lnTo>
                  <a:lnTo>
                    <a:pt x="3037" y="4458"/>
                  </a:lnTo>
                  <a:lnTo>
                    <a:pt x="3212" y="4575"/>
                  </a:lnTo>
                  <a:lnTo>
                    <a:pt x="3387" y="4711"/>
                  </a:lnTo>
                  <a:lnTo>
                    <a:pt x="3543" y="4848"/>
                  </a:lnTo>
                  <a:lnTo>
                    <a:pt x="3699" y="5003"/>
                  </a:lnTo>
                  <a:lnTo>
                    <a:pt x="3835" y="5159"/>
                  </a:lnTo>
                  <a:lnTo>
                    <a:pt x="3952" y="5334"/>
                  </a:lnTo>
                  <a:lnTo>
                    <a:pt x="4069" y="5529"/>
                  </a:lnTo>
                  <a:lnTo>
                    <a:pt x="4166" y="5743"/>
                  </a:lnTo>
                  <a:lnTo>
                    <a:pt x="4322" y="6171"/>
                  </a:lnTo>
                  <a:lnTo>
                    <a:pt x="4497" y="6580"/>
                  </a:lnTo>
                  <a:lnTo>
                    <a:pt x="4691" y="6969"/>
                  </a:lnTo>
                  <a:lnTo>
                    <a:pt x="4867" y="7320"/>
                  </a:lnTo>
                  <a:lnTo>
                    <a:pt x="5061" y="7670"/>
                  </a:lnTo>
                  <a:lnTo>
                    <a:pt x="5275" y="7982"/>
                  </a:lnTo>
                  <a:lnTo>
                    <a:pt x="5509" y="8274"/>
                  </a:lnTo>
                  <a:lnTo>
                    <a:pt x="5743" y="8546"/>
                  </a:lnTo>
                  <a:lnTo>
                    <a:pt x="5996" y="8799"/>
                  </a:lnTo>
                  <a:lnTo>
                    <a:pt x="6288" y="9033"/>
                  </a:lnTo>
                  <a:lnTo>
                    <a:pt x="6599" y="9247"/>
                  </a:lnTo>
                  <a:lnTo>
                    <a:pt x="6930" y="9442"/>
                  </a:lnTo>
                  <a:lnTo>
                    <a:pt x="7280" y="9617"/>
                  </a:lnTo>
                  <a:lnTo>
                    <a:pt x="7670" y="9792"/>
                  </a:lnTo>
                  <a:lnTo>
                    <a:pt x="8098" y="9928"/>
                  </a:lnTo>
                  <a:lnTo>
                    <a:pt x="8565" y="10045"/>
                  </a:lnTo>
                  <a:lnTo>
                    <a:pt x="8799" y="10123"/>
                  </a:lnTo>
                  <a:lnTo>
                    <a:pt x="9013" y="10201"/>
                  </a:lnTo>
                  <a:lnTo>
                    <a:pt x="9227" y="10298"/>
                  </a:lnTo>
                  <a:lnTo>
                    <a:pt x="9422" y="10415"/>
                  </a:lnTo>
                  <a:lnTo>
                    <a:pt x="9616" y="10551"/>
                  </a:lnTo>
                  <a:lnTo>
                    <a:pt x="9792" y="10687"/>
                  </a:lnTo>
                  <a:lnTo>
                    <a:pt x="9967" y="10843"/>
                  </a:lnTo>
                  <a:lnTo>
                    <a:pt x="10142" y="11018"/>
                  </a:lnTo>
                  <a:lnTo>
                    <a:pt x="10453" y="11369"/>
                  </a:lnTo>
                  <a:lnTo>
                    <a:pt x="10745" y="11758"/>
                  </a:lnTo>
                  <a:lnTo>
                    <a:pt x="11310" y="12576"/>
                  </a:lnTo>
                  <a:lnTo>
                    <a:pt x="11602" y="12965"/>
                  </a:lnTo>
                  <a:lnTo>
                    <a:pt x="11894" y="13374"/>
                  </a:lnTo>
                  <a:lnTo>
                    <a:pt x="12205" y="13724"/>
                  </a:lnTo>
                  <a:lnTo>
                    <a:pt x="12380" y="13899"/>
                  </a:lnTo>
                  <a:lnTo>
                    <a:pt x="12556" y="14075"/>
                  </a:lnTo>
                  <a:lnTo>
                    <a:pt x="12731" y="14211"/>
                  </a:lnTo>
                  <a:lnTo>
                    <a:pt x="12926" y="14347"/>
                  </a:lnTo>
                  <a:lnTo>
                    <a:pt x="13120" y="14483"/>
                  </a:lnTo>
                  <a:lnTo>
                    <a:pt x="13334" y="14600"/>
                  </a:lnTo>
                  <a:lnTo>
                    <a:pt x="13548" y="14678"/>
                  </a:lnTo>
                  <a:lnTo>
                    <a:pt x="13782" y="14756"/>
                  </a:lnTo>
                  <a:lnTo>
                    <a:pt x="14035" y="14814"/>
                  </a:lnTo>
                  <a:lnTo>
                    <a:pt x="14288" y="14853"/>
                  </a:lnTo>
                  <a:lnTo>
                    <a:pt x="14833" y="14912"/>
                  </a:lnTo>
                  <a:lnTo>
                    <a:pt x="15378" y="14931"/>
                  </a:lnTo>
                  <a:lnTo>
                    <a:pt x="16488" y="14931"/>
                  </a:lnTo>
                  <a:lnTo>
                    <a:pt x="17558" y="14950"/>
                  </a:lnTo>
                  <a:lnTo>
                    <a:pt x="18084" y="14970"/>
                  </a:lnTo>
                  <a:lnTo>
                    <a:pt x="18590" y="15028"/>
                  </a:lnTo>
                  <a:lnTo>
                    <a:pt x="19096" y="15106"/>
                  </a:lnTo>
                  <a:lnTo>
                    <a:pt x="19330" y="15165"/>
                  </a:lnTo>
                  <a:lnTo>
                    <a:pt x="19544" y="15223"/>
                  </a:lnTo>
                  <a:lnTo>
                    <a:pt x="19777" y="15301"/>
                  </a:lnTo>
                  <a:lnTo>
                    <a:pt x="19992" y="15379"/>
                  </a:lnTo>
                  <a:lnTo>
                    <a:pt x="20206" y="15476"/>
                  </a:lnTo>
                  <a:lnTo>
                    <a:pt x="20400" y="15593"/>
                  </a:lnTo>
                  <a:lnTo>
                    <a:pt x="20595" y="15729"/>
                  </a:lnTo>
                  <a:lnTo>
                    <a:pt x="20770" y="15865"/>
                  </a:lnTo>
                  <a:lnTo>
                    <a:pt x="20945" y="16021"/>
                  </a:lnTo>
                  <a:lnTo>
                    <a:pt x="21121" y="16216"/>
                  </a:lnTo>
                  <a:lnTo>
                    <a:pt x="21276" y="16410"/>
                  </a:lnTo>
                  <a:lnTo>
                    <a:pt x="21413" y="16625"/>
                  </a:lnTo>
                  <a:lnTo>
                    <a:pt x="21549" y="16858"/>
                  </a:lnTo>
                  <a:lnTo>
                    <a:pt x="21666" y="17111"/>
                  </a:lnTo>
                  <a:lnTo>
                    <a:pt x="21899" y="17637"/>
                  </a:lnTo>
                  <a:lnTo>
                    <a:pt x="22133" y="18104"/>
                  </a:lnTo>
                  <a:lnTo>
                    <a:pt x="22386" y="18513"/>
                  </a:lnTo>
                  <a:lnTo>
                    <a:pt x="22639" y="18902"/>
                  </a:lnTo>
                  <a:lnTo>
                    <a:pt x="22892" y="19214"/>
                  </a:lnTo>
                  <a:lnTo>
                    <a:pt x="23165" y="19505"/>
                  </a:lnTo>
                  <a:lnTo>
                    <a:pt x="23457" y="19739"/>
                  </a:lnTo>
                  <a:lnTo>
                    <a:pt x="23593" y="19836"/>
                  </a:lnTo>
                  <a:lnTo>
                    <a:pt x="23749" y="19914"/>
                  </a:lnTo>
                  <a:lnTo>
                    <a:pt x="23885" y="19992"/>
                  </a:lnTo>
                  <a:lnTo>
                    <a:pt x="24041" y="20051"/>
                  </a:lnTo>
                  <a:lnTo>
                    <a:pt x="24196" y="20109"/>
                  </a:lnTo>
                  <a:lnTo>
                    <a:pt x="24371" y="20128"/>
                  </a:lnTo>
                  <a:lnTo>
                    <a:pt x="24527" y="20167"/>
                  </a:lnTo>
                  <a:lnTo>
                    <a:pt x="24858" y="20167"/>
                  </a:lnTo>
                  <a:lnTo>
                    <a:pt x="25033" y="20148"/>
                  </a:lnTo>
                  <a:lnTo>
                    <a:pt x="25228" y="20128"/>
                  </a:lnTo>
                  <a:lnTo>
                    <a:pt x="25403" y="20089"/>
                  </a:lnTo>
                  <a:lnTo>
                    <a:pt x="25773" y="19973"/>
                  </a:lnTo>
                  <a:lnTo>
                    <a:pt x="26182" y="19797"/>
                  </a:lnTo>
                  <a:lnTo>
                    <a:pt x="26591" y="19564"/>
                  </a:lnTo>
                  <a:lnTo>
                    <a:pt x="26805" y="19467"/>
                  </a:lnTo>
                  <a:lnTo>
                    <a:pt x="27019" y="19389"/>
                  </a:lnTo>
                  <a:lnTo>
                    <a:pt x="27252" y="19350"/>
                  </a:lnTo>
                  <a:lnTo>
                    <a:pt x="27505" y="19330"/>
                  </a:lnTo>
                  <a:lnTo>
                    <a:pt x="27739" y="19330"/>
                  </a:lnTo>
                  <a:lnTo>
                    <a:pt x="27992" y="19369"/>
                  </a:lnTo>
                  <a:lnTo>
                    <a:pt x="28265" y="19428"/>
                  </a:lnTo>
                  <a:lnTo>
                    <a:pt x="28537" y="19486"/>
                  </a:lnTo>
                  <a:lnTo>
                    <a:pt x="28810" y="19583"/>
                  </a:lnTo>
                  <a:lnTo>
                    <a:pt x="29082" y="19681"/>
                  </a:lnTo>
                  <a:lnTo>
                    <a:pt x="29647" y="19914"/>
                  </a:lnTo>
                  <a:lnTo>
                    <a:pt x="30834" y="20459"/>
                  </a:lnTo>
                  <a:lnTo>
                    <a:pt x="31438" y="20732"/>
                  </a:lnTo>
                  <a:lnTo>
                    <a:pt x="32060" y="20985"/>
                  </a:lnTo>
                  <a:lnTo>
                    <a:pt x="32372" y="21102"/>
                  </a:lnTo>
                  <a:lnTo>
                    <a:pt x="32683" y="21180"/>
                  </a:lnTo>
                  <a:lnTo>
                    <a:pt x="32995" y="21277"/>
                  </a:lnTo>
                  <a:lnTo>
                    <a:pt x="33306" y="21335"/>
                  </a:lnTo>
                  <a:lnTo>
                    <a:pt x="33598" y="21374"/>
                  </a:lnTo>
                  <a:lnTo>
                    <a:pt x="33910" y="21394"/>
                  </a:lnTo>
                  <a:lnTo>
                    <a:pt x="34221" y="21374"/>
                  </a:lnTo>
                  <a:lnTo>
                    <a:pt x="34513" y="21355"/>
                  </a:lnTo>
                  <a:lnTo>
                    <a:pt x="34825" y="21296"/>
                  </a:lnTo>
                  <a:lnTo>
                    <a:pt x="35117" y="21199"/>
                  </a:lnTo>
                  <a:lnTo>
                    <a:pt x="35409" y="21063"/>
                  </a:lnTo>
                  <a:lnTo>
                    <a:pt x="35701" y="20907"/>
                  </a:lnTo>
                  <a:lnTo>
                    <a:pt x="36791" y="20206"/>
                  </a:lnTo>
                  <a:lnTo>
                    <a:pt x="37258" y="19895"/>
                  </a:lnTo>
                  <a:lnTo>
                    <a:pt x="37686" y="19583"/>
                  </a:lnTo>
                  <a:lnTo>
                    <a:pt x="38056" y="19272"/>
                  </a:lnTo>
                  <a:lnTo>
                    <a:pt x="38212" y="19116"/>
                  </a:lnTo>
                  <a:lnTo>
                    <a:pt x="38367" y="18960"/>
                  </a:lnTo>
                  <a:lnTo>
                    <a:pt x="38484" y="18805"/>
                  </a:lnTo>
                  <a:lnTo>
                    <a:pt x="38601" y="18630"/>
                  </a:lnTo>
                  <a:lnTo>
                    <a:pt x="38679" y="18474"/>
                  </a:lnTo>
                  <a:lnTo>
                    <a:pt x="38757" y="18299"/>
                  </a:lnTo>
                  <a:lnTo>
                    <a:pt x="38796" y="18123"/>
                  </a:lnTo>
                  <a:lnTo>
                    <a:pt x="38815" y="17948"/>
                  </a:lnTo>
                  <a:lnTo>
                    <a:pt x="38815" y="17773"/>
                  </a:lnTo>
                  <a:lnTo>
                    <a:pt x="38796" y="17578"/>
                  </a:lnTo>
                  <a:lnTo>
                    <a:pt x="38757" y="17384"/>
                  </a:lnTo>
                  <a:lnTo>
                    <a:pt x="38679" y="17170"/>
                  </a:lnTo>
                  <a:lnTo>
                    <a:pt x="38581" y="16955"/>
                  </a:lnTo>
                  <a:lnTo>
                    <a:pt x="38465" y="16741"/>
                  </a:lnTo>
                  <a:lnTo>
                    <a:pt x="38309" y="16508"/>
                  </a:lnTo>
                  <a:lnTo>
                    <a:pt x="38134" y="16274"/>
                  </a:lnTo>
                  <a:lnTo>
                    <a:pt x="37920" y="16021"/>
                  </a:lnTo>
                  <a:lnTo>
                    <a:pt x="37686" y="15749"/>
                  </a:lnTo>
                  <a:lnTo>
                    <a:pt x="37414" y="15476"/>
                  </a:lnTo>
                  <a:lnTo>
                    <a:pt x="37122" y="15184"/>
                  </a:lnTo>
                  <a:lnTo>
                    <a:pt x="36421" y="14561"/>
                  </a:lnTo>
                  <a:lnTo>
                    <a:pt x="36207" y="14386"/>
                  </a:lnTo>
                  <a:lnTo>
                    <a:pt x="35973" y="14211"/>
                  </a:lnTo>
                  <a:lnTo>
                    <a:pt x="35389" y="13821"/>
                  </a:lnTo>
                  <a:lnTo>
                    <a:pt x="34669" y="13393"/>
                  </a:lnTo>
                  <a:lnTo>
                    <a:pt x="33851" y="12946"/>
                  </a:lnTo>
                  <a:lnTo>
                    <a:pt x="32936" y="12459"/>
                  </a:lnTo>
                  <a:lnTo>
                    <a:pt x="31924" y="11933"/>
                  </a:lnTo>
                  <a:lnTo>
                    <a:pt x="30815" y="11408"/>
                  </a:lnTo>
                  <a:lnTo>
                    <a:pt x="29647" y="10843"/>
                  </a:lnTo>
                  <a:lnTo>
                    <a:pt x="27116" y="9695"/>
                  </a:lnTo>
                  <a:lnTo>
                    <a:pt x="24410" y="8488"/>
                  </a:lnTo>
                  <a:lnTo>
                    <a:pt x="21588" y="7281"/>
                  </a:lnTo>
                  <a:lnTo>
                    <a:pt x="18746" y="6074"/>
                  </a:lnTo>
                  <a:lnTo>
                    <a:pt x="15962" y="4926"/>
                  </a:lnTo>
                  <a:lnTo>
                    <a:pt x="13276" y="3835"/>
                  </a:lnTo>
                  <a:lnTo>
                    <a:pt x="8624" y="1967"/>
                  </a:lnTo>
                  <a:lnTo>
                    <a:pt x="5373" y="682"/>
                  </a:lnTo>
                  <a:lnTo>
                    <a:pt x="4166" y="215"/>
                  </a:lnTo>
                  <a:lnTo>
                    <a:pt x="4010" y="176"/>
                  </a:lnTo>
                  <a:lnTo>
                    <a:pt x="3601" y="98"/>
                  </a:lnTo>
                  <a:lnTo>
                    <a:pt x="3329" y="59"/>
                  </a:lnTo>
                  <a:lnTo>
                    <a:pt x="3017" y="20"/>
                  </a:lnTo>
                  <a:lnTo>
                    <a:pt x="2686" y="1"/>
                  </a:lnTo>
                  <a:close/>
                </a:path>
              </a:pathLst>
            </a:custGeom>
            <a:solidFill>
              <a:schemeClr val="accent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5" name="Google Shape;3385;p37"/>
            <p:cNvSpPr/>
            <p:nvPr/>
          </p:nvSpPr>
          <p:spPr>
            <a:xfrm>
              <a:off x="2789975" y="3485025"/>
              <a:ext cx="964050" cy="641425"/>
            </a:xfrm>
            <a:custGeom>
              <a:avLst/>
              <a:gdLst/>
              <a:ahLst/>
              <a:cxnLst/>
              <a:rect l="l" t="t" r="r" b="b"/>
              <a:pathLst>
                <a:path w="38562" h="25657" extrusionOk="0">
                  <a:moveTo>
                    <a:pt x="15943" y="0"/>
                  </a:moveTo>
                  <a:lnTo>
                    <a:pt x="15028" y="20"/>
                  </a:lnTo>
                  <a:lnTo>
                    <a:pt x="14093" y="78"/>
                  </a:lnTo>
                  <a:lnTo>
                    <a:pt x="13140" y="195"/>
                  </a:lnTo>
                  <a:lnTo>
                    <a:pt x="12166" y="331"/>
                  </a:lnTo>
                  <a:lnTo>
                    <a:pt x="11174" y="506"/>
                  </a:lnTo>
                  <a:lnTo>
                    <a:pt x="10161" y="740"/>
                  </a:lnTo>
                  <a:lnTo>
                    <a:pt x="9130" y="993"/>
                  </a:lnTo>
                  <a:lnTo>
                    <a:pt x="8078" y="1304"/>
                  </a:lnTo>
                  <a:lnTo>
                    <a:pt x="7008" y="1655"/>
                  </a:lnTo>
                  <a:lnTo>
                    <a:pt x="5976" y="2044"/>
                  </a:lnTo>
                  <a:lnTo>
                    <a:pt x="5022" y="2414"/>
                  </a:lnTo>
                  <a:lnTo>
                    <a:pt x="4166" y="2803"/>
                  </a:lnTo>
                  <a:lnTo>
                    <a:pt x="3407" y="3193"/>
                  </a:lnTo>
                  <a:lnTo>
                    <a:pt x="2745" y="3582"/>
                  </a:lnTo>
                  <a:lnTo>
                    <a:pt x="2141" y="3971"/>
                  </a:lnTo>
                  <a:lnTo>
                    <a:pt x="1869" y="4166"/>
                  </a:lnTo>
                  <a:lnTo>
                    <a:pt x="1616" y="4361"/>
                  </a:lnTo>
                  <a:lnTo>
                    <a:pt x="1402" y="4555"/>
                  </a:lnTo>
                  <a:lnTo>
                    <a:pt x="1188" y="4750"/>
                  </a:lnTo>
                  <a:lnTo>
                    <a:pt x="993" y="4945"/>
                  </a:lnTo>
                  <a:lnTo>
                    <a:pt x="818" y="5139"/>
                  </a:lnTo>
                  <a:lnTo>
                    <a:pt x="662" y="5334"/>
                  </a:lnTo>
                  <a:lnTo>
                    <a:pt x="526" y="5529"/>
                  </a:lnTo>
                  <a:lnTo>
                    <a:pt x="409" y="5723"/>
                  </a:lnTo>
                  <a:lnTo>
                    <a:pt x="292" y="5918"/>
                  </a:lnTo>
                  <a:lnTo>
                    <a:pt x="214" y="6113"/>
                  </a:lnTo>
                  <a:lnTo>
                    <a:pt x="136" y="6307"/>
                  </a:lnTo>
                  <a:lnTo>
                    <a:pt x="78" y="6502"/>
                  </a:lnTo>
                  <a:lnTo>
                    <a:pt x="39" y="6696"/>
                  </a:lnTo>
                  <a:lnTo>
                    <a:pt x="20" y="6891"/>
                  </a:lnTo>
                  <a:lnTo>
                    <a:pt x="0" y="7086"/>
                  </a:lnTo>
                  <a:lnTo>
                    <a:pt x="0" y="7280"/>
                  </a:lnTo>
                  <a:lnTo>
                    <a:pt x="20" y="7475"/>
                  </a:lnTo>
                  <a:lnTo>
                    <a:pt x="59" y="7670"/>
                  </a:lnTo>
                  <a:lnTo>
                    <a:pt x="97" y="7864"/>
                  </a:lnTo>
                  <a:lnTo>
                    <a:pt x="156" y="8040"/>
                  </a:lnTo>
                  <a:lnTo>
                    <a:pt x="214" y="8234"/>
                  </a:lnTo>
                  <a:lnTo>
                    <a:pt x="389" y="8604"/>
                  </a:lnTo>
                  <a:lnTo>
                    <a:pt x="604" y="8974"/>
                  </a:lnTo>
                  <a:lnTo>
                    <a:pt x="857" y="9344"/>
                  </a:lnTo>
                  <a:lnTo>
                    <a:pt x="1168" y="9694"/>
                  </a:lnTo>
                  <a:lnTo>
                    <a:pt x="1499" y="10045"/>
                  </a:lnTo>
                  <a:lnTo>
                    <a:pt x="1869" y="10395"/>
                  </a:lnTo>
                  <a:lnTo>
                    <a:pt x="2258" y="10726"/>
                  </a:lnTo>
                  <a:lnTo>
                    <a:pt x="2686" y="11057"/>
                  </a:lnTo>
                  <a:lnTo>
                    <a:pt x="3154" y="11388"/>
                  </a:lnTo>
                  <a:lnTo>
                    <a:pt x="3621" y="11699"/>
                  </a:lnTo>
                  <a:lnTo>
                    <a:pt x="4127" y="12011"/>
                  </a:lnTo>
                  <a:lnTo>
                    <a:pt x="4633" y="12303"/>
                  </a:lnTo>
                  <a:lnTo>
                    <a:pt x="5159" y="12595"/>
                  </a:lnTo>
                  <a:lnTo>
                    <a:pt x="5704" y="12867"/>
                  </a:lnTo>
                  <a:lnTo>
                    <a:pt x="6249" y="13140"/>
                  </a:lnTo>
                  <a:lnTo>
                    <a:pt x="7300" y="13646"/>
                  </a:lnTo>
                  <a:lnTo>
                    <a:pt x="8254" y="14113"/>
                  </a:lnTo>
                  <a:lnTo>
                    <a:pt x="9110" y="14580"/>
                  </a:lnTo>
                  <a:lnTo>
                    <a:pt x="9889" y="15028"/>
                  </a:lnTo>
                  <a:lnTo>
                    <a:pt x="10609" y="15437"/>
                  </a:lnTo>
                  <a:lnTo>
                    <a:pt x="11271" y="15845"/>
                  </a:lnTo>
                  <a:lnTo>
                    <a:pt x="12478" y="16605"/>
                  </a:lnTo>
                  <a:lnTo>
                    <a:pt x="13626" y="17286"/>
                  </a:lnTo>
                  <a:lnTo>
                    <a:pt x="14210" y="17617"/>
                  </a:lnTo>
                  <a:lnTo>
                    <a:pt x="14794" y="17928"/>
                  </a:lnTo>
                  <a:lnTo>
                    <a:pt x="15417" y="18220"/>
                  </a:lnTo>
                  <a:lnTo>
                    <a:pt x="16079" y="18512"/>
                  </a:lnTo>
                  <a:lnTo>
                    <a:pt x="16799" y="18804"/>
                  </a:lnTo>
                  <a:lnTo>
                    <a:pt x="17597" y="19077"/>
                  </a:lnTo>
                  <a:lnTo>
                    <a:pt x="18415" y="19369"/>
                  </a:lnTo>
                  <a:lnTo>
                    <a:pt x="19252" y="19700"/>
                  </a:lnTo>
                  <a:lnTo>
                    <a:pt x="20089" y="20050"/>
                  </a:lnTo>
                  <a:lnTo>
                    <a:pt x="20926" y="20439"/>
                  </a:lnTo>
                  <a:lnTo>
                    <a:pt x="21743" y="20848"/>
                  </a:lnTo>
                  <a:lnTo>
                    <a:pt x="22522" y="21257"/>
                  </a:lnTo>
                  <a:lnTo>
                    <a:pt x="23281" y="21666"/>
                  </a:lnTo>
                  <a:lnTo>
                    <a:pt x="24002" y="22075"/>
                  </a:lnTo>
                  <a:lnTo>
                    <a:pt x="25247" y="22814"/>
                  </a:lnTo>
                  <a:lnTo>
                    <a:pt x="26240" y="23418"/>
                  </a:lnTo>
                  <a:lnTo>
                    <a:pt x="27116" y="23982"/>
                  </a:lnTo>
                  <a:lnTo>
                    <a:pt x="27544" y="24235"/>
                  </a:lnTo>
                  <a:lnTo>
                    <a:pt x="27973" y="24469"/>
                  </a:lnTo>
                  <a:lnTo>
                    <a:pt x="28401" y="24663"/>
                  </a:lnTo>
                  <a:lnTo>
                    <a:pt x="28829" y="24858"/>
                  </a:lnTo>
                  <a:lnTo>
                    <a:pt x="29238" y="25014"/>
                  </a:lnTo>
                  <a:lnTo>
                    <a:pt x="29666" y="25150"/>
                  </a:lnTo>
                  <a:lnTo>
                    <a:pt x="30075" y="25286"/>
                  </a:lnTo>
                  <a:lnTo>
                    <a:pt x="30484" y="25384"/>
                  </a:lnTo>
                  <a:lnTo>
                    <a:pt x="30892" y="25481"/>
                  </a:lnTo>
                  <a:lnTo>
                    <a:pt x="31282" y="25539"/>
                  </a:lnTo>
                  <a:lnTo>
                    <a:pt x="31671" y="25598"/>
                  </a:lnTo>
                  <a:lnTo>
                    <a:pt x="32060" y="25637"/>
                  </a:lnTo>
                  <a:lnTo>
                    <a:pt x="32430" y="25637"/>
                  </a:lnTo>
                  <a:lnTo>
                    <a:pt x="32800" y="25656"/>
                  </a:lnTo>
                  <a:lnTo>
                    <a:pt x="33170" y="25637"/>
                  </a:lnTo>
                  <a:lnTo>
                    <a:pt x="33520" y="25598"/>
                  </a:lnTo>
                  <a:lnTo>
                    <a:pt x="33871" y="25559"/>
                  </a:lnTo>
                  <a:lnTo>
                    <a:pt x="34221" y="25501"/>
                  </a:lnTo>
                  <a:lnTo>
                    <a:pt x="34552" y="25423"/>
                  </a:lnTo>
                  <a:lnTo>
                    <a:pt x="34863" y="25325"/>
                  </a:lnTo>
                  <a:lnTo>
                    <a:pt x="35175" y="25228"/>
                  </a:lnTo>
                  <a:lnTo>
                    <a:pt x="35486" y="25111"/>
                  </a:lnTo>
                  <a:lnTo>
                    <a:pt x="35778" y="24994"/>
                  </a:lnTo>
                  <a:lnTo>
                    <a:pt x="36051" y="24858"/>
                  </a:lnTo>
                  <a:lnTo>
                    <a:pt x="36323" y="24702"/>
                  </a:lnTo>
                  <a:lnTo>
                    <a:pt x="36596" y="24547"/>
                  </a:lnTo>
                  <a:lnTo>
                    <a:pt x="36849" y="24371"/>
                  </a:lnTo>
                  <a:lnTo>
                    <a:pt x="37083" y="24196"/>
                  </a:lnTo>
                  <a:lnTo>
                    <a:pt x="37316" y="24002"/>
                  </a:lnTo>
                  <a:lnTo>
                    <a:pt x="37511" y="23807"/>
                  </a:lnTo>
                  <a:lnTo>
                    <a:pt x="37725" y="23593"/>
                  </a:lnTo>
                  <a:lnTo>
                    <a:pt x="37900" y="23379"/>
                  </a:lnTo>
                  <a:lnTo>
                    <a:pt x="38075" y="23145"/>
                  </a:lnTo>
                  <a:lnTo>
                    <a:pt x="38212" y="22873"/>
                  </a:lnTo>
                  <a:lnTo>
                    <a:pt x="38328" y="22581"/>
                  </a:lnTo>
                  <a:lnTo>
                    <a:pt x="38426" y="22250"/>
                  </a:lnTo>
                  <a:lnTo>
                    <a:pt x="38504" y="21919"/>
                  </a:lnTo>
                  <a:lnTo>
                    <a:pt x="38542" y="21549"/>
                  </a:lnTo>
                  <a:lnTo>
                    <a:pt x="38562" y="21140"/>
                  </a:lnTo>
                  <a:lnTo>
                    <a:pt x="38542" y="20731"/>
                  </a:lnTo>
                  <a:lnTo>
                    <a:pt x="38523" y="20303"/>
                  </a:lnTo>
                  <a:lnTo>
                    <a:pt x="38465" y="19836"/>
                  </a:lnTo>
                  <a:lnTo>
                    <a:pt x="38406" y="19369"/>
                  </a:lnTo>
                  <a:lnTo>
                    <a:pt x="38309" y="18882"/>
                  </a:lnTo>
                  <a:lnTo>
                    <a:pt x="38192" y="18376"/>
                  </a:lnTo>
                  <a:lnTo>
                    <a:pt x="38036" y="17850"/>
                  </a:lnTo>
                  <a:lnTo>
                    <a:pt x="37881" y="17305"/>
                  </a:lnTo>
                  <a:lnTo>
                    <a:pt x="37686" y="16760"/>
                  </a:lnTo>
                  <a:lnTo>
                    <a:pt x="37491" y="16215"/>
                  </a:lnTo>
                  <a:lnTo>
                    <a:pt x="37258" y="15651"/>
                  </a:lnTo>
                  <a:lnTo>
                    <a:pt x="37005" y="15067"/>
                  </a:lnTo>
                  <a:lnTo>
                    <a:pt x="36752" y="14483"/>
                  </a:lnTo>
                  <a:lnTo>
                    <a:pt x="36460" y="13899"/>
                  </a:lnTo>
                  <a:lnTo>
                    <a:pt x="36148" y="13295"/>
                  </a:lnTo>
                  <a:lnTo>
                    <a:pt x="35817" y="12711"/>
                  </a:lnTo>
                  <a:lnTo>
                    <a:pt x="35467" y="12108"/>
                  </a:lnTo>
                  <a:lnTo>
                    <a:pt x="35097" y="11505"/>
                  </a:lnTo>
                  <a:lnTo>
                    <a:pt x="34727" y="10921"/>
                  </a:lnTo>
                  <a:lnTo>
                    <a:pt x="34318" y="10317"/>
                  </a:lnTo>
                  <a:lnTo>
                    <a:pt x="33890" y="9714"/>
                  </a:lnTo>
                  <a:lnTo>
                    <a:pt x="33442" y="9130"/>
                  </a:lnTo>
                  <a:lnTo>
                    <a:pt x="32995" y="8546"/>
                  </a:lnTo>
                  <a:lnTo>
                    <a:pt x="32528" y="7962"/>
                  </a:lnTo>
                  <a:lnTo>
                    <a:pt x="32021" y="7397"/>
                  </a:lnTo>
                  <a:lnTo>
                    <a:pt x="31515" y="6833"/>
                  </a:lnTo>
                  <a:lnTo>
                    <a:pt x="30990" y="6288"/>
                  </a:lnTo>
                  <a:lnTo>
                    <a:pt x="30445" y="5762"/>
                  </a:lnTo>
                  <a:lnTo>
                    <a:pt x="29880" y="5256"/>
                  </a:lnTo>
                  <a:lnTo>
                    <a:pt x="29316" y="4750"/>
                  </a:lnTo>
                  <a:lnTo>
                    <a:pt x="28712" y="4283"/>
                  </a:lnTo>
                  <a:lnTo>
                    <a:pt x="28109" y="3816"/>
                  </a:lnTo>
                  <a:lnTo>
                    <a:pt x="27486" y="3387"/>
                  </a:lnTo>
                  <a:lnTo>
                    <a:pt x="26844" y="2979"/>
                  </a:lnTo>
                  <a:lnTo>
                    <a:pt x="26182" y="2589"/>
                  </a:lnTo>
                  <a:lnTo>
                    <a:pt x="25500" y="2219"/>
                  </a:lnTo>
                  <a:lnTo>
                    <a:pt x="24800" y="1869"/>
                  </a:lnTo>
                  <a:lnTo>
                    <a:pt x="24099" y="1558"/>
                  </a:lnTo>
                  <a:lnTo>
                    <a:pt x="23359" y="1266"/>
                  </a:lnTo>
                  <a:lnTo>
                    <a:pt x="22600" y="993"/>
                  </a:lnTo>
                  <a:lnTo>
                    <a:pt x="21841" y="759"/>
                  </a:lnTo>
                  <a:lnTo>
                    <a:pt x="21062" y="565"/>
                  </a:lnTo>
                  <a:lnTo>
                    <a:pt x="20245" y="390"/>
                  </a:lnTo>
                  <a:lnTo>
                    <a:pt x="19427" y="234"/>
                  </a:lnTo>
                  <a:lnTo>
                    <a:pt x="18590" y="136"/>
                  </a:lnTo>
                  <a:lnTo>
                    <a:pt x="17734" y="39"/>
                  </a:lnTo>
                  <a:lnTo>
                    <a:pt x="16838"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86" name="Google Shape;3386;p37"/>
          <p:cNvSpPr/>
          <p:nvPr/>
        </p:nvSpPr>
        <p:spPr>
          <a:xfrm>
            <a:off x="7051025" y="4160450"/>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7" name="Google Shape;3387;p37"/>
          <p:cNvSpPr/>
          <p:nvPr/>
        </p:nvSpPr>
        <p:spPr>
          <a:xfrm rot="5400000">
            <a:off x="-482675" y="794300"/>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Rectangle 10">
            <a:extLst>
              <a:ext uri="{FF2B5EF4-FFF2-40B4-BE49-F238E27FC236}">
                <a16:creationId xmlns:a16="http://schemas.microsoft.com/office/drawing/2014/main" xmlns="" id="{B767F9CE-A505-4D73-9FE3-A2C660EADEA0}"/>
              </a:ext>
            </a:extLst>
          </p:cNvPr>
          <p:cNvSpPr/>
          <p:nvPr/>
        </p:nvSpPr>
        <p:spPr>
          <a:xfrm>
            <a:off x="387873" y="226598"/>
            <a:ext cx="8401172" cy="4690304"/>
          </a:xfrm>
          <a:custGeom>
            <a:avLst/>
            <a:gdLst>
              <a:gd name="connsiteX0" fmla="*/ 0 w 8401172"/>
              <a:gd name="connsiteY0" fmla="*/ 0 h 4690304"/>
              <a:gd name="connsiteX1" fmla="*/ 8401172 w 8401172"/>
              <a:gd name="connsiteY1" fmla="*/ 0 h 4690304"/>
              <a:gd name="connsiteX2" fmla="*/ 8401172 w 8401172"/>
              <a:gd name="connsiteY2" fmla="*/ 4690304 h 4690304"/>
              <a:gd name="connsiteX3" fmla="*/ 0 w 8401172"/>
              <a:gd name="connsiteY3" fmla="*/ 4690304 h 4690304"/>
              <a:gd name="connsiteX4" fmla="*/ 0 w 8401172"/>
              <a:gd name="connsiteY4" fmla="*/ 0 h 46903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01172" h="4690304" fill="none" extrusionOk="0">
                <a:moveTo>
                  <a:pt x="0" y="0"/>
                </a:moveTo>
                <a:cubicBezTo>
                  <a:pt x="2162762" y="-33775"/>
                  <a:pt x="6283191" y="138873"/>
                  <a:pt x="8401172" y="0"/>
                </a:cubicBezTo>
                <a:cubicBezTo>
                  <a:pt x="8327401" y="805008"/>
                  <a:pt x="8245289" y="4099322"/>
                  <a:pt x="8401172" y="4690304"/>
                </a:cubicBezTo>
                <a:cubicBezTo>
                  <a:pt x="6085659" y="4552974"/>
                  <a:pt x="2776590" y="4552448"/>
                  <a:pt x="0" y="4690304"/>
                </a:cubicBezTo>
                <a:cubicBezTo>
                  <a:pt x="152408" y="2754170"/>
                  <a:pt x="73868" y="1471725"/>
                  <a:pt x="0" y="0"/>
                </a:cubicBezTo>
                <a:close/>
              </a:path>
              <a:path w="8401172" h="4690304" stroke="0" extrusionOk="0">
                <a:moveTo>
                  <a:pt x="0" y="0"/>
                </a:moveTo>
                <a:cubicBezTo>
                  <a:pt x="2046855" y="-101487"/>
                  <a:pt x="7436383" y="-162162"/>
                  <a:pt x="8401172" y="0"/>
                </a:cubicBezTo>
                <a:cubicBezTo>
                  <a:pt x="8461885" y="2090418"/>
                  <a:pt x="8340100" y="4114748"/>
                  <a:pt x="8401172" y="4690304"/>
                </a:cubicBezTo>
                <a:cubicBezTo>
                  <a:pt x="5221216" y="4740369"/>
                  <a:pt x="1416382" y="4531855"/>
                  <a:pt x="0" y="4690304"/>
                </a:cubicBezTo>
                <a:cubicBezTo>
                  <a:pt x="-24452" y="4198688"/>
                  <a:pt x="-67663" y="1026057"/>
                  <a:pt x="0" y="0"/>
                </a:cubicBezTo>
                <a:close/>
              </a:path>
            </a:pathLst>
          </a:custGeom>
          <a:solidFill>
            <a:schemeClr val="accent5">
              <a:lumMod val="75000"/>
            </a:schemeClr>
          </a:solidFill>
          <a:ln>
            <a:solidFill>
              <a:schemeClr val="tx2">
                <a:lumMod val="50000"/>
              </a:schemeClr>
            </a:solidFill>
            <a:extLst>
              <a:ext uri="{C807C97D-BFC1-408E-A445-0C87EB9F89A2}">
                <ask:lineSketchStyleProps xmlns:ask="http://schemas.microsoft.com/office/drawing/2018/sketchyshapes" xmlns="" sd="98176570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3" name="TextBox 32">
            <a:extLst>
              <a:ext uri="{FF2B5EF4-FFF2-40B4-BE49-F238E27FC236}">
                <a16:creationId xmlns:a16="http://schemas.microsoft.com/office/drawing/2014/main" xmlns="" id="{DFD6807E-8DAF-4EE2-8D2B-E267C043BBCD}"/>
              </a:ext>
            </a:extLst>
          </p:cNvPr>
          <p:cNvSpPr txBox="1"/>
          <p:nvPr/>
        </p:nvSpPr>
        <p:spPr>
          <a:xfrm>
            <a:off x="458611" y="226598"/>
            <a:ext cx="8274713" cy="4472186"/>
          </a:xfrm>
          <a:prstGeom prst="rect">
            <a:avLst/>
          </a:prstGeom>
          <a:noFill/>
        </p:spPr>
        <p:txBody>
          <a:bodyPr wrap="square">
            <a:spAutoFit/>
          </a:bodyPr>
          <a:lstStyle/>
          <a:p>
            <a:pPr algn="just" fontAlgn="base">
              <a:lnSpc>
                <a:spcPct val="150000"/>
              </a:lnSpc>
            </a:pPr>
            <a:r>
              <a:rPr lang="vi-VN" sz="2400" b="1" i="0">
                <a:solidFill>
                  <a:schemeClr val="bg1"/>
                </a:solidFill>
                <a:effectLst/>
                <a:latin typeface="#9Slide04 SVNWallington" panose="00000500000000000000" pitchFamily="2" charset="-93"/>
              </a:rPr>
              <a:t>- Ảnh hưởng đến gia đình :</a:t>
            </a:r>
            <a:endParaRPr lang="vi-VN" sz="2400" b="0" i="0">
              <a:solidFill>
                <a:schemeClr val="bg1"/>
              </a:solidFill>
              <a:effectLst/>
              <a:latin typeface="#9Slide04 SVNWallington" panose="00000500000000000000" pitchFamily="2" charset="-93"/>
            </a:endParaRPr>
          </a:p>
          <a:p>
            <a:pPr algn="just" fontAlgn="base">
              <a:lnSpc>
                <a:spcPct val="150000"/>
              </a:lnSpc>
            </a:pPr>
            <a:r>
              <a:rPr lang="vi-VN" sz="2400" b="0" i="0">
                <a:solidFill>
                  <a:schemeClr val="bg1"/>
                </a:solidFill>
                <a:effectLst/>
                <a:latin typeface="#9Slide04 SVNWallington" panose="00000500000000000000" pitchFamily="2" charset="-93"/>
              </a:rPr>
              <a:t> + Làm tiêu hao tiền bạc của bản thân và gia đình</a:t>
            </a:r>
          </a:p>
          <a:p>
            <a:pPr algn="just" fontAlgn="base">
              <a:lnSpc>
                <a:spcPct val="150000"/>
              </a:lnSpc>
            </a:pPr>
            <a:r>
              <a:rPr lang="vi-VN" sz="2400" b="0" i="0">
                <a:solidFill>
                  <a:schemeClr val="bg1"/>
                </a:solidFill>
                <a:effectLst/>
                <a:latin typeface="#9Slide04 SVNWallington" panose="00000500000000000000" pitchFamily="2" charset="-93"/>
              </a:rPr>
              <a:t> + Sức khoẻ các thành viên khác trong gia đình giảm sút (lo lắng, mặc cảm,...)</a:t>
            </a:r>
          </a:p>
          <a:p>
            <a:pPr algn="just" fontAlgn="base">
              <a:lnSpc>
                <a:spcPct val="150000"/>
              </a:lnSpc>
            </a:pPr>
            <a:r>
              <a:rPr lang="vi-VN" sz="2400">
                <a:solidFill>
                  <a:schemeClr val="bg1"/>
                </a:solidFill>
                <a:latin typeface="#9Slide04 SVNWallington" panose="00000500000000000000" pitchFamily="2" charset="-93"/>
              </a:rPr>
              <a:t>  +</a:t>
            </a:r>
            <a:r>
              <a:rPr lang="vi-VN" sz="2400" b="0" i="0">
                <a:solidFill>
                  <a:schemeClr val="bg1"/>
                </a:solidFill>
                <a:effectLst/>
                <a:latin typeface="#9Slide04 SVNWallington" panose="00000500000000000000" pitchFamily="2" charset="-93"/>
              </a:rPr>
              <a:t> Gây tổn thất về tình cảm (thất vọng, buồn khổ, hạnh phúc gia đình tan vỡ, ly thân, ly hôn, con cái không ai chăm sóc…)</a:t>
            </a:r>
          </a:p>
          <a:p>
            <a:pPr algn="just" fontAlgn="base">
              <a:lnSpc>
                <a:spcPct val="150000"/>
              </a:lnSpc>
            </a:pPr>
            <a:r>
              <a:rPr lang="vi-VN" sz="2400" b="0" i="0">
                <a:solidFill>
                  <a:schemeClr val="bg1"/>
                </a:solidFill>
                <a:effectLst/>
                <a:latin typeface="#9Slide04 SVNWallington" panose="00000500000000000000" pitchFamily="2" charset="-93"/>
              </a:rPr>
              <a:t> + Gia đình tốn thời gian, chi phí chăm sóc và điều trị các bệnh của người nghiện do ma tuý gây ra.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91"/>
        <p:cNvGrpSpPr/>
        <p:nvPr/>
      </p:nvGrpSpPr>
      <p:grpSpPr>
        <a:xfrm>
          <a:off x="0" y="0"/>
          <a:ext cx="0" cy="0"/>
          <a:chOff x="0" y="0"/>
          <a:chExt cx="0" cy="0"/>
        </a:xfrm>
      </p:grpSpPr>
      <p:sp>
        <p:nvSpPr>
          <p:cNvPr id="6" name="Rectangle 5">
            <a:extLst>
              <a:ext uri="{FF2B5EF4-FFF2-40B4-BE49-F238E27FC236}">
                <a16:creationId xmlns:a16="http://schemas.microsoft.com/office/drawing/2014/main" xmlns="" id="{6CD24DC1-C14A-402C-81AF-F51B4D4FB905}"/>
              </a:ext>
            </a:extLst>
          </p:cNvPr>
          <p:cNvSpPr/>
          <p:nvPr/>
        </p:nvSpPr>
        <p:spPr>
          <a:xfrm>
            <a:off x="948519" y="1562669"/>
            <a:ext cx="7171899" cy="3098041"/>
          </a:xfrm>
          <a:custGeom>
            <a:avLst/>
            <a:gdLst>
              <a:gd name="connsiteX0" fmla="*/ 0 w 7171899"/>
              <a:gd name="connsiteY0" fmla="*/ 0 h 3098041"/>
              <a:gd name="connsiteX1" fmla="*/ 7171899 w 7171899"/>
              <a:gd name="connsiteY1" fmla="*/ 0 h 3098041"/>
              <a:gd name="connsiteX2" fmla="*/ 7171899 w 7171899"/>
              <a:gd name="connsiteY2" fmla="*/ 3098041 h 3098041"/>
              <a:gd name="connsiteX3" fmla="*/ 0 w 7171899"/>
              <a:gd name="connsiteY3" fmla="*/ 3098041 h 3098041"/>
              <a:gd name="connsiteX4" fmla="*/ 0 w 7171899"/>
              <a:gd name="connsiteY4" fmla="*/ 0 h 30980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71899" h="3098041" fill="none" extrusionOk="0">
                <a:moveTo>
                  <a:pt x="0" y="0"/>
                </a:moveTo>
                <a:cubicBezTo>
                  <a:pt x="2740227" y="-109175"/>
                  <a:pt x="5542547" y="-48220"/>
                  <a:pt x="7171899" y="0"/>
                </a:cubicBezTo>
                <a:cubicBezTo>
                  <a:pt x="7067500" y="625457"/>
                  <a:pt x="7183401" y="1722334"/>
                  <a:pt x="7171899" y="3098041"/>
                </a:cubicBezTo>
                <a:cubicBezTo>
                  <a:pt x="4611811" y="3065219"/>
                  <a:pt x="727374" y="3073481"/>
                  <a:pt x="0" y="3098041"/>
                </a:cubicBezTo>
                <a:cubicBezTo>
                  <a:pt x="-141869" y="2546171"/>
                  <a:pt x="-147724" y="1342143"/>
                  <a:pt x="0" y="0"/>
                </a:cubicBezTo>
                <a:close/>
              </a:path>
              <a:path w="7171899" h="3098041" stroke="0" extrusionOk="0">
                <a:moveTo>
                  <a:pt x="0" y="0"/>
                </a:moveTo>
                <a:cubicBezTo>
                  <a:pt x="801094" y="56275"/>
                  <a:pt x="5491773" y="-36696"/>
                  <a:pt x="7171899" y="0"/>
                </a:cubicBezTo>
                <a:cubicBezTo>
                  <a:pt x="7022048" y="1254095"/>
                  <a:pt x="7138861" y="2507732"/>
                  <a:pt x="7171899" y="3098041"/>
                </a:cubicBezTo>
                <a:cubicBezTo>
                  <a:pt x="6208086" y="3038587"/>
                  <a:pt x="893570" y="3122136"/>
                  <a:pt x="0" y="3098041"/>
                </a:cubicBezTo>
                <a:cubicBezTo>
                  <a:pt x="-22238" y="1859252"/>
                  <a:pt x="-143762" y="1170538"/>
                  <a:pt x="0" y="0"/>
                </a:cubicBezTo>
                <a:close/>
              </a:path>
            </a:pathLst>
          </a:custGeom>
          <a:solidFill>
            <a:srgbClr val="7030A0"/>
          </a:solidFill>
          <a:ln>
            <a:solidFill>
              <a:schemeClr val="accent3">
                <a:lumMod val="60000"/>
                <a:lumOff val="40000"/>
              </a:schemeClr>
            </a:solidFill>
            <a:extLst>
              <a:ext uri="{C807C97D-BFC1-408E-A445-0C87EB9F89A2}">
                <ask:lineSketchStyleProps xmlns:ask="http://schemas.microsoft.com/office/drawing/2018/sketchyshapes" xmlns="" sd="1617256088">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6" name="TextBox 35">
            <a:extLst>
              <a:ext uri="{FF2B5EF4-FFF2-40B4-BE49-F238E27FC236}">
                <a16:creationId xmlns:a16="http://schemas.microsoft.com/office/drawing/2014/main" xmlns="" id="{57FD267F-D74B-4B35-8140-B86B5EB34997}"/>
              </a:ext>
            </a:extLst>
          </p:cNvPr>
          <p:cNvSpPr txBox="1"/>
          <p:nvPr/>
        </p:nvSpPr>
        <p:spPr>
          <a:xfrm>
            <a:off x="1141293" y="2260590"/>
            <a:ext cx="6786349" cy="1702197"/>
          </a:xfrm>
          <a:prstGeom prst="rect">
            <a:avLst/>
          </a:prstGeom>
          <a:noFill/>
        </p:spPr>
        <p:txBody>
          <a:bodyPr wrap="square">
            <a:spAutoFit/>
          </a:bodyPr>
          <a:lstStyle/>
          <a:p>
            <a:pPr fontAlgn="base">
              <a:lnSpc>
                <a:spcPct val="150000"/>
              </a:lnSpc>
            </a:pPr>
            <a:r>
              <a:rPr lang="vi-VN" sz="2400" b="1">
                <a:solidFill>
                  <a:schemeClr val="bg1"/>
                </a:solidFill>
                <a:latin typeface="#9Slide04 SVNWallington" panose="00000500000000000000" pitchFamily="2" charset="-93"/>
              </a:rPr>
              <a:t>- </a:t>
            </a:r>
            <a:r>
              <a:rPr lang="vi-VN" sz="2400" b="1" i="0">
                <a:solidFill>
                  <a:schemeClr val="bg1"/>
                </a:solidFill>
                <a:effectLst/>
                <a:latin typeface="#9Slide04 SVNWallington" panose="00000500000000000000" pitchFamily="2" charset="-93"/>
              </a:rPr>
              <a:t>Ảnh hưởng đến xã hội :</a:t>
            </a:r>
            <a:r>
              <a:rPr lang="vi-VN" sz="2400" b="0" i="0">
                <a:solidFill>
                  <a:schemeClr val="bg1"/>
                </a:solidFill>
                <a:effectLst/>
                <a:latin typeface="#9Slide04 SVNWallington" panose="00000500000000000000" pitchFamily="2" charset="-93"/>
              </a:rPr>
              <a:t> Gây mất trật tự an toàn xã hội, gia tăng các tệ nạn xã hội: Lừa đảo, trộm cắp, giết người, mại dâm, băng nhóm…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26"/>
        <p:cNvGrpSpPr/>
        <p:nvPr/>
      </p:nvGrpSpPr>
      <p:grpSpPr>
        <a:xfrm>
          <a:off x="0" y="0"/>
          <a:ext cx="0" cy="0"/>
          <a:chOff x="0" y="0"/>
          <a:chExt cx="0" cy="0"/>
        </a:xfrm>
      </p:grpSpPr>
      <p:sp>
        <p:nvSpPr>
          <p:cNvPr id="8" name="Rectangle 7">
            <a:extLst>
              <a:ext uri="{FF2B5EF4-FFF2-40B4-BE49-F238E27FC236}">
                <a16:creationId xmlns:a16="http://schemas.microsoft.com/office/drawing/2014/main" xmlns="" id="{7E73F3EE-DCA4-4B8B-92E3-F80D78287E8A}"/>
              </a:ext>
            </a:extLst>
          </p:cNvPr>
          <p:cNvSpPr/>
          <p:nvPr/>
        </p:nvSpPr>
        <p:spPr>
          <a:xfrm>
            <a:off x="467436" y="579177"/>
            <a:ext cx="8209128" cy="3985146"/>
          </a:xfrm>
          <a:custGeom>
            <a:avLst/>
            <a:gdLst>
              <a:gd name="connsiteX0" fmla="*/ 0 w 8209128"/>
              <a:gd name="connsiteY0" fmla="*/ 0 h 3985146"/>
              <a:gd name="connsiteX1" fmla="*/ 8209128 w 8209128"/>
              <a:gd name="connsiteY1" fmla="*/ 0 h 3985146"/>
              <a:gd name="connsiteX2" fmla="*/ 8209128 w 8209128"/>
              <a:gd name="connsiteY2" fmla="*/ 3985146 h 3985146"/>
              <a:gd name="connsiteX3" fmla="*/ 0 w 8209128"/>
              <a:gd name="connsiteY3" fmla="*/ 3985146 h 3985146"/>
              <a:gd name="connsiteX4" fmla="*/ 0 w 8209128"/>
              <a:gd name="connsiteY4" fmla="*/ 0 h 3985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09128" h="3985146" fill="none" extrusionOk="0">
                <a:moveTo>
                  <a:pt x="0" y="0"/>
                </a:moveTo>
                <a:cubicBezTo>
                  <a:pt x="2337106" y="-98501"/>
                  <a:pt x="7245118" y="-19663"/>
                  <a:pt x="8209128" y="0"/>
                </a:cubicBezTo>
                <a:cubicBezTo>
                  <a:pt x="8150014" y="1263849"/>
                  <a:pt x="8145790" y="2914905"/>
                  <a:pt x="8209128" y="3985146"/>
                </a:cubicBezTo>
                <a:cubicBezTo>
                  <a:pt x="6520160" y="3886653"/>
                  <a:pt x="1194579" y="4135763"/>
                  <a:pt x="0" y="3985146"/>
                </a:cubicBezTo>
                <a:cubicBezTo>
                  <a:pt x="-152592" y="2700904"/>
                  <a:pt x="51767" y="1459415"/>
                  <a:pt x="0" y="0"/>
                </a:cubicBezTo>
                <a:close/>
              </a:path>
              <a:path w="8209128" h="3985146" stroke="0" extrusionOk="0">
                <a:moveTo>
                  <a:pt x="0" y="0"/>
                </a:moveTo>
                <a:cubicBezTo>
                  <a:pt x="3165263" y="-160275"/>
                  <a:pt x="6589879" y="64852"/>
                  <a:pt x="8209128" y="0"/>
                </a:cubicBezTo>
                <a:cubicBezTo>
                  <a:pt x="8125600" y="729877"/>
                  <a:pt x="8229401" y="2170765"/>
                  <a:pt x="8209128" y="3985146"/>
                </a:cubicBezTo>
                <a:cubicBezTo>
                  <a:pt x="4742344" y="3979013"/>
                  <a:pt x="2882062" y="4018610"/>
                  <a:pt x="0" y="3985146"/>
                </a:cubicBezTo>
                <a:cubicBezTo>
                  <a:pt x="64858" y="2511454"/>
                  <a:pt x="98245" y="625409"/>
                  <a:pt x="0" y="0"/>
                </a:cubicBezTo>
                <a:close/>
              </a:path>
            </a:pathLst>
          </a:custGeom>
          <a:solidFill>
            <a:schemeClr val="accent6">
              <a:lumMod val="20000"/>
              <a:lumOff val="80000"/>
            </a:schemeClr>
          </a:solidFill>
          <a:ln>
            <a:solidFill>
              <a:schemeClr val="accent6">
                <a:lumMod val="75000"/>
              </a:schemeClr>
            </a:solidFill>
            <a:extLst>
              <a:ext uri="{C807C97D-BFC1-408E-A445-0C87EB9F89A2}">
                <ask:lineSketchStyleProps xmlns:ask="http://schemas.microsoft.com/office/drawing/2018/sketchyshapes" xmlns="" sd="579111871">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2" name="TextBox 41">
            <a:extLst>
              <a:ext uri="{FF2B5EF4-FFF2-40B4-BE49-F238E27FC236}">
                <a16:creationId xmlns:a16="http://schemas.microsoft.com/office/drawing/2014/main" xmlns="" id="{6C128814-26A7-479E-92E2-AA79AD93D2E8}"/>
              </a:ext>
            </a:extLst>
          </p:cNvPr>
          <p:cNvSpPr txBox="1"/>
          <p:nvPr/>
        </p:nvSpPr>
        <p:spPr>
          <a:xfrm>
            <a:off x="641445" y="920371"/>
            <a:ext cx="7861110" cy="2810193"/>
          </a:xfrm>
          <a:prstGeom prst="rect">
            <a:avLst/>
          </a:prstGeom>
          <a:noFill/>
        </p:spPr>
        <p:txBody>
          <a:bodyPr wrap="square">
            <a:spAutoFit/>
          </a:bodyPr>
          <a:lstStyle/>
          <a:p>
            <a:pPr algn="ctr">
              <a:lnSpc>
                <a:spcPct val="150000"/>
              </a:lnSpc>
            </a:pPr>
            <a:r>
              <a:rPr lang="vi-VN" sz="2400" b="1" i="0">
                <a:solidFill>
                  <a:schemeClr val="accent6">
                    <a:lumMod val="75000"/>
                  </a:schemeClr>
                </a:solidFill>
                <a:effectLst/>
                <a:latin typeface="#9Slide04 SVNWallington" panose="00000500000000000000" pitchFamily="2" charset="-93"/>
              </a:rPr>
              <a:t>Thống kê về kết quả đấu tranh phòng chống ma túy ở Hà Nội</a:t>
            </a:r>
          </a:p>
          <a:p>
            <a:pPr>
              <a:lnSpc>
                <a:spcPct val="150000"/>
              </a:lnSpc>
            </a:pPr>
            <a:r>
              <a:rPr lang="vi-VN" sz="2400">
                <a:latin typeface="#9Slide04 SVNWallington" panose="00000500000000000000" pitchFamily="2" charset="-93"/>
              </a:rPr>
              <a:t>K</a:t>
            </a:r>
            <a:r>
              <a:rPr lang="vi-VN" sz="2400" b="0" i="0">
                <a:solidFill>
                  <a:srgbClr val="000000"/>
                </a:solidFill>
                <a:effectLst/>
                <a:latin typeface="#9Slide04 SVNWallington" panose="00000500000000000000" pitchFamily="2" charset="-93"/>
              </a:rPr>
              <a:t>ết quả công tác đấu tranh, phát hiện, bắt giữ từ năm 2015 đến những tháng cuối năm 2020, các lực lượng Công an đã phát hiện, khám phá bắt giữ: 17.045 vụ, 22.404 đối tượng; trong đó: xử lý hình sự 14.988 vụ với 17.556 đối tượng.</a:t>
            </a:r>
            <a:r>
              <a:rPr lang="vi-VN" sz="2400">
                <a:latin typeface="#9Slide04 SVNWallington" panose="00000500000000000000" pitchFamily="2" charset="-93"/>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423"/>
        <p:cNvGrpSpPr/>
        <p:nvPr/>
      </p:nvGrpSpPr>
      <p:grpSpPr>
        <a:xfrm>
          <a:off x="0" y="0"/>
          <a:ext cx="0" cy="0"/>
          <a:chOff x="0" y="0"/>
          <a:chExt cx="0" cy="0"/>
        </a:xfrm>
      </p:grpSpPr>
      <p:sp>
        <p:nvSpPr>
          <p:cNvPr id="12" name="Rectangle 11">
            <a:extLst>
              <a:ext uri="{FF2B5EF4-FFF2-40B4-BE49-F238E27FC236}">
                <a16:creationId xmlns:a16="http://schemas.microsoft.com/office/drawing/2014/main" xmlns="" id="{FF4A838B-618E-4240-9D3F-DB966771C208}"/>
              </a:ext>
            </a:extLst>
          </p:cNvPr>
          <p:cNvSpPr/>
          <p:nvPr/>
        </p:nvSpPr>
        <p:spPr>
          <a:xfrm>
            <a:off x="440139" y="1501255"/>
            <a:ext cx="8458201" cy="3214046"/>
          </a:xfrm>
          <a:custGeom>
            <a:avLst/>
            <a:gdLst>
              <a:gd name="connsiteX0" fmla="*/ 0 w 8458201"/>
              <a:gd name="connsiteY0" fmla="*/ 0 h 3214046"/>
              <a:gd name="connsiteX1" fmla="*/ 8458201 w 8458201"/>
              <a:gd name="connsiteY1" fmla="*/ 0 h 3214046"/>
              <a:gd name="connsiteX2" fmla="*/ 8458201 w 8458201"/>
              <a:gd name="connsiteY2" fmla="*/ 3214046 h 3214046"/>
              <a:gd name="connsiteX3" fmla="*/ 0 w 8458201"/>
              <a:gd name="connsiteY3" fmla="*/ 3214046 h 3214046"/>
              <a:gd name="connsiteX4" fmla="*/ 0 w 8458201"/>
              <a:gd name="connsiteY4" fmla="*/ 0 h 3214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8201" h="3214046" fill="none" extrusionOk="0">
                <a:moveTo>
                  <a:pt x="0" y="0"/>
                </a:moveTo>
                <a:cubicBezTo>
                  <a:pt x="3086023" y="-84088"/>
                  <a:pt x="5147950" y="-115922"/>
                  <a:pt x="8458201" y="0"/>
                </a:cubicBezTo>
                <a:cubicBezTo>
                  <a:pt x="8317134" y="977342"/>
                  <a:pt x="8323835" y="2144172"/>
                  <a:pt x="8458201" y="3214046"/>
                </a:cubicBezTo>
                <a:cubicBezTo>
                  <a:pt x="7453959" y="3168120"/>
                  <a:pt x="4132716" y="3096796"/>
                  <a:pt x="0" y="3214046"/>
                </a:cubicBezTo>
                <a:cubicBezTo>
                  <a:pt x="112030" y="2746554"/>
                  <a:pt x="-129921" y="485834"/>
                  <a:pt x="0" y="0"/>
                </a:cubicBezTo>
                <a:close/>
              </a:path>
              <a:path w="8458201" h="3214046" stroke="0" extrusionOk="0">
                <a:moveTo>
                  <a:pt x="0" y="0"/>
                </a:moveTo>
                <a:cubicBezTo>
                  <a:pt x="3126304" y="48260"/>
                  <a:pt x="6198223" y="25992"/>
                  <a:pt x="8458201" y="0"/>
                </a:cubicBezTo>
                <a:cubicBezTo>
                  <a:pt x="8557031" y="714778"/>
                  <a:pt x="8296302" y="2750830"/>
                  <a:pt x="8458201" y="3214046"/>
                </a:cubicBezTo>
                <a:cubicBezTo>
                  <a:pt x="5695319" y="3182098"/>
                  <a:pt x="4173754" y="3236948"/>
                  <a:pt x="0" y="3214046"/>
                </a:cubicBezTo>
                <a:cubicBezTo>
                  <a:pt x="113262" y="1640144"/>
                  <a:pt x="121807" y="958170"/>
                  <a:pt x="0" y="0"/>
                </a:cubicBezTo>
                <a:close/>
              </a:path>
            </a:pathLst>
          </a:custGeom>
          <a:solidFill>
            <a:schemeClr val="accent6">
              <a:lumMod val="60000"/>
              <a:lumOff val="40000"/>
            </a:schemeClr>
          </a:solidFill>
          <a:ln>
            <a:solidFill>
              <a:schemeClr val="accent6">
                <a:lumMod val="75000"/>
              </a:schemeClr>
            </a:solidFill>
            <a:extLst>
              <a:ext uri="{C807C97D-BFC1-408E-A445-0C87EB9F89A2}">
                <ask:lineSketchStyleProps xmlns:ask="http://schemas.microsoft.com/office/drawing/2018/sketchyshapes" xmlns="" sd="1808761005">
                  <a:prstGeom prst="rect">
                    <a:avLst/>
                  </a:prstGeom>
                  <ask:type>
                    <ask:lineSketchCurved/>
                  </ask:type>
                </ask:lineSketchStyleProps>
              </a:ext>
            </a:extLst>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vi-VN"/>
          </a:p>
        </p:txBody>
      </p:sp>
      <p:sp>
        <p:nvSpPr>
          <p:cNvPr id="13" name="TextBox 12">
            <a:extLst>
              <a:ext uri="{FF2B5EF4-FFF2-40B4-BE49-F238E27FC236}">
                <a16:creationId xmlns:a16="http://schemas.microsoft.com/office/drawing/2014/main" xmlns="" id="{13542B92-F3E7-4C94-97F4-896D9DE2602C}"/>
              </a:ext>
            </a:extLst>
          </p:cNvPr>
          <p:cNvSpPr txBox="1"/>
          <p:nvPr/>
        </p:nvSpPr>
        <p:spPr>
          <a:xfrm>
            <a:off x="723330" y="428199"/>
            <a:ext cx="7772400" cy="523220"/>
          </a:xfrm>
          <a:prstGeom prst="rect">
            <a:avLst/>
          </a:prstGeom>
          <a:noFill/>
        </p:spPr>
        <p:txBody>
          <a:bodyPr wrap="square" rtlCol="0">
            <a:spAutoFit/>
          </a:bodyPr>
          <a:lstStyle/>
          <a:p>
            <a:r>
              <a:rPr lang="en-US" sz="2800">
                <a:latin typeface="#9Slide07 SVNDessert Menu Scrip" panose="00000500000000000000" pitchFamily="2" charset="0"/>
              </a:rPr>
              <a:t>c. Các biện pháp phòng tránh tệ nạn ma túy</a:t>
            </a:r>
            <a:endParaRPr lang="vi-VN" sz="2800"/>
          </a:p>
        </p:txBody>
      </p:sp>
      <p:sp>
        <p:nvSpPr>
          <p:cNvPr id="114" name="TextBox 113">
            <a:extLst>
              <a:ext uri="{FF2B5EF4-FFF2-40B4-BE49-F238E27FC236}">
                <a16:creationId xmlns:a16="http://schemas.microsoft.com/office/drawing/2014/main" xmlns="" id="{FB2517D1-AA2B-4E54-86A6-7114A32BD04A}"/>
              </a:ext>
            </a:extLst>
          </p:cNvPr>
          <p:cNvSpPr txBox="1"/>
          <p:nvPr/>
        </p:nvSpPr>
        <p:spPr>
          <a:xfrm>
            <a:off x="495582" y="1644558"/>
            <a:ext cx="8227896" cy="2818913"/>
          </a:xfrm>
          <a:prstGeom prst="rect">
            <a:avLst/>
          </a:prstGeom>
          <a:noFill/>
        </p:spPr>
        <p:txBody>
          <a:bodyPr wrap="square">
            <a:spAutoFit/>
          </a:bodyPr>
          <a:lstStyle/>
          <a:p>
            <a:pPr algn="just" fontAlgn="base">
              <a:lnSpc>
                <a:spcPct val="150000"/>
              </a:lnSpc>
            </a:pPr>
            <a:r>
              <a:rPr lang="vi-VN" sz="2000" b="0" i="0">
                <a:solidFill>
                  <a:schemeClr val="accent3">
                    <a:lumMod val="50000"/>
                  </a:schemeClr>
                </a:solidFill>
                <a:effectLst/>
                <a:latin typeface="#9Slide04 SVNWallington" panose="00000500000000000000" pitchFamily="2" charset="-93"/>
              </a:rPr>
              <a:t>– Không tham gia sử dụng, vận chuyển, mua bán, tàng trữ trái phép chất ma túy.</a:t>
            </a:r>
          </a:p>
          <a:p>
            <a:pPr algn="just" fontAlgn="base">
              <a:lnSpc>
                <a:spcPct val="150000"/>
              </a:lnSpc>
            </a:pPr>
            <a:r>
              <a:rPr lang="vi-VN" sz="2000" b="0" i="0">
                <a:solidFill>
                  <a:schemeClr val="accent3">
                    <a:lumMod val="50000"/>
                  </a:schemeClr>
                </a:solidFill>
                <a:effectLst/>
                <a:latin typeface="#9Slide04 SVNWallington" panose="00000500000000000000" pitchFamily="2" charset="-93"/>
              </a:rPr>
              <a:t>– Không xúi giục người khác tham gia vào tệ nạn ma túy và các tệ nạn xã hội khác.</a:t>
            </a:r>
          </a:p>
          <a:p>
            <a:pPr algn="just" fontAlgn="base">
              <a:lnSpc>
                <a:spcPct val="150000"/>
              </a:lnSpc>
            </a:pPr>
            <a:r>
              <a:rPr lang="vi-VN" sz="2000" b="0" i="0">
                <a:solidFill>
                  <a:schemeClr val="accent3">
                    <a:lumMod val="50000"/>
                  </a:schemeClr>
                </a:solidFill>
                <a:effectLst/>
                <a:latin typeface="#9Slide04 SVNWallington" panose="00000500000000000000" pitchFamily="2" charset="-93"/>
              </a:rPr>
              <a:t>– Khi phát hiện những cá nhân, tổ chức có liên quan đến ma túy cần báo ngay cho Cơ quan Công An nơi gần nhất để kịp thời xử lí.</a:t>
            </a:r>
          </a:p>
          <a:p>
            <a:pPr algn="just" fontAlgn="base">
              <a:lnSpc>
                <a:spcPct val="150000"/>
              </a:lnSpc>
            </a:pPr>
            <a:r>
              <a:rPr lang="vi-VN" sz="2000" b="0" i="0">
                <a:solidFill>
                  <a:schemeClr val="accent3">
                    <a:lumMod val="50000"/>
                  </a:schemeClr>
                </a:solidFill>
                <a:effectLst/>
                <a:latin typeface="#9Slide04 SVNWallington" panose="00000500000000000000" pitchFamily="2" charset="-93"/>
              </a:rPr>
              <a:t>– Quan tâm, động viên, chia sẻ, giúp đỡ những người cai nghiện tái hòa nhập cộng đồng. Không kì thị, xa lánh người cai nghiện.</a:t>
            </a:r>
          </a:p>
        </p:txBody>
      </p:sp>
    </p:spTree>
  </p:cSld>
  <p:clrMapOvr>
    <a:masterClrMapping/>
  </p:clrMapOvr>
</p:sld>
</file>

<file path=ppt/theme/theme1.xml><?xml version="1.0" encoding="utf-8"?>
<a:theme xmlns:a="http://schemas.openxmlformats.org/drawingml/2006/main" name="Retro Style Pitch Deck by Slidesgo">
  <a:themeElements>
    <a:clrScheme name="Simple Light">
      <a:dk1>
        <a:srgbClr val="7067DA"/>
      </a:dk1>
      <a:lt1>
        <a:srgbClr val="FFFFFF"/>
      </a:lt1>
      <a:dk2>
        <a:srgbClr val="FDB668"/>
      </a:dk2>
      <a:lt2>
        <a:srgbClr val="70F4FA"/>
      </a:lt2>
      <a:accent1>
        <a:srgbClr val="FF6878"/>
      </a:accent1>
      <a:accent2>
        <a:srgbClr val="FFB6C3"/>
      </a:accent2>
      <a:accent3>
        <a:srgbClr val="2C264B"/>
      </a:accent3>
      <a:accent4>
        <a:srgbClr val="36C991"/>
      </a:accent4>
      <a:accent5>
        <a:srgbClr val="0067C5"/>
      </a:accent5>
      <a:accent6>
        <a:srgbClr val="D7244A"/>
      </a:accent6>
      <a:hlink>
        <a:srgbClr val="FFB6C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TotalTime>
  <Words>438</Words>
  <Application>Microsoft Office PowerPoint</Application>
  <PresentationFormat>On-screen Show (16:9)</PresentationFormat>
  <Paragraphs>26</Paragraphs>
  <Slides>10</Slides>
  <Notes>10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10</vt:i4>
      </vt:variant>
    </vt:vector>
  </HeadingPairs>
  <TitlesOfParts>
    <vt:vector size="22" baseType="lpstr">
      <vt:lpstr>Arial</vt:lpstr>
      <vt:lpstr>#9Slide07 SVNDessert Menu Scrip</vt:lpstr>
      <vt:lpstr>Barlow Black</vt:lpstr>
      <vt:lpstr>Bebas Neue</vt:lpstr>
      <vt:lpstr>#9Slide07 SVNBrandon Printed Sh</vt:lpstr>
      <vt:lpstr>#9Slide04 SVNWallington</vt:lpstr>
      <vt:lpstr>Roboto Condensed Light</vt:lpstr>
      <vt:lpstr>#9Slide05 SVNKitten</vt:lpstr>
      <vt:lpstr>Barlow Medium</vt:lpstr>
      <vt:lpstr>Nunito Light</vt:lpstr>
      <vt:lpstr>Chivo Black</vt:lpstr>
      <vt:lpstr>Retro Style Pitch Deck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Hạnh Ngân Âu</dc:creator>
  <cp:lastModifiedBy>Windows User</cp:lastModifiedBy>
  <cp:revision>17</cp:revision>
  <dcterms:modified xsi:type="dcterms:W3CDTF">2022-05-10T21:52:11Z</dcterms:modified>
</cp:coreProperties>
</file>