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86" r:id="rId2"/>
    <p:sldId id="264" r:id="rId3"/>
    <p:sldId id="256" r:id="rId4"/>
    <p:sldId id="263" r:id="rId5"/>
    <p:sldId id="262" r:id="rId6"/>
    <p:sldId id="259" r:id="rId7"/>
    <p:sldId id="280" r:id="rId8"/>
    <p:sldId id="279" r:id="rId9"/>
    <p:sldId id="278" r:id="rId10"/>
    <p:sldId id="269" r:id="rId11"/>
    <p:sldId id="283" r:id="rId12"/>
    <p:sldId id="284" r:id="rId13"/>
    <p:sldId id="271" r:id="rId14"/>
    <p:sldId id="268" r:id="rId15"/>
    <p:sldId id="282" r:id="rId16"/>
  </p:sldIdLst>
  <p:sldSz cx="12192000" cy="6858000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132" autoAdjust="0"/>
    <p:restoredTop sz="94660"/>
  </p:normalViewPr>
  <p:slideViewPr>
    <p:cSldViewPr>
      <p:cViewPr varScale="1">
        <p:scale>
          <a:sx n="83" d="100"/>
          <a:sy n="83" d="100"/>
        </p:scale>
        <p:origin x="55" y="13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1C9FAF-3F7A-469C-8E6E-006F446FB011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CCE56E-133F-483A-9EEC-B62081A97E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566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A38EC83-0605-4503-8134-BE13FFF67222}" type="slidenum">
              <a:rPr lang="en-US" sz="1200" smtClean="0">
                <a:latin typeface="Arial" charset="0"/>
              </a:rPr>
              <a:pPr eaLnBrk="1" hangingPunct="1"/>
              <a:t>1</a:t>
            </a:fld>
            <a:endParaRPr lang="en-US" sz="1200">
              <a:latin typeface="Arial" charset="0"/>
            </a:endParaRPr>
          </a:p>
        </p:txBody>
      </p:sp>
      <p:sp>
        <p:nvSpPr>
          <p:cNvPr id="1741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fld id="{3106C923-ADEE-461E-8BEE-13156E6620DA}" type="slidenum">
              <a:rPr lang="en-US" sz="1200">
                <a:latin typeface="Arial" charset="0"/>
                <a:cs typeface="Arial" charset="0"/>
              </a:rPr>
              <a:pPr algn="r" eaLnBrk="1" hangingPunct="1"/>
              <a:t>1</a:t>
            </a:fld>
            <a:endParaRPr lang="en-US" sz="1200">
              <a:latin typeface="Arial" charset="0"/>
              <a:cs typeface="Arial" charset="0"/>
            </a:endParaRPr>
          </a:p>
        </p:txBody>
      </p:sp>
      <p:sp>
        <p:nvSpPr>
          <p:cNvPr id="174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5E1D183-B131-446A-B4C4-95AD6062C0F7}" type="slidenum">
              <a:rPr lang="en-US" smtClean="0"/>
              <a:pPr eaLnBrk="1" hangingPunct="1"/>
              <a:t>6</a:t>
            </a:fld>
            <a:endParaRPr lang="en-US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5E1D183-B131-446A-B4C4-95AD6062C0F7}" type="slidenum">
              <a:rPr lang="en-US" smtClean="0"/>
              <a:pPr eaLnBrk="1" hangingPunct="1"/>
              <a:t>7</a:t>
            </a:fld>
            <a:endParaRPr lang="en-US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5E1D183-B131-446A-B4C4-95AD6062C0F7}" type="slidenum">
              <a:rPr lang="en-US" smtClean="0"/>
              <a:pPr eaLnBrk="1" hangingPunct="1"/>
              <a:t>8</a:t>
            </a:fld>
            <a:endParaRPr lang="en-US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5E1D183-B131-446A-B4C4-95AD6062C0F7}" type="slidenum">
              <a:rPr lang="en-US" smtClean="0"/>
              <a:pPr eaLnBrk="1" hangingPunct="1"/>
              <a:t>9</a:t>
            </a:fld>
            <a:endParaRPr lang="en-US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5E1D183-B131-446A-B4C4-95AD6062C0F7}" type="slidenum">
              <a:rPr lang="en-US" smtClean="0"/>
              <a:pPr eaLnBrk="1" hangingPunct="1"/>
              <a:t>10</a:t>
            </a:fld>
            <a:endParaRPr lang="en-US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5E1D183-B131-446A-B4C4-95AD6062C0F7}" type="slidenum">
              <a:rPr lang="en-US" smtClean="0"/>
              <a:pPr eaLnBrk="1" hangingPunct="1"/>
              <a:t>13</a:t>
            </a:fld>
            <a:endParaRPr lang="en-US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BE1B1-1365-4756-854E-7C3120A9D674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FFF71-73D0-447E-8C43-C811D48E9C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79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BE1B1-1365-4756-854E-7C3120A9D674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FFF71-73D0-447E-8C43-C811D48E9C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090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BE1B1-1365-4756-854E-7C3120A9D674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FFF71-73D0-447E-8C43-C811D48E9C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363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BE1B1-1365-4756-854E-7C3120A9D674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FFF71-73D0-447E-8C43-C811D48E9C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598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BE1B1-1365-4756-854E-7C3120A9D674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FFF71-73D0-447E-8C43-C811D48E9C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BE1B1-1365-4756-854E-7C3120A9D674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FFF71-73D0-447E-8C43-C811D48E9C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08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BE1B1-1365-4756-854E-7C3120A9D674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FFF71-73D0-447E-8C43-C811D48E9C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750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BE1B1-1365-4756-854E-7C3120A9D674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FFF71-73D0-447E-8C43-C811D48E9C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345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BE1B1-1365-4756-854E-7C3120A9D674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FFF71-73D0-447E-8C43-C811D48E9C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18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BE1B1-1365-4756-854E-7C3120A9D674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FFF71-73D0-447E-8C43-C811D48E9C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18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BE1B1-1365-4756-854E-7C3120A9D674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FFF71-73D0-447E-8C43-C811D48E9C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168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BE1B1-1365-4756-854E-7C3120A9D674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FFF71-73D0-447E-8C43-C811D48E9C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106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WordArt 7"/>
          <p:cNvSpPr>
            <a:spLocks noChangeArrowheads="1" noChangeShapeType="1" noTextEdit="1"/>
          </p:cNvSpPr>
          <p:nvPr/>
        </p:nvSpPr>
        <p:spPr bwMode="auto">
          <a:xfrm>
            <a:off x="4358444" y="3140968"/>
            <a:ext cx="3475112" cy="8046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r"/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</a:t>
            </a:r>
            <a:r>
              <a:rPr lang="vi-VN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5</a:t>
            </a:r>
          </a:p>
        </p:txBody>
      </p:sp>
      <p:sp>
        <p:nvSpPr>
          <p:cNvPr id="2053" name="WordArt 7"/>
          <p:cNvSpPr>
            <a:spLocks noChangeArrowheads="1" noChangeShapeType="1" noTextEdit="1"/>
          </p:cNvSpPr>
          <p:nvPr/>
        </p:nvSpPr>
        <p:spPr bwMode="auto">
          <a:xfrm>
            <a:off x="2286000" y="4419600"/>
            <a:ext cx="7772400" cy="1320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r"/>
            <a:r>
              <a:rPr lang="vi-VN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 TẬP CHUNG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F517846-A4C1-4DB9-A324-B9398DDB3B04}"/>
              </a:ext>
            </a:extLst>
          </p:cNvPr>
          <p:cNvSpPr txBox="1"/>
          <p:nvPr/>
        </p:nvSpPr>
        <p:spPr>
          <a:xfrm>
            <a:off x="3071664" y="163493"/>
            <a:ext cx="64087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/>
            <a:r>
              <a:rPr lang="en-US" sz="32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ÁI MỘ B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157B6CD-4FCB-4FFB-B0EE-BD02873A59F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3804" y="1211808"/>
            <a:ext cx="1556792" cy="1556792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688583289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966175" y="1799596"/>
            <a:ext cx="4199557" cy="6128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 algn="l">
              <a:buAutoNum type="alphaLcParenR"/>
            </a:pP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12,45 + 6,98 + 7,55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1873632" y="3914680"/>
            <a:ext cx="4307125" cy="4961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b) 42,37 – 28, 73 – 11,27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7847789" y="4352792"/>
            <a:ext cx="943589" cy="639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40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6189112" y="4410791"/>
            <a:ext cx="2133600" cy="52320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= 42,37 –</a:t>
            </a: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6165731" y="3836334"/>
            <a:ext cx="4572000" cy="6267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= 42,37 – (28, 73 + 11,27)</a:t>
            </a: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6189112" y="5012094"/>
            <a:ext cx="1667032" cy="639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= 2,37</a:t>
            </a: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>
          <a:xfrm>
            <a:off x="6298597" y="2272896"/>
            <a:ext cx="1363044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= 20 + </a:t>
            </a: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>
          <a:xfrm>
            <a:off x="7543801" y="2272897"/>
            <a:ext cx="1247576" cy="6096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6,98</a:t>
            </a:r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6321135" y="1816770"/>
            <a:ext cx="417435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= 12,45 + 7,55 + 6,98</a:t>
            </a:r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6332105" y="2882497"/>
            <a:ext cx="1821577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= 26,98</a:t>
            </a: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1873632" y="520605"/>
            <a:ext cx="7577193" cy="1020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thuận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tiện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18707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 tmFilter="0,0; .5, 1; 1, 1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69793" y="476672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toán</a:t>
            </a:r>
            <a:endParaRPr lang="vi-VN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55540" y="1412776"/>
            <a:ext cx="828092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13,25 – 1,5 = 11,75 (km)</a:t>
            </a:r>
          </a:p>
          <a:p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13,25 + 11,75 = 25 (km)</a:t>
            </a:r>
          </a:p>
          <a:p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36 – 25 = 11 (km)</a:t>
            </a:r>
          </a:p>
          <a:p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ĐS: 11 km</a:t>
            </a:r>
          </a:p>
          <a:p>
            <a:endParaRPr lang="vi-VN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4903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35560" y="404665"/>
            <a:ext cx="4608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5. Giải toán</a:t>
            </a:r>
            <a:endParaRPr lang="vi-VN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95600" y="1036564"/>
            <a:ext cx="734481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 giải</a:t>
            </a:r>
          </a:p>
          <a:p>
            <a:r>
              <a:rPr lang="en-US" sz="32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Số thứ ba là:</a:t>
            </a:r>
          </a:p>
          <a:p>
            <a:pPr algn="ctr"/>
            <a:r>
              <a:rPr lang="en-US" sz="32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8 – 4,7 = 3,3</a:t>
            </a:r>
          </a:p>
          <a:p>
            <a:pPr algn="ctr"/>
            <a:r>
              <a:rPr lang="en-US" sz="32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 thứ nhất là:</a:t>
            </a:r>
          </a:p>
          <a:p>
            <a:pPr algn="ctr"/>
            <a:r>
              <a:rPr lang="en-US" sz="32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8 – 5,5 = 2,5</a:t>
            </a:r>
          </a:p>
          <a:p>
            <a:r>
              <a:rPr lang="en-US" sz="32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Số thứ hai là:</a:t>
            </a:r>
          </a:p>
          <a:p>
            <a:pPr algn="ctr"/>
            <a:r>
              <a:rPr lang="en-US" sz="32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4,7 – 2,5 = 2,2</a:t>
            </a:r>
          </a:p>
          <a:p>
            <a:pPr algn="ctr"/>
            <a:r>
              <a:rPr lang="en-US" sz="32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ĐS: 2,5; 2,2; 3,3</a:t>
            </a:r>
          </a:p>
          <a:p>
            <a:pPr algn="ctr"/>
            <a:endParaRPr lang="en-US" sz="32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vi-VN" sz="32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863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151784" y="95597"/>
            <a:ext cx="4419600" cy="1173163"/>
          </a:xfrm>
        </p:spPr>
        <p:txBody>
          <a:bodyPr/>
          <a:lstStyle/>
          <a:p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</a:rPr>
              <a:t>Củng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</a:rPr>
              <a:t>cố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pic>
        <p:nvPicPr>
          <p:cNvPr id="8" name="Picture 12" descr="j009038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143672" y="1268760"/>
            <a:ext cx="6582796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8707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idx="1"/>
          </p:nvPr>
        </p:nvSpPr>
        <p:spPr>
          <a:xfrm>
            <a:off x="1641777" y="836712"/>
            <a:ext cx="8908446" cy="6353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487488" y="1772816"/>
            <a:ext cx="9001000" cy="3037090"/>
          </a:xfrm>
          <a:prstGeom prst="roundRect">
            <a:avLst>
              <a:gd name="adj" fmla="val 28619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-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-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phẩy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-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-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phẩy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phẩy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93990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4F435560-1550-4F6F-9C9E-F3E99E481CD5}"/>
              </a:ext>
            </a:extLst>
          </p:cNvPr>
          <p:cNvSpPr txBox="1"/>
          <p:nvPr/>
        </p:nvSpPr>
        <p:spPr>
          <a:xfrm>
            <a:off x="2279576" y="2505670"/>
            <a:ext cx="7416824" cy="92333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sz="5400" b="1" dirty="0">
                <a:ln w="22225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CHÚC CÁC EM HỌC TỐT!</a:t>
            </a:r>
          </a:p>
        </p:txBody>
      </p:sp>
    </p:spTree>
    <p:extLst>
      <p:ext uri="{BB962C8B-B14F-4D97-AF65-F5344CB8AC3E}">
        <p14:creationId xmlns:p14="http://schemas.microsoft.com/office/powerpoint/2010/main" val="3774043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 noGrp="1"/>
          </p:cNvSpPr>
          <p:nvPr>
            <p:ph idx="1"/>
          </p:nvPr>
        </p:nvSpPr>
        <p:spPr>
          <a:xfrm>
            <a:off x="1613756" y="2060848"/>
            <a:ext cx="8964488" cy="309230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3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kia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phẩy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phẩy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703512" y="1124744"/>
            <a:ext cx="9123218" cy="99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l"/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343472" y="332656"/>
            <a:ext cx="8804564" cy="87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cũ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991914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5340" y="2204864"/>
            <a:ext cx="9161319" cy="28194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r>
              <a:rPr lang="en-US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l"/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l"/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phẩy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phẩy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693718" y="404664"/>
            <a:ext cx="8804564" cy="87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cũ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1919536" y="1401966"/>
            <a:ext cx="9036630" cy="6518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630519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1711036" y="1371600"/>
            <a:ext cx="8804564" cy="87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3889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7380" y="1020080"/>
            <a:ext cx="5029200" cy="1020762"/>
          </a:xfrm>
        </p:spPr>
        <p:txBody>
          <a:bodyPr/>
          <a:lstStyle/>
          <a:p>
            <a:pPr algn="l"/>
            <a:r>
              <a:rPr lang="en-US" sz="3200" b="1">
                <a:latin typeface="Times New Roman" pitchFamily="18" charset="0"/>
                <a:cs typeface="Times New Roman" pitchFamily="18" charset="0"/>
              </a:rPr>
              <a:t>1. Tính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07380" y="2086880"/>
            <a:ext cx="6172200" cy="2590800"/>
          </a:xfrm>
        </p:spPr>
        <p:txBody>
          <a:bodyPr>
            <a:noAutofit/>
          </a:bodyPr>
          <a:lstStyle/>
          <a:p>
            <a:pPr marL="514350" indent="-514350">
              <a:buAutoNum type="alphaLcParenR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605,26 + 217,3 = 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14350" indent="-514350">
              <a:buAutoNum type="alphaLcParenR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800,56 – 384,48 = 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14350" indent="-514350">
              <a:buAutoNum type="alphaLcParenR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16,39 + 5,25 – 10,3 = 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616035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690" y="2695209"/>
            <a:ext cx="2133600" cy="213360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 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605,26</a:t>
            </a:r>
            <a:b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</a:b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217,3</a:t>
            </a:r>
            <a:br>
              <a:rPr lang="en-US" sz="3600" b="1" u="sng" dirty="0">
                <a:solidFill>
                  <a:srgbClr val="FF0000"/>
                </a:solidFill>
                <a:latin typeface="Times New Roman" pitchFamily="18" charset="0"/>
              </a:rPr>
            </a:b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 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857690" y="836280"/>
            <a:ext cx="5029200" cy="1020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>
                <a:latin typeface="Times New Roman" pitchFamily="18" charset="0"/>
                <a:cs typeface="Times New Roman" pitchFamily="18" charset="0"/>
              </a:rPr>
              <a:t>1. Tính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2248092" y="3239068"/>
            <a:ext cx="914399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+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3080991" y="4193373"/>
            <a:ext cx="1706048" cy="7860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822,56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162491" y="4117073"/>
            <a:ext cx="15430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2"/>
          <p:cNvSpPr txBox="1">
            <a:spLocks noChangeArrowheads="1"/>
          </p:cNvSpPr>
          <p:nvPr/>
        </p:nvSpPr>
        <p:spPr>
          <a:xfrm>
            <a:off x="6825456" y="2669842"/>
            <a:ext cx="2133600" cy="2133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800,56</a:t>
            </a:r>
            <a:b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</a:b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384,48</a:t>
            </a:r>
            <a:br>
              <a:rPr lang="en-US" sz="3600" b="1" u="sng" dirty="0">
                <a:solidFill>
                  <a:srgbClr val="FF0000"/>
                </a:solidFill>
                <a:latin typeface="Times New Roman" pitchFamily="18" charset="0"/>
              </a:rPr>
            </a:b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 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7124890" y="4117073"/>
            <a:ext cx="152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"/>
          <p:cNvSpPr txBox="1">
            <a:spLocks noChangeArrowheads="1"/>
          </p:cNvSpPr>
          <p:nvPr/>
        </p:nvSpPr>
        <p:spPr>
          <a:xfrm>
            <a:off x="7091620" y="4117074"/>
            <a:ext cx="1671570" cy="8581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416,08</a:t>
            </a:r>
          </a:p>
        </p:txBody>
      </p:sp>
      <p:sp>
        <p:nvSpPr>
          <p:cNvPr id="24" name="Rectangle 2"/>
          <p:cNvSpPr txBox="1">
            <a:spLocks noChangeArrowheads="1"/>
          </p:cNvSpPr>
          <p:nvPr/>
        </p:nvSpPr>
        <p:spPr>
          <a:xfrm>
            <a:off x="6177222" y="3152409"/>
            <a:ext cx="914399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-</a:t>
            </a:r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1963949" y="1881728"/>
            <a:ext cx="4213273" cy="609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5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a) 605,26 + 217,3 = </a:t>
            </a:r>
            <a:r>
              <a:rPr lang="en-US" sz="5800" b="1" dirty="0">
                <a:solidFill>
                  <a:srgbClr val="FF0000"/>
                </a:solidFill>
                <a:latin typeface="Times New Roman" pitchFamily="18" charset="0"/>
              </a:rPr>
              <a:t>?        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; </a:t>
            </a:r>
          </a:p>
        </p:txBody>
      </p:sp>
      <p:sp>
        <p:nvSpPr>
          <p:cNvPr id="17" name="Rectangle 2"/>
          <p:cNvSpPr txBox="1">
            <a:spLocks noChangeArrowheads="1"/>
          </p:cNvSpPr>
          <p:nvPr/>
        </p:nvSpPr>
        <p:spPr>
          <a:xfrm>
            <a:off x="6286690" y="1826881"/>
            <a:ext cx="3733800" cy="6373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b) 800,56 - 384,48 =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585162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4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4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/>
      <p:bldP spid="6" grpId="0"/>
      <p:bldP spid="8" grpId="0"/>
      <p:bldP spid="9" grpId="0"/>
      <p:bldP spid="13" grpId="0"/>
      <p:bldP spid="21" grpId="0"/>
      <p:bldP spid="24" grpId="0"/>
      <p:bldP spid="15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1864995" y="2554026"/>
            <a:ext cx="4611711" cy="5559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c) 16,39 + 5,25 – 10,3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6827654" y="2505931"/>
            <a:ext cx="1600200" cy="6096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21,64 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7032104" y="3192446"/>
            <a:ext cx="1492876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11,34</a:t>
            </a: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6309280" y="3133174"/>
            <a:ext cx="60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=</a:t>
            </a: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6309280" y="2555990"/>
            <a:ext cx="533400" cy="608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=</a:t>
            </a: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>
          <a:xfrm>
            <a:off x="8112224" y="2508952"/>
            <a:ext cx="1524000" cy="6085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– 10,3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499280" y="980728"/>
            <a:ext cx="5029200" cy="1020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>
                <a:latin typeface="Times New Roman" pitchFamily="18" charset="0"/>
                <a:cs typeface="Times New Roman" pitchFamily="18" charset="0"/>
              </a:rPr>
              <a:t>1. Tính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665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8781" y="3915764"/>
            <a:ext cx="3555423" cy="529576"/>
          </a:xfrm>
        </p:spPr>
        <p:txBody>
          <a:bodyPr>
            <a:noAutofit/>
          </a:bodyPr>
          <a:lstStyle/>
          <a:p>
            <a:pPr algn="l"/>
            <a:r>
              <a:rPr lang="en-US" sz="3200" i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x</a:t>
            </a:r>
            <a:r>
              <a:rPr lang="en-US" sz="32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          = 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10,9</a:t>
            </a:r>
            <a:endParaRPr lang="en-US" sz="3200" i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920232" y="908720"/>
            <a:ext cx="4317422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2. Tìm </a:t>
            </a:r>
            <a:r>
              <a:rPr lang="en-US" sz="3200" b="1" i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x</a:t>
            </a:r>
            <a:endParaRPr lang="en-US" sz="3200" b="1" i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6324599" y="2460769"/>
            <a:ext cx="4008550" cy="44302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b</a:t>
            </a:r>
            <a:r>
              <a:rPr lang="en-US" sz="32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) </a:t>
            </a:r>
            <a:r>
              <a:rPr lang="en-US" sz="3200" i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x</a:t>
            </a:r>
            <a:r>
              <a:rPr lang="en-US" sz="32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+ 2,7 = 8,7 + 4,9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1828801" y="2480746"/>
            <a:ext cx="3917641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3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a</a:t>
            </a:r>
            <a:r>
              <a:rPr lang="en-US" sz="43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) </a:t>
            </a:r>
            <a:r>
              <a:rPr lang="en-US" sz="4300" i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x</a:t>
            </a:r>
            <a:r>
              <a:rPr lang="en-US" sz="43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3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– 5,2 = 1,9 + 3,8</a:t>
            </a:r>
            <a:b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</a:br>
            <a:endParaRPr lang="en-US" sz="3200" i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2288781" y="3026461"/>
            <a:ext cx="3457661" cy="85468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x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– 5,2  = 5,7</a:t>
            </a:r>
            <a:b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</a:br>
            <a:endParaRPr lang="en-US" sz="3200" i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2304439" y="3453802"/>
            <a:ext cx="3782850" cy="461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i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x</a:t>
            </a:r>
            <a:r>
              <a:rPr lang="en-US" sz="32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          = 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5,7 + 5,2</a:t>
            </a:r>
            <a:endParaRPr lang="en-US" sz="3200" i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6802421" y="3881146"/>
            <a:ext cx="3530728" cy="44055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x</a:t>
            </a:r>
            <a:r>
              <a:rPr lang="en-US" sz="32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         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= 10,9</a:t>
            </a: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>
          <a:xfrm>
            <a:off x="6784800" y="2979236"/>
            <a:ext cx="3569815" cy="4462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x</a:t>
            </a:r>
            <a:r>
              <a:rPr lang="en-US" sz="32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+ 2,7 = 13,6</a:t>
            </a: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>
          <a:xfrm>
            <a:off x="6807337" y="3425482"/>
            <a:ext cx="3744532" cy="4393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x</a:t>
            </a:r>
            <a:r>
              <a:rPr lang="en-US" sz="32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         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= 13,6 – 2,7</a:t>
            </a:r>
          </a:p>
        </p:txBody>
      </p:sp>
    </p:spTree>
    <p:extLst>
      <p:ext uri="{BB962C8B-B14F-4D97-AF65-F5344CB8AC3E}">
        <p14:creationId xmlns:p14="http://schemas.microsoft.com/office/powerpoint/2010/main" val="1054392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2743200" y="1911896"/>
            <a:ext cx="4572000" cy="6858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a) 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12,45 + 6,98 + 7,55 =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362201" y="692696"/>
            <a:ext cx="7577193" cy="1020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thuận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tiện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2667000" y="2955621"/>
            <a:ext cx="52578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b) 42,37 – 28, 73 – 11,27 =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92407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/>
      <p:bldP spid="6" grpId="0"/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601&quot;&gt;&lt;object type=&quot;3&quot; unique_id=&quot;10602&quot;&gt;&lt;property id=&quot;20148&quot; value=&quot;5&quot;/&gt;&lt;property id=&quot;20300&quot; value=&quot;Slide 1&quot;/&gt;&lt;property id=&quot;20307&quot; value=&quot;286&quot;/&gt;&lt;/object&gt;&lt;object type=&quot;3&quot; unique_id=&quot;10603&quot;&gt;&lt;property id=&quot;20148&quot; value=&quot;5&quot;/&gt;&lt;property id=&quot;20300&quot; value=&quot;Slide 2&quot;/&gt;&lt;property id=&quot;20307&quot; value=&quot;264&quot;/&gt;&lt;/object&gt;&lt;object type=&quot;3&quot; unique_id=&quot;10604&quot;&gt;&lt;property id=&quot;20148&quot; value=&quot;5&quot;/&gt;&lt;property id=&quot;20300&quot; value=&quot;Slide 3&quot;/&gt;&lt;property id=&quot;20307&quot; value=&quot;256&quot;/&gt;&lt;/object&gt;&lt;object type=&quot;3&quot; unique_id=&quot;10605&quot;&gt;&lt;property id=&quot;20148&quot; value=&quot;5&quot;/&gt;&lt;property id=&quot;20300&quot; value=&quot;Slide 4&quot;/&gt;&lt;property id=&quot;20307&quot; value=&quot;263&quot;/&gt;&lt;/object&gt;&lt;object type=&quot;3&quot; unique_id=&quot;10606&quot;&gt;&lt;property id=&quot;20148&quot; value=&quot;5&quot;/&gt;&lt;property id=&quot;20300&quot; value=&quot;Slide 5 - &amp;quot;1. Tính&amp;quot;&quot;/&gt;&lt;property id=&quot;20307&quot; value=&quot;262&quot;/&gt;&lt;/object&gt;&lt;object type=&quot;3&quot; unique_id=&quot;10607&quot;&gt;&lt;property id=&quot;20148&quot; value=&quot;5&quot;/&gt;&lt;property id=&quot;20300&quot; value=&quot;Slide 6 - &amp;quot;  605,26 217,3   &amp;quot;&quot;/&gt;&lt;property id=&quot;20307&quot; value=&quot;259&quot;/&gt;&lt;/object&gt;&lt;object type=&quot;3&quot; unique_id=&quot;10608&quot;&gt;&lt;property id=&quot;20148&quot; value=&quot;5&quot;/&gt;&lt;property id=&quot;20300&quot; value=&quot;Slide 7&quot;/&gt;&lt;property id=&quot;20307&quot; value=&quot;280&quot;/&gt;&lt;/object&gt;&lt;object type=&quot;3&quot; unique_id=&quot;10609&quot;&gt;&lt;property id=&quot;20148&quot; value=&quot;5&quot;/&gt;&lt;property id=&quot;20300&quot; value=&quot;Slide 8 - &amp;quot;x           = 10,9&amp;quot;&quot;/&gt;&lt;property id=&quot;20307&quot; value=&quot;279&quot;/&gt;&lt;/object&gt;&lt;object type=&quot;3&quot; unique_id=&quot;10610&quot;&gt;&lt;property id=&quot;20148&quot; value=&quot;5&quot;/&gt;&lt;property id=&quot;20300&quot; value=&quot;Slide 9 - &amp;quot;a) 12,45 + 6,98 + 7,55 = ?&amp;quot;&quot;/&gt;&lt;property id=&quot;20307&quot; value=&quot;278&quot;/&gt;&lt;/object&gt;&lt;object type=&quot;3&quot; unique_id=&quot;10611&quot;&gt;&lt;property id=&quot;20148&quot; value=&quot;5&quot;/&gt;&lt;property id=&quot;20300&quot; value=&quot;Slide 10&quot;/&gt;&lt;property id=&quot;20307&quot; value=&quot;269&quot;/&gt;&lt;/object&gt;&lt;object type=&quot;3&quot; unique_id=&quot;10612&quot;&gt;&lt;property id=&quot;20148&quot; value=&quot;5&quot;/&gt;&lt;property id=&quot;20300&quot; value=&quot;Slide 11&quot;/&gt;&lt;property id=&quot;20307&quot; value=&quot;283&quot;/&gt;&lt;/object&gt;&lt;object type=&quot;3&quot; unique_id=&quot;10613&quot;&gt;&lt;property id=&quot;20148&quot; value=&quot;5&quot;/&gt;&lt;property id=&quot;20300&quot; value=&quot;Slide 12&quot;/&gt;&lt;property id=&quot;20307&quot; value=&quot;284&quot;/&gt;&lt;/object&gt;&lt;object type=&quot;3&quot; unique_id=&quot;10614&quot;&gt;&lt;property id=&quot;20148&quot; value=&quot;5&quot;/&gt;&lt;property id=&quot;20300&quot; value=&quot;Slide 13 - &amp;quot;Củng cố&amp;quot;&quot;/&gt;&lt;property id=&quot;20307&quot; value=&quot;271&quot;/&gt;&lt;/object&gt;&lt;object type=&quot;3&quot; unique_id=&quot;10615&quot;&gt;&lt;property id=&quot;20148&quot; value=&quot;5&quot;/&gt;&lt;property id=&quot;20300&quot; value=&quot;Slide 14&quot;/&gt;&lt;property id=&quot;20307&quot; value=&quot;268&quot;/&gt;&lt;/object&gt;&lt;object type=&quot;3&quot; unique_id=&quot;10616&quot;&gt;&lt;property id=&quot;20148&quot; value=&quot;5&quot;/&gt;&lt;property id=&quot;20300&quot; value=&quot;Slide 15&quot;/&gt;&lt;property id=&quot;20307&quot; value=&quot;282&quot;/&gt;&lt;/object&gt;&lt;/object&gt;&lt;object type=&quot;8&quot; unique_id=&quot;10633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748</TotalTime>
  <Words>600</Words>
  <Application>Microsoft Office PowerPoint</Application>
  <PresentationFormat>Widescreen</PresentationFormat>
  <Paragraphs>94</Paragraphs>
  <Slides>15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1. Tính</vt:lpstr>
      <vt:lpstr>  605,26 217,3   </vt:lpstr>
      <vt:lpstr>PowerPoint Presentation</vt:lpstr>
      <vt:lpstr>x           = 10,9</vt:lpstr>
      <vt:lpstr>a) 12,45 + 6,98 + 7,55 = ?</vt:lpstr>
      <vt:lpstr>PowerPoint Presentation</vt:lpstr>
      <vt:lpstr>PowerPoint Presentation</vt:lpstr>
      <vt:lpstr>PowerPoint Presentation</vt:lpstr>
      <vt:lpstr>Củng cố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Mai Thi</dc:creator>
  <cp:lastModifiedBy>Vũ Kim Ngân</cp:lastModifiedBy>
  <cp:revision>87</cp:revision>
  <dcterms:created xsi:type="dcterms:W3CDTF">2013-10-27T21:45:18Z</dcterms:created>
  <dcterms:modified xsi:type="dcterms:W3CDTF">2021-11-12T17:06:25Z</dcterms:modified>
</cp:coreProperties>
</file>