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3"/>
  </p:notesMasterIdLst>
  <p:sldIdLst>
    <p:sldId id="279" r:id="rId4"/>
    <p:sldId id="338" r:id="rId5"/>
    <p:sldId id="318" r:id="rId6"/>
    <p:sldId id="319" r:id="rId7"/>
    <p:sldId id="323" r:id="rId8"/>
    <p:sldId id="325" r:id="rId9"/>
    <p:sldId id="326" r:id="rId10"/>
    <p:sldId id="317" r:id="rId11"/>
    <p:sldId id="327" r:id="rId12"/>
    <p:sldId id="339" r:id="rId13"/>
    <p:sldId id="328" r:id="rId14"/>
    <p:sldId id="337" r:id="rId15"/>
    <p:sldId id="330" r:id="rId16"/>
    <p:sldId id="329" r:id="rId17"/>
    <p:sldId id="332" r:id="rId18"/>
    <p:sldId id="335" r:id="rId19"/>
    <p:sldId id="298" r:id="rId20"/>
    <p:sldId id="333" r:id="rId21"/>
    <p:sldId id="303" r:id="rId22"/>
  </p:sldIdLst>
  <p:sldSz cx="9144000" cy="51450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600"/>
    <a:srgbClr val="FFC400"/>
    <a:srgbClr val="FFE181"/>
    <a:srgbClr val="DF0BA7"/>
    <a:srgbClr val="FFF560"/>
    <a:srgbClr val="FFEFBD"/>
    <a:srgbClr val="FFCD2D"/>
    <a:srgbClr val="CC8400"/>
    <a:srgbClr val="FFD44B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4" autoAdjust="0"/>
    <p:restoredTop sz="95906" autoAdjust="0"/>
  </p:normalViewPr>
  <p:slideViewPr>
    <p:cSldViewPr>
      <p:cViewPr varScale="1">
        <p:scale>
          <a:sx n="86" d="100"/>
          <a:sy n="86" d="100"/>
        </p:scale>
        <p:origin x="90" y="46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8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4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33.png"/><Relationship Id="rId21" Type="http://schemas.openxmlformats.org/officeDocument/2006/relationships/image" Target="../media/image20.sv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7.png"/><Relationship Id="rId5" Type="http://schemas.openxmlformats.org/officeDocument/2006/relationships/image" Target="../media/image34.png"/><Relationship Id="rId23" Type="http://schemas.openxmlformats.org/officeDocument/2006/relationships/image" Target="../media/image36.png"/><Relationship Id="rId4" Type="http://schemas.openxmlformats.org/officeDocument/2006/relationships/image" Target="../media/image2.sv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0.sv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.png"/><Relationship Id="rId13" Type="http://schemas.openxmlformats.org/officeDocument/2006/relationships/image" Target="../media/image12.svg"/><Relationship Id="rId17" Type="http://schemas.openxmlformats.org/officeDocument/2006/relationships/image" Target="../media/image22.svg"/><Relationship Id="rId2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28" Type="http://schemas.openxmlformats.org/officeDocument/2006/relationships/image" Target="../media/image46.png"/><Relationship Id="rId27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2.svg"/><Relationship Id="rId1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51.png"/><Relationship Id="rId2" Type="http://schemas.openxmlformats.org/officeDocument/2006/relationships/image" Target="../media/image47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15" Type="http://schemas.openxmlformats.org/officeDocument/2006/relationships/image" Target="../media/image50.png"/><Relationship Id="rId10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8.pn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6.svg"/><Relationship Id="rId7" Type="http://schemas.openxmlformats.org/officeDocument/2006/relationships/image" Target="../media/image14.png"/><Relationship Id="rId1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svg"/><Relationship Id="rId15" Type="http://schemas.microsoft.com/office/2007/relationships/hdphoto" Target="../media/hdphoto1.wdp"/><Relationship Id="rId19" Type="http://schemas.openxmlformats.org/officeDocument/2006/relationships/image" Target="../media/image2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.svg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0.svg"/><Relationship Id="rId1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6.svg"/><Relationship Id="rId7" Type="http://schemas.openxmlformats.org/officeDocument/2006/relationships/image" Target="../media/image14.png"/><Relationship Id="rId1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svg"/><Relationship Id="rId15" Type="http://schemas.microsoft.com/office/2007/relationships/hdphoto" Target="../media/hdphoto1.wdp"/><Relationship Id="rId19" Type="http://schemas.openxmlformats.org/officeDocument/2006/relationships/image" Target="../media/image2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3" Type="http://schemas.openxmlformats.org/officeDocument/2006/relationships/image" Target="../media/image20.png"/><Relationship Id="rId21" Type="http://schemas.openxmlformats.org/officeDocument/2006/relationships/image" Target="../media/image22.png"/><Relationship Id="rId7" Type="http://schemas.openxmlformats.org/officeDocument/2006/relationships/image" Target="../media/image6.svg"/><Relationship Id="rId25" Type="http://schemas.openxmlformats.org/officeDocument/2006/relationships/image" Target="../media/image24.svg"/><Relationship Id="rId2" Type="http://schemas.openxmlformats.org/officeDocument/2006/relationships/audio" Target="../media/audio1.wav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4.svg"/><Relationship Id="rId27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5" Type="http://schemas.openxmlformats.org/officeDocument/2006/relationships/image" Target="../media/image28.png"/><Relationship Id="rId15" Type="http://schemas.openxmlformats.org/officeDocument/2006/relationships/image" Target="../media/image14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916360"/>
            <a:ext cx="5564357" cy="1494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958925" y="1281719"/>
            <a:ext cx="521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 TẬP</a:t>
            </a:r>
            <a:endParaRPr lang="zh-CN" alt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4027053" y="768892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rgbClr val="DF0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ko-KR" altLang="en-US" sz="2800" dirty="0">
              <a:solidFill>
                <a:srgbClr val="DF0B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0793" y="245339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293934" y="3235249"/>
            <a:ext cx="2760074" cy="1074287"/>
            <a:chOff x="611560" y="2644552"/>
            <a:chExt cx="3168352" cy="1326315"/>
          </a:xfrm>
        </p:grpSpPr>
        <p:pic>
          <p:nvPicPr>
            <p:cNvPr id="42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11560" y="2772654"/>
              <a:ext cx="3168352" cy="119821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 t="39875" r="57590" b="30063"/>
            <a:stretch/>
          </p:blipFill>
          <p:spPr>
            <a:xfrm flipH="1">
              <a:off x="2349312" y="2644552"/>
              <a:ext cx="566504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17284E-6 C -0.01597 0.00711 0.00365 -0.00277 -0.00972 0.00741 C -0.01771 0.01359 -0.02934 0.01328 -0.0375 0.01482 C -0.05989 0.0247 -0.08264 0.03859 -0.10555 0.04445 C -0.13246 0.05124 -0.12882 0.04939 -0.15972 0.05186 C -0.1842 0.05927 -0.20989 0.05834 -0.23489 0.06174 C -0.26232 0.07809 -0.2901 0.08458 -0.31944 0.08643 C -0.34861 0.08828 -0.40694 0.09137 -0.40694 0.09137 C -0.43021 0.08982 -0.44774 0.08859 -0.46944 0.08149 C -0.48611 0.07593 -0.50382 0.06513 -0.52083 0.0642 C -0.55364 0.06266 -0.58663 0.06266 -0.61944 0.06174 C -0.64219 0.05495 -0.60625 0.06513 -0.65 0.0568 C -0.67344 0.05248 -0.69618 0.04353 -0.71944 0.0395 C -0.72951 0.03519 -0.7401 0.03211 -0.75 0.02717 C -0.75712 0.02346 -0.75833 0.01976 -0.76666 0.01729 C -0.77587 0.00927 -0.78628 0.00556 -0.79583 6.17284E-6 C -0.8059 -0.00586 -0.81753 -0.01666 -0.82778 -0.01975 C -0.85416 -0.02746 -0.88021 -0.03178 -0.90694 -0.03456 C -0.92517 -0.03302 -0.94583 -0.03425 -0.96389 -0.02715 C -0.98229 -0.02005 -1.00243 -0.00894 -1.02083 -0.00493 C -1.0335 -0.00215 -1.04583 0.00093 -1.05833 0.00495 C -1.06475 0.00711 -1.07778 0.00988 -1.07778 0.00988 C -1.1 0.02316 -1.12778 0.02161 -1.15139 0.02717 C -1.16267 0.02995 -1.17344 0.03643 -1.18489 0.0395 C -1.21146 0.04692 -1.23837 0.05155 -1.26528 0.0568 C -1.3467 0.05433 -1.31805 0.05433 -1.35139 0.05433 L -1.34166 0.06914 " pathEditMode="relative" ptsTypes="fffffffffffffffffffffffffAA">
                                      <p:cBhvr>
                                        <p:cTn id="6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-52514" y="0"/>
            <a:ext cx="2304256" cy="2277108"/>
            <a:chOff x="-8951092" y="-3268360"/>
            <a:chExt cx="7559665" cy="7286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8951092" y="-3268360"/>
              <a:ext cx="7559665" cy="72860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7769894" y="-1399420"/>
              <a:ext cx="6079448" cy="384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276872" y="988368"/>
            <a:ext cx="3224358" cy="40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9092E-6 L 0.41423 -0.0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505" y="2216279"/>
            <a:ext cx="3699736" cy="2876545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707904" y="1420416"/>
            <a:ext cx="5400600" cy="37246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8952" y="-91752"/>
            <a:ext cx="8636816" cy="1656184"/>
            <a:chOff x="218952" y="-35070"/>
            <a:chExt cx="8636816" cy="1890388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60649">
              <a:off x="218952" y="-35070"/>
              <a:ext cx="8636816" cy="18903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3568" y="412304"/>
              <a:ext cx="7776864" cy="115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8000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944" y="156443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?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uyển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7" y="2644552"/>
            <a:ext cx="489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× 2 = 50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19701"/>
            <a:ext cx="644059" cy="631399"/>
          </a:xfrm>
          <a:prstGeom prst="rect">
            <a:avLst/>
          </a:prstGeom>
        </p:spPr>
      </p:pic>
      <p:pic>
        <p:nvPicPr>
          <p:cNvPr id="12" name="图片 33"/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34" y="1937985"/>
            <a:ext cx="794185" cy="778575"/>
          </a:xfrm>
          <a:prstGeom prst="rect">
            <a:avLst/>
          </a:prstGeom>
        </p:spPr>
      </p:pic>
      <p:pic>
        <p:nvPicPr>
          <p:cNvPr id="13" name="图片 36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23" y="1310261"/>
            <a:ext cx="1008913" cy="9890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96423" y="662501"/>
            <a:ext cx="1299356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8729" y="660310"/>
            <a:ext cx="227146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88968" y="916360"/>
            <a:ext cx="227146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7904" y="1310261"/>
            <a:ext cx="324036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355976" y="1937985"/>
            <a:ext cx="0" cy="49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32440" y="1937985"/>
            <a:ext cx="0" cy="49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01589" y="2644551"/>
            <a:ext cx="5086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× 25 =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50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3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0" grpId="1" build="allAtOnce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261699" y="217594"/>
            <a:ext cx="3178683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751112" y="232278"/>
            <a:ext cx="3178683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132384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× 2 = 50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32384"/>
            <a:ext cx="4177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× 25 =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 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50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48431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2301992" y="-92856"/>
            <a:ext cx="2304256" cy="2102980"/>
            <a:chOff x="-2572625" y="-5680735"/>
            <a:chExt cx="7559665" cy="6728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1503786" y="-3102641"/>
              <a:ext cx="6269957" cy="275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5002" y="958634"/>
            <a:ext cx="3271301" cy="4047312"/>
            <a:chOff x="345002" y="958634"/>
            <a:chExt cx="3271301" cy="4047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391945" y="958634"/>
              <a:ext cx="3224358" cy="4047312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45002" y="1066535"/>
              <a:ext cx="660178" cy="92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4309" b="1667"/>
          <a:stretch/>
        </p:blipFill>
        <p:spPr>
          <a:xfrm>
            <a:off x="0" y="-1"/>
            <a:ext cx="9120118" cy="514508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1620688" y="748026"/>
            <a:ext cx="1265301" cy="411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83966" y="6196"/>
            <a:ext cx="3689581" cy="2278316"/>
            <a:chOff x="4283967" y="78204"/>
            <a:chExt cx="3689581" cy="2278316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283967" y="78204"/>
              <a:ext cx="3689581" cy="22783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19037" y="340296"/>
              <a:ext cx="27772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con!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275408" y="1468107"/>
            <a:ext cx="3145773" cy="33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7 L 0.34028 -0.01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602667" y="1539277"/>
            <a:ext cx="3178683" cy="411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359539" y="-559810"/>
            <a:ext cx="31786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3546">
            <a:off x="104553" y="-818110"/>
            <a:ext cx="9996188" cy="4198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937" y="289589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con).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4 000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249661" y="1852464"/>
            <a:ext cx="8714827" cy="31683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42086" y="1919306"/>
                <a:ext cx="747433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000" b="1" u="sng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u="sng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sz="2000" b="1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nhập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3 =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12 000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(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quân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nhập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lúc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12 000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: (3 + 1) =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(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quân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nhập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–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=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(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1 000 </a:t>
                </a:r>
                <a:r>
                  <a:rPr lang="en-US" sz="2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  <a:r>
                  <a:rPr lang="en-US" sz="2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endParaRPr lang="en-US" sz="2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86" y="1919306"/>
                <a:ext cx="7474330" cy="2554545"/>
              </a:xfrm>
              <a:prstGeom prst="rect">
                <a:avLst/>
              </a:prstGeom>
              <a:blipFill>
                <a:blip r:embed="rId28"/>
                <a:stretch>
                  <a:fillRect l="-816" t="-1193" r="-897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331640" y="1844913"/>
            <a:ext cx="6768752" cy="1631216"/>
            <a:chOff x="1331640" y="1924472"/>
            <a:chExt cx="6768752" cy="1631216"/>
          </a:xfrm>
        </p:grpSpPr>
        <p:sp>
          <p:nvSpPr>
            <p:cNvPr id="9" name="TextBox 8"/>
            <p:cNvSpPr txBox="1"/>
            <p:nvPr/>
          </p:nvSpPr>
          <p:spPr>
            <a:xfrm>
              <a:off x="1331640" y="1924472"/>
              <a:ext cx="676875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Tóm</a:t>
              </a:r>
              <a:r>
                <a:rPr lang="en-US" sz="20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tắt</a:t>
              </a:r>
              <a:endPara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		3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 800 000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	        3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+ 1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:       ?     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346" y="2249992"/>
              <a:ext cx="10697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771800" y="2292063"/>
              <a:ext cx="153370" cy="623745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2848485" y="628328"/>
            <a:ext cx="9464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3514" y="916360"/>
            <a:ext cx="267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9545" y="1204392"/>
            <a:ext cx="13122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1640" y="1564432"/>
            <a:ext cx="72168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331640" y="1919306"/>
            <a:ext cx="6696744" cy="15893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2416E-6 L -0.00052 -0.293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uiExpand="1" build="p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0378" y="-15307"/>
            <a:ext cx="6495251" cy="104122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9948" r="100000">
                        <a14:foregroundMark x1="76586" y1="10631" x2="46043" y2="7400"/>
                        <a14:foregroundMark x1="65337" y1="6670" x2="65795" y2="20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751665" y="2410594"/>
            <a:ext cx="2016064" cy="25306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91880" y="2482602"/>
            <a:ext cx="756024" cy="24586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75188" y="2849796"/>
            <a:ext cx="2288966" cy="2092580"/>
            <a:chOff x="475188" y="2849796"/>
            <a:chExt cx="2288966" cy="2092580"/>
          </a:xfrm>
        </p:grpSpPr>
        <p:sp>
          <p:nvSpPr>
            <p:cNvPr id="5" name="Cloud Callout 4"/>
            <p:cNvSpPr/>
            <p:nvPr/>
          </p:nvSpPr>
          <p:spPr>
            <a:xfrm>
              <a:off x="475188" y="2849796"/>
              <a:ext cx="2288966" cy="2092580"/>
            </a:xfrm>
            <a:prstGeom prst="cloudCallout">
              <a:avLst>
                <a:gd name="adj1" fmla="val 78173"/>
                <a:gd name="adj2" fmla="val -1389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110800" y="3209836"/>
              <a:ext cx="1017741" cy="11618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504" b="89823" l="1449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5820"/>
            <a:ext cx="1314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103636" y="124272"/>
            <a:ext cx="4906867" cy="792088"/>
            <a:chOff x="2103636" y="124272"/>
            <a:chExt cx="4906867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2128541" y="124272"/>
              <a:ext cx="4747715" cy="7920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3636" y="188657"/>
              <a:ext cx="49068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en-US" sz="20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12 000 </a:t>
              </a:r>
              <a:r>
                <a:rPr lang="en-US" sz="20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000 </a:t>
              </a:r>
              <a:r>
                <a:rPr lang="en-US" sz="20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04248" y="1780456"/>
            <a:ext cx="196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4 000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809726"/>
            <a:ext cx="200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4 000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9557" y="2082492"/>
            <a:ext cx="2003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4 0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8" idx="2"/>
            <a:endCxn id="16" idx="0"/>
          </p:cNvCxnSpPr>
          <p:nvPr/>
        </p:nvCxnSpPr>
        <p:spPr>
          <a:xfrm flipH="1">
            <a:off x="4021212" y="896543"/>
            <a:ext cx="535858" cy="1185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5" idx="0"/>
          </p:cNvCxnSpPr>
          <p:nvPr/>
        </p:nvCxnSpPr>
        <p:spPr>
          <a:xfrm>
            <a:off x="4557070" y="896543"/>
            <a:ext cx="1235243" cy="1913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4" idx="0"/>
          </p:cNvCxnSpPr>
          <p:nvPr/>
        </p:nvCxnSpPr>
        <p:spPr>
          <a:xfrm>
            <a:off x="4557070" y="896543"/>
            <a:ext cx="3228918" cy="883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7" idx="0"/>
          </p:cNvCxnSpPr>
          <p:nvPr/>
        </p:nvCxnSpPr>
        <p:spPr>
          <a:xfrm flipH="1">
            <a:off x="1734006" y="896543"/>
            <a:ext cx="2823064" cy="1538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7606" y="2434947"/>
            <a:ext cx="199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3973" y="2081514"/>
            <a:ext cx="217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4936" y="2801258"/>
            <a:ext cx="2014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3 000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6601" y="1780456"/>
            <a:ext cx="197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3 000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83809" y="-91752"/>
            <a:ext cx="2224695" cy="1499305"/>
            <a:chOff x="6883809" y="-91752"/>
            <a:chExt cx="2224695" cy="1499305"/>
          </a:xfrm>
        </p:grpSpPr>
        <p:pic>
          <p:nvPicPr>
            <p:cNvPr id="34" name="Picture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6883809" y="-91752"/>
              <a:ext cx="2224695" cy="14993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886401" y="484312"/>
              <a:ext cx="193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1400" b="1" dirty="0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1400" b="1" dirty="0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nhập</a:t>
              </a:r>
              <a:r>
                <a:rPr lang="en-US" sz="1400" b="1" dirty="0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</a:p>
            <a:p>
              <a:pPr algn="ctr"/>
              <a:r>
                <a:rPr lang="en-US" sz="1400" b="1" dirty="0" err="1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BD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400" b="1" dirty="0" smtClean="0">
                  <a:solidFill>
                    <a:srgbClr val="BD7600"/>
                  </a:solidFill>
                  <a:latin typeface="Arial" pitchFamily="34" charset="0"/>
                  <a:cs typeface="Arial" pitchFamily="34" charset="0"/>
                </a:rPr>
                <a:t> x BQTN</a:t>
              </a:r>
              <a:endParaRPr lang="en-US" sz="1400" b="1" dirty="0">
                <a:solidFill>
                  <a:srgbClr val="BD7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5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27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2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3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051720" y="2197965"/>
            <a:ext cx="48965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Muốn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giải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toán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quan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hệ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tỉ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lệ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ta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thực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nào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?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58017"/>
            <a:ext cx="4896544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985" y="2573339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3982017" y="1996480"/>
            <a:ext cx="3542311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Muốn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giải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toán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quan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hệ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tỉ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lệ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ta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thể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thực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hiện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bằng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rút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đơn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vị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tỉ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692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32396"/>
            <a:ext cx="607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</a:t>
            </a:r>
            <a:r>
              <a:rPr lang="zh-CN" altLang="en-US" sz="8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you</a:t>
            </a:r>
            <a:r>
              <a:rPr lang="en-US" altLang="zh-CN" sz="8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!</a:t>
            </a:r>
            <a:endParaRPr lang="zh-CN" altLang="en-US" sz="8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2761.0816" end="72631.11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6313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916360"/>
            <a:ext cx="5564357" cy="1494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7"/>
          <p:cNvSpPr txBox="1"/>
          <p:nvPr/>
        </p:nvSpPr>
        <p:spPr>
          <a:xfrm>
            <a:off x="1958925" y="1281719"/>
            <a:ext cx="5213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KHỞI ĐỘNG</a:t>
            </a:r>
          </a:p>
          <a:p>
            <a:pPr algn="ctr"/>
            <a:endParaRPr lang="en-US" altLang="zh-CN" sz="60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ÔN BÀI CŨ</a:t>
            </a:r>
            <a:endParaRPr lang="zh-CN" alt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9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6783" y="-16378"/>
            <a:ext cx="7357217" cy="519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512" y="4012704"/>
            <a:ext cx="1835696" cy="114731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16832" y="1420416"/>
            <a:ext cx="997112" cy="324264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5487" b="100000" l="633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64223" t="28470" r="-2038" b="-3445"/>
          <a:stretch/>
        </p:blipFill>
        <p:spPr>
          <a:xfrm>
            <a:off x="6300192" y="415932"/>
            <a:ext cx="1654381" cy="3225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5404">
            <a:off x="-1" y="289539"/>
            <a:ext cx="2486284" cy="2057400"/>
            <a:chOff x="6228184" y="5020816"/>
            <a:chExt cx="2486284" cy="20574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1206" y="5083533"/>
              <a:ext cx="2160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khóa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đâu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124272"/>
            <a:ext cx="3384376" cy="2016224"/>
            <a:chOff x="2915816" y="124272"/>
            <a:chExt cx="3384376" cy="2016224"/>
          </a:xfrm>
        </p:grpSpPr>
        <p:sp>
          <p:nvSpPr>
            <p:cNvPr id="9" name="Cloud Callout 8"/>
            <p:cNvSpPr/>
            <p:nvPr/>
          </p:nvSpPr>
          <p:spPr>
            <a:xfrm>
              <a:off x="2915816" y="124272"/>
              <a:ext cx="3384376" cy="2016224"/>
            </a:xfrm>
            <a:prstGeom prst="cloudCallout">
              <a:avLst>
                <a:gd name="adj1" fmla="val 62198"/>
                <a:gd name="adj2" fmla="val 663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862" y="364103"/>
              <a:ext cx="25562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Mây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khóa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4753"/>
          <a:stretch/>
        </p:blipFill>
        <p:spPr>
          <a:xfrm>
            <a:off x="-36512" y="-78060"/>
            <a:ext cx="9157155" cy="52428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1440" y="44378"/>
            <a:ext cx="8090142" cy="1976359"/>
            <a:chOff x="478250" y="0"/>
            <a:chExt cx="8090142" cy="1976359"/>
          </a:xfrm>
        </p:grpSpPr>
        <p:pic>
          <p:nvPicPr>
            <p:cNvPr id="4" name="Picture 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78250" y="0"/>
              <a:ext cx="8090142" cy="19763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9592" y="340296"/>
              <a:ext cx="7200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6195" y="1999302"/>
            <a:ext cx="8136904" cy="3021720"/>
            <a:chOff x="498004" y="2043309"/>
            <a:chExt cx="8136904" cy="3021720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498004" y="2043309"/>
              <a:ext cx="8136904" cy="30217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66056" y="2830894"/>
              <a:ext cx="720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4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9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6783" y="-16378"/>
            <a:ext cx="7357217" cy="519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512" y="4012704"/>
            <a:ext cx="1835696" cy="114731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16832" y="1420416"/>
            <a:ext cx="997112" cy="324264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5487" b="100000" l="633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64223" t="28470" r="-2038" b="-3445"/>
          <a:stretch/>
        </p:blipFill>
        <p:spPr>
          <a:xfrm>
            <a:off x="6300192" y="415932"/>
            <a:ext cx="1654381" cy="3225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5404">
            <a:off x="-1" y="289539"/>
            <a:ext cx="2486284" cy="2057400"/>
            <a:chOff x="6228184" y="5020816"/>
            <a:chExt cx="2486284" cy="20574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1206" y="5268198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124272"/>
            <a:ext cx="3384376" cy="2016224"/>
            <a:chOff x="2915816" y="124272"/>
            <a:chExt cx="3384376" cy="2016224"/>
          </a:xfrm>
        </p:grpSpPr>
        <p:sp>
          <p:nvSpPr>
            <p:cNvPr id="9" name="Cloud Callout 8"/>
            <p:cNvSpPr/>
            <p:nvPr/>
          </p:nvSpPr>
          <p:spPr>
            <a:xfrm>
              <a:off x="2915816" y="124272"/>
              <a:ext cx="3384376" cy="2016224"/>
            </a:xfrm>
            <a:prstGeom prst="cloudCallout">
              <a:avLst>
                <a:gd name="adj1" fmla="val 62198"/>
                <a:gd name="adj2" fmla="val 663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862" y="364103"/>
              <a:ext cx="25562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Mây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470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t="1640" b="6319"/>
          <a:stretch/>
        </p:blipFill>
        <p:spPr>
          <a:xfrm>
            <a:off x="22276" y="-33052"/>
            <a:ext cx="9157568" cy="514508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52320" y="1924472"/>
            <a:ext cx="374814" cy="313907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40622" y="-6932020"/>
            <a:ext cx="3862977" cy="12892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8572" y="0"/>
            <a:ext cx="8784976" cy="2273219"/>
            <a:chOff x="179513" y="42522"/>
            <a:chExt cx="8784976" cy="2273219"/>
          </a:xfrm>
        </p:grpSpPr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22732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7664" y="556320"/>
              <a:ext cx="61067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dọn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54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dọn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lâu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(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Mức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  <a:endPara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417650" y="2068292"/>
            <a:ext cx="8424936" cy="2736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255" y="2305974"/>
            <a:ext cx="7319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54 : 3 = 18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18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6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800" t="53396" r="17018" b="3385"/>
          <a:stretch/>
        </p:blipFill>
        <p:spPr>
          <a:xfrm>
            <a:off x="-89210" y="0"/>
            <a:ext cx="9268079" cy="5145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720" y="72008"/>
            <a:ext cx="7127149" cy="365266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44829" y="2765513"/>
            <a:ext cx="3960440" cy="1819081"/>
            <a:chOff x="611560" y="2644552"/>
            <a:chExt cx="3168352" cy="1326315"/>
          </a:xfrm>
        </p:grpSpPr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1560" y="2772654"/>
              <a:ext cx="3168352" cy="119821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t="39875" r="57590" b="30063"/>
            <a:stretch/>
          </p:blipFill>
          <p:spPr>
            <a:xfrm flipH="1">
              <a:off x="2349312" y="2644552"/>
              <a:ext cx="566504" cy="50405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796136" y="683077"/>
            <a:ext cx="2304256" cy="2102980"/>
            <a:chOff x="-2572625" y="-5680735"/>
            <a:chExt cx="7559665" cy="67288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-736966" y="-2638302"/>
              <a:ext cx="4952507" cy="152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2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4587E-6 L -1.03246 -0.0043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32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800" t="53396" r="17018" b="3385"/>
          <a:stretch/>
        </p:blipFill>
        <p:spPr>
          <a:xfrm>
            <a:off x="0" y="-12288"/>
            <a:ext cx="9268079" cy="5145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720" y="72008"/>
            <a:ext cx="7127149" cy="365266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27784" y="1301717"/>
            <a:ext cx="3092968" cy="33377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9552" y="412304"/>
            <a:ext cx="2572576" cy="1486035"/>
            <a:chOff x="539552" y="412304"/>
            <a:chExt cx="2572576" cy="1486035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9552" y="412304"/>
              <a:ext cx="2572576" cy="14860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339055">
              <a:off x="683568" y="574611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dắt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66949" y="604422"/>
            <a:ext cx="2789695" cy="2057400"/>
            <a:chOff x="5066949" y="604422"/>
            <a:chExt cx="2789695" cy="2057400"/>
          </a:xfrm>
        </p:grpSpPr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066949" y="604422"/>
              <a:ext cx="2789695" cy="2057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11086" y="112576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Dạ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1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-198514" y="-92856"/>
            <a:ext cx="2304256" cy="2102980"/>
            <a:chOff x="-2572625" y="-5680735"/>
            <a:chExt cx="7559665" cy="6728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736966" y="-2532299"/>
              <a:ext cx="4952507" cy="152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5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276872" y="988368"/>
            <a:ext cx="3224358" cy="40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9092E-6 L 0.41423 -0.0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782</Words>
  <Application>Microsoft Office PowerPoint</Application>
  <PresentationFormat>Custom</PresentationFormat>
  <Paragraphs>86</Paragraphs>
  <Slides>19</Slides>
  <Notes>4</Notes>
  <HiddenSlides>4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Cambria Math</vt:lpstr>
      <vt:lpstr>方正卡通简体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Admin</cp:lastModifiedBy>
  <cp:revision>164</cp:revision>
  <dcterms:created xsi:type="dcterms:W3CDTF">2015-12-23T06:03:53Z</dcterms:created>
  <dcterms:modified xsi:type="dcterms:W3CDTF">2022-09-19T07:22:51Z</dcterms:modified>
</cp:coreProperties>
</file>