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91" r:id="rId2"/>
    <p:sldId id="292" r:id="rId3"/>
    <p:sldId id="293" r:id="rId4"/>
    <p:sldId id="272" r:id="rId5"/>
    <p:sldId id="258" r:id="rId6"/>
    <p:sldId id="295" r:id="rId7"/>
    <p:sldId id="282" r:id="rId8"/>
    <p:sldId id="294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2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>
        <p:scale>
          <a:sx n="50" d="100"/>
          <a:sy n="50" d="100"/>
        </p:scale>
        <p:origin x="108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1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7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4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8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9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image" Target="../media/image12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4" Type="http://schemas.openxmlformats.org/officeDocument/2006/relationships/image" Target="../media/image1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8" Type="http://schemas.openxmlformats.org/officeDocument/2006/relationships/image" Target="../media/image51.png"/><Relationship Id="rId3" Type="http://schemas.openxmlformats.org/officeDocument/2006/relationships/audio" Target="../media/audio1.wav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20" Type="http://schemas.openxmlformats.org/officeDocument/2006/relationships/image" Target="../media/image63.png"/><Relationship Id="rId41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audio" Target="../media/audio2.wav"/><Relationship Id="rId21" Type="http://schemas.openxmlformats.org/officeDocument/2006/relationships/image" Target="../media/image107.png"/><Relationship Id="rId7" Type="http://schemas.openxmlformats.org/officeDocument/2006/relationships/image" Target="../media/image93.jpe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audio" Target="../media/audio4.wav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audio" Target="../media/audio3.wav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audio" Target="../media/audio2.wav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96.png"/><Relationship Id="rId10" Type="http://schemas.openxmlformats.org/officeDocument/2006/relationships/image" Target="../media/image106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3" Type="http://schemas.openxmlformats.org/officeDocument/2006/relationships/audio" Target="../media/audio2.wav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6.png"/><Relationship Id="rId5" Type="http://schemas.openxmlformats.org/officeDocument/2006/relationships/image" Target="../media/image108.png"/><Relationship Id="rId1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audio" Target="../media/audio4.wav"/><Relationship Id="rId9" Type="http://schemas.openxmlformats.org/officeDocument/2006/relationships/image" Target="../media/image111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audio" Target="../media/audio3.wav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07.png"/><Relationship Id="rId4" Type="http://schemas.openxmlformats.org/officeDocument/2006/relationships/image" Target="../media/image115.png"/><Relationship Id="rId9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56" y="-544480"/>
            <a:ext cx="1277435" cy="1151449"/>
          </a:xfrm>
          <a:prstGeom prst="rect">
            <a:avLst/>
          </a:prstGeom>
        </p:spPr>
      </p:pic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7800" y="6169368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5448299" y="1809750"/>
            <a:ext cx="5186361" cy="4834920"/>
            <a:chOff x="5815644" y="682067"/>
            <a:chExt cx="6243662" cy="6035392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18" y="682067"/>
              <a:ext cx="5961388" cy="5599095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7013680" y="1706336"/>
              <a:ext cx="4330384" cy="234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LUYỆN TẬP CHUNG</a:t>
              </a:r>
            </a:p>
            <a:p>
              <a:pPr algn="ctr"/>
              <a:r>
                <a:rPr lang="en-US" altLang="zh-CN" sz="24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(</a:t>
              </a:r>
              <a:r>
                <a:rPr lang="en-US" altLang="zh-CN" sz="24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Trang</a:t>
              </a:r>
              <a:r>
                <a:rPr lang="en-US" altLang="zh-CN" sz="24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15,16)</a:t>
              </a:r>
              <a:endParaRPr lang="zh-CN" altLang="en-US" sz="4000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644" y="3749682"/>
              <a:ext cx="2069370" cy="2967777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2262619" y="3569004"/>
            <a:ext cx="2499412" cy="1021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Toán</a:t>
            </a:r>
            <a:r>
              <a:rPr lang="en-US" altLang="zh-CN" sz="54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 </a:t>
            </a:r>
            <a:r>
              <a:rPr lang="en-US" altLang="zh-CN" sz="54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5</a:t>
            </a:r>
            <a:endParaRPr lang="zh-CN" altLang="en-US" sz="54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康海报体W12" panose="040B0C09000000000000" pitchFamily="81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3" y="280009"/>
            <a:ext cx="1733297" cy="1939003"/>
          </a:xfrm>
          <a:prstGeom prst="ellipse">
            <a:avLst/>
          </a:prstGeom>
        </p:spPr>
      </p:pic>
      <p:sp>
        <p:nvSpPr>
          <p:cNvPr id="18" name="文本框 12"/>
          <p:cNvSpPr txBox="1"/>
          <p:nvPr/>
        </p:nvSpPr>
        <p:spPr>
          <a:xfrm>
            <a:off x="2946335" y="141209"/>
            <a:ext cx="6644375" cy="1328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altLang="zh-CN" sz="3600" b="1" u="sng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TRƯỜNG TIỂU HỌC ÁI MỘ B</a:t>
            </a:r>
            <a:endParaRPr lang="zh-CN" altLang="en-US" sz="3600" b="1" u="sng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康海报体W12" panose="040B0C09000000000000" pitchFamily="81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677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8" grpId="0" animBg="1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321809"/>
            <a:ext cx="1177925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" y="522433"/>
            <a:ext cx="1096568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33" y="2932937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375" y="3480148"/>
            <a:ext cx="196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Cộng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2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phân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702" y="518460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39168" y="1279971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8" y="1279971"/>
                <a:ext cx="498855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681386" y="1269899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86" y="1269899"/>
                <a:ext cx="713657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934104" y="1299203"/>
                <a:ext cx="928459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04" y="1299203"/>
                <a:ext cx="928459" cy="910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226108" y="148464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08" y="1484642"/>
                <a:ext cx="55175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94990" y="146925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90" y="1469253"/>
                <a:ext cx="55175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410300" y="1488486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00" y="1488486"/>
                <a:ext cx="5517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638134" y="1276785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34" y="1276785"/>
                <a:ext cx="713657" cy="9017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752210" y="1275946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0" y="1275946"/>
                <a:ext cx="713657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281589" y="1473136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89" y="1473136"/>
                <a:ext cx="55175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826468" y="2325151"/>
                <a:ext cx="498855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" y="2325151"/>
                <a:ext cx="498855" cy="9105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668686" y="2340479"/>
                <a:ext cx="498855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86" y="2340479"/>
                <a:ext cx="498855" cy="89915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921404" y="2369783"/>
                <a:ext cx="7136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04" y="2369783"/>
                <a:ext cx="713657" cy="8989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213408" y="255522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08" y="2555222"/>
                <a:ext cx="55175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282290" y="253983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90" y="2539833"/>
                <a:ext cx="551753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397600" y="2559066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0" y="2559066"/>
                <a:ext cx="551753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625434" y="2347365"/>
                <a:ext cx="7136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34" y="2347365"/>
                <a:ext cx="713657" cy="89896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739510" y="2346526"/>
                <a:ext cx="7136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10" y="2346526"/>
                <a:ext cx="713657" cy="89896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268889" y="2543716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89" y="2543716"/>
                <a:ext cx="551753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835205" y="3436837"/>
                <a:ext cx="49885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05" y="3436837"/>
                <a:ext cx="498855" cy="90178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1187373" y="366300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73" y="3663002"/>
                <a:ext cx="551753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1599732" y="3445085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32" y="3445085"/>
                <a:ext cx="498855" cy="89896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1921675" y="365740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75" y="3657403"/>
                <a:ext cx="551753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2287973" y="3466674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73" y="3466674"/>
                <a:ext cx="713657" cy="90178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2879277" y="3697929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77" y="3697929"/>
                <a:ext cx="551753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3253548" y="3480148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48" y="3480148"/>
                <a:ext cx="713657" cy="90178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4219123" y="3493622"/>
                <a:ext cx="71365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23" y="3493622"/>
                <a:ext cx="713657" cy="91057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5184698" y="3507096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98" y="3507096"/>
                <a:ext cx="713657" cy="90178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3803010" y="369452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010" y="3694522"/>
                <a:ext cx="551753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4799386" y="3729868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86" y="3729868"/>
                <a:ext cx="551753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2891093" y="4533535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93" y="4533535"/>
                <a:ext cx="551753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3346753" y="4328304"/>
                <a:ext cx="1782924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53" y="4328304"/>
                <a:ext cx="1782924" cy="91057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/>
              <p:cNvSpPr txBox="1"/>
              <p:nvPr/>
            </p:nvSpPr>
            <p:spPr>
              <a:xfrm>
                <a:off x="3651821" y="5168182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821" y="5168182"/>
                <a:ext cx="713657" cy="90178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2904360" y="5357465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60" y="5357465"/>
                <a:ext cx="551753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4486194" y="536377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94" y="5363772"/>
                <a:ext cx="551753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4948632" y="5173716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632" y="5173716"/>
                <a:ext cx="498855" cy="89896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137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83" grpId="0"/>
      <p:bldP spid="83" grpId="1"/>
      <p:bldP spid="84" grpId="0"/>
      <p:bldP spid="85" grpId="0"/>
      <p:bldP spid="85" grpId="1"/>
      <p:bldP spid="86" grpId="0"/>
      <p:bldP spid="87" grpId="0"/>
      <p:bldP spid="87" grpId="1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  <p:bldP spid="93" grpId="0"/>
      <p:bldP spid="94" grpId="0"/>
      <p:bldP spid="95" grpId="0"/>
      <p:bldP spid="95" grpId="1"/>
      <p:bldP spid="96" grpId="0"/>
      <p:bldP spid="96" grpId="1"/>
      <p:bldP spid="97" grpId="0"/>
      <p:bldP spid="98" grpId="0"/>
      <p:bldP spid="99" grpId="0"/>
      <p:bldP spid="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21809"/>
            <a:ext cx="1097280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"/>
          <a:stretch/>
        </p:blipFill>
        <p:spPr>
          <a:xfrm>
            <a:off x="1104899" y="514596"/>
            <a:ext cx="10260879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13" y="2792930"/>
            <a:ext cx="2771052" cy="324278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904114" y="3470286"/>
            <a:ext cx="20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Trừ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2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phân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67" y="3097269"/>
            <a:ext cx="2017295" cy="328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4984" y="724641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565450" y="1460752"/>
                <a:ext cx="498855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50" y="1460752"/>
                <a:ext cx="498855" cy="9107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07668" y="1476080"/>
                <a:ext cx="49885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68" y="1476080"/>
                <a:ext cx="498855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660386" y="1505384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6" y="1505384"/>
                <a:ext cx="713657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952390" y="169082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90" y="1690823"/>
                <a:ext cx="55175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021272" y="1675434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72" y="1675434"/>
                <a:ext cx="55175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136582" y="1694667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82" y="1694667"/>
                <a:ext cx="5517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364416" y="1482966"/>
                <a:ext cx="71365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16" y="1482966"/>
                <a:ext cx="713657" cy="9105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478492" y="1482127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92" y="1482127"/>
                <a:ext cx="713657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007871" y="1679317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71" y="1679317"/>
                <a:ext cx="55175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048043" y="2600251"/>
                <a:ext cx="69923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43" y="2600251"/>
                <a:ext cx="699230" cy="714683"/>
              </a:xfrm>
              <a:prstGeom prst="rect">
                <a:avLst/>
              </a:prstGeom>
              <a:blipFill>
                <a:blip r:embed="rId18"/>
                <a:stretch>
                  <a:fillRect l="-18261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570540" y="2706560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40" y="2706560"/>
                <a:ext cx="55175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877516" y="2464586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16" y="2464586"/>
                <a:ext cx="498855" cy="8989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124822" y="2706560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22" y="2706560"/>
                <a:ext cx="5517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440750" y="2494055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750" y="2494055"/>
                <a:ext cx="713657" cy="9017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222297" y="2496213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297" y="2496213"/>
                <a:ext cx="498855" cy="8989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907096" y="274015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96" y="2740153"/>
                <a:ext cx="551753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487554" y="2709631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554" y="2709631"/>
                <a:ext cx="551753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826061" y="2479773"/>
                <a:ext cx="713657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61" y="2479773"/>
                <a:ext cx="713657" cy="90024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305224" y="2753801"/>
                <a:ext cx="276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224" y="2753801"/>
                <a:ext cx="276406" cy="461665"/>
              </a:xfrm>
              <a:prstGeom prst="rect">
                <a:avLst/>
              </a:prstGeom>
              <a:blipFill>
                <a:blip r:embed="rId26"/>
                <a:stretch>
                  <a:fillRect r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530266" y="2482565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266" y="2482565"/>
                <a:ext cx="713657" cy="90178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002888" y="2706560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888" y="2706560"/>
                <a:ext cx="323601" cy="523220"/>
              </a:xfrm>
              <a:prstGeom prst="rect">
                <a:avLst/>
              </a:prstGeom>
              <a:blipFill>
                <a:blip r:embed="rId28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281298" y="2508111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98" y="2508111"/>
                <a:ext cx="713657" cy="90178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152185" y="2511337"/>
                <a:ext cx="7136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185" y="2511337"/>
                <a:ext cx="713657" cy="89896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5848794" y="2740153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94" y="2740153"/>
                <a:ext cx="323601" cy="523220"/>
              </a:xfrm>
              <a:prstGeom prst="rect">
                <a:avLst/>
              </a:prstGeom>
              <a:blipFill>
                <a:blip r:embed="rId31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181492" y="3565060"/>
                <a:ext cx="49885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92" y="3565060"/>
                <a:ext cx="498855" cy="90178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837121" y="3590565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21" y="3590565"/>
                <a:ext cx="498855" cy="89896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500394" y="3582868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94" y="3582868"/>
                <a:ext cx="543414" cy="91057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546916" y="3808840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916" y="3808840"/>
                <a:ext cx="323601" cy="523220"/>
              </a:xfrm>
              <a:prstGeom prst="rect">
                <a:avLst/>
              </a:prstGeom>
              <a:blipFill>
                <a:blip r:embed="rId35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2189094" y="3808840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94" y="3808840"/>
                <a:ext cx="323601" cy="523220"/>
              </a:xfrm>
              <a:prstGeom prst="rect">
                <a:avLst/>
              </a:prstGeom>
              <a:blipFill>
                <a:blip r:embed="rId3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913441" y="3808840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441" y="3808840"/>
                <a:ext cx="323601" cy="523220"/>
              </a:xfrm>
              <a:prstGeom prst="rect">
                <a:avLst/>
              </a:prstGeom>
              <a:blipFill>
                <a:blip r:embed="rId37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3224401" y="3582868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01" y="3582868"/>
                <a:ext cx="543414" cy="91057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3814248" y="3597151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48" y="3597151"/>
                <a:ext cx="543414" cy="91057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498885" y="3596115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85" y="3596115"/>
                <a:ext cx="543414" cy="91057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3524674" y="3790826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74" y="3790826"/>
                <a:ext cx="323601" cy="523220"/>
              </a:xfrm>
              <a:prstGeom prst="rect">
                <a:avLst/>
              </a:prstGeom>
              <a:blipFill>
                <a:blip r:embed="rId41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189050" y="3816569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50" y="3816569"/>
                <a:ext cx="323601" cy="523220"/>
              </a:xfrm>
              <a:prstGeom prst="rect">
                <a:avLst/>
              </a:prstGeom>
              <a:blipFill>
                <a:blip r:embed="rId42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2916426" y="4815247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426" y="4815247"/>
                <a:ext cx="323601" cy="523220"/>
              </a:xfrm>
              <a:prstGeom prst="rect">
                <a:avLst/>
              </a:prstGeom>
              <a:blipFill>
                <a:blip r:embed="rId43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3264189" y="4664344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89" y="4664344"/>
                <a:ext cx="543414" cy="910570"/>
              </a:xfrm>
              <a:prstGeom prst="rect">
                <a:avLst/>
              </a:prstGeom>
              <a:blipFill>
                <a:blip r:embed="rId44"/>
                <a:stretch>
                  <a:fillRect r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4918880" y="4858019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80" y="4858019"/>
                <a:ext cx="323601" cy="523220"/>
              </a:xfrm>
              <a:prstGeom prst="rect">
                <a:avLst/>
              </a:prstGeom>
              <a:blipFill>
                <a:blip r:embed="rId45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5219372" y="4664344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72" y="4664344"/>
                <a:ext cx="543414" cy="91057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5660386" y="4841639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6" y="4841639"/>
                <a:ext cx="323601" cy="523220"/>
              </a:xfrm>
              <a:prstGeom prst="rect">
                <a:avLst/>
              </a:prstGeom>
              <a:blipFill>
                <a:blip r:embed="rId47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5936497" y="4664344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97" y="4664344"/>
                <a:ext cx="543414" cy="91057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6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1" grpId="1"/>
      <p:bldP spid="32" grpId="0"/>
      <p:bldP spid="33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39" grpId="0"/>
      <p:bldP spid="39" grpId="1"/>
      <p:bldP spid="40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1" grpId="0"/>
      <p:bldP spid="52" grpId="0"/>
      <p:bldP spid="53" grpId="0"/>
      <p:bldP spid="53" grpId="1"/>
      <p:bldP spid="54" grpId="0"/>
      <p:bldP spid="55" grpId="0"/>
      <p:bldP spid="55" grpId="1"/>
      <p:bldP spid="56" grpId="0"/>
      <p:bldP spid="57" grpId="0"/>
      <p:bldP spid="5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078"/>
            <a:ext cx="12192000" cy="57349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3371921"/>
            <a:ext cx="11695009" cy="1317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3" y="247261"/>
            <a:ext cx="1663545" cy="1517876"/>
          </a:xfrm>
          <a:prstGeom prst="rect">
            <a:avLst/>
          </a:prstGeom>
        </p:spPr>
      </p:pic>
      <p:sp>
        <p:nvSpPr>
          <p:cNvPr id="17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7750" y="98586"/>
            <a:ext cx="111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 5dm; 8dm 9cm; 12cm 5mm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8934" y="1824129"/>
            <a:ext cx="201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8dm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9cm =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470503" y="1609219"/>
                <a:ext cx="2576133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8dm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503" y="1609219"/>
                <a:ext cx="2576133" cy="879215"/>
              </a:xfrm>
              <a:prstGeom prst="rect">
                <a:avLst/>
              </a:prstGeom>
              <a:blipFill>
                <a:blip r:embed="rId11"/>
                <a:stretch>
                  <a:fillRect l="-4728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7669782" y="1636636"/>
                <a:ext cx="1790469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82" y="1636636"/>
                <a:ext cx="1790469" cy="879215"/>
              </a:xfrm>
              <a:prstGeom prst="rect">
                <a:avLst/>
              </a:prstGeom>
              <a:blipFill>
                <a:blip r:embed="rId12"/>
                <a:stretch>
                  <a:fillRect l="-6803" r="-5782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239314" y="2625111"/>
            <a:ext cx="24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12cm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5mm =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5366425" y="2470499"/>
                <a:ext cx="2616197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12cm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425" y="2470499"/>
                <a:ext cx="2616197" cy="887166"/>
              </a:xfrm>
              <a:prstGeom prst="rect">
                <a:avLst/>
              </a:prstGeom>
              <a:blipFill>
                <a:blip r:embed="rId13"/>
                <a:stretch>
                  <a:fillRect l="-4662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7773158" y="2492834"/>
                <a:ext cx="2195047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158" y="2492834"/>
                <a:ext cx="2195047" cy="887166"/>
              </a:xfrm>
              <a:prstGeom prst="rect">
                <a:avLst/>
              </a:prstGeom>
              <a:blipFill>
                <a:blip r:embed="rId14"/>
                <a:stretch>
                  <a:fillRect l="-5556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128621" y="637015"/>
            <a:ext cx="6365633" cy="1023132"/>
            <a:chOff x="3541554" y="5656637"/>
            <a:chExt cx="6365633" cy="1023132"/>
          </a:xfrm>
        </p:grpSpPr>
        <p:sp>
          <p:nvSpPr>
            <p:cNvPr id="2" name="Rounded Rectangle 1"/>
            <p:cNvSpPr/>
            <p:nvPr/>
          </p:nvSpPr>
          <p:spPr>
            <a:xfrm>
              <a:off x="4231037" y="5656637"/>
              <a:ext cx="5532895" cy="10231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41554" y="5881129"/>
              <a:ext cx="2671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9m 5dm = </a:t>
              </a:r>
              <a:endPara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9m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</a:t>
                  </a:r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blipFill>
                  <a:blip r:embed="rId15"/>
                  <a:stretch>
                    <a:fillRect l="-5479" b="-6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9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</a:t>
                  </a:r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blipFill>
                  <a:blip r:embed="rId16"/>
                  <a:stretch>
                    <a:fillRect l="-6688" b="-13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10"/>
          <p:cNvGrpSpPr/>
          <p:nvPr/>
        </p:nvGrpSpPr>
        <p:grpSpPr>
          <a:xfrm>
            <a:off x="12192000" y="1851836"/>
            <a:ext cx="1919564" cy="1529223"/>
            <a:chOff x="8061083" y="2111896"/>
            <a:chExt cx="1321237" cy="1220122"/>
          </a:xfrm>
        </p:grpSpPr>
        <p:pic>
          <p:nvPicPr>
            <p:cNvPr id="51" name="图片 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52" name="文本框 9"/>
            <p:cNvSpPr txBox="1"/>
            <p:nvPr/>
          </p:nvSpPr>
          <p:spPr>
            <a:xfrm>
              <a:off x="8248283" y="2492483"/>
              <a:ext cx="1062401" cy="36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Chặng</a:t>
              </a:r>
              <a:r>
                <a:rPr lang="en-US" altLang="zh-CN" sz="2400" b="1" dirty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1</a:t>
              </a:r>
              <a:endParaRPr lang="zh-CN" altLang="en-US" sz="2400" b="1" dirty="0">
                <a:solidFill>
                  <a:srgbClr val="FF898B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32929" y="2709705"/>
            <a:ext cx="2286963" cy="3536814"/>
            <a:chOff x="12720316" y="-1718714"/>
            <a:chExt cx="2286963" cy="3536814"/>
          </a:xfrm>
        </p:grpSpPr>
        <p:pic>
          <p:nvPicPr>
            <p:cNvPr id="56" name="图片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57" name="图片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604824"/>
            <a:ext cx="2181697" cy="32232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59420" y="3811515"/>
            <a:ext cx="3309382" cy="3379374"/>
            <a:chOff x="8559420" y="3811515"/>
            <a:chExt cx="3309382" cy="337937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128571" y="5234302"/>
              <a:ext cx="2619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8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2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8183E-6 -0.00231 L -0.51165 -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63491E-6 2.36994E-6 L -0.39256 -0.00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8" y="-3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183E-6 -4.62428E-7 L -0.96459 0.433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36" y="216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59 1.11111E-6 L -1.203 0.01111 " pathEditMode="relative" rAng="0" ptsTypes="AA">
                                      <p:cBhvr>
                                        <p:cTn id="10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56 -0.00717 L -1.23884 -0.007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28" grpId="0"/>
      <p:bldP spid="33" grpId="0"/>
      <p:bldP spid="34" grpId="0"/>
      <p:bldP spid="35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7" y="1749201"/>
            <a:ext cx="1663545" cy="1517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02955" y="2997352"/>
            <a:ext cx="1757285" cy="2717661"/>
            <a:chOff x="12720316" y="-1718714"/>
            <a:chExt cx="2286963" cy="3536814"/>
          </a:xfrm>
        </p:grpSpPr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2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26906" y="2393"/>
            <a:ext cx="4408520" cy="2032799"/>
            <a:chOff x="6389222" y="0"/>
            <a:chExt cx="4408520" cy="2032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22" y="0"/>
              <a:ext cx="4408520" cy="2032799"/>
            </a:xfrm>
            <a:prstGeom prst="rect">
              <a:avLst/>
            </a:prstGeom>
          </p:spPr>
        </p:pic>
        <p:sp>
          <p:nvSpPr>
            <p:cNvPr id="29" name="文本框 19"/>
            <p:cNvSpPr txBox="1"/>
            <p:nvPr/>
          </p:nvSpPr>
          <p:spPr>
            <a:xfrm>
              <a:off x="6616955" y="210540"/>
              <a:ext cx="3862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Chặng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2: 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0" y="3611729"/>
            <a:ext cx="1859547" cy="274731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673470" y="2386311"/>
            <a:ext cx="8382000" cy="3328702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91000"/>
                </a:schemeClr>
              </a:gs>
              <a:gs pos="38000">
                <a:schemeClr val="accent4">
                  <a:lumMod val="105000"/>
                  <a:satMod val="103000"/>
                  <a:tint val="73000"/>
                  <a:alpha val="78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 descr="Green marble"/>
          <p:cNvSpPr>
            <a:spLocks noChangeArrowheads="1"/>
          </p:cNvSpPr>
          <p:nvPr/>
        </p:nvSpPr>
        <p:spPr bwMode="auto">
          <a:xfrm>
            <a:off x="4490192" y="120650"/>
            <a:ext cx="78034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Khoanh</a:t>
            </a:r>
            <a:r>
              <a:rPr lang="en-US" altLang="en-US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7566174" y="850255"/>
            <a:ext cx="2312987" cy="1280740"/>
            <a:chOff x="1151" y="1036"/>
            <a:chExt cx="1131" cy="508"/>
          </a:xfrm>
        </p:grpSpPr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1151" y="1036"/>
              <a:ext cx="232" cy="508"/>
              <a:chOff x="1145" y="1136"/>
              <a:chExt cx="232" cy="508"/>
            </a:xfrm>
          </p:grpSpPr>
          <p:sp>
            <p:nvSpPr>
              <p:cNvPr id="43" name="Text Box 5"/>
              <p:cNvSpPr txBox="1">
                <a:spLocks noChangeArrowheads="1"/>
              </p:cNvSpPr>
              <p:nvPr/>
            </p:nvSpPr>
            <p:spPr bwMode="auto">
              <a:xfrm>
                <a:off x="1146" y="113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1146" y="1411"/>
                <a:ext cx="2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1145" y="1414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1613" y="1036"/>
              <a:ext cx="253" cy="494"/>
              <a:chOff x="1679" y="1182"/>
              <a:chExt cx="253" cy="494"/>
            </a:xfrm>
          </p:grpSpPr>
          <p:sp>
            <p:nvSpPr>
              <p:cNvPr id="40" name="Text Box 9"/>
              <p:cNvSpPr txBox="1">
                <a:spLocks noChangeArrowheads="1"/>
              </p:cNvSpPr>
              <p:nvPr/>
            </p:nvSpPr>
            <p:spPr bwMode="auto">
              <a:xfrm>
                <a:off x="1708" y="1182"/>
                <a:ext cx="20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1" name="Line 10"/>
              <p:cNvSpPr>
                <a:spLocks noChangeShapeType="1"/>
              </p:cNvSpPr>
              <p:nvPr/>
            </p:nvSpPr>
            <p:spPr bwMode="auto">
              <a:xfrm>
                <a:off x="1679" y="1457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auto">
              <a:xfrm>
                <a:off x="1702" y="144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381" y="112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+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66" y="113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2052" y="113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?</a:t>
              </a:r>
            </a:p>
          </p:txBody>
        </p:sp>
      </p:grp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2271713" y="2705100"/>
            <a:ext cx="966787" cy="762000"/>
            <a:chOff x="1184" y="1036"/>
            <a:chExt cx="659" cy="460"/>
          </a:xfrm>
        </p:grpSpPr>
        <p:grpSp>
          <p:nvGrpSpPr>
            <p:cNvPr id="47" name="Group 8"/>
            <p:cNvGrpSpPr>
              <a:grpSpLocks/>
            </p:cNvGrpSpPr>
            <p:nvPr/>
          </p:nvGrpSpPr>
          <p:grpSpPr bwMode="auto">
            <a:xfrm>
              <a:off x="1612" y="1036"/>
              <a:ext cx="231" cy="460"/>
              <a:chOff x="1678" y="1182"/>
              <a:chExt cx="231" cy="460"/>
            </a:xfrm>
          </p:grpSpPr>
          <p:sp>
            <p:nvSpPr>
              <p:cNvPr id="49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190BC8"/>
                    </a:solidFill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50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190BC8"/>
                    </a:solidFill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1184" y="1132"/>
              <a:ext cx="35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190BC8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A.</a:t>
              </a:r>
            </a:p>
          </p:txBody>
        </p:sp>
      </p:grp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6229350" y="2647950"/>
            <a:ext cx="914400" cy="762000"/>
            <a:chOff x="1184" y="1036"/>
            <a:chExt cx="659" cy="480"/>
          </a:xfrm>
        </p:grpSpPr>
        <p:grpSp>
          <p:nvGrpSpPr>
            <p:cNvPr id="53" name="Group 8"/>
            <p:cNvGrpSpPr>
              <a:grpSpLocks/>
            </p:cNvGrpSpPr>
            <p:nvPr/>
          </p:nvGrpSpPr>
          <p:grpSpPr bwMode="auto">
            <a:xfrm>
              <a:off x="1612" y="1036"/>
              <a:ext cx="231" cy="480"/>
              <a:chOff x="1678" y="1182"/>
              <a:chExt cx="231" cy="480"/>
            </a:xfrm>
          </p:grpSpPr>
          <p:sp>
            <p:nvSpPr>
              <p:cNvPr id="55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190BC8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3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90BC8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1184" y="1132"/>
              <a:ext cx="2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190BC8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B.</a:t>
              </a:r>
            </a:p>
          </p:txBody>
        </p:sp>
      </p:grpSp>
      <p:grpSp>
        <p:nvGrpSpPr>
          <p:cNvPr id="58" name="Group 3"/>
          <p:cNvGrpSpPr>
            <a:grpSpLocks/>
          </p:cNvGrpSpPr>
          <p:nvPr/>
        </p:nvGrpSpPr>
        <p:grpSpPr bwMode="auto">
          <a:xfrm>
            <a:off x="4076700" y="3975100"/>
            <a:ext cx="914400" cy="730250"/>
            <a:chOff x="1184" y="1036"/>
            <a:chExt cx="659" cy="460"/>
          </a:xfrm>
        </p:grpSpPr>
        <p:grpSp>
          <p:nvGrpSpPr>
            <p:cNvPr id="59" name="Group 8"/>
            <p:cNvGrpSpPr>
              <a:grpSpLocks/>
            </p:cNvGrpSpPr>
            <p:nvPr/>
          </p:nvGrpSpPr>
          <p:grpSpPr bwMode="auto">
            <a:xfrm>
              <a:off x="1612" y="1036"/>
              <a:ext cx="231" cy="460"/>
              <a:chOff x="1678" y="1182"/>
              <a:chExt cx="231" cy="460"/>
            </a:xfrm>
          </p:grpSpPr>
          <p:sp>
            <p:nvSpPr>
              <p:cNvPr id="61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190BC8"/>
                    </a:solidFill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90BC8"/>
                    </a:solidFill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1184" y="1132"/>
              <a:ext cx="29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190BC8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C.</a:t>
              </a:r>
            </a:p>
          </p:txBody>
        </p:sp>
      </p:grpSp>
      <p:grpSp>
        <p:nvGrpSpPr>
          <p:cNvPr id="64" name="Group 3"/>
          <p:cNvGrpSpPr>
            <a:grpSpLocks/>
          </p:cNvGrpSpPr>
          <p:nvPr/>
        </p:nvGrpSpPr>
        <p:grpSpPr bwMode="auto">
          <a:xfrm>
            <a:off x="8120063" y="3883025"/>
            <a:ext cx="1119187" cy="746125"/>
            <a:chOff x="1289" y="1036"/>
            <a:chExt cx="676" cy="470"/>
          </a:xfrm>
        </p:grpSpPr>
        <p:grpSp>
          <p:nvGrpSpPr>
            <p:cNvPr id="65" name="Group 8"/>
            <p:cNvGrpSpPr>
              <a:grpSpLocks/>
            </p:cNvGrpSpPr>
            <p:nvPr/>
          </p:nvGrpSpPr>
          <p:grpSpPr bwMode="auto">
            <a:xfrm>
              <a:off x="1569" y="1036"/>
              <a:ext cx="396" cy="470"/>
              <a:chOff x="1635" y="1182"/>
              <a:chExt cx="396" cy="470"/>
            </a:xfrm>
          </p:grpSpPr>
          <p:sp>
            <p:nvSpPr>
              <p:cNvPr id="67" name="Text Box 9"/>
              <p:cNvSpPr txBox="1">
                <a:spLocks noChangeArrowheads="1"/>
              </p:cNvSpPr>
              <p:nvPr/>
            </p:nvSpPr>
            <p:spPr bwMode="auto">
              <a:xfrm>
                <a:off x="1725" y="1182"/>
                <a:ext cx="25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90BC8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1745" y="1439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1635" y="1422"/>
                <a:ext cx="3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90BC8"/>
                    </a:solidFill>
                    <a:cs typeface="Arial" panose="020B0604020202020204" pitchFamily="34" charset="0"/>
                  </a:rPr>
                  <a:t>12</a:t>
                </a:r>
              </a:p>
            </p:txBody>
          </p:sp>
        </p:grpSp>
        <p:sp>
          <p:nvSpPr>
            <p:cNvPr id="66" name="Text Box 13"/>
            <p:cNvSpPr txBox="1">
              <a:spLocks noChangeArrowheads="1"/>
            </p:cNvSpPr>
            <p:nvPr/>
          </p:nvSpPr>
          <p:spPr bwMode="auto">
            <a:xfrm>
              <a:off x="1289" y="1132"/>
              <a:ext cx="26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190BC8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D.</a:t>
              </a:r>
            </a:p>
          </p:txBody>
        </p:sp>
      </p:grpSp>
      <p:grpSp>
        <p:nvGrpSpPr>
          <p:cNvPr id="70" name="Group 3"/>
          <p:cNvGrpSpPr>
            <a:grpSpLocks/>
          </p:cNvGrpSpPr>
          <p:nvPr/>
        </p:nvGrpSpPr>
        <p:grpSpPr bwMode="auto">
          <a:xfrm>
            <a:off x="4005263" y="3975100"/>
            <a:ext cx="1077912" cy="730250"/>
            <a:chOff x="1148" y="1036"/>
            <a:chExt cx="548" cy="460"/>
          </a:xfrm>
        </p:grpSpPr>
        <p:grpSp>
          <p:nvGrpSpPr>
            <p:cNvPr id="71" name="Group 8"/>
            <p:cNvGrpSpPr>
              <a:grpSpLocks/>
            </p:cNvGrpSpPr>
            <p:nvPr/>
          </p:nvGrpSpPr>
          <p:grpSpPr bwMode="auto">
            <a:xfrm>
              <a:off x="1445" y="1036"/>
              <a:ext cx="251" cy="460"/>
              <a:chOff x="1511" y="1182"/>
              <a:chExt cx="251" cy="460"/>
            </a:xfrm>
          </p:grpSpPr>
          <p:sp>
            <p:nvSpPr>
              <p:cNvPr id="73" name="Text Box 9"/>
              <p:cNvSpPr txBox="1">
                <a:spLocks noChangeArrowheads="1"/>
              </p:cNvSpPr>
              <p:nvPr/>
            </p:nvSpPr>
            <p:spPr bwMode="auto">
              <a:xfrm>
                <a:off x="1525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>
                <a:off x="1511" y="1430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 Box 11"/>
              <p:cNvSpPr txBox="1">
                <a:spLocks noChangeArrowheads="1"/>
              </p:cNvSpPr>
              <p:nvPr/>
            </p:nvSpPr>
            <p:spPr bwMode="auto">
              <a:xfrm>
                <a:off x="1532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72" name="Text Box 13"/>
            <p:cNvSpPr txBox="1">
              <a:spLocks noChangeArrowheads="1"/>
            </p:cNvSpPr>
            <p:nvPr/>
          </p:nvSpPr>
          <p:spPr bwMode="auto">
            <a:xfrm>
              <a:off x="1148" y="1132"/>
              <a:ext cx="26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C</a:t>
              </a:r>
              <a:r>
                <a:rPr lang="en-US" altLang="en-US" sz="2800" b="1" dirty="0">
                  <a:solidFill>
                    <a:srgbClr val="000066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25 0.01944 L 0.98177 0.0171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5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2.96296E-6 L -0.23998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66667E-6 4.81481E-6 L -0.20104 -0.005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98 0.00185 L -1.17852 0.01111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27" y="46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00532 L -1.23724 -0.00717 " pathEditMode="relative" rAng="0" ptsTypes="AA">
                                      <p:cBhvr>
                                        <p:cTn id="82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" y="1512462"/>
            <a:ext cx="1663545" cy="1517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02955" y="2997352"/>
            <a:ext cx="1757285" cy="2717661"/>
            <a:chOff x="12720316" y="-1718714"/>
            <a:chExt cx="2286963" cy="3536814"/>
          </a:xfrm>
        </p:grpSpPr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2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329773" y="40123"/>
            <a:ext cx="4408520" cy="2032799"/>
            <a:chOff x="6389222" y="0"/>
            <a:chExt cx="4408520" cy="2032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22" y="0"/>
              <a:ext cx="4408520" cy="2032799"/>
            </a:xfrm>
            <a:prstGeom prst="rect">
              <a:avLst/>
            </a:prstGeom>
          </p:spPr>
        </p:pic>
        <p:sp>
          <p:nvSpPr>
            <p:cNvPr id="29" name="文本框 19"/>
            <p:cNvSpPr txBox="1"/>
            <p:nvPr/>
          </p:nvSpPr>
          <p:spPr>
            <a:xfrm>
              <a:off x="6616955" y="210540"/>
              <a:ext cx="3862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Chặng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3: </a:t>
              </a:r>
              <a:endParaRPr lang="en-US" altLang="zh-CN" sz="2800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Đường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xa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bao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nhiêu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0" y="3611729"/>
            <a:ext cx="1859547" cy="27473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12km.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ki-lô-mét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blipFill>
                <a:blip r:embed="rId12"/>
                <a:stretch>
                  <a:fillRect l="-1460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137381" y="3030339"/>
            <a:ext cx="6197119" cy="3328702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91000"/>
                </a:schemeClr>
              </a:gs>
              <a:gs pos="38000">
                <a:schemeClr val="accent4">
                  <a:lumMod val="105000"/>
                  <a:satMod val="103000"/>
                  <a:tint val="73000"/>
                  <a:alpha val="78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81" y="1528381"/>
            <a:ext cx="6310381" cy="1501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64808" y="3245869"/>
            <a:ext cx="7394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: 3 × 10 = 40 (km)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40km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83602" y="194255"/>
            <a:ext cx="4184098" cy="3379374"/>
            <a:chOff x="8559420" y="3811515"/>
            <a:chExt cx="3309382" cy="337937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128571" y="5005702"/>
              <a:ext cx="2619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Tuyệt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Tụi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3200" dirty="0">
                <a:solidFill>
                  <a:srgbClr val="DD02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606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 -4.04624E-7 L 0.97878 -0.0023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8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2.96296E-6 L -0.23998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66667E-6 4.81481E-6 L -0.20104 -0.005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98 0.00185 L -1.17852 0.01111 " pathEditMode="relative" rAng="0" ptsTypes="AA">
                                      <p:cBhvr>
                                        <p:cTn id="9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27" y="46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00532 L -1.23724 -0.00717 " pathEditMode="relative" rAng="0" ptsTypes="AA">
                                      <p:cBhvr>
                                        <p:cTn id="100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2" grpId="1" animBg="1"/>
      <p:bldP spid="35" grpId="0" build="p"/>
      <p:bldP spid="3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0" y="299868"/>
            <a:ext cx="5797379" cy="34784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511" y="1322878"/>
            <a:ext cx="2780772" cy="4691110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502" y="1322878"/>
            <a:ext cx="2929345" cy="4710213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838615" y="4822154"/>
            <a:ext cx="2498935" cy="21944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49192" y="-664832"/>
            <a:ext cx="4453907" cy="3611231"/>
            <a:chOff x="8559420" y="3811515"/>
            <a:chExt cx="3309382" cy="337937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31263" y="4922510"/>
              <a:ext cx="2381646" cy="192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tụi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3200" dirty="0">
                <a:solidFill>
                  <a:srgbClr val="DD02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605482" y="-664833"/>
            <a:ext cx="4453907" cy="3611231"/>
            <a:chOff x="8559420" y="3811515"/>
            <a:chExt cx="3309382" cy="33793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212391" y="5065125"/>
              <a:ext cx="2381646" cy="129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mọi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tốt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800" dirty="0" smtClean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800" dirty="0">
                <a:solidFill>
                  <a:srgbClr val="DD02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88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42291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4167E-6 -2.22222E-6 L 0.39687 0.1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42956 0.02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2"/>
          <p:cNvSpPr txBox="1"/>
          <p:nvPr/>
        </p:nvSpPr>
        <p:spPr>
          <a:xfrm>
            <a:off x="2148695" y="3551669"/>
            <a:ext cx="7894609" cy="28623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海报体W12" panose="040B0C09000000000000" pitchFamily="81" charset="-122"/>
              </a:rPr>
              <a:t>BÀI HỌC KẾT THÚC</a:t>
            </a:r>
          </a:p>
          <a:p>
            <a:pPr algn="ctr"/>
            <a:r>
              <a:rPr lang="en-US" altLang="zh-C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华康海报体W12" panose="040B0C09000000000000" pitchFamily="81" charset="-122"/>
              </a:rPr>
              <a:t>CHÚC CÁC CON </a:t>
            </a:r>
          </a:p>
          <a:p>
            <a:pPr algn="ctr"/>
            <a:r>
              <a:rPr lang="en-US" altLang="zh-C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华康海报体W12" panose="040B0C09000000000000" pitchFamily="81" charset="-122"/>
              </a:rPr>
              <a:t>CHĂM NGOAN HỌC TỐT</a:t>
            </a:r>
            <a:endParaRPr lang="zh-CN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402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143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Cambria Math</vt:lpstr>
      <vt:lpstr>Symbol</vt:lpstr>
      <vt:lpstr>Times New Roman</vt:lpstr>
      <vt:lpstr>华康海报体W12</vt:lpstr>
      <vt:lpstr>方正稚艺简体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2022-09-14T06:54:49Z</dcterms:modified>
</cp:coreProperties>
</file>