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6" r:id="rId3"/>
    <p:sldId id="319" r:id="rId4"/>
    <p:sldId id="315" r:id="rId5"/>
    <p:sldId id="316" r:id="rId6"/>
    <p:sldId id="318" r:id="rId7"/>
    <p:sldId id="258" r:id="rId8"/>
    <p:sldId id="320" r:id="rId9"/>
    <p:sldId id="321" r:id="rId10"/>
    <p:sldId id="261" r:id="rId11"/>
    <p:sldId id="265" r:id="rId12"/>
    <p:sldId id="322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68085" y="760008"/>
            <a:ext cx="7158775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12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+ 12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phút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0900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</TotalTime>
  <Words>802</Words>
  <Application>Microsoft Office PowerPoint</Application>
  <PresentationFormat>Widescreen</PresentationFormat>
  <Paragraphs>111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Vũ Kim Ngân (420001771)</cp:lastModifiedBy>
  <cp:revision>3</cp:revision>
  <dcterms:created xsi:type="dcterms:W3CDTF">2022-02-20T13:01:18Z</dcterms:created>
  <dcterms:modified xsi:type="dcterms:W3CDTF">2022-03-18T04:33:44Z</dcterms:modified>
  <cp:category>9Slide.vn</cp:category>
</cp:coreProperties>
</file>