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Hachi Maru Pop" panose="020B0604020202020204" charset="-128"/>
      <p:regular r:id="rId24"/>
    </p:embeddedFont>
    <p:embeddedFont>
      <p:font typeface="#9Slide07 IcielNabila" panose="020B0604020202020204" charset="0"/>
      <p:regular r:id="rId25"/>
    </p:embeddedFont>
    <p:embeddedFont>
      <p:font typeface="Fredoka One" panose="020B0604020202020204" charset="0"/>
      <p:regular r:id="rId26"/>
    </p:embeddedFont>
    <p:embeddedFont>
      <p:font typeface="Lilita One" panose="020B0604020202020204" charset="0"/>
      <p:regular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  <p:embeddedFont>
      <p:font typeface="Nunito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96" y="31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+mj-lt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+mj-lt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06284" y="1898692"/>
            <a:ext cx="5902981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  <a:endParaRPr sz="4000" dirty="0">
              <a:solidFill>
                <a:schemeClr val="tx1"/>
              </a:solidFill>
              <a:latin typeface="+mj-lt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906478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932656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rgbClr val="C55964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1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014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8662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40531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92198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3</a:t>
            </a:r>
            <a:endParaRPr sz="32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</a:rPr>
              <a:t>Nghỉ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  <a:latin typeface="+mj-lt"/>
                </a:rPr>
                <a:t>Nghỉ</a:t>
              </a:r>
              <a:endParaRPr lang="en-US" sz="2000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+mj-lt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+mj-lt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tiêu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latin typeface="+mj-lt"/>
                <a:cs typeface="Times New Roman" pitchFamily="18" charset="0"/>
              </a:rPr>
              <a:t>Một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13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10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Nẵng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15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55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đó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Nẵng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hết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thời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gian</a:t>
            </a:r>
            <a:r>
              <a:rPr lang="en-US" sz="2400" dirty="0">
                <a:latin typeface="+mj-lt"/>
                <a:cs typeface="Times New Roman" pitchFamily="18" charset="0"/>
              </a:rPr>
              <a:t> ? </a:t>
            </a:r>
            <a:endParaRPr lang="en-US" sz="2400" dirty="0"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631407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4938322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477731" y="1471771"/>
            <a:ext cx="33357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912918" y="3259282"/>
            <a:ext cx="3243438" cy="13522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tô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Nẵng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4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>
            <a:cxnSpLocks/>
          </p:cNvCxnSpPr>
          <p:nvPr/>
        </p:nvCxnSpPr>
        <p:spPr>
          <a:xfrm flipV="1">
            <a:off x="5741745" y="2924406"/>
            <a:ext cx="2345846" cy="1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771618" y="296982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latin typeface="+mj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vi-VN" sz="1200" dirty="0">
                <a:latin typeface="+mj-lt"/>
              </a:rPr>
              <a:t> </a:t>
            </a:r>
            <a:r>
              <a:rPr lang="vi-VN" sz="2400" dirty="0">
                <a:latin typeface="+mn-lt"/>
              </a:rPr>
              <a:t>Trên cùng một đoạn đường, Hòa chạy hết 3 phút 20 giây, Bình chạy hết 2 phút 45 giây. Hỏi Bình chạy ít hơn Hòa bao nhiêu giây</a:t>
            </a:r>
            <a:r>
              <a:rPr lang="en-US" sz="2400" dirty="0">
                <a:latin typeface="+mn-lt"/>
              </a:rPr>
              <a:t> </a:t>
            </a:r>
            <a:r>
              <a:rPr lang="vi-VN" sz="2400" dirty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1892423" y="1992380"/>
              <a:ext cx="2169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3 phút 20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288697" cy="1318323"/>
            <a:chOff x="6480857" y="1560710"/>
            <a:chExt cx="2288697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622474" y="1972867"/>
              <a:ext cx="214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2 phút 45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2214344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6209948" y="1093925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3560523" y="14665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626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5964040" y="1466537"/>
            <a:ext cx="2909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47892"/>
            <a:ext cx="6674619" cy="2206540"/>
            <a:chOff x="1775398" y="365210"/>
            <a:chExt cx="6674619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531141" cy="821437"/>
              <a:chOff x="1825291" y="1821156"/>
              <a:chExt cx="2531141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1866107" y="1992380"/>
                <a:ext cx="24903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3 phút 20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455408" cy="821437"/>
              <a:chOff x="6480857" y="1834406"/>
              <a:chExt cx="2455408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2119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2 phút 45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1816215" y="543476"/>
            <a:ext cx="249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3 phút 20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213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2 phút 45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122012" y="3806753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094646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>
            <a:cxnSpLocks/>
          </p:cNvCxnSpPr>
          <p:nvPr/>
        </p:nvCxnSpPr>
        <p:spPr>
          <a:xfrm>
            <a:off x="5975465" y="2949820"/>
            <a:ext cx="2281844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>
            <a:cxnSpLocks/>
          </p:cNvCxnSpPr>
          <p:nvPr/>
        </p:nvCxnSpPr>
        <p:spPr>
          <a:xfrm>
            <a:off x="1585714" y="2907278"/>
            <a:ext cx="2196577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đổi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endParaRPr lang="en-US" sz="2800" dirty="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988469" y="2978070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+mj-lt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+mj-lt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+mj-lt"/>
                <a:cs typeface="Calibri" panose="020F0502020204030204" pitchFamily="34" charset="0"/>
              </a:rPr>
            </a:br>
            <a:r>
              <a:rPr lang="en-US" sz="2800" dirty="0">
                <a:latin typeface="+mj-lt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.</a:t>
            </a:r>
            <a:endParaRPr sz="28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xét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923</Words>
  <Application>Microsoft Office PowerPoint</Application>
  <PresentationFormat>On-screen Show (16:9)</PresentationFormat>
  <Paragraphs>160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Hachi Maru Pop</vt:lpstr>
      <vt:lpstr>Lilita One</vt:lpstr>
      <vt:lpstr>Arial</vt:lpstr>
      <vt:lpstr>Fredoka One</vt:lpstr>
      <vt:lpstr>#9Slide07 IcielNabila</vt:lpstr>
      <vt:lpstr>Nunito SemiBold</vt:lpstr>
      <vt:lpstr>Nunito</vt:lpstr>
      <vt:lpstr>Times New Roman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Vũ Kim Ngân (420001771)</cp:lastModifiedBy>
  <cp:revision>36</cp:revision>
  <dcterms:modified xsi:type="dcterms:W3CDTF">2022-03-04T12:22:41Z</dcterms:modified>
</cp:coreProperties>
</file>