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96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93" r:id="rId25"/>
  </p:sldIdLst>
  <p:sldSz cx="10972800" cy="6858000"/>
  <p:notesSz cx="6858000" cy="9144000"/>
  <p:defaultTextStyle>
    <a:defPPr>
      <a:defRPr lang="en-US"/>
    </a:defPPr>
    <a:lvl1pPr marL="0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70586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41171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711757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82342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52928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423514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94099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564685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D5"/>
    <a:srgbClr val="FFFFA3"/>
    <a:srgbClr val="CAD9EC"/>
    <a:srgbClr val="E6EDF6"/>
    <a:srgbClr val="FDE2CB"/>
    <a:srgbClr val="E9EFF7"/>
    <a:srgbClr val="B45608"/>
    <a:srgbClr val="A40000"/>
    <a:srgbClr val="FFFF00"/>
    <a:srgbClr val="552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392" y="-46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0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1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1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82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2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94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64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50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1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39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93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0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1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1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82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2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94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64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2C40B-02D6-41B6-A10B-187F519F63E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58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A7FAB-2DC8-4539-9106-9F3DEFCA63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54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058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411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117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8234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529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4235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9409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646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F35D7-EF8D-425E-805C-AC9D014F20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31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05EAF-C0D4-4147-98AA-8A8AD4FA03C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303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586" indent="0">
              <a:buNone/>
              <a:defRPr sz="2500" b="1"/>
            </a:lvl2pPr>
            <a:lvl3pPr marL="1141171" indent="0">
              <a:buNone/>
              <a:defRPr sz="2200" b="1"/>
            </a:lvl3pPr>
            <a:lvl4pPr marL="1711757" indent="0">
              <a:buNone/>
              <a:defRPr sz="2000" b="1"/>
            </a:lvl4pPr>
            <a:lvl5pPr marL="2282342" indent="0">
              <a:buNone/>
              <a:defRPr sz="2000" b="1"/>
            </a:lvl5pPr>
            <a:lvl6pPr marL="2852928" indent="0">
              <a:buNone/>
              <a:defRPr sz="2000" b="1"/>
            </a:lvl6pPr>
            <a:lvl7pPr marL="3423514" indent="0">
              <a:buNone/>
              <a:defRPr sz="2000" b="1"/>
            </a:lvl7pPr>
            <a:lvl8pPr marL="3994099" indent="0">
              <a:buNone/>
              <a:defRPr sz="2000" b="1"/>
            </a:lvl8pPr>
            <a:lvl9pPr marL="4564685" indent="0">
              <a:buNone/>
              <a:defRPr sz="20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5574032" y="1535113"/>
            <a:ext cx="4850130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586" indent="0">
              <a:buNone/>
              <a:defRPr sz="2500" b="1"/>
            </a:lvl2pPr>
            <a:lvl3pPr marL="1141171" indent="0">
              <a:buNone/>
              <a:defRPr sz="2200" b="1"/>
            </a:lvl3pPr>
            <a:lvl4pPr marL="1711757" indent="0">
              <a:buNone/>
              <a:defRPr sz="2000" b="1"/>
            </a:lvl4pPr>
            <a:lvl5pPr marL="2282342" indent="0">
              <a:buNone/>
              <a:defRPr sz="2000" b="1"/>
            </a:lvl5pPr>
            <a:lvl6pPr marL="2852928" indent="0">
              <a:buNone/>
              <a:defRPr sz="2000" b="1"/>
            </a:lvl6pPr>
            <a:lvl7pPr marL="3423514" indent="0">
              <a:buNone/>
              <a:defRPr sz="2000" b="1"/>
            </a:lvl7pPr>
            <a:lvl8pPr marL="3994099" indent="0">
              <a:buNone/>
              <a:defRPr sz="2000" b="1"/>
            </a:lvl8pPr>
            <a:lvl9pPr marL="4564685" indent="0">
              <a:buNone/>
              <a:defRPr sz="20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5574032" y="2174875"/>
            <a:ext cx="4850130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7365-2FCA-43FC-9BC2-08609933392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74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2328C-E92B-4F65-9E67-067B113D19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574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DB2DA-BC10-44AE-AEF2-41E6D5C84C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48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568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48642" y="273049"/>
            <a:ext cx="3609976" cy="116205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0" cy="5853113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548642" y="1435102"/>
            <a:ext cx="3609976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70586" indent="0">
              <a:buNone/>
              <a:defRPr sz="1500"/>
            </a:lvl2pPr>
            <a:lvl3pPr marL="1141171" indent="0">
              <a:buNone/>
              <a:defRPr sz="1200"/>
            </a:lvl3pPr>
            <a:lvl4pPr marL="1711757" indent="0">
              <a:buNone/>
              <a:defRPr sz="1100"/>
            </a:lvl4pPr>
            <a:lvl5pPr marL="2282342" indent="0">
              <a:buNone/>
              <a:defRPr sz="1100"/>
            </a:lvl5pPr>
            <a:lvl6pPr marL="2852928" indent="0">
              <a:buNone/>
              <a:defRPr sz="1100"/>
            </a:lvl6pPr>
            <a:lvl7pPr marL="3423514" indent="0">
              <a:buNone/>
              <a:defRPr sz="1100"/>
            </a:lvl7pPr>
            <a:lvl8pPr marL="3994099" indent="0">
              <a:buNone/>
              <a:defRPr sz="1100"/>
            </a:lvl8pPr>
            <a:lvl9pPr marL="4564685" indent="0">
              <a:buNone/>
              <a:defRPr sz="11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F834E-EE51-4169-854C-6D00CC30B9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48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000"/>
            </a:lvl1pPr>
            <a:lvl2pPr marL="570586" indent="0">
              <a:buNone/>
              <a:defRPr sz="3500"/>
            </a:lvl2pPr>
            <a:lvl3pPr marL="1141171" indent="0">
              <a:buNone/>
              <a:defRPr sz="3000"/>
            </a:lvl3pPr>
            <a:lvl4pPr marL="1711757" indent="0">
              <a:buNone/>
              <a:defRPr sz="2500"/>
            </a:lvl4pPr>
            <a:lvl5pPr marL="2282342" indent="0">
              <a:buNone/>
              <a:defRPr sz="2500"/>
            </a:lvl5pPr>
            <a:lvl6pPr marL="2852928" indent="0">
              <a:buNone/>
              <a:defRPr sz="2500"/>
            </a:lvl6pPr>
            <a:lvl7pPr marL="3423514" indent="0">
              <a:buNone/>
              <a:defRPr sz="2500"/>
            </a:lvl7pPr>
            <a:lvl8pPr marL="3994099" indent="0">
              <a:buNone/>
              <a:defRPr sz="2500"/>
            </a:lvl8pPr>
            <a:lvl9pPr marL="4564685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3"/>
          </a:xfrm>
        </p:spPr>
        <p:txBody>
          <a:bodyPr/>
          <a:lstStyle>
            <a:lvl1pPr marL="0" indent="0">
              <a:buNone/>
              <a:defRPr sz="1700"/>
            </a:lvl1pPr>
            <a:lvl2pPr marL="570586" indent="0">
              <a:buNone/>
              <a:defRPr sz="1500"/>
            </a:lvl2pPr>
            <a:lvl3pPr marL="1141171" indent="0">
              <a:buNone/>
              <a:defRPr sz="1200"/>
            </a:lvl3pPr>
            <a:lvl4pPr marL="1711757" indent="0">
              <a:buNone/>
              <a:defRPr sz="1100"/>
            </a:lvl4pPr>
            <a:lvl5pPr marL="2282342" indent="0">
              <a:buNone/>
              <a:defRPr sz="1100"/>
            </a:lvl5pPr>
            <a:lvl6pPr marL="2852928" indent="0">
              <a:buNone/>
              <a:defRPr sz="1100"/>
            </a:lvl6pPr>
            <a:lvl7pPr marL="3423514" indent="0">
              <a:buNone/>
              <a:defRPr sz="1100"/>
            </a:lvl7pPr>
            <a:lvl8pPr marL="3994099" indent="0">
              <a:buNone/>
              <a:defRPr sz="1100"/>
            </a:lvl8pPr>
            <a:lvl9pPr marL="4564685" indent="0">
              <a:buNone/>
              <a:defRPr sz="11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A78DC-7E8A-4D6C-9FB5-F5D86ADC29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346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0953F-3101-4797-B8F4-6E17E80D5C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071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26137-A322-4C07-9A80-BF9E587A0E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06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058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411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117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8234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529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4235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9409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646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1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10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586" indent="0">
              <a:buNone/>
              <a:defRPr sz="2500" b="1"/>
            </a:lvl2pPr>
            <a:lvl3pPr marL="1141171" indent="0">
              <a:buNone/>
              <a:defRPr sz="2200" b="1"/>
            </a:lvl3pPr>
            <a:lvl4pPr marL="1711757" indent="0">
              <a:buNone/>
              <a:defRPr sz="2000" b="1"/>
            </a:lvl4pPr>
            <a:lvl5pPr marL="2282342" indent="0">
              <a:buNone/>
              <a:defRPr sz="2000" b="1"/>
            </a:lvl5pPr>
            <a:lvl6pPr marL="2852928" indent="0">
              <a:buNone/>
              <a:defRPr sz="2000" b="1"/>
            </a:lvl6pPr>
            <a:lvl7pPr marL="3423514" indent="0">
              <a:buNone/>
              <a:defRPr sz="2000" b="1"/>
            </a:lvl7pPr>
            <a:lvl8pPr marL="3994099" indent="0">
              <a:buNone/>
              <a:defRPr sz="2000" b="1"/>
            </a:lvl8pPr>
            <a:lvl9pPr marL="4564685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535113"/>
            <a:ext cx="4850130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586" indent="0">
              <a:buNone/>
              <a:defRPr sz="2500" b="1"/>
            </a:lvl2pPr>
            <a:lvl3pPr marL="1141171" indent="0">
              <a:buNone/>
              <a:defRPr sz="2200" b="1"/>
            </a:lvl3pPr>
            <a:lvl4pPr marL="1711757" indent="0">
              <a:buNone/>
              <a:defRPr sz="2000" b="1"/>
            </a:lvl4pPr>
            <a:lvl5pPr marL="2282342" indent="0">
              <a:buNone/>
              <a:defRPr sz="2000" b="1"/>
            </a:lvl5pPr>
            <a:lvl6pPr marL="2852928" indent="0">
              <a:buNone/>
              <a:defRPr sz="2000" b="1"/>
            </a:lvl6pPr>
            <a:lvl7pPr marL="3423514" indent="0">
              <a:buNone/>
              <a:defRPr sz="2000" b="1"/>
            </a:lvl7pPr>
            <a:lvl8pPr marL="3994099" indent="0">
              <a:buNone/>
              <a:defRPr sz="2000" b="1"/>
            </a:lvl8pPr>
            <a:lvl9pPr marL="4564685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174875"/>
            <a:ext cx="4850130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4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41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273049"/>
            <a:ext cx="3609976" cy="116205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0" cy="5853113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2" y="1435102"/>
            <a:ext cx="3609976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70586" indent="0">
              <a:buNone/>
              <a:defRPr sz="1500"/>
            </a:lvl2pPr>
            <a:lvl3pPr marL="1141171" indent="0">
              <a:buNone/>
              <a:defRPr sz="1200"/>
            </a:lvl3pPr>
            <a:lvl4pPr marL="1711757" indent="0">
              <a:buNone/>
              <a:defRPr sz="1100"/>
            </a:lvl4pPr>
            <a:lvl5pPr marL="2282342" indent="0">
              <a:buNone/>
              <a:defRPr sz="1100"/>
            </a:lvl5pPr>
            <a:lvl6pPr marL="2852928" indent="0">
              <a:buNone/>
              <a:defRPr sz="1100"/>
            </a:lvl6pPr>
            <a:lvl7pPr marL="3423514" indent="0">
              <a:buNone/>
              <a:defRPr sz="1100"/>
            </a:lvl7pPr>
            <a:lvl8pPr marL="3994099" indent="0">
              <a:buNone/>
              <a:defRPr sz="1100"/>
            </a:lvl8pPr>
            <a:lvl9pPr marL="456468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73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4000"/>
            </a:lvl1pPr>
            <a:lvl2pPr marL="570586" indent="0">
              <a:buNone/>
              <a:defRPr sz="3500"/>
            </a:lvl2pPr>
            <a:lvl3pPr marL="1141171" indent="0">
              <a:buNone/>
              <a:defRPr sz="3000"/>
            </a:lvl3pPr>
            <a:lvl4pPr marL="1711757" indent="0">
              <a:buNone/>
              <a:defRPr sz="2500"/>
            </a:lvl4pPr>
            <a:lvl5pPr marL="2282342" indent="0">
              <a:buNone/>
              <a:defRPr sz="2500"/>
            </a:lvl5pPr>
            <a:lvl6pPr marL="2852928" indent="0">
              <a:buNone/>
              <a:defRPr sz="2500"/>
            </a:lvl6pPr>
            <a:lvl7pPr marL="3423514" indent="0">
              <a:buNone/>
              <a:defRPr sz="2500"/>
            </a:lvl7pPr>
            <a:lvl8pPr marL="3994099" indent="0">
              <a:buNone/>
              <a:defRPr sz="2500"/>
            </a:lvl8pPr>
            <a:lvl9pPr marL="4564685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3"/>
          </a:xfrm>
        </p:spPr>
        <p:txBody>
          <a:bodyPr/>
          <a:lstStyle>
            <a:lvl1pPr marL="0" indent="0">
              <a:buNone/>
              <a:defRPr sz="1700"/>
            </a:lvl1pPr>
            <a:lvl2pPr marL="570586" indent="0">
              <a:buNone/>
              <a:defRPr sz="1500"/>
            </a:lvl2pPr>
            <a:lvl3pPr marL="1141171" indent="0">
              <a:buNone/>
              <a:defRPr sz="1200"/>
            </a:lvl3pPr>
            <a:lvl4pPr marL="1711757" indent="0">
              <a:buNone/>
              <a:defRPr sz="1100"/>
            </a:lvl4pPr>
            <a:lvl5pPr marL="2282342" indent="0">
              <a:buNone/>
              <a:defRPr sz="1100"/>
            </a:lvl5pPr>
            <a:lvl6pPr marL="2852928" indent="0">
              <a:buNone/>
              <a:defRPr sz="1100"/>
            </a:lvl6pPr>
            <a:lvl7pPr marL="3423514" indent="0">
              <a:buNone/>
              <a:defRPr sz="1100"/>
            </a:lvl7pPr>
            <a:lvl8pPr marL="3994099" indent="0">
              <a:buNone/>
              <a:defRPr sz="1100"/>
            </a:lvl8pPr>
            <a:lvl9pPr marL="456468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85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74639"/>
            <a:ext cx="9875520" cy="1143000"/>
          </a:xfrm>
          <a:prstGeom prst="rect">
            <a:avLst/>
          </a:prstGeom>
        </p:spPr>
        <p:txBody>
          <a:bodyPr vert="horz" lIns="114117" tIns="57059" rIns="114117" bIns="5705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00201"/>
            <a:ext cx="9875520" cy="4525963"/>
          </a:xfrm>
          <a:prstGeom prst="rect">
            <a:avLst/>
          </a:prstGeom>
        </p:spPr>
        <p:txBody>
          <a:bodyPr vert="horz" lIns="114117" tIns="57059" rIns="114117" bIns="5705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D63A1-5DE7-4D6D-9473-C5DC3E9CD182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2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141171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7939" indent="-427939" algn="l" defTabSz="1141171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202" indent="-356616" algn="l" defTabSz="1141171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6464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7050" indent="-285293" algn="l" defTabSz="1141171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7635" indent="-285293" algn="l" defTabSz="1141171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8221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08806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79392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49978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0586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71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1757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2342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2928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3514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4099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64685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548640" y="274639"/>
            <a:ext cx="987552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117" tIns="57059" rIns="114117" bIns="570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548640" y="1600201"/>
            <a:ext cx="987552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117" tIns="57059" rIns="114117" bIns="570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r">
              <a:defRPr sz="15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40BE031-84E7-461B-9A32-8F5E2ACEA2DB}" type="slidenum">
              <a:rPr lang="en-US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53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5pPr>
      <a:lvl6pPr marL="570586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6pPr>
      <a:lvl7pPr marL="1141171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7pPr>
      <a:lvl8pPr marL="1711757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8pPr>
      <a:lvl9pPr marL="2282342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9pPr>
    </p:titleStyle>
    <p:bodyStyle>
      <a:lvl1pPr marL="427939" indent="-427939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202" indent="-356616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6464" indent="-285293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7050" indent="-285293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7635" indent="-28529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8221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08806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79392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49978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0586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71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1757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2342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2928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3514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4099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64685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audio" Target="file:///D:\GT%20V&#7872;%20TI%20SO%20PHAN%20TRAM\MHOA-CAUCAM\07%20Em%20yeu%20truong%20em.wma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microsoft.com/office/2007/relationships/hdphoto" Target="../media/hdphoto4.wdp"/><Relationship Id="rId4" Type="http://schemas.openxmlformats.org/officeDocument/2006/relationships/image" Target="../media/image20.jpe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microsoft.com/office/2007/relationships/hdphoto" Target="../media/hdphoto4.wdp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8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emf"/><Relationship Id="rId5" Type="http://schemas.microsoft.com/office/2007/relationships/hdphoto" Target="../media/hdphoto4.wdp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5.wdp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5.wdp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4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microsoft.com/office/2007/relationships/hdphoto" Target="../media/hdphoto4.wdp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vn/imgres?imgurl=http://suckhoe365.net/wp-content/uploads/2009/09/muoi.jpg&amp;imgrefurl=http://suckhoe365.net/2009/06/22-dieu-khong-nen-lam-tren-giuong/&amp;usg=__P1xoE9rMDAyhwYMbrxJ8V_NUCQM=&amp;h=297&amp;w=384&amp;sz=16&amp;hl=vi&amp;start=24&amp;itbs=1&amp;tbnid=yIwJq0YjiJQOkM:&amp;tbnh=95&amp;tbnw=123&amp;prev=/images?q=con+trung&amp;start=20&amp;hl=vi&amp;sa=N&amp;gbv=2&amp;ndsp=20&amp;tbs=isch:1" TargetMode="External"/><Relationship Id="rId13" Type="http://schemas.openxmlformats.org/officeDocument/2006/relationships/image" Target="../media/image16.jpeg"/><Relationship Id="rId3" Type="http://schemas.microsoft.com/office/2007/relationships/hdphoto" Target="../media/hdphoto3.wdp"/><Relationship Id="rId7" Type="http://schemas.openxmlformats.org/officeDocument/2006/relationships/image" Target="../media/image13.jpeg"/><Relationship Id="rId12" Type="http://schemas.openxmlformats.org/officeDocument/2006/relationships/hyperlink" Target="http://images.google.com.vn/imgres?imgurl=http://www16.24h.com.vn/upload/news/2009-07-06/1246842357-nhungvudaudoc.jpg&amp;imgrefurl=http://vietnamways.vn/DetailNews.aspx?NewsID=4787&amp;usg=__tcpIY_8nN9Vp07EDWSe-7Z5yux8=&amp;h=300&amp;w=400&amp;sz=16&amp;hl=vi&amp;start=93&amp;itbs=1&amp;tbnid=Pjq45kOmNEjwMM:&amp;tbnh=93&amp;tbnw=124&amp;prev=/images?q=con+trung&amp;start=80&amp;hl=vi&amp;sa=N&amp;gbv=2&amp;ndsp=20&amp;tbs=isch:1" TargetMode="External"/><Relationship Id="rId2" Type="http://schemas.openxmlformats.org/officeDocument/2006/relationships/image" Target="../media/image11.pn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images.google.com.vn/imgres?imgurl=http://www.vncreatures.net/forumpic/Ac_violaef.jpg&amp;imgrefurl=http://www.vncreatures.net/event11.php&amp;usg=__yp9jRci_46FUu2lXwlhymLIcym4=&amp;h=296&amp;w=550&amp;sz=78&amp;hl=vi&amp;start=10&amp;itbs=1&amp;tbnid=OdZQjBYP34qh3M:&amp;tbnh=72&amp;tbnw=133&amp;prev=/images?q=con+trung&amp;hl=vi&amp;gbv=2&amp;tbs=isch:1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5" Type="http://schemas.openxmlformats.org/officeDocument/2006/relationships/image" Target="../media/image17.jpeg"/><Relationship Id="rId10" Type="http://schemas.openxmlformats.org/officeDocument/2006/relationships/hyperlink" Target="http://images.google.com.vn/imgres?imgurl=http://www.thegioisuckhoe.com/wp-content/uploads/image/C%C3%B4n%20tr%C3%B9ng.jpg&amp;imgrefurl=http://www.thegioisuckhoe.com/category/y-hoc/page/4/&amp;usg=__HNdo18WndTwtg_7vzh69fPtbJxA=&amp;h=300&amp;w=400&amp;sz=20&amp;hl=vi&amp;start=15&amp;itbs=1&amp;tbnid=Kw16fRfG7_yoSM:&amp;tbnh=93&amp;tbnw=124&amp;prev=/images?q=con+trung&amp;hl=vi&amp;gbv=2&amp;tbs=isch:1" TargetMode="External"/><Relationship Id="rId4" Type="http://schemas.openxmlformats.org/officeDocument/2006/relationships/hyperlink" Target="http://images.google.com.vn/imgres?imgurl=http://hula.vn/images/tips/2009/11/anh_dep/anh-con-trung-dep-macro-09110612.jpg&amp;imgrefurl=http://hula.vn/thong_tin/ky+thuat/tim_kiem/1.html&amp;usg=__OdJmGNq_BVb2G3XlBLA-o96PwM0=&amp;h=296&amp;w=450&amp;sz=19&amp;hl=vi&amp;start=52&amp;itbs=1&amp;tbnid=sGrc1kqJdJpTrM:&amp;tbnh=84&amp;tbnw=127&amp;prev=/images?q=con+trung&amp;start=40&amp;hl=vi&amp;sa=N&amp;gbv=2&amp;ndsp=20&amp;tbs=isch:1" TargetMode="External"/><Relationship Id="rId9" Type="http://schemas.openxmlformats.org/officeDocument/2006/relationships/image" Target="../media/image14.jpeg"/><Relationship Id="rId14" Type="http://schemas.openxmlformats.org/officeDocument/2006/relationships/hyperlink" Target="http://images.google.com.vn/imgres?imgurl=http://farm4.static.flickr.com/3603/3487830039_2b78ba1eae.jpg&amp;imgrefurl=http://www.binhdinhffc.com/diendan/viewtopic.php?f=61&amp;t=5816&amp;usg=__P7pnwREnOTBgDiDWyCwx8jKPdCE=&amp;h=357&amp;w=500&amp;sz=102&amp;hl=vi&amp;start=160&amp;itbs=1&amp;tbnid=aonxIWPztypOcM:&amp;tbnh=93&amp;tbnw=130&amp;prev=/images?q=con+trung&amp;start=140&amp;hl=vi&amp;sa=N&amp;gbv=2&amp;ndsp=20&amp;tbs=isch: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2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microsoft.com/office/2007/relationships/hdphoto" Target="../media/hdphoto4.wdp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B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731520" y="533401"/>
            <a:ext cx="987552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</a:rPr>
              <a:t>PHÒNG GIÁO DỤC &amp; ĐÀO TẠO QUẬN LONG BIÊN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548640" y="914400"/>
            <a:ext cx="9875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TRƯỜNG TIỂU HỌC ÁI MỘ B</a:t>
            </a:r>
          </a:p>
        </p:txBody>
      </p:sp>
      <p:pic>
        <p:nvPicPr>
          <p:cNvPr id="3079" name="Picture 7" descr="BAR_EL~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08960" y="1303339"/>
            <a:ext cx="4663440" cy="5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5" name="07 Em yeu truong em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680" y="6019800"/>
            <a:ext cx="36576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4" descr="1018265obiutmb6vk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0080" y="3581400"/>
            <a:ext cx="914400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5" descr="1018265obiutmb6vk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447800" y="4663440"/>
            <a:ext cx="762000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6" descr="Bauernb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4648200"/>
            <a:ext cx="539496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45918" y="3258487"/>
            <a:ext cx="8778241" cy="216982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 LIỆT CHÀO MỪNG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540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54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4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54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54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WordArt 6"/>
          <p:cNvSpPr>
            <a:spLocks noChangeArrowheads="1" noChangeShapeType="1" noTextEdit="1"/>
          </p:cNvSpPr>
          <p:nvPr/>
        </p:nvSpPr>
        <p:spPr bwMode="auto">
          <a:xfrm>
            <a:off x="1463040" y="4343400"/>
            <a:ext cx="841248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 dirty="0" err="1">
                <a:ln w="22225">
                  <a:pattFill prst="wdUpDiag">
                    <a:fgClr>
                      <a:srgbClr val="FF0000"/>
                    </a:fgClr>
                    <a:bgClr>
                      <a:srgbClr val="0000FF"/>
                    </a:bgClr>
                  </a:pattFill>
                  <a:round/>
                  <a:headEnd/>
                  <a:tailEnd/>
                </a:ln>
                <a:blipFill dpi="0" rotWithShape="1">
                  <a:blip r:embed="rId8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Môn</a:t>
            </a:r>
            <a:r>
              <a:rPr lang="en-US" sz="2000" b="1" kern="10" dirty="0">
                <a:ln w="22225">
                  <a:pattFill prst="wdUpDiag">
                    <a:fgClr>
                      <a:srgbClr val="FF0000"/>
                    </a:fgClr>
                    <a:bgClr>
                      <a:srgbClr val="0000FF"/>
                    </a:bgClr>
                  </a:pattFill>
                  <a:round/>
                  <a:headEnd/>
                  <a:tailEnd/>
                </a:ln>
                <a:blipFill dpi="0" rotWithShape="1">
                  <a:blip r:embed="rId8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: KHOA HỌC - LỚP 5   </a:t>
            </a:r>
          </a:p>
        </p:txBody>
      </p:sp>
    </p:spTree>
    <p:extLst>
      <p:ext uri="{BB962C8B-B14F-4D97-AF65-F5344CB8AC3E}">
        <p14:creationId xmlns:p14="http://schemas.microsoft.com/office/powerpoint/2010/main" val="24060026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866" fill="hold"/>
                                        <p:tgtEl>
                                          <p:spTgt spid="491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165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5305" y="114905"/>
            <a:ext cx="6012559" cy="730786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endParaRPr lang="en-US" sz="4000" b="1" spc="62" dirty="0">
              <a:ln w="11430"/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28600" y="888241"/>
            <a:ext cx="10744200" cy="1332896"/>
          </a:xfrm>
          <a:prstGeom prst="rect">
            <a:avLst/>
          </a:prstGeom>
        </p:spPr>
        <p:txBody>
          <a:bodyPr vert="horz" lIns="136066" tIns="68033" rIns="136066" bIns="68033" rtlCol="0">
            <a:noAutofit/>
          </a:bodyPr>
          <a:lstStyle>
            <a:lvl1pPr marL="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5135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027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5409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80544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5681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0818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1595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6109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2, 3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nhăn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nheo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chui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kén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47800" y="2221137"/>
            <a:ext cx="8458200" cy="4560663"/>
            <a:chOff x="1981200" y="1536810"/>
            <a:chExt cx="4961882" cy="3420497"/>
          </a:xfrm>
        </p:grpSpPr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2667000" y="4595330"/>
              <a:ext cx="3823191" cy="361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2118" tIns="61059" rIns="122118" bIns="61059" anchor="ctr"/>
            <a:lstStyle/>
            <a:p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4 –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Bướm</a:t>
              </a:r>
              <a:endPara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" name="Picture 31"/>
            <p:cNvPicPr>
              <a:picLocks noChangeAspect="1" noChangeArrowheads="1"/>
            </p:cNvPicPr>
            <p:nvPr/>
          </p:nvPicPr>
          <p:blipFill>
            <a:blip r:embed="rId2">
              <a:lum bright="-24000"/>
            </a:blip>
            <a:srcRect l="2499" r="7501" b="3572"/>
            <a:stretch>
              <a:fillRect/>
            </a:stretch>
          </p:blipFill>
          <p:spPr bwMode="auto">
            <a:xfrm>
              <a:off x="1981200" y="1536810"/>
              <a:ext cx="4961882" cy="293994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38375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3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5305" y="76201"/>
            <a:ext cx="6012559" cy="730786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endParaRPr lang="en-US" sz="4000" b="1" spc="62" dirty="0">
              <a:ln w="11430"/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03200" y="839274"/>
            <a:ext cx="10617200" cy="902304"/>
          </a:xfrm>
          <a:prstGeom prst="rect">
            <a:avLst/>
          </a:prstGeom>
        </p:spPr>
        <p:txBody>
          <a:bodyPr vert="horz" lIns="136066" tIns="68033" rIns="136066" bIns="68033" rtlCol="0">
            <a:noAutofit/>
          </a:bodyPr>
          <a:lstStyle>
            <a:lvl1pPr marL="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5135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027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5409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80544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5681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0818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1595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6109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7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súp</a:t>
            </a:r>
            <a:r>
              <a:rPr lang="en-US" sz="3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lơ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2635932" y="6127107"/>
            <a:ext cx="5502229" cy="48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 –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35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8"/>
          <p:cNvPicPr>
            <a:picLocks noChangeAspect="1" noChangeArrowheads="1"/>
          </p:cNvPicPr>
          <p:nvPr/>
        </p:nvPicPr>
        <p:blipFill>
          <a:blip r:embed="rId2">
            <a:lum bright="-36000" contrast="18000"/>
          </a:blip>
          <a:srcRect t="3572" r="11766" b="7143"/>
          <a:stretch>
            <a:fillRect/>
          </a:stretch>
        </p:blipFill>
        <p:spPr bwMode="auto">
          <a:xfrm>
            <a:off x="1847684" y="2108200"/>
            <a:ext cx="7677315" cy="382417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401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" y="8467"/>
            <a:ext cx="10972782" cy="6874933"/>
            <a:chOff x="15" y="6350"/>
            <a:chExt cx="9143985" cy="5156200"/>
          </a:xfrm>
        </p:grpSpPr>
        <p:pic>
          <p:nvPicPr>
            <p:cNvPr id="9" name="图片 2">
              <a:extLst>
                <a:ext uri="{FF2B5EF4-FFF2-40B4-BE49-F238E27FC236}">
                  <a16:creationId xmlns:a16="http://schemas.microsoft.com/office/drawing/2014/main" xmlns="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6350"/>
              <a:ext cx="9143985" cy="4171943"/>
            </a:xfrm>
            <a:prstGeom prst="rect">
              <a:avLst/>
            </a:prstGeom>
          </p:spPr>
        </p:pic>
        <p:pic>
          <p:nvPicPr>
            <p:cNvPr id="8" name="图片 2">
              <a:extLst>
                <a:ext uri="{FF2B5EF4-FFF2-40B4-BE49-F238E27FC236}">
                  <a16:creationId xmlns:a16="http://schemas.microsoft.com/office/drawing/2014/main" xmlns="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2647950"/>
              <a:ext cx="9143985" cy="251460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9" y="42784"/>
            <a:ext cx="10972782" cy="1254006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indent="453695" algn="ctr">
              <a:defRPr/>
            </a:pPr>
            <a:r>
              <a:rPr lang="en-US" sz="3700" b="1" dirty="0" err="1">
                <a:solidFill>
                  <a:srgbClr val="B45608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700" b="1" dirty="0">
                <a:solidFill>
                  <a:srgbClr val="B456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700" b="1" dirty="0">
                <a:solidFill>
                  <a:srgbClr val="B456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700" b="1" dirty="0">
                <a:solidFill>
                  <a:srgbClr val="B456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700" b="1" dirty="0">
                <a:solidFill>
                  <a:srgbClr val="B456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700" b="1" dirty="0">
                <a:solidFill>
                  <a:srgbClr val="B456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3700" b="1" dirty="0">
                <a:solidFill>
                  <a:srgbClr val="B456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700" b="1" dirty="0">
                <a:solidFill>
                  <a:srgbClr val="B456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700" b="1" dirty="0">
                <a:solidFill>
                  <a:srgbClr val="B45608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3695" algn="ctr">
              <a:defRPr/>
            </a:pPr>
            <a:r>
              <a:rPr lang="en-US" sz="3700" b="1" dirty="0">
                <a:solidFill>
                  <a:srgbClr val="B45608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700" b="1" dirty="0" err="1">
                <a:solidFill>
                  <a:srgbClr val="B45608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700" b="1" dirty="0">
                <a:solidFill>
                  <a:srgbClr val="B456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700" b="1" dirty="0">
                <a:solidFill>
                  <a:srgbClr val="B456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700" b="1" dirty="0">
                <a:solidFill>
                  <a:srgbClr val="B45608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2441813"/>
            <a:ext cx="2377440" cy="2577445"/>
          </a:xfrm>
          <a:prstGeom prst="rect">
            <a:avLst/>
          </a:prstGeom>
          <a:solidFill>
            <a:srgbClr val="E9EFF7"/>
          </a:solidFill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2969768" y="2538096"/>
            <a:ext cx="1297441" cy="156571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19592" y="2209801"/>
            <a:ext cx="1752743" cy="607675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89121" y="3225801"/>
            <a:ext cx="1752743" cy="607675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89121" y="4236977"/>
            <a:ext cx="1752743" cy="607675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Nhộng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19592" y="5210810"/>
            <a:ext cx="1752743" cy="607675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V="1">
            <a:off x="2987049" y="3554093"/>
            <a:ext cx="1280161" cy="54971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3017520" y="4103807"/>
            <a:ext cx="1280161" cy="4614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>
            <a:off x="2987049" y="4103807"/>
            <a:ext cx="1280161" cy="1467251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 flipV="1">
            <a:off x="6309360" y="2063659"/>
            <a:ext cx="914400" cy="474436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34"/>
          <p:cNvPicPr>
            <a:picLocks noChangeAspect="1" noChangeArrowheads="1"/>
          </p:cNvPicPr>
          <p:nvPr/>
        </p:nvPicPr>
        <p:blipFill>
          <a:blip r:embed="rId6">
            <a:lum bright="-30000" contrast="18000"/>
          </a:blip>
          <a:srcRect l="13637" b="13043"/>
          <a:stretch>
            <a:fillRect/>
          </a:stretch>
        </p:blipFill>
        <p:spPr bwMode="auto">
          <a:xfrm>
            <a:off x="7318132" y="1498600"/>
            <a:ext cx="3197467" cy="113011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9" name="Picture 25"/>
          <p:cNvPicPr>
            <a:picLocks noChangeAspect="1" noChangeArrowheads="1"/>
          </p:cNvPicPr>
          <p:nvPr/>
        </p:nvPicPr>
        <p:blipFill>
          <a:blip r:embed="rId7">
            <a:lum bright="-36000" contrast="18000"/>
          </a:blip>
          <a:srcRect l="2174" t="4347" r="4347"/>
          <a:stretch>
            <a:fillRect/>
          </a:stretch>
        </p:blipFill>
        <p:spPr bwMode="auto">
          <a:xfrm>
            <a:off x="7318133" y="2819400"/>
            <a:ext cx="3197466" cy="113011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0" name="Picture 22"/>
          <p:cNvPicPr>
            <a:picLocks noChangeAspect="1" noChangeArrowheads="1"/>
          </p:cNvPicPr>
          <p:nvPr/>
        </p:nvPicPr>
        <p:blipFill>
          <a:blip r:embed="rId8">
            <a:lum bright="-24000" contrast="18000"/>
          </a:blip>
          <a:srcRect l="4762" t="3572" r="4761" b="7143"/>
          <a:stretch>
            <a:fillRect/>
          </a:stretch>
        </p:blipFill>
        <p:spPr bwMode="auto">
          <a:xfrm>
            <a:off x="7318132" y="4127683"/>
            <a:ext cx="3197467" cy="113011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1" name="Picture 31"/>
          <p:cNvPicPr>
            <a:picLocks noChangeAspect="1" noChangeArrowheads="1"/>
          </p:cNvPicPr>
          <p:nvPr/>
        </p:nvPicPr>
        <p:blipFill>
          <a:blip r:embed="rId9">
            <a:lum bright="-24000"/>
          </a:blip>
          <a:srcRect l="2499" r="7501" b="3572"/>
          <a:stretch>
            <a:fillRect/>
          </a:stretch>
        </p:blipFill>
        <p:spPr bwMode="auto">
          <a:xfrm>
            <a:off x="7318130" y="5448483"/>
            <a:ext cx="3197470" cy="113011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2" name="Line 11"/>
          <p:cNvSpPr>
            <a:spLocks noChangeShapeType="1"/>
          </p:cNvSpPr>
          <p:nvPr/>
        </p:nvSpPr>
        <p:spPr bwMode="auto">
          <a:xfrm>
            <a:off x="6324602" y="3530598"/>
            <a:ext cx="899159" cy="1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Line 11"/>
          <p:cNvSpPr>
            <a:spLocks noChangeShapeType="1"/>
          </p:cNvSpPr>
          <p:nvPr/>
        </p:nvSpPr>
        <p:spPr bwMode="auto">
          <a:xfrm flipV="1">
            <a:off x="6309361" y="4565271"/>
            <a:ext cx="899159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Line 11"/>
          <p:cNvSpPr>
            <a:spLocks noChangeShapeType="1"/>
          </p:cNvSpPr>
          <p:nvPr/>
        </p:nvSpPr>
        <p:spPr bwMode="auto">
          <a:xfrm>
            <a:off x="6294119" y="5571057"/>
            <a:ext cx="914400" cy="601143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67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4" grpId="0" animBg="1"/>
      <p:bldP spid="15" grpId="0" uiExpand="1" build="p" animBg="1"/>
      <p:bldP spid="21" grpId="0" uiExpand="1" build="p" animBg="1"/>
      <p:bldP spid="22" grpId="0" uiExpand="1" build="p" animBg="1"/>
      <p:bldP spid="23" grpId="0" uiExpand="1" build="p" animBg="1"/>
      <p:bldP spid="24" grpId="0" animBg="1"/>
      <p:bldP spid="25" grpId="0" animBg="1"/>
      <p:bldP spid="26" grpId="0" animBg="1"/>
      <p:bldP spid="27" grpId="0" animBg="1"/>
      <p:bldP spid="32" grpId="0" animBg="1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9" y="8467"/>
            <a:ext cx="10972782" cy="6874933"/>
            <a:chOff x="15" y="6350"/>
            <a:chExt cx="9143985" cy="5156200"/>
          </a:xfrm>
        </p:grpSpPr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xmlns="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6350"/>
              <a:ext cx="9143985" cy="4171943"/>
            </a:xfrm>
            <a:prstGeom prst="rect">
              <a:avLst/>
            </a:prstGeom>
          </p:spPr>
        </p:pic>
        <p:pic>
          <p:nvPicPr>
            <p:cNvPr id="21" name="图片 2">
              <a:extLst>
                <a:ext uri="{FF2B5EF4-FFF2-40B4-BE49-F238E27FC236}">
                  <a16:creationId xmlns:a16="http://schemas.microsoft.com/office/drawing/2014/main" xmlns="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2647950"/>
              <a:ext cx="9143985" cy="2514600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-91440" y="279400"/>
            <a:ext cx="10972800" cy="1346339"/>
          </a:xfrm>
          <a:prstGeom prst="rect">
            <a:avLst/>
          </a:prstGeom>
        </p:spPr>
        <p:txBody>
          <a:bodyPr wrap="square" lIns="114117" tIns="57059" rIns="114117" bIns="57059">
            <a:spAutoFit/>
          </a:bodyPr>
          <a:lstStyle/>
          <a:p>
            <a:pPr indent="453695" algn="ctr"/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1574" y="2819400"/>
            <a:ext cx="2377440" cy="1592560"/>
          </a:xfrm>
          <a:prstGeom prst="rect">
            <a:avLst/>
          </a:prstGeom>
          <a:solidFill>
            <a:srgbClr val="E9EFF7"/>
          </a:solidFill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00615" y="3378359"/>
            <a:ext cx="1752743" cy="607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3081423" y="3693757"/>
            <a:ext cx="112775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5"/>
          <p:cNvPicPr>
            <a:picLocks noChangeAspect="1" noChangeArrowheads="1"/>
          </p:cNvPicPr>
          <p:nvPr/>
        </p:nvPicPr>
        <p:blipFill>
          <a:blip r:embed="rId6">
            <a:lum bright="-36000" contrast="18000"/>
          </a:blip>
          <a:srcRect l="2174" t="4347" r="4347"/>
          <a:stretch>
            <a:fillRect/>
          </a:stretch>
        </p:blipFill>
        <p:spPr bwMode="auto">
          <a:xfrm>
            <a:off x="7226695" y="3108032"/>
            <a:ext cx="3197466" cy="113011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6220855" y="3730149"/>
            <a:ext cx="899159" cy="1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5697301"/>
            <a:ext cx="10972800" cy="730786"/>
          </a:xfrm>
          <a:prstGeom prst="rect">
            <a:avLst/>
          </a:prstGeom>
        </p:spPr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3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34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build="p" animBg="1"/>
      <p:bldP spid="14" grpId="0" animBg="1"/>
      <p:bldP spid="16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" y="17224"/>
            <a:ext cx="10850880" cy="547939"/>
          </a:xfrm>
          <a:prstGeom prst="rect">
            <a:avLst/>
          </a:prstGeom>
        </p:spPr>
        <p:txBody>
          <a:bodyPr wrap="square" lIns="85439" tIns="42720" rIns="85439" bIns="42720">
            <a:spAutoFit/>
          </a:bodyPr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8" descr="tải xuố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591" y="574152"/>
            <a:ext cx="3349129" cy="247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vot-bat-buom-Edu-Science-26"/>
          <p:cNvPicPr>
            <a:picLocks noChangeAspect="1" noChangeArrowheads="1"/>
          </p:cNvPicPr>
          <p:nvPr/>
        </p:nvPicPr>
        <p:blipFill rotWithShape="1">
          <a:blip r:embed="rId3"/>
          <a:srcRect l="13863" r="12903"/>
          <a:stretch/>
        </p:blipFill>
        <p:spPr bwMode="auto">
          <a:xfrm>
            <a:off x="3770546" y="574152"/>
            <a:ext cx="3270335" cy="247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5-loai-rau-nay-hay-bi-phun-thuoc-ban-co-the-nhan-biet-duoc-nho-tu-van-tu-vien-dinh-duong14935811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574152"/>
            <a:ext cx="3474720" cy="247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hinh-anh-chan-thuc-cua-qua-trinh-sau-ken-lot-xac-thanh-buo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2" y="3530600"/>
            <a:ext cx="4937759" cy="28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kien-san-mo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69280" y="3530600"/>
            <a:ext cx="2543244" cy="28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Kinh-hai-nhung-man-san-moi-dam-mau-cua-bo-ngua_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39332" y="3530600"/>
            <a:ext cx="2550588" cy="28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18430" y="3043768"/>
            <a:ext cx="353388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sâu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3620222" y="3048000"/>
            <a:ext cx="351209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bướm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7104629" y="3022600"/>
            <a:ext cx="380721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>
                <a:latin typeface="Times New Roman" pitchFamily="18" charset="0"/>
                <a:cs typeface="Times New Roman" pitchFamily="18" charset="0"/>
              </a:rPr>
              <a:t>Phun thuốc trừ sâu</a:t>
            </a: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-91440" y="6390695"/>
            <a:ext cx="5486400" cy="43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nhộng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sâu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5486401" y="6404518"/>
            <a:ext cx="5425439" cy="43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26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9" y="8467"/>
            <a:ext cx="10972782" cy="6874933"/>
            <a:chOff x="15" y="6350"/>
            <a:chExt cx="9143985" cy="5156200"/>
          </a:xfrm>
        </p:grpSpPr>
        <p:pic>
          <p:nvPicPr>
            <p:cNvPr id="16" name="图片 2">
              <a:extLst>
                <a:ext uri="{FF2B5EF4-FFF2-40B4-BE49-F238E27FC236}">
                  <a16:creationId xmlns:a16="http://schemas.microsoft.com/office/drawing/2014/main" xmlns="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6350"/>
              <a:ext cx="9143985" cy="4171943"/>
            </a:xfrm>
            <a:prstGeom prst="rect">
              <a:avLst/>
            </a:prstGeom>
          </p:spPr>
        </p:pic>
        <p:pic>
          <p:nvPicPr>
            <p:cNvPr id="17" name="图片 2">
              <a:extLst>
                <a:ext uri="{FF2B5EF4-FFF2-40B4-BE49-F238E27FC236}">
                  <a16:creationId xmlns:a16="http://schemas.microsoft.com/office/drawing/2014/main" xmlns="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2647950"/>
              <a:ext cx="9143985" cy="25146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314958" y="-805363"/>
            <a:ext cx="7834882" cy="7587164"/>
            <a:chOff x="1776732" y="-397473"/>
            <a:chExt cx="6529068" cy="5690373"/>
          </a:xfrm>
        </p:grpSpPr>
        <p:pic>
          <p:nvPicPr>
            <p:cNvPr id="10" name="图片 3">
              <a:extLst>
                <a:ext uri="{FF2B5EF4-FFF2-40B4-BE49-F238E27FC236}">
                  <a16:creationId xmlns:a16="http://schemas.microsoft.com/office/drawing/2014/main" xmlns="" id="{08BA3410-3C08-4884-BB78-3DD2F1B48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56677" flipH="1">
              <a:off x="1776732" y="-397473"/>
              <a:ext cx="6439283" cy="569037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09800" y="1025700"/>
              <a:ext cx="6096000" cy="2562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3695"/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7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Bướm</a:t>
              </a:r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đời</a:t>
              </a:r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4 </a:t>
              </a:r>
              <a:r>
                <a:rPr lang="en-US" sz="27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giai</a:t>
              </a:r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7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Trứng</a:t>
              </a:r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7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sâu</a:t>
              </a:r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7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nhộng</a:t>
              </a:r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7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bướm</a:t>
              </a:r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indent="453695"/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7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Bướm</a:t>
              </a:r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cải</a:t>
              </a:r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thường</a:t>
              </a:r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đẻ</a:t>
              </a:r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trứng</a:t>
              </a:r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lá</a:t>
              </a:r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rau</a:t>
              </a:r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cải</a:t>
              </a:r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7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Trứng</a:t>
              </a:r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nở</a:t>
              </a:r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sâu</a:t>
              </a:r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7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Sâu</a:t>
              </a:r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27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lá</a:t>
              </a:r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rau</a:t>
              </a:r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gây</a:t>
              </a:r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thiệt</a:t>
              </a:r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hại</a:t>
              </a:r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trồng</a:t>
              </a:r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indent="453695"/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7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giảm</a:t>
              </a:r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thiệt</a:t>
              </a:r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hại</a:t>
              </a:r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27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27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biện</a:t>
              </a:r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pháp</a:t>
              </a:r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bắt</a:t>
              </a:r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sâu</a:t>
              </a:r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7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phun</a:t>
              </a:r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hóa</a:t>
              </a:r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          </a:t>
              </a:r>
            </a:p>
            <a:p>
              <a:pPr indent="453695"/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7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bảo</a:t>
              </a:r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9" name="图片 1">
            <a:extLst>
              <a:ext uri="{FF2B5EF4-FFF2-40B4-BE49-F238E27FC236}">
                <a16:creationId xmlns:a16="http://schemas.microsoft.com/office/drawing/2014/main" xmlns="" id="{C361A7A7-97A2-4681-9047-2A60984DB0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80" y="2108200"/>
            <a:ext cx="4283666" cy="475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xmlns="" id="{02F88535-8512-4B03-87BE-76307719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/>
        </p:blipFill>
        <p:spPr>
          <a:xfrm flipH="1">
            <a:off x="7847431" y="0"/>
            <a:ext cx="303392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11309" y="271464"/>
            <a:ext cx="5084676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gián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68404" y="5595701"/>
            <a:ext cx="7778491" cy="730786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gián</a:t>
            </a:r>
            <a:endParaRPr lang="en-US" sz="4000" b="1" spc="62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hỉ vào từng sơ đồ và nói về sự sinh sản của ruồi và gián. Nêu sự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468880" y="1586304"/>
            <a:ext cx="5982869" cy="367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54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xmlns="" id="{02F88535-8512-4B03-87BE-76307719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/>
        </p:blipFill>
        <p:spPr>
          <a:xfrm flipH="1">
            <a:off x="9543033" y="3329998"/>
            <a:ext cx="1325625" cy="29964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64482" y="169864"/>
            <a:ext cx="5054219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ruồi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06097" y="5595701"/>
            <a:ext cx="7749637" cy="730786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ruồi</a:t>
            </a:r>
            <a:endParaRPr lang="en-US" sz="4000" b="1" spc="62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hỉ vào từng sơ đồ và nói về sự sinh sản của ruồi và gián. Nêu sự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118"/>
          <a:stretch/>
        </p:blipFill>
        <p:spPr bwMode="auto">
          <a:xfrm>
            <a:off x="2349408" y="1397000"/>
            <a:ext cx="6063073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4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325372"/>
            <a:ext cx="6705600" cy="730786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4000" b="1" spc="62" dirty="0">
              <a:ln w="11430"/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370832"/>
              </p:ext>
            </p:extLst>
          </p:nvPr>
        </p:nvGraphicFramePr>
        <p:xfrm>
          <a:off x="838199" y="3048000"/>
          <a:ext cx="9296400" cy="291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200"/>
                <a:gridCol w="4648200"/>
              </a:tblGrid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Ruồi</a:t>
                      </a:r>
                      <a:endParaRPr lang="en-US" sz="3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Gián</a:t>
                      </a:r>
                      <a:endParaRPr lang="en-US" sz="3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marT="60960" marB="60960"/>
                </a:tc>
              </a:tr>
              <a:tr h="2235200">
                <a:tc>
                  <a:txBody>
                    <a:bodyPr/>
                    <a:lstStyle/>
                    <a:p>
                      <a:pPr algn="l"/>
                      <a:r>
                        <a:rPr lang="en-US" sz="35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3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Trứng</a:t>
                      </a:r>
                      <a:r>
                        <a:rPr lang="en-US" sz="3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nở</a:t>
                      </a:r>
                      <a:r>
                        <a:rPr lang="en-US" sz="3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3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3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dòi</a:t>
                      </a:r>
                      <a:r>
                        <a:rPr lang="en-US" sz="350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3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ấu</a:t>
                      </a:r>
                      <a:r>
                        <a:rPr lang="en-US" sz="3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trùng</a:t>
                      </a:r>
                      <a:r>
                        <a:rPr lang="en-US" sz="3500" dirty="0" smtClean="0">
                          <a:latin typeface="Times New Roman" pitchFamily="18" charset="0"/>
                          <a:cs typeface="Times New Roman" pitchFamily="18" charset="0"/>
                        </a:rPr>
                        <a:t>). </a:t>
                      </a:r>
                      <a:r>
                        <a:rPr lang="en-US" sz="3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Dòi</a:t>
                      </a:r>
                      <a:r>
                        <a:rPr lang="en-US" sz="3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lang="en-US" sz="3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nhộng</a:t>
                      </a:r>
                      <a:r>
                        <a:rPr lang="en-US" sz="35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3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Nhộng</a:t>
                      </a:r>
                      <a:r>
                        <a:rPr lang="en-US" sz="3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nở</a:t>
                      </a:r>
                      <a:r>
                        <a:rPr lang="en-US" sz="3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3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3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ruồi</a:t>
                      </a:r>
                      <a:r>
                        <a:rPr lang="en-US" sz="35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109728" marR="109728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3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Trứng</a:t>
                      </a:r>
                      <a:r>
                        <a:rPr lang="en-US" sz="3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nở</a:t>
                      </a:r>
                      <a:r>
                        <a:rPr lang="en-US" sz="3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3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3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gián</a:t>
                      </a:r>
                      <a:r>
                        <a:rPr lang="en-US" sz="3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mà</a:t>
                      </a:r>
                      <a:r>
                        <a:rPr lang="en-US" sz="3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3500" dirty="0" smtClean="0">
                          <a:latin typeface="Times New Roman" pitchFamily="18" charset="0"/>
                          <a:cs typeface="Times New Roman" pitchFamily="18" charset="0"/>
                        </a:rPr>
                        <a:t> qua </a:t>
                      </a:r>
                      <a:r>
                        <a:rPr lang="en-US" sz="3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3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giai</a:t>
                      </a:r>
                      <a:r>
                        <a:rPr lang="en-US" sz="3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3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3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35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109728" marR="109728" marT="60960" marB="60960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828800" y="2174608"/>
            <a:ext cx="7545054" cy="730786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4000" b="1" spc="62" dirty="0">
              <a:ln w="11430"/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95977" y="1285285"/>
            <a:ext cx="7777877" cy="676012"/>
          </a:xfrm>
          <a:prstGeom prst="rect">
            <a:avLst/>
          </a:prstGeom>
          <a:solidFill>
            <a:srgbClr val="CAD9EC"/>
          </a:solidFill>
          <a:ln>
            <a:solidFill>
              <a:schemeClr val="bg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36073" tIns="68037" rIns="136073" bIns="68037">
            <a:spAutoFit/>
          </a:bodyPr>
          <a:lstStyle/>
          <a:p>
            <a:pPr algn="ctr"/>
            <a:r>
              <a:rPr lang="en-US" sz="3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ruồi</a:t>
            </a: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gián</a:t>
            </a: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066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365760" y="76201"/>
            <a:ext cx="11338560" cy="1038562"/>
          </a:xfrm>
          <a:prstGeom prst="rect">
            <a:avLst/>
          </a:prstGeom>
        </p:spPr>
        <p:txBody>
          <a:bodyPr wrap="square" lIns="114117" tIns="57059" rIns="114117" bIns="57059">
            <a:spAutoFit/>
          </a:bodyPr>
          <a:lstStyle/>
          <a:p>
            <a:pPr indent="453695" algn="ctr"/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Ruồi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gián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indent="453695" algn="ctr"/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ruồi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gián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endParaRPr lang="en-US" altLang="en-US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556448"/>
              </p:ext>
            </p:extLst>
          </p:nvPr>
        </p:nvGraphicFramePr>
        <p:xfrm>
          <a:off x="182880" y="1214120"/>
          <a:ext cx="5212080" cy="547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/>
                <a:gridCol w="3200400"/>
              </a:tblGrid>
              <a:tr h="5283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Ruồi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2880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Nơi</a:t>
                      </a:r>
                      <a:r>
                        <a:rPr lang="en-US" sz="2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đẻ</a:t>
                      </a:r>
                      <a:r>
                        <a:rPr lang="en-US" sz="2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trứng</a:t>
                      </a:r>
                      <a:endParaRPr lang="en-US" sz="27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Thường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đẻ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trứng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ở: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nơi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rác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thải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chết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…</a:t>
                      </a:r>
                    </a:p>
                  </a:txBody>
                  <a:tcPr marL="109728" marR="109728" marT="60960" marB="60960"/>
                </a:tc>
              </a:tr>
              <a:tr h="310896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2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diệt</a:t>
                      </a:r>
                      <a:r>
                        <a:rPr lang="en-US" sz="2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ruồi</a:t>
                      </a:r>
                      <a:endParaRPr lang="en-US" sz="27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Giữ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vệ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ở,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vệ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chuồng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trại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chăn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nuôi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xử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lí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rác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thải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…</a:t>
                      </a:r>
                    </a:p>
                    <a:p>
                      <a:pPr algn="l"/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Phun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thuốc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diệt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ruồi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109728" marR="109728" marT="60960" marB="60960"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531900"/>
              </p:ext>
            </p:extLst>
          </p:nvPr>
        </p:nvGraphicFramePr>
        <p:xfrm>
          <a:off x="5577840" y="1199992"/>
          <a:ext cx="5212080" cy="547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/>
                <a:gridCol w="3200400"/>
              </a:tblGrid>
              <a:tr h="5283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Gián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2880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Nơi</a:t>
                      </a:r>
                      <a:r>
                        <a:rPr lang="en-US" sz="2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đẻ</a:t>
                      </a:r>
                      <a:r>
                        <a:rPr lang="en-US" sz="2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trứng</a:t>
                      </a:r>
                      <a:endParaRPr lang="en-US" sz="27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Thường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đẻ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trứng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ở: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nơi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rác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thải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chết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…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marT="60960" marB="60960"/>
                </a:tc>
              </a:tr>
              <a:tr h="310896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2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diệt</a:t>
                      </a:r>
                      <a:r>
                        <a:rPr lang="en-US" sz="2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gián</a:t>
                      </a:r>
                      <a:endParaRPr lang="en-US" sz="27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Giữ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vệ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ở,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vệ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nơi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rác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tủ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bếp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tủ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quần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áo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..</a:t>
                      </a:r>
                      <a:endParaRPr lang="en-US" sz="28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Phun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thuốc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diệt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gián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/>
                      <a:endParaRPr lang="en-US" sz="28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marT="60960" marB="60960"/>
                </a:tc>
              </a:tr>
            </a:tbl>
          </a:graphicData>
        </a:graphic>
      </p:graphicFrame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" y="63632"/>
            <a:ext cx="1463040" cy="103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http://content.mycutegraphics.com/graphics/fly/fly-and-tras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0141" y="76201"/>
            <a:ext cx="1231219" cy="106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732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2">
            <a:extLst>
              <a:ext uri="{FF2B5EF4-FFF2-40B4-BE49-F238E27FC236}">
                <a16:creationId xmlns:a16="http://schemas.microsoft.com/office/drawing/2014/main" xmlns="" id="{B5BCE59B-D36C-4F42-A004-3B57D3D0CA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65" b="10000"/>
          <a:stretch/>
        </p:blipFill>
        <p:spPr>
          <a:xfrm>
            <a:off x="19" y="-25400"/>
            <a:ext cx="10972782" cy="68579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71201" y="2469277"/>
            <a:ext cx="6728075" cy="2423557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endParaRPr lang="en-US" sz="7500" b="1" spc="62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trùng</a:t>
            </a:r>
            <a:endParaRPr lang="en-US" sz="7500" b="1" spc="62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图片 1">
            <a:extLst>
              <a:ext uri="{FF2B5EF4-FFF2-40B4-BE49-F238E27FC236}">
                <a16:creationId xmlns="" xmlns:a16="http://schemas.microsoft.com/office/drawing/2014/main" id="{F0BF4EF4-2E21-420B-8501-0411CF9171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69"/>
          <a:stretch/>
        </p:blipFill>
        <p:spPr>
          <a:xfrm>
            <a:off x="-182880" y="2283908"/>
            <a:ext cx="4364116" cy="454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6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9" y="8467"/>
            <a:ext cx="10972782" cy="6874933"/>
            <a:chOff x="15" y="6350"/>
            <a:chExt cx="9143985" cy="5156200"/>
          </a:xfrm>
        </p:grpSpPr>
        <p:pic>
          <p:nvPicPr>
            <p:cNvPr id="12" name="图片 2">
              <a:extLst>
                <a:ext uri="{FF2B5EF4-FFF2-40B4-BE49-F238E27FC236}">
                  <a16:creationId xmlns:a16="http://schemas.microsoft.com/office/drawing/2014/main" xmlns="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6350"/>
              <a:ext cx="9143985" cy="4171943"/>
            </a:xfrm>
            <a:prstGeom prst="rect">
              <a:avLst/>
            </a:prstGeom>
          </p:spPr>
        </p:pic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xmlns="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2647950"/>
              <a:ext cx="9143985" cy="2514600"/>
            </a:xfrm>
            <a:prstGeom prst="rect">
              <a:avLst/>
            </a:prstGeom>
          </p:spPr>
        </p:pic>
      </p:grpSp>
      <p:sp>
        <p:nvSpPr>
          <p:cNvPr id="8" name="矩形: 折角 2">
            <a:extLst>
              <a:ext uri="{FF2B5EF4-FFF2-40B4-BE49-F238E27FC236}">
                <a16:creationId xmlns:a16="http://schemas.microsoft.com/office/drawing/2014/main" xmlns="" id="{A557ED58-EEAA-480E-A5EE-9466DBB114F1}"/>
              </a:ext>
            </a:extLst>
          </p:cNvPr>
          <p:cNvSpPr/>
          <p:nvPr/>
        </p:nvSpPr>
        <p:spPr>
          <a:xfrm>
            <a:off x="3914932" y="990601"/>
            <a:ext cx="5686268" cy="4478857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3" descr="图片包含 座位, 家具, 椅子&#10;&#10;自动生成的说明">
            <a:extLst>
              <a:ext uri="{FF2B5EF4-FFF2-40B4-BE49-F238E27FC236}">
                <a16:creationId xmlns:a16="http://schemas.microsoft.com/office/drawing/2014/main" xmlns="" id="{115DC31E-5614-4F32-B8CD-CCC2555A27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572" y="381000"/>
            <a:ext cx="1412148" cy="15690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7680" y="1803400"/>
            <a:ext cx="4846320" cy="264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r>
              <a:rPr lang="en-US" sz="3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phun</a:t>
            </a:r>
            <a:r>
              <a:rPr lang="en-US" sz="3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3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3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5" name="图片 4">
            <a:extLst>
              <a:ext uri="{FF2B5EF4-FFF2-40B4-BE49-F238E27FC236}">
                <a16:creationId xmlns:a16="http://schemas.microsoft.com/office/drawing/2014/main" xmlns="" id="{C010232D-E992-483E-8FD8-7FF86B495B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06" y="1903064"/>
            <a:ext cx="3319835" cy="482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3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76201"/>
            <a:ext cx="10012680" cy="1192450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62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ruồi</a:t>
            </a:r>
            <a:r>
              <a:rPr lang="en-US" sz="3500" b="1" spc="62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500" b="1" spc="62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8" descr="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841" y="1492857"/>
            <a:ext cx="293746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cucvantho-800x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8055" y="1492857"/>
            <a:ext cx="265176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duoi-ruoi-bang-tui-bong-nuoc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5655" y="1492857"/>
            <a:ext cx="271562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HBdish-detergent-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7040" y="3931257"/>
            <a:ext cx="3049735" cy="19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diet-ruoi-an-bin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25656" y="3962004"/>
            <a:ext cx="2715624" cy="187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484191" y="3524857"/>
            <a:ext cx="2206824" cy="9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dược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ruồi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8126257" y="3524858"/>
            <a:ext cx="1502519" cy="8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Treo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bịch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2726362" y="6166458"/>
            <a:ext cx="1690333" cy="10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chén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2-3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giấm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ruồi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7982855" y="6160715"/>
            <a:ext cx="1737287" cy="10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bẫy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ruồi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52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199" y="76201"/>
            <a:ext cx="9525001" cy="1192450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gián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500" b="1" spc="62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7" descr="dualeo_lm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2303" y="1498601"/>
            <a:ext cx="2621298" cy="181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 descr="cu_ha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808" y="1500261"/>
            <a:ext cx="2743200" cy="181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 descr="cach-diet-gian-dan-gian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1" y="1498601"/>
            <a:ext cx="3279997" cy="187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" descr="la dao chua benh to d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69844" y="4033520"/>
            <a:ext cx="3279997" cy="209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 descr="hqdefaul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37360" y="3992881"/>
            <a:ext cx="329184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1410208" y="3124200"/>
            <a:ext cx="3801872" cy="8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dưa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leo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713728" y="3225800"/>
            <a:ext cx="3801872" cy="74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1382839" y="5984240"/>
            <a:ext cx="3920681" cy="8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nguyệt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quế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6583681" y="5923280"/>
            <a:ext cx="4277106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đào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5624349" y="-1473201"/>
            <a:ext cx="307847" cy="76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>
            <a:spAutoFit/>
          </a:bodyPr>
          <a:lstStyle/>
          <a:p>
            <a:pPr algn="ctr"/>
            <a:endParaRPr lang="en-US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30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llustration Of Animal Cartoon With Blank Sign Royalty Fre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" y="480483"/>
            <a:ext cx="9753600" cy="619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72180" y="4214469"/>
            <a:ext cx="7351002" cy="884674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</a:bodyPr>
          <a:lstStyle/>
          <a:p>
            <a:pPr algn="ctr"/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5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5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5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5000" b="1" dirty="0">
              <a:ln w="10541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7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 pattern="rectangle" dir="ou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xmlns="" id="{02F88535-8512-4B03-87BE-76307719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/>
        </p:blipFill>
        <p:spPr>
          <a:xfrm flipH="1">
            <a:off x="7559040" y="0"/>
            <a:ext cx="303392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9781" y="169864"/>
            <a:ext cx="9986980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1" name="Picture 2" descr="Hình ảnh có liên qua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4" b="7413"/>
          <a:stretch/>
        </p:blipFill>
        <p:spPr bwMode="auto">
          <a:xfrm>
            <a:off x="274320" y="1092200"/>
            <a:ext cx="10424160" cy="53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06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xmlns="" id="{02F88535-8512-4B03-87BE-76307719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/>
        </p:blipFill>
        <p:spPr>
          <a:xfrm flipH="1">
            <a:off x="8412480" y="0"/>
            <a:ext cx="218048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18985" y="76201"/>
            <a:ext cx="6488586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9" descr="anh-con-trung-dep-macro-0911061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0" y="3209300"/>
            <a:ext cx="2012640" cy="2239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c_violaef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801" y="3124200"/>
            <a:ext cx="2043439" cy="2230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muoi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418" y="3190776"/>
            <a:ext cx="2013965" cy="2168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%C3%B4n%2520tr%C3%B9n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0" y="1092200"/>
            <a:ext cx="2014336" cy="2175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1246842357-nhungvudaudoc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379" y="1092200"/>
            <a:ext cx="2007581" cy="2200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3487830039_2b78ba1eae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75" y="1115826"/>
            <a:ext cx="2041385" cy="2076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3" descr="11028808-bo1[1]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929" y="1115826"/>
            <a:ext cx="2003076" cy="2093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5509658"/>
            <a:ext cx="10972800" cy="119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114117" tIns="57059" rIns="114117" bIns="57059">
            <a:spAutoFit/>
          </a:bodyPr>
          <a:lstStyle/>
          <a:p>
            <a:pPr algn="ctr"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3500" b="1" spc="-187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500" b="1" spc="-187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500" b="1" spc="-187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500" b="1" spc="-187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500" b="1" spc="-187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500" b="1" spc="-187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500" b="1" spc="-187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500" b="1" spc="-187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500" b="1" spc="-187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500" b="1" spc="-187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500" b="1" spc="-187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500" b="1" spc="-187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500" b="1" spc="-187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hay </a:t>
            </a:r>
            <a:r>
              <a:rPr lang="en-US" sz="3500" b="1" spc="-187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b="1" spc="-187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500" b="1" spc="-187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spc="-187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3500" b="1" spc="-187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hay </a:t>
            </a:r>
            <a:r>
              <a:rPr lang="en-US" sz="3500" b="1" spc="-187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3500" b="1" spc="-187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500" b="1" spc="-187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9812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9" y="8467"/>
            <a:ext cx="10972782" cy="6874933"/>
            <a:chOff x="15" y="6350"/>
            <a:chExt cx="9143985" cy="5156200"/>
          </a:xfrm>
        </p:grpSpPr>
        <p:pic>
          <p:nvPicPr>
            <p:cNvPr id="8" name="图片 2">
              <a:extLst>
                <a:ext uri="{FF2B5EF4-FFF2-40B4-BE49-F238E27FC236}">
                  <a16:creationId xmlns:a16="http://schemas.microsoft.com/office/drawing/2014/main" xmlns="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6350"/>
              <a:ext cx="9143985" cy="4171943"/>
            </a:xfrm>
            <a:prstGeom prst="rect">
              <a:avLst/>
            </a:prstGeom>
          </p:spPr>
        </p:pic>
        <p:pic>
          <p:nvPicPr>
            <p:cNvPr id="9" name="图片 2">
              <a:extLst>
                <a:ext uri="{FF2B5EF4-FFF2-40B4-BE49-F238E27FC236}">
                  <a16:creationId xmlns:a16="http://schemas.microsoft.com/office/drawing/2014/main" xmlns="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2647950"/>
              <a:ext cx="9143985" cy="2514600"/>
            </a:xfrm>
            <a:prstGeom prst="rect">
              <a:avLst/>
            </a:prstGeom>
          </p:spPr>
        </p:pic>
      </p:grpSp>
      <p:pic>
        <p:nvPicPr>
          <p:cNvPr id="2" name="图片 2">
            <a:extLst>
              <a:ext uri="{FF2B5EF4-FFF2-40B4-BE49-F238E27FC236}">
                <a16:creationId xmlns="" xmlns:a16="http://schemas.microsoft.com/office/drawing/2014/main" id="{7F75EA69-B744-41E4-A7C6-738D795081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778" r="1154" b="17778"/>
          <a:stretch/>
        </p:blipFill>
        <p:spPr>
          <a:xfrm>
            <a:off x="25419" y="3962399"/>
            <a:ext cx="3235497" cy="2921001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="" xmlns:a16="http://schemas.microsoft.com/office/drawing/2014/main" id="{7716BC09-E2AB-4A67-8084-BA45724541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4721" y="123194"/>
            <a:ext cx="7118249" cy="64554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31920" y="1035416"/>
            <a:ext cx="6400800" cy="4054772"/>
          </a:xfrm>
          <a:prstGeom prst="rect">
            <a:avLst/>
          </a:prstGeom>
        </p:spPr>
        <p:txBody>
          <a:bodyPr wrap="square" lIns="114117" tIns="57059" rIns="114117" bIns="57059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754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xmlns="" id="{02F88535-8512-4B03-87BE-76307719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/>
        </p:blipFill>
        <p:spPr>
          <a:xfrm flipH="1">
            <a:off x="7559040" y="0"/>
            <a:ext cx="303392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45844" y="169864"/>
            <a:ext cx="6291481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bu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8720" y="1295401"/>
            <a:ext cx="8229600" cy="4903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884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5844" y="76201"/>
            <a:ext cx="6291481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811592"/>
            <a:ext cx="10972800" cy="1804609"/>
          </a:xfrm>
          <a:prstGeom prst="rect">
            <a:avLst/>
          </a:prstGeom>
        </p:spPr>
        <p:txBody>
          <a:bodyPr vert="horz" lIns="136066" tIns="68033" rIns="136066" bIns="68033" rtlCol="0">
            <a:noAutofit/>
          </a:bodyPr>
          <a:lstStyle>
            <a:lvl1pPr marL="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5135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027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5409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80544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5681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0818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1595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6109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6-8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76012" y="2288468"/>
            <a:ext cx="4587829" cy="4321272"/>
            <a:chOff x="6019427" y="1791244"/>
            <a:chExt cx="5915447" cy="5014578"/>
          </a:xfrm>
        </p:grpSpPr>
        <p:pic>
          <p:nvPicPr>
            <p:cNvPr id="9" name="Picture 34"/>
            <p:cNvPicPr>
              <a:picLocks noChangeAspect="1" noChangeArrowheads="1"/>
            </p:cNvPicPr>
            <p:nvPr/>
          </p:nvPicPr>
          <p:blipFill>
            <a:blip r:embed="rId2">
              <a:lum bright="-30000" contrast="18000"/>
            </a:blip>
            <a:srcRect l="13637" b="13043"/>
            <a:stretch>
              <a:fillRect/>
            </a:stretch>
          </p:blipFill>
          <p:spPr bwMode="auto">
            <a:xfrm>
              <a:off x="6186766" y="1791244"/>
              <a:ext cx="5394406" cy="427103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6019427" y="6245752"/>
              <a:ext cx="5915447" cy="560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2118" tIns="61059" rIns="122118" bIns="61059" anchor="ctr"/>
            <a:lstStyle/>
            <a:p>
              <a:pPr algn="ctr"/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1 -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Trứng</a:t>
              </a:r>
              <a:endPara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978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5844" y="76201"/>
            <a:ext cx="6291481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787401"/>
            <a:ext cx="10972800" cy="1804609"/>
          </a:xfrm>
          <a:prstGeom prst="rect">
            <a:avLst/>
          </a:prstGeom>
        </p:spPr>
        <p:txBody>
          <a:bodyPr vert="horz" lIns="136066" tIns="68033" rIns="136066" bIns="68033" rtlCol="0">
            <a:noAutofit/>
          </a:bodyPr>
          <a:lstStyle>
            <a:lvl1pPr marL="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5135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027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5409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80544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5681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0818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1595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6109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lột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46110" y="2108201"/>
            <a:ext cx="6690949" cy="4501543"/>
            <a:chOff x="1621758" y="1581150"/>
            <a:chExt cx="5575791" cy="3376157"/>
          </a:xfrm>
        </p:grpSpPr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2590800" y="4595330"/>
              <a:ext cx="3823191" cy="361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2118" tIns="61059" rIns="122118" bIns="61059" anchor="ctr"/>
            <a:lstStyle/>
            <a:p>
              <a:pPr algn="ctr"/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2 –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Sâu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Ấu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trùng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pic>
          <p:nvPicPr>
            <p:cNvPr id="11" name="Picture 25"/>
            <p:cNvPicPr>
              <a:picLocks noChangeAspect="1" noChangeArrowheads="1"/>
            </p:cNvPicPr>
            <p:nvPr/>
          </p:nvPicPr>
          <p:blipFill>
            <a:blip r:embed="rId2">
              <a:lum bright="-36000" contrast="18000"/>
            </a:blip>
            <a:srcRect l="2174" t="4347" r="4347"/>
            <a:stretch>
              <a:fillRect/>
            </a:stretch>
          </p:blipFill>
          <p:spPr bwMode="auto">
            <a:xfrm>
              <a:off x="1621758" y="1581150"/>
              <a:ext cx="5575791" cy="296514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58793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3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5844" y="76201"/>
            <a:ext cx="6291481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709992"/>
            <a:ext cx="10972800" cy="1804609"/>
          </a:xfrm>
          <a:prstGeom prst="rect">
            <a:avLst/>
          </a:prstGeom>
        </p:spPr>
        <p:txBody>
          <a:bodyPr vert="horz" lIns="136066" tIns="68033" rIns="136066" bIns="68033" rtlCol="0">
            <a:noAutofit/>
          </a:bodyPr>
          <a:lstStyle>
            <a:lvl1pPr marL="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5135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027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5409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80544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5681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0818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1595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6109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nứt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nhộng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651760" y="2163825"/>
            <a:ext cx="5669280" cy="4445919"/>
            <a:chOff x="2209800" y="1622868"/>
            <a:chExt cx="4724400" cy="3334439"/>
          </a:xfrm>
        </p:grpSpPr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2667000" y="4595330"/>
              <a:ext cx="3823191" cy="361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2118" tIns="61059" rIns="122118" bIns="61059" anchor="ctr"/>
            <a:lstStyle/>
            <a:p>
              <a:pPr algn="ctr"/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3 –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Nhộng</a:t>
              </a:r>
              <a:endPara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" name="Picture 22"/>
            <p:cNvPicPr>
              <a:picLocks noChangeAspect="1" noChangeArrowheads="1"/>
            </p:cNvPicPr>
            <p:nvPr/>
          </p:nvPicPr>
          <p:blipFill>
            <a:blip r:embed="rId2">
              <a:lum bright="-24000" contrast="18000"/>
            </a:blip>
            <a:srcRect l="4762" t="3572" r="4761" b="7143"/>
            <a:stretch>
              <a:fillRect/>
            </a:stretch>
          </p:blipFill>
          <p:spPr bwMode="auto">
            <a:xfrm>
              <a:off x="2209800" y="1622868"/>
              <a:ext cx="4724400" cy="293008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8962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774</Words>
  <Application>Microsoft Office PowerPoint</Application>
  <PresentationFormat>Custom</PresentationFormat>
  <Paragraphs>98</Paragraphs>
  <Slides>23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LaptopDT</cp:lastModifiedBy>
  <cp:revision>59</cp:revision>
  <dcterms:created xsi:type="dcterms:W3CDTF">2020-04-24T10:06:56Z</dcterms:created>
  <dcterms:modified xsi:type="dcterms:W3CDTF">2022-03-24T16:11:51Z</dcterms:modified>
</cp:coreProperties>
</file>