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676" r:id="rId2"/>
    <p:sldMasterId id="2147483693" r:id="rId3"/>
    <p:sldMasterId id="2147483712" r:id="rId4"/>
    <p:sldMasterId id="2147483743" r:id="rId5"/>
    <p:sldMasterId id="2147483760" r:id="rId6"/>
    <p:sldMasterId id="2147483790" r:id="rId7"/>
  </p:sldMasterIdLst>
  <p:notesMasterIdLst>
    <p:notesMasterId r:id="rId42"/>
  </p:notesMasterIdLst>
  <p:sldIdLst>
    <p:sldId id="274" r:id="rId8"/>
    <p:sldId id="256" r:id="rId9"/>
    <p:sldId id="258" r:id="rId10"/>
    <p:sldId id="263" r:id="rId11"/>
    <p:sldId id="272" r:id="rId12"/>
    <p:sldId id="276" r:id="rId13"/>
    <p:sldId id="265" r:id="rId14"/>
    <p:sldId id="309" r:id="rId15"/>
    <p:sldId id="325" r:id="rId16"/>
    <p:sldId id="326" r:id="rId17"/>
    <p:sldId id="257" r:id="rId18"/>
    <p:sldId id="328" r:id="rId19"/>
    <p:sldId id="269" r:id="rId20"/>
    <p:sldId id="301" r:id="rId21"/>
    <p:sldId id="329" r:id="rId22"/>
    <p:sldId id="330" r:id="rId23"/>
    <p:sldId id="294" r:id="rId24"/>
    <p:sldId id="331" r:id="rId25"/>
    <p:sldId id="333" r:id="rId26"/>
    <p:sldId id="334" r:id="rId27"/>
    <p:sldId id="337" r:id="rId28"/>
    <p:sldId id="311" r:id="rId29"/>
    <p:sldId id="339" r:id="rId30"/>
    <p:sldId id="340" r:id="rId31"/>
    <p:sldId id="341" r:id="rId32"/>
    <p:sldId id="343" r:id="rId33"/>
    <p:sldId id="344" r:id="rId34"/>
    <p:sldId id="345" r:id="rId35"/>
    <p:sldId id="346" r:id="rId36"/>
    <p:sldId id="268" r:id="rId37"/>
    <p:sldId id="348" r:id="rId38"/>
    <p:sldId id="351" r:id="rId39"/>
    <p:sldId id="347" r:id="rId40"/>
    <p:sldId id="349" r:id="rId41"/>
  </p:sldIdLst>
  <p:sldSz cx="12192000" cy="6858000"/>
  <p:notesSz cx="6858000" cy="9144000"/>
  <p:embeddedFontLst>
    <p:embeddedFont>
      <p:font typeface="Bellota Text" panose="020B0604020202020204" charset="0"/>
      <p:regular r:id="rId43"/>
      <p:bold r:id="rId44"/>
      <p:italic r:id="rId45"/>
      <p:boldItalic r:id="rId46"/>
    </p:embeddedFont>
    <p:embeddedFont>
      <p:font typeface="Brush Script MT" panose="03060802040406070304" pitchFamily="66" charset="0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Cambria Math" panose="02040503050406030204" pitchFamily="18" charset="0"/>
      <p:regular r:id="rId52"/>
    </p:embeddedFont>
    <p:embeddedFont>
      <p:font typeface="Didact Gothic" panose="020B0604020202020204" charset="0"/>
      <p:regular r:id="rId53"/>
    </p:embeddedFont>
    <p:embeddedFont>
      <p:font typeface="Odibee Sans" panose="020B0604020202020204" charset="0"/>
      <p:regular r:id="rId54"/>
    </p:embeddedFont>
    <p:embeddedFont>
      <p:font typeface="Roboto Condensed" panose="02000000000000000000" pitchFamily="2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DBC"/>
    <a:srgbClr val="0000CC"/>
    <a:srgbClr val="6FB845"/>
    <a:srgbClr val="00CC00"/>
    <a:srgbClr val="E6E6E6"/>
    <a:srgbClr val="FFFFFF"/>
    <a:srgbClr val="F79552"/>
    <a:srgbClr val="FACACC"/>
    <a:srgbClr val="FFDE17"/>
    <a:srgbClr val="FFEE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39" autoAdjust="0"/>
    <p:restoredTop sz="90995" autoAdjust="0"/>
  </p:normalViewPr>
  <p:slideViewPr>
    <p:cSldViewPr showGuides="1">
      <p:cViewPr varScale="1">
        <p:scale>
          <a:sx n="80" d="100"/>
          <a:sy n="80" d="100"/>
        </p:scale>
        <p:origin x="838" y="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1.xml"/><Relationship Id="rId51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4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font" Target="fonts/font12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E82C9A-85A0-4704-A713-7655C8A9C868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AE3EC7-5823-4A36-B1D5-F184A43E5C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209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60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243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86facabc84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86facabc84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vừa giảng cách tính số HLP trong 1 hàng, 1 lớp vừa chạy hiệu ứng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714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806ec00983_2_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806ec00983_2_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806ec00983_2_10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806ec00983_2_10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908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6457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691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40232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g87266d1191_0_9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2" name="Google Shape;2412;g87266d1191_0_94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5074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1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13893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8777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56904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6276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98408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3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89688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858eee2c94_9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858eee2c94_9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858eee2c94_10_7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858eee2c94_10_7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Huy hiệu 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16597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806ec00983_2_18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806ec00983_2_18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7342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87266d1191_0_2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87266d1191_0_2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87266d119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87266d119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1" name="Google Shape;149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58eee2c94_13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58eee2c94_13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6" name="Google Shape;3366;g806ec00983_2_4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7" name="Google Shape;3367;g806ec00983_2_4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858eee2c94_13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858eee2c94_13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những vật sử dụng đơn vị đo mét khối trong cuộc sống.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7205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8746890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74928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621188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91496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736778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973813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27224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70156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710554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9850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2703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782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2871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22434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66736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05470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5283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529319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325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51103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3492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183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017474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8069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87129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8304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5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8390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072228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369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480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6721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2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20138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3778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5405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22952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40022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01900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4343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2571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8070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04861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71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225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07639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45738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3322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3770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644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36042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63801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7852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74862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94438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801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3871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2968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74126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6370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090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3366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39710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505864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685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082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7928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90243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957497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50479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590998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230634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196527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0407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092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095124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6863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4384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36281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58417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17413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9914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2836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031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5749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9170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0168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9229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37997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238845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525314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63653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3052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lt1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52216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5543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506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06785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795325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4" name="Google Shape;164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2" name="Google Shape;172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" name="Google Shape;177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78" name="Google Shape;178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9" name="Google Shape;179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55334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352201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8822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5889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39506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411897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1477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49858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0546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928402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984987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9118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661E4E1-070A-4E4F-9160-76979595DD7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1593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F7C32A3-23DD-469B-9209-016EE682D07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97669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0E018F8-A218-4927-BB52-92C1C80E96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14247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5" r:id="rId11"/>
    <p:sldLayoutId id="2147483706" r:id="rId12"/>
    <p:sldLayoutId id="2147483707" r:id="rId13"/>
    <p:sldLayoutId id="2147483708" r:id="rId14"/>
    <p:sldLayoutId id="214748370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4BF8A0-A54D-475D-82E1-F5A953A8E0A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96148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467E3E57-1CD5-46DE-863B-C19FEDF8157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121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892A56B1-9B0B-4A0D-B79C-53691300221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37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3642BFDC-4D79-446F-BBBD-896AA92A3C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184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26.png"/><Relationship Id="rId4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24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2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4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46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32;p20">
            <a:extLst>
              <a:ext uri="{FF2B5EF4-FFF2-40B4-BE49-F238E27FC236}">
                <a16:creationId xmlns:a16="http://schemas.microsoft.com/office/drawing/2014/main" id="{524FD0D8-B425-43CD-B144-A638B9B713A8}"/>
              </a:ext>
            </a:extLst>
          </p:cNvPr>
          <p:cNvGrpSpPr/>
          <p:nvPr/>
        </p:nvGrpSpPr>
        <p:grpSpPr>
          <a:xfrm>
            <a:off x="1828800" y="2324031"/>
            <a:ext cx="3655768" cy="4572000"/>
            <a:chOff x="6557130" y="2325091"/>
            <a:chExt cx="1834071" cy="2711639"/>
          </a:xfrm>
        </p:grpSpPr>
        <p:sp>
          <p:nvSpPr>
            <p:cNvPr id="379" name="Google Shape;333;p20">
              <a:extLst>
                <a:ext uri="{FF2B5EF4-FFF2-40B4-BE49-F238E27FC236}">
                  <a16:creationId xmlns:a16="http://schemas.microsoft.com/office/drawing/2014/main" id="{CF42CC38-2C05-440C-B0EE-6C42BFC324CC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0" name="Google Shape;334;p20">
              <a:extLst>
                <a:ext uri="{FF2B5EF4-FFF2-40B4-BE49-F238E27FC236}">
                  <a16:creationId xmlns:a16="http://schemas.microsoft.com/office/drawing/2014/main" id="{769BA331-8DA9-46B2-B810-3226001E4338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1" name="Google Shape;335;p20">
              <a:extLst>
                <a:ext uri="{FF2B5EF4-FFF2-40B4-BE49-F238E27FC236}">
                  <a16:creationId xmlns:a16="http://schemas.microsoft.com/office/drawing/2014/main" id="{40BCF1DB-4354-4C21-A765-AA3941BD2EE9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2" name="Google Shape;336;p20">
              <a:extLst>
                <a:ext uri="{FF2B5EF4-FFF2-40B4-BE49-F238E27FC236}">
                  <a16:creationId xmlns:a16="http://schemas.microsoft.com/office/drawing/2014/main" id="{3FE082A4-3A35-48F0-B555-08B301F25F85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3" name="Google Shape;337;p20">
              <a:extLst>
                <a:ext uri="{FF2B5EF4-FFF2-40B4-BE49-F238E27FC236}">
                  <a16:creationId xmlns:a16="http://schemas.microsoft.com/office/drawing/2014/main" id="{6E568D23-3C48-4381-B806-B82A6D76E6A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38;p20">
              <a:extLst>
                <a:ext uri="{FF2B5EF4-FFF2-40B4-BE49-F238E27FC236}">
                  <a16:creationId xmlns:a16="http://schemas.microsoft.com/office/drawing/2014/main" id="{FA028FCE-55FD-4DE3-80E2-31CC823746B9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39;p20">
              <a:extLst>
                <a:ext uri="{FF2B5EF4-FFF2-40B4-BE49-F238E27FC236}">
                  <a16:creationId xmlns:a16="http://schemas.microsoft.com/office/drawing/2014/main" id="{CFBEEDE1-1DAC-49EC-A08E-1CE3AD33B3E1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40;p20">
              <a:extLst>
                <a:ext uri="{FF2B5EF4-FFF2-40B4-BE49-F238E27FC236}">
                  <a16:creationId xmlns:a16="http://schemas.microsoft.com/office/drawing/2014/main" id="{3F3E42EE-E316-4BC0-B826-C5C566724058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41;p20">
              <a:extLst>
                <a:ext uri="{FF2B5EF4-FFF2-40B4-BE49-F238E27FC236}">
                  <a16:creationId xmlns:a16="http://schemas.microsoft.com/office/drawing/2014/main" id="{49AA4C8F-6CE9-459C-BBF9-EE1DF74D8611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42;p20">
              <a:extLst>
                <a:ext uri="{FF2B5EF4-FFF2-40B4-BE49-F238E27FC236}">
                  <a16:creationId xmlns:a16="http://schemas.microsoft.com/office/drawing/2014/main" id="{00272CB5-405F-4348-A02A-F21D8A13D32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9" name="Google Shape;343;p20">
              <a:extLst>
                <a:ext uri="{FF2B5EF4-FFF2-40B4-BE49-F238E27FC236}">
                  <a16:creationId xmlns:a16="http://schemas.microsoft.com/office/drawing/2014/main" id="{2516AFA6-C5F9-4C5B-A06B-DF5ECAF6E46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0" name="Google Shape;344;p20">
              <a:extLst>
                <a:ext uri="{FF2B5EF4-FFF2-40B4-BE49-F238E27FC236}">
                  <a16:creationId xmlns:a16="http://schemas.microsoft.com/office/drawing/2014/main" id="{0DCBDA63-9EA9-4256-8B68-60E95398EAA3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45;p20">
              <a:extLst>
                <a:ext uri="{FF2B5EF4-FFF2-40B4-BE49-F238E27FC236}">
                  <a16:creationId xmlns:a16="http://schemas.microsoft.com/office/drawing/2014/main" id="{FC410323-6E6C-4579-BA2A-21D9D284F134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46;p20">
              <a:extLst>
                <a:ext uri="{FF2B5EF4-FFF2-40B4-BE49-F238E27FC236}">
                  <a16:creationId xmlns:a16="http://schemas.microsoft.com/office/drawing/2014/main" id="{6B1F0F3A-9E4C-48C8-96C5-41C429527D2E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47;p20">
              <a:extLst>
                <a:ext uri="{FF2B5EF4-FFF2-40B4-BE49-F238E27FC236}">
                  <a16:creationId xmlns:a16="http://schemas.microsoft.com/office/drawing/2014/main" id="{53DC5055-2EBE-4091-A222-94364C27E8D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48;p20">
              <a:extLst>
                <a:ext uri="{FF2B5EF4-FFF2-40B4-BE49-F238E27FC236}">
                  <a16:creationId xmlns:a16="http://schemas.microsoft.com/office/drawing/2014/main" id="{456C0093-166A-49DE-BE08-A55179EEECA8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49;p20">
              <a:extLst>
                <a:ext uri="{FF2B5EF4-FFF2-40B4-BE49-F238E27FC236}">
                  <a16:creationId xmlns:a16="http://schemas.microsoft.com/office/drawing/2014/main" id="{FF72FC99-5BAA-4CEF-9C0F-E9F96A2A12B0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50;p20">
              <a:extLst>
                <a:ext uri="{FF2B5EF4-FFF2-40B4-BE49-F238E27FC236}">
                  <a16:creationId xmlns:a16="http://schemas.microsoft.com/office/drawing/2014/main" id="{3DBABEF6-F5FE-42F3-BBCB-84CB85FEAC4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51;p20">
              <a:extLst>
                <a:ext uri="{FF2B5EF4-FFF2-40B4-BE49-F238E27FC236}">
                  <a16:creationId xmlns:a16="http://schemas.microsoft.com/office/drawing/2014/main" id="{4D21A5DE-1618-428A-8CFB-72F0033F519F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52;p20">
              <a:extLst>
                <a:ext uri="{FF2B5EF4-FFF2-40B4-BE49-F238E27FC236}">
                  <a16:creationId xmlns:a16="http://schemas.microsoft.com/office/drawing/2014/main" id="{DD4F5F8E-B661-4104-886C-E775952D916A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53;p20">
              <a:extLst>
                <a:ext uri="{FF2B5EF4-FFF2-40B4-BE49-F238E27FC236}">
                  <a16:creationId xmlns:a16="http://schemas.microsoft.com/office/drawing/2014/main" id="{035CC94D-ED9E-4DC8-84F7-CDD6413B0E44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354;p20">
              <a:extLst>
                <a:ext uri="{FF2B5EF4-FFF2-40B4-BE49-F238E27FC236}">
                  <a16:creationId xmlns:a16="http://schemas.microsoft.com/office/drawing/2014/main" id="{58FD7E2B-437E-4002-9D61-7DF987A28E6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355;p20">
              <a:extLst>
                <a:ext uri="{FF2B5EF4-FFF2-40B4-BE49-F238E27FC236}">
                  <a16:creationId xmlns:a16="http://schemas.microsoft.com/office/drawing/2014/main" id="{59B47AF3-CDC6-4C6B-8DB7-82D827927212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356;p20">
              <a:extLst>
                <a:ext uri="{FF2B5EF4-FFF2-40B4-BE49-F238E27FC236}">
                  <a16:creationId xmlns:a16="http://schemas.microsoft.com/office/drawing/2014/main" id="{5D874B46-6F54-4214-A3DB-11D09AD9AED7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357;p20">
              <a:extLst>
                <a:ext uri="{FF2B5EF4-FFF2-40B4-BE49-F238E27FC236}">
                  <a16:creationId xmlns:a16="http://schemas.microsoft.com/office/drawing/2014/main" id="{78EB1D7F-B1C1-4191-8759-F63D5D07F13A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358;p20">
              <a:extLst>
                <a:ext uri="{FF2B5EF4-FFF2-40B4-BE49-F238E27FC236}">
                  <a16:creationId xmlns:a16="http://schemas.microsoft.com/office/drawing/2014/main" id="{2294C3A8-379D-43A9-ACB6-CB8250C505E1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359;p20">
              <a:extLst>
                <a:ext uri="{FF2B5EF4-FFF2-40B4-BE49-F238E27FC236}">
                  <a16:creationId xmlns:a16="http://schemas.microsoft.com/office/drawing/2014/main" id="{4CCBB177-3656-4D95-842C-FAC4E525E8F8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360;p20">
              <a:extLst>
                <a:ext uri="{FF2B5EF4-FFF2-40B4-BE49-F238E27FC236}">
                  <a16:creationId xmlns:a16="http://schemas.microsoft.com/office/drawing/2014/main" id="{68F1A7D5-9EDA-4DE9-B891-59703A5228C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361;p20">
              <a:extLst>
                <a:ext uri="{FF2B5EF4-FFF2-40B4-BE49-F238E27FC236}">
                  <a16:creationId xmlns:a16="http://schemas.microsoft.com/office/drawing/2014/main" id="{4642B0C5-CA90-4779-9F80-356A19DCB67D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362;p20">
              <a:extLst>
                <a:ext uri="{FF2B5EF4-FFF2-40B4-BE49-F238E27FC236}">
                  <a16:creationId xmlns:a16="http://schemas.microsoft.com/office/drawing/2014/main" id="{A48E02C8-E552-4409-8122-E064395BC573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363;p20">
              <a:extLst>
                <a:ext uri="{FF2B5EF4-FFF2-40B4-BE49-F238E27FC236}">
                  <a16:creationId xmlns:a16="http://schemas.microsoft.com/office/drawing/2014/main" id="{9FFA6B6C-E285-44AD-9023-0D960684B641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364;p20">
              <a:extLst>
                <a:ext uri="{FF2B5EF4-FFF2-40B4-BE49-F238E27FC236}">
                  <a16:creationId xmlns:a16="http://schemas.microsoft.com/office/drawing/2014/main" id="{7B37B292-5BD8-467D-A485-C30B10AF77B4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365;p20">
              <a:extLst>
                <a:ext uri="{FF2B5EF4-FFF2-40B4-BE49-F238E27FC236}">
                  <a16:creationId xmlns:a16="http://schemas.microsoft.com/office/drawing/2014/main" id="{898F9112-C2C1-4816-85BA-225C04E7B6B1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366;p20">
              <a:extLst>
                <a:ext uri="{FF2B5EF4-FFF2-40B4-BE49-F238E27FC236}">
                  <a16:creationId xmlns:a16="http://schemas.microsoft.com/office/drawing/2014/main" id="{7DB9BADC-21AD-4D3B-9A0D-2B483F8DB8AA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367;p20">
              <a:extLst>
                <a:ext uri="{FF2B5EF4-FFF2-40B4-BE49-F238E27FC236}">
                  <a16:creationId xmlns:a16="http://schemas.microsoft.com/office/drawing/2014/main" id="{82179871-B22E-4642-A30A-234827A0A300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368;p20">
              <a:extLst>
                <a:ext uri="{FF2B5EF4-FFF2-40B4-BE49-F238E27FC236}">
                  <a16:creationId xmlns:a16="http://schemas.microsoft.com/office/drawing/2014/main" id="{044AA802-17BF-404F-8A08-F21325BFB83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69;p20">
              <a:extLst>
                <a:ext uri="{FF2B5EF4-FFF2-40B4-BE49-F238E27FC236}">
                  <a16:creationId xmlns:a16="http://schemas.microsoft.com/office/drawing/2014/main" id="{555D3A9C-9B74-42B0-BD66-4D23749354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70;p20">
              <a:extLst>
                <a:ext uri="{FF2B5EF4-FFF2-40B4-BE49-F238E27FC236}">
                  <a16:creationId xmlns:a16="http://schemas.microsoft.com/office/drawing/2014/main" id="{C74CEEBC-69AD-4326-8549-49DC06072F5C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71;p20">
              <a:extLst>
                <a:ext uri="{FF2B5EF4-FFF2-40B4-BE49-F238E27FC236}">
                  <a16:creationId xmlns:a16="http://schemas.microsoft.com/office/drawing/2014/main" id="{A1185F6B-34F2-4978-A8C7-6F9121BCED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72;p20">
              <a:extLst>
                <a:ext uri="{FF2B5EF4-FFF2-40B4-BE49-F238E27FC236}">
                  <a16:creationId xmlns:a16="http://schemas.microsoft.com/office/drawing/2014/main" id="{18D04B0C-7672-4F6E-B1ED-2F3F83344087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73;p20">
              <a:extLst>
                <a:ext uri="{FF2B5EF4-FFF2-40B4-BE49-F238E27FC236}">
                  <a16:creationId xmlns:a16="http://schemas.microsoft.com/office/drawing/2014/main" id="{4BD3FECC-DF4D-450A-BAB3-61F2E9840C7A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74;p20">
              <a:extLst>
                <a:ext uri="{FF2B5EF4-FFF2-40B4-BE49-F238E27FC236}">
                  <a16:creationId xmlns:a16="http://schemas.microsoft.com/office/drawing/2014/main" id="{FAED1CD5-DF8E-4E05-B8C5-EA3FCEB27B8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75;p20">
              <a:extLst>
                <a:ext uri="{FF2B5EF4-FFF2-40B4-BE49-F238E27FC236}">
                  <a16:creationId xmlns:a16="http://schemas.microsoft.com/office/drawing/2014/main" id="{DE3D55B9-77DF-4168-945B-EC6D60E98C6E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76;p20">
              <a:extLst>
                <a:ext uri="{FF2B5EF4-FFF2-40B4-BE49-F238E27FC236}">
                  <a16:creationId xmlns:a16="http://schemas.microsoft.com/office/drawing/2014/main" id="{B33A92DB-AE0A-42C0-A573-D7054EF1863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77;p20">
              <a:extLst>
                <a:ext uri="{FF2B5EF4-FFF2-40B4-BE49-F238E27FC236}">
                  <a16:creationId xmlns:a16="http://schemas.microsoft.com/office/drawing/2014/main" id="{FE38E9F6-ED8F-4029-ACAE-6ED814424125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78;p20">
              <a:extLst>
                <a:ext uri="{FF2B5EF4-FFF2-40B4-BE49-F238E27FC236}">
                  <a16:creationId xmlns:a16="http://schemas.microsoft.com/office/drawing/2014/main" id="{C62FD955-FB5E-41F3-817A-E0A1BDF3546F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79;p20">
              <a:extLst>
                <a:ext uri="{FF2B5EF4-FFF2-40B4-BE49-F238E27FC236}">
                  <a16:creationId xmlns:a16="http://schemas.microsoft.com/office/drawing/2014/main" id="{D9E696B3-45F6-4A5B-AFE1-0AE2279292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80;p20">
              <a:extLst>
                <a:ext uri="{FF2B5EF4-FFF2-40B4-BE49-F238E27FC236}">
                  <a16:creationId xmlns:a16="http://schemas.microsoft.com/office/drawing/2014/main" id="{C632DB63-7C38-4B59-BAD2-D083F5505913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81;p20">
              <a:extLst>
                <a:ext uri="{FF2B5EF4-FFF2-40B4-BE49-F238E27FC236}">
                  <a16:creationId xmlns:a16="http://schemas.microsoft.com/office/drawing/2014/main" id="{ED16A6D9-E969-44E1-A880-9AF3C3A249D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82;p20">
              <a:extLst>
                <a:ext uri="{FF2B5EF4-FFF2-40B4-BE49-F238E27FC236}">
                  <a16:creationId xmlns:a16="http://schemas.microsoft.com/office/drawing/2014/main" id="{2A40871F-D09E-4317-8137-B2BA9B418A1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83;p20">
              <a:extLst>
                <a:ext uri="{FF2B5EF4-FFF2-40B4-BE49-F238E27FC236}">
                  <a16:creationId xmlns:a16="http://schemas.microsoft.com/office/drawing/2014/main" id="{0C6BAFAA-9140-402D-9120-26CA34A5CF4C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84;p20">
              <a:extLst>
                <a:ext uri="{FF2B5EF4-FFF2-40B4-BE49-F238E27FC236}">
                  <a16:creationId xmlns:a16="http://schemas.microsoft.com/office/drawing/2014/main" id="{346E24D5-9CDE-4459-BED8-2CEE4BC9AE93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85;p20">
              <a:extLst>
                <a:ext uri="{FF2B5EF4-FFF2-40B4-BE49-F238E27FC236}">
                  <a16:creationId xmlns:a16="http://schemas.microsoft.com/office/drawing/2014/main" id="{55BF06B3-2189-478C-A22E-79935E987F4E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86;p20">
              <a:extLst>
                <a:ext uri="{FF2B5EF4-FFF2-40B4-BE49-F238E27FC236}">
                  <a16:creationId xmlns:a16="http://schemas.microsoft.com/office/drawing/2014/main" id="{1B591AE7-DD0B-413D-9E44-95A9D0D1B1B6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87;p20">
              <a:extLst>
                <a:ext uri="{FF2B5EF4-FFF2-40B4-BE49-F238E27FC236}">
                  <a16:creationId xmlns:a16="http://schemas.microsoft.com/office/drawing/2014/main" id="{D15EDAC9-BED7-4B3F-9D2B-E000B220CED4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88;p20">
              <a:extLst>
                <a:ext uri="{FF2B5EF4-FFF2-40B4-BE49-F238E27FC236}">
                  <a16:creationId xmlns:a16="http://schemas.microsoft.com/office/drawing/2014/main" id="{77B558E7-F80F-4403-B1A9-5B3B900BE193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89;p20">
              <a:extLst>
                <a:ext uri="{FF2B5EF4-FFF2-40B4-BE49-F238E27FC236}">
                  <a16:creationId xmlns:a16="http://schemas.microsoft.com/office/drawing/2014/main" id="{45E28296-9C75-4724-80DE-773B27426CD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90;p20">
              <a:extLst>
                <a:ext uri="{FF2B5EF4-FFF2-40B4-BE49-F238E27FC236}">
                  <a16:creationId xmlns:a16="http://schemas.microsoft.com/office/drawing/2014/main" id="{7D7E45CF-7113-4E1D-92C6-02AB0F34ED6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91;p20">
              <a:extLst>
                <a:ext uri="{FF2B5EF4-FFF2-40B4-BE49-F238E27FC236}">
                  <a16:creationId xmlns:a16="http://schemas.microsoft.com/office/drawing/2014/main" id="{69BF97DB-AF89-4F6D-85C2-A3CDDA096EE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92;p20">
              <a:extLst>
                <a:ext uri="{FF2B5EF4-FFF2-40B4-BE49-F238E27FC236}">
                  <a16:creationId xmlns:a16="http://schemas.microsoft.com/office/drawing/2014/main" id="{29E1F13C-9562-442E-AA3B-8ADFF2F3EE1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93;p20">
              <a:extLst>
                <a:ext uri="{FF2B5EF4-FFF2-40B4-BE49-F238E27FC236}">
                  <a16:creationId xmlns:a16="http://schemas.microsoft.com/office/drawing/2014/main" id="{6ACBAD75-6477-4A7E-8E7F-C4FCEF05510B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94;p20">
              <a:extLst>
                <a:ext uri="{FF2B5EF4-FFF2-40B4-BE49-F238E27FC236}">
                  <a16:creationId xmlns:a16="http://schemas.microsoft.com/office/drawing/2014/main" id="{99B5923B-8083-4AD2-9B96-05F5FECC73AB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95;p20">
              <a:extLst>
                <a:ext uri="{FF2B5EF4-FFF2-40B4-BE49-F238E27FC236}">
                  <a16:creationId xmlns:a16="http://schemas.microsoft.com/office/drawing/2014/main" id="{DEA2A9AC-6E26-4182-B453-CE954BD9B2DE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96;p20">
              <a:extLst>
                <a:ext uri="{FF2B5EF4-FFF2-40B4-BE49-F238E27FC236}">
                  <a16:creationId xmlns:a16="http://schemas.microsoft.com/office/drawing/2014/main" id="{DC3533EB-1684-4751-8B9C-BCA107B205A4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AB7173-7106-426E-834B-A62CA8DC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22137" y="-1022400"/>
            <a:ext cx="6883707" cy="688370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855649" y="1091591"/>
            <a:ext cx="450278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kern="0">
                <a:latin typeface="+mj-lt"/>
                <a:cs typeface="Calibri" panose="020F0502020204030204" pitchFamily="34" charset="0"/>
              </a:rPr>
              <a:t>Chào các bạn, </a:t>
            </a:r>
            <a:br>
              <a:rPr lang="en-US" sz="3200" kern="0">
                <a:latin typeface="+mj-lt"/>
                <a:cs typeface="Calibri" panose="020F0502020204030204" pitchFamily="34" charset="0"/>
              </a:rPr>
            </a:br>
            <a:r>
              <a:rPr lang="en-US" sz="3200" kern="0">
                <a:latin typeface="+mj-lt"/>
                <a:cs typeface="Calibri" panose="020F0502020204030204" pitchFamily="34" charset="0"/>
              </a:rPr>
              <a:t>mình là Mint - yêu tinh xanh bé bỏng, vui tính. Hôm nay, mời các bạn đến với lớp học Toán của mình nhé! 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D3DC09-7937-4448-918C-840D7B4870E4}"/>
              </a:ext>
            </a:extLst>
          </p:cNvPr>
          <p:cNvGrpSpPr/>
          <p:nvPr/>
        </p:nvGrpSpPr>
        <p:grpSpPr>
          <a:xfrm>
            <a:off x="10517258" y="228600"/>
            <a:ext cx="1385283" cy="1167511"/>
            <a:chOff x="1453139" y="3602699"/>
            <a:chExt cx="1033356" cy="983092"/>
          </a:xfrm>
        </p:grpSpPr>
        <p:sp>
          <p:nvSpPr>
            <p:cNvPr id="81" name="Google Shape;1399;p36">
              <a:extLst>
                <a:ext uri="{FF2B5EF4-FFF2-40B4-BE49-F238E27FC236}">
                  <a16:creationId xmlns:a16="http://schemas.microsoft.com/office/drawing/2014/main" id="{09FEAB1D-3D37-4147-A2BA-4F333B34FAD4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00;p36">
              <a:extLst>
                <a:ext uri="{FF2B5EF4-FFF2-40B4-BE49-F238E27FC236}">
                  <a16:creationId xmlns:a16="http://schemas.microsoft.com/office/drawing/2014/main" id="{968457EF-3C03-4B7E-9F0B-0B40A889146D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01;p36">
              <a:extLst>
                <a:ext uri="{FF2B5EF4-FFF2-40B4-BE49-F238E27FC236}">
                  <a16:creationId xmlns:a16="http://schemas.microsoft.com/office/drawing/2014/main" id="{37BF6981-DF04-4330-B00C-77516931B493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02;p36">
              <a:extLst>
                <a:ext uri="{FF2B5EF4-FFF2-40B4-BE49-F238E27FC236}">
                  <a16:creationId xmlns:a16="http://schemas.microsoft.com/office/drawing/2014/main" id="{0058F278-985A-4135-AFC2-0C5E0626C0CE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03;p36">
              <a:extLst>
                <a:ext uri="{FF2B5EF4-FFF2-40B4-BE49-F238E27FC236}">
                  <a16:creationId xmlns:a16="http://schemas.microsoft.com/office/drawing/2014/main" id="{E6A4A9C9-375C-4BC7-9108-2C8EAE32F6D9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04;p36">
              <a:extLst>
                <a:ext uri="{FF2B5EF4-FFF2-40B4-BE49-F238E27FC236}">
                  <a16:creationId xmlns:a16="http://schemas.microsoft.com/office/drawing/2014/main" id="{D5E82681-A2C7-4F6A-AF5D-7C040B621F5A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05;p36">
              <a:extLst>
                <a:ext uri="{FF2B5EF4-FFF2-40B4-BE49-F238E27FC236}">
                  <a16:creationId xmlns:a16="http://schemas.microsoft.com/office/drawing/2014/main" id="{83B60A46-FB60-4368-B553-C93034250304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6;p36">
              <a:extLst>
                <a:ext uri="{FF2B5EF4-FFF2-40B4-BE49-F238E27FC236}">
                  <a16:creationId xmlns:a16="http://schemas.microsoft.com/office/drawing/2014/main" id="{208F8AF9-F30A-4536-89EC-022358D60653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07;p36">
              <a:extLst>
                <a:ext uri="{FF2B5EF4-FFF2-40B4-BE49-F238E27FC236}">
                  <a16:creationId xmlns:a16="http://schemas.microsoft.com/office/drawing/2014/main" id="{3CACE7D0-1A2D-45F7-B2D0-322F7CD140A5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08;p36">
              <a:extLst>
                <a:ext uri="{FF2B5EF4-FFF2-40B4-BE49-F238E27FC236}">
                  <a16:creationId xmlns:a16="http://schemas.microsoft.com/office/drawing/2014/main" id="{0FEFCF61-20DD-4CDF-8C7E-290F5B2D2A52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09;p36">
              <a:extLst>
                <a:ext uri="{FF2B5EF4-FFF2-40B4-BE49-F238E27FC236}">
                  <a16:creationId xmlns:a16="http://schemas.microsoft.com/office/drawing/2014/main" id="{3B324047-F64F-41B8-BA96-2CBA82DEEB1F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0;p36">
              <a:extLst>
                <a:ext uri="{FF2B5EF4-FFF2-40B4-BE49-F238E27FC236}">
                  <a16:creationId xmlns:a16="http://schemas.microsoft.com/office/drawing/2014/main" id="{00561C1A-2FC2-4BED-A5F6-2157AEC560DE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1;p36">
              <a:extLst>
                <a:ext uri="{FF2B5EF4-FFF2-40B4-BE49-F238E27FC236}">
                  <a16:creationId xmlns:a16="http://schemas.microsoft.com/office/drawing/2014/main" id="{39DB19BC-C3DB-4D2A-A912-15E33D0637C2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12;p36">
              <a:extLst>
                <a:ext uri="{FF2B5EF4-FFF2-40B4-BE49-F238E27FC236}">
                  <a16:creationId xmlns:a16="http://schemas.microsoft.com/office/drawing/2014/main" id="{0013A9BD-C8D3-488F-96D9-0F0A659F5F82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13;p36">
              <a:extLst>
                <a:ext uri="{FF2B5EF4-FFF2-40B4-BE49-F238E27FC236}">
                  <a16:creationId xmlns:a16="http://schemas.microsoft.com/office/drawing/2014/main" id="{42140E5B-41E8-4051-9E73-98456588FA2E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14;p36">
              <a:extLst>
                <a:ext uri="{FF2B5EF4-FFF2-40B4-BE49-F238E27FC236}">
                  <a16:creationId xmlns:a16="http://schemas.microsoft.com/office/drawing/2014/main" id="{D5B5936E-DCE8-4BB9-BB1D-796BAF6660D5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415;p36">
              <a:extLst>
                <a:ext uri="{FF2B5EF4-FFF2-40B4-BE49-F238E27FC236}">
                  <a16:creationId xmlns:a16="http://schemas.microsoft.com/office/drawing/2014/main" id="{9F07C827-C9A2-48D3-939E-EB8E1AE35DA2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416;p36">
              <a:extLst>
                <a:ext uri="{FF2B5EF4-FFF2-40B4-BE49-F238E27FC236}">
                  <a16:creationId xmlns:a16="http://schemas.microsoft.com/office/drawing/2014/main" id="{CDA2C67E-5F7C-45BF-A1D5-6F6F99BCB5E8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417;p36">
              <a:extLst>
                <a:ext uri="{FF2B5EF4-FFF2-40B4-BE49-F238E27FC236}">
                  <a16:creationId xmlns:a16="http://schemas.microsoft.com/office/drawing/2014/main" id="{CCEED6AC-8CCF-4661-9F41-9C2879C26125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418;p36">
              <a:extLst>
                <a:ext uri="{FF2B5EF4-FFF2-40B4-BE49-F238E27FC236}">
                  <a16:creationId xmlns:a16="http://schemas.microsoft.com/office/drawing/2014/main" id="{3232CCB8-B16F-4980-B4DF-8D2231FBBA7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734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855649" y="1091591"/>
            <a:ext cx="4502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5B2D0-E944-42B1-A9DA-002982E8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3" y="2286000"/>
            <a:ext cx="4413066" cy="4413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C5263-4548-41F9-A9B1-A2937C05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9451" y="87504"/>
            <a:ext cx="1966055" cy="1741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09A0BD1-A605-4163-BE65-7366687D301E}"/>
              </a:ext>
            </a:extLst>
          </p:cNvPr>
          <p:cNvGrpSpPr/>
          <p:nvPr/>
        </p:nvGrpSpPr>
        <p:grpSpPr>
          <a:xfrm>
            <a:off x="4306111" y="762000"/>
            <a:ext cx="7136662" cy="3860186"/>
            <a:chOff x="4306111" y="762000"/>
            <a:chExt cx="7136662" cy="3860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01475D-17F0-4C3B-A073-6C0BFAE90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11" y="762000"/>
              <a:ext cx="7136662" cy="3860186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A1E5C7-EE69-4645-9945-14F75AA14783}"/>
                </a:ext>
              </a:extLst>
            </p:cNvPr>
            <p:cNvSpPr txBox="1"/>
            <p:nvPr/>
          </p:nvSpPr>
          <p:spPr>
            <a:xfrm>
              <a:off x="5819206" y="2158695"/>
              <a:ext cx="502020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m</a:t>
              </a:r>
              <a:r>
                <a:rPr lang="en-US" sz="6600" b="1" baseline="30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6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= ? dm</a:t>
              </a:r>
              <a:r>
                <a:rPr lang="en-US" sz="6600" b="1" baseline="300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 </a:t>
              </a:r>
              <a:endParaRPr lang="en-US" sz="66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106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8">
            <a:extLst>
              <a:ext uri="{FF2B5EF4-FFF2-40B4-BE49-F238E27FC236}">
                <a16:creationId xmlns:a16="http://schemas.microsoft.com/office/drawing/2014/main" id="{D8878C72-129A-4E7D-8851-E24957DD79AF}"/>
              </a:ext>
            </a:extLst>
          </p:cNvPr>
          <p:cNvGrpSpPr>
            <a:grpSpLocks/>
          </p:cNvGrpSpPr>
          <p:nvPr/>
        </p:nvGrpSpPr>
        <p:grpSpPr bwMode="auto">
          <a:xfrm>
            <a:off x="2820122" y="1828800"/>
            <a:ext cx="3649662" cy="3657600"/>
            <a:chOff x="768" y="1632"/>
            <a:chExt cx="2299" cy="2304"/>
          </a:xfrm>
          <a:solidFill>
            <a:schemeClr val="bg1">
              <a:lumMod val="50000"/>
            </a:schemeClr>
          </a:solidFill>
        </p:grpSpPr>
        <p:sp>
          <p:nvSpPr>
            <p:cNvPr id="11" name="Line 5">
              <a:extLst>
                <a:ext uri="{FF2B5EF4-FFF2-40B4-BE49-F238E27FC236}">
                  <a16:creationId xmlns:a16="http://schemas.microsoft.com/office/drawing/2014/main" id="{A753083F-22C4-469B-A41E-0D7F2EBA89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0" y="1632"/>
              <a:ext cx="0" cy="1632"/>
            </a:xfrm>
            <a:prstGeom prst="line">
              <a:avLst/>
            </a:prstGeom>
            <a:grpFill/>
            <a:ln w="12700">
              <a:solidFill>
                <a:schemeClr val="accent6">
                  <a:lumMod val="25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Line 6">
              <a:extLst>
                <a:ext uri="{FF2B5EF4-FFF2-40B4-BE49-F238E27FC236}">
                  <a16:creationId xmlns:a16="http://schemas.microsoft.com/office/drawing/2014/main" id="{C408719E-4FE4-444D-8B2E-DE976F9A34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2251" y="2445"/>
              <a:ext cx="0" cy="1632"/>
            </a:xfrm>
            <a:prstGeom prst="line">
              <a:avLst/>
            </a:prstGeom>
            <a:grpFill/>
            <a:ln w="12700">
              <a:solidFill>
                <a:schemeClr val="accent6">
                  <a:lumMod val="25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" name="Line 7">
              <a:extLst>
                <a:ext uri="{FF2B5EF4-FFF2-40B4-BE49-F238E27FC236}">
                  <a16:creationId xmlns:a16="http://schemas.microsoft.com/office/drawing/2014/main" id="{C95A91FE-CD4B-4D42-9953-81FDB70A39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68" y="3264"/>
              <a:ext cx="672" cy="672"/>
            </a:xfrm>
            <a:prstGeom prst="line">
              <a:avLst/>
            </a:prstGeom>
            <a:grpFill/>
            <a:ln w="9525">
              <a:solidFill>
                <a:schemeClr val="accent6">
                  <a:lumMod val="25000"/>
                </a:schemeClr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14" name="AutoShape 8">
            <a:extLst>
              <a:ext uri="{FF2B5EF4-FFF2-40B4-BE49-F238E27FC236}">
                <a16:creationId xmlns:a16="http://schemas.microsoft.com/office/drawing/2014/main" id="{760889D4-96DB-4A3B-9159-421A3A2B8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7835" y="684909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E9113E0A-22F2-438E-B828-19371742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394" y="3829026"/>
            <a:ext cx="1426798" cy="646331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r>
              <a:rPr lang="en-US" sz="3600" b="1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lang="en-US" sz="3600" b="1" kern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Box 29">
            <a:extLst>
              <a:ext uri="{FF2B5EF4-FFF2-40B4-BE49-F238E27FC236}">
                <a16:creationId xmlns:a16="http://schemas.microsoft.com/office/drawing/2014/main" id="{86EB22AF-84C4-4317-87BD-A61A70C2F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042" y="6038905"/>
            <a:ext cx="3381724" cy="646331"/>
          </a:xfrm>
          <a:prstGeom prst="rect">
            <a:avLst/>
          </a:prstGeom>
          <a:solidFill>
            <a:srgbClr val="FFFFFF"/>
          </a:solidFill>
          <a:ln w="952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hàng = 10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hình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Text Box 30">
            <a:extLst>
              <a:ext uri="{FF2B5EF4-FFF2-40B4-BE49-F238E27FC236}">
                <a16:creationId xmlns:a16="http://schemas.microsoft.com/office/drawing/2014/main" id="{8351D58C-1572-4380-AF29-CCADD10D28D2}"/>
              </a:ext>
            </a:extLst>
          </p:cNvPr>
          <p:cNvSpPr txBox="1">
            <a:spLocks noChangeArrowheads="1"/>
          </p:cNvSpPr>
          <p:nvPr/>
        </p:nvSpPr>
        <p:spPr bwMode="auto">
          <a:xfrm rot="18901824">
            <a:off x="5738069" y="5122465"/>
            <a:ext cx="17011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10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utoShape 18">
            <a:extLst>
              <a:ext uri="{FF2B5EF4-FFF2-40B4-BE49-F238E27FC236}">
                <a16:creationId xmlns:a16="http://schemas.microsoft.com/office/drawing/2014/main" id="{EF6BA166-95DC-48F8-81B8-EFAFDE9E1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53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85282DFA-109B-4A49-9FB4-604D3EBB8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56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A631C531-7E45-4F5E-862A-8F9B5150C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0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AutoShape 21">
            <a:extLst>
              <a:ext uri="{FF2B5EF4-FFF2-40B4-BE49-F238E27FC236}">
                <a16:creationId xmlns:a16="http://schemas.microsoft.com/office/drawing/2014/main" id="{4E1C6F0C-E2DE-4763-85A1-F5B9C20C0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63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2" name="AutoShape 22">
            <a:extLst>
              <a:ext uri="{FF2B5EF4-FFF2-40B4-BE49-F238E27FC236}">
                <a16:creationId xmlns:a16="http://schemas.microsoft.com/office/drawing/2014/main" id="{385B7649-008D-41AC-83CF-C9F45DFB0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67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AutoShape 23">
            <a:extLst>
              <a:ext uri="{FF2B5EF4-FFF2-40B4-BE49-F238E27FC236}">
                <a16:creationId xmlns:a16="http://schemas.microsoft.com/office/drawing/2014/main" id="{D6CF6933-D1E2-4198-868F-4286AAC7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0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4" name="AutoShape 24">
            <a:extLst>
              <a:ext uri="{FF2B5EF4-FFF2-40B4-BE49-F238E27FC236}">
                <a16:creationId xmlns:a16="http://schemas.microsoft.com/office/drawing/2014/main" id="{6D7AB0AB-76C0-4011-87B3-E37E32F5D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742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5" name="AutoShape 25">
            <a:extLst>
              <a:ext uri="{FF2B5EF4-FFF2-40B4-BE49-F238E27FC236}">
                <a16:creationId xmlns:a16="http://schemas.microsoft.com/office/drawing/2014/main" id="{F6C50D8C-E09B-4336-8A0E-80B04AE2C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7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6" name="AutoShape 26">
            <a:extLst>
              <a:ext uri="{FF2B5EF4-FFF2-40B4-BE49-F238E27FC236}">
                <a16:creationId xmlns:a16="http://schemas.microsoft.com/office/drawing/2014/main" id="{6D6EF03C-0393-4C19-944A-2B8A19C1C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9072" y="416154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AutoShape 26">
            <a:extLst>
              <a:ext uri="{FF2B5EF4-FFF2-40B4-BE49-F238E27FC236}">
                <a16:creationId xmlns:a16="http://schemas.microsoft.com/office/drawing/2014/main" id="{8B3B6D25-9534-43E8-BFFD-D7CDF39B1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416" y="4164067"/>
            <a:ext cx="365125" cy="365125"/>
          </a:xfrm>
          <a:prstGeom prst="cube">
            <a:avLst>
              <a:gd name="adj" fmla="val 29167"/>
            </a:avLst>
          </a:prstGeom>
          <a:solidFill>
            <a:schemeClr val="bg1">
              <a:lumMod val="50000"/>
            </a:schemeClr>
          </a:solidFill>
          <a:ln w="12700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35F0771-F4CF-4BA2-9D0B-6BBF4A2A0D6D}"/>
              </a:ext>
            </a:extLst>
          </p:cNvPr>
          <p:cNvGrpSpPr/>
          <p:nvPr/>
        </p:nvGrpSpPr>
        <p:grpSpPr>
          <a:xfrm>
            <a:off x="3685344" y="4267200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29" name="AutoShape 18">
              <a:extLst>
                <a:ext uri="{FF2B5EF4-FFF2-40B4-BE49-F238E27FC236}">
                  <a16:creationId xmlns:a16="http://schemas.microsoft.com/office/drawing/2014/main" id="{39F41D26-5A06-42DA-9012-99D3943E2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AutoShape 19">
              <a:extLst>
                <a:ext uri="{FF2B5EF4-FFF2-40B4-BE49-F238E27FC236}">
                  <a16:creationId xmlns:a16="http://schemas.microsoft.com/office/drawing/2014/main" id="{20303544-509D-4E83-93EC-C1B9A5775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AutoShape 20">
              <a:extLst>
                <a:ext uri="{FF2B5EF4-FFF2-40B4-BE49-F238E27FC236}">
                  <a16:creationId xmlns:a16="http://schemas.microsoft.com/office/drawing/2014/main" id="{99F57C97-4212-4952-8039-AB211F586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2" name="AutoShape 21">
              <a:extLst>
                <a:ext uri="{FF2B5EF4-FFF2-40B4-BE49-F238E27FC236}">
                  <a16:creationId xmlns:a16="http://schemas.microsoft.com/office/drawing/2014/main" id="{8DA686ED-348A-458B-BC0E-ABD3254A1F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3" name="AutoShape 22">
              <a:extLst>
                <a:ext uri="{FF2B5EF4-FFF2-40B4-BE49-F238E27FC236}">
                  <a16:creationId xmlns:a16="http://schemas.microsoft.com/office/drawing/2014/main" id="{3DB259C6-C925-4C5A-9B7E-530419F89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" name="AutoShape 23">
              <a:extLst>
                <a:ext uri="{FF2B5EF4-FFF2-40B4-BE49-F238E27FC236}">
                  <a16:creationId xmlns:a16="http://schemas.microsoft.com/office/drawing/2014/main" id="{4EDF9EA0-DA36-4CA6-B0A9-A31615BB4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AutoShape 24">
              <a:extLst>
                <a:ext uri="{FF2B5EF4-FFF2-40B4-BE49-F238E27FC236}">
                  <a16:creationId xmlns:a16="http://schemas.microsoft.com/office/drawing/2014/main" id="{4D111B79-4E07-4D24-8538-8786ED62B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6" name="AutoShape 25">
              <a:extLst>
                <a:ext uri="{FF2B5EF4-FFF2-40B4-BE49-F238E27FC236}">
                  <a16:creationId xmlns:a16="http://schemas.microsoft.com/office/drawing/2014/main" id="{79BDE8D4-5D60-4476-BDDE-9034E057B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7" name="AutoShape 26">
              <a:extLst>
                <a:ext uri="{FF2B5EF4-FFF2-40B4-BE49-F238E27FC236}">
                  <a16:creationId xmlns:a16="http://schemas.microsoft.com/office/drawing/2014/main" id="{4D805AE8-5F86-42C2-905A-AD91D81BA2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8" name="AutoShape 26">
              <a:extLst>
                <a:ext uri="{FF2B5EF4-FFF2-40B4-BE49-F238E27FC236}">
                  <a16:creationId xmlns:a16="http://schemas.microsoft.com/office/drawing/2014/main" id="{52CBEDF9-E75F-453D-A1B6-1C9DB9204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6D78937-2AE4-4322-8E03-5C1CAFE8786A}"/>
              </a:ext>
            </a:extLst>
          </p:cNvPr>
          <p:cNvGrpSpPr/>
          <p:nvPr/>
        </p:nvGrpSpPr>
        <p:grpSpPr>
          <a:xfrm>
            <a:off x="3592016" y="4358399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40" name="AutoShape 18">
              <a:extLst>
                <a:ext uri="{FF2B5EF4-FFF2-40B4-BE49-F238E27FC236}">
                  <a16:creationId xmlns:a16="http://schemas.microsoft.com/office/drawing/2014/main" id="{DE206248-0CD1-45C1-9D5F-765E18896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1" name="AutoShape 19">
              <a:extLst>
                <a:ext uri="{FF2B5EF4-FFF2-40B4-BE49-F238E27FC236}">
                  <a16:creationId xmlns:a16="http://schemas.microsoft.com/office/drawing/2014/main" id="{D4F4309C-436C-4B8B-A56B-40198AFDD0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2" name="AutoShape 20">
              <a:extLst>
                <a:ext uri="{FF2B5EF4-FFF2-40B4-BE49-F238E27FC236}">
                  <a16:creationId xmlns:a16="http://schemas.microsoft.com/office/drawing/2014/main" id="{E7E92F15-BA45-4FB9-BD09-922FD400E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3" name="AutoShape 21">
              <a:extLst>
                <a:ext uri="{FF2B5EF4-FFF2-40B4-BE49-F238E27FC236}">
                  <a16:creationId xmlns:a16="http://schemas.microsoft.com/office/drawing/2014/main" id="{AD3B8F56-448F-4AB1-9D98-C53D34FD14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4" name="AutoShape 22">
              <a:extLst>
                <a:ext uri="{FF2B5EF4-FFF2-40B4-BE49-F238E27FC236}">
                  <a16:creationId xmlns:a16="http://schemas.microsoft.com/office/drawing/2014/main" id="{BBFBDB21-05E7-4B01-B884-7F89E54A2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5" name="AutoShape 23">
              <a:extLst>
                <a:ext uri="{FF2B5EF4-FFF2-40B4-BE49-F238E27FC236}">
                  <a16:creationId xmlns:a16="http://schemas.microsoft.com/office/drawing/2014/main" id="{40E01750-8728-4E45-8D18-62AB1A6E7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" name="AutoShape 24">
              <a:extLst>
                <a:ext uri="{FF2B5EF4-FFF2-40B4-BE49-F238E27FC236}">
                  <a16:creationId xmlns:a16="http://schemas.microsoft.com/office/drawing/2014/main" id="{A9B9BF08-1290-4671-AAAC-A057F7008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" name="AutoShape 25">
              <a:extLst>
                <a:ext uri="{FF2B5EF4-FFF2-40B4-BE49-F238E27FC236}">
                  <a16:creationId xmlns:a16="http://schemas.microsoft.com/office/drawing/2014/main" id="{4358E4D0-90B6-41B5-A9C8-8D830AB7A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8" name="AutoShape 26">
              <a:extLst>
                <a:ext uri="{FF2B5EF4-FFF2-40B4-BE49-F238E27FC236}">
                  <a16:creationId xmlns:a16="http://schemas.microsoft.com/office/drawing/2014/main" id="{3C3A63CD-E72D-4BC1-88C7-4AC9D2DCE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9" name="AutoShape 26">
              <a:extLst>
                <a:ext uri="{FF2B5EF4-FFF2-40B4-BE49-F238E27FC236}">
                  <a16:creationId xmlns:a16="http://schemas.microsoft.com/office/drawing/2014/main" id="{0CFA112F-4CFB-4136-86C2-2BE06D6151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9A68C12-3019-4C68-96A2-551BD33FD8BD}"/>
              </a:ext>
            </a:extLst>
          </p:cNvPr>
          <p:cNvGrpSpPr/>
          <p:nvPr/>
        </p:nvGrpSpPr>
        <p:grpSpPr>
          <a:xfrm>
            <a:off x="3494725" y="4463501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51" name="AutoShape 18">
              <a:extLst>
                <a:ext uri="{FF2B5EF4-FFF2-40B4-BE49-F238E27FC236}">
                  <a16:creationId xmlns:a16="http://schemas.microsoft.com/office/drawing/2014/main" id="{6F33B36A-0D20-4F8A-9B80-9C3EEC962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" name="AutoShape 19">
              <a:extLst>
                <a:ext uri="{FF2B5EF4-FFF2-40B4-BE49-F238E27FC236}">
                  <a16:creationId xmlns:a16="http://schemas.microsoft.com/office/drawing/2014/main" id="{F1F4DFBE-E4DE-4845-A4DA-0F81A8C644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3" name="AutoShape 20">
              <a:extLst>
                <a:ext uri="{FF2B5EF4-FFF2-40B4-BE49-F238E27FC236}">
                  <a16:creationId xmlns:a16="http://schemas.microsoft.com/office/drawing/2014/main" id="{36E67A44-D56D-4DFA-A3C1-D57D52F18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4" name="AutoShape 21">
              <a:extLst>
                <a:ext uri="{FF2B5EF4-FFF2-40B4-BE49-F238E27FC236}">
                  <a16:creationId xmlns:a16="http://schemas.microsoft.com/office/drawing/2014/main" id="{EE4E1967-9C68-4549-A48D-F74A58F8F7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5" name="AutoShape 22">
              <a:extLst>
                <a:ext uri="{FF2B5EF4-FFF2-40B4-BE49-F238E27FC236}">
                  <a16:creationId xmlns:a16="http://schemas.microsoft.com/office/drawing/2014/main" id="{944D0E9B-B905-40E7-88CE-017B34D2AE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6" name="AutoShape 23">
              <a:extLst>
                <a:ext uri="{FF2B5EF4-FFF2-40B4-BE49-F238E27FC236}">
                  <a16:creationId xmlns:a16="http://schemas.microsoft.com/office/drawing/2014/main" id="{CD10FE07-2EAD-4F8C-9187-75F7EC3CD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" name="AutoShape 24">
              <a:extLst>
                <a:ext uri="{FF2B5EF4-FFF2-40B4-BE49-F238E27FC236}">
                  <a16:creationId xmlns:a16="http://schemas.microsoft.com/office/drawing/2014/main" id="{95079AF5-7BD1-431D-BCE1-DB3CF5BA6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" name="AutoShape 25">
              <a:extLst>
                <a:ext uri="{FF2B5EF4-FFF2-40B4-BE49-F238E27FC236}">
                  <a16:creationId xmlns:a16="http://schemas.microsoft.com/office/drawing/2014/main" id="{CA1FD30F-9852-402D-A77A-D8D9B1AA7D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9" name="AutoShape 26">
              <a:extLst>
                <a:ext uri="{FF2B5EF4-FFF2-40B4-BE49-F238E27FC236}">
                  <a16:creationId xmlns:a16="http://schemas.microsoft.com/office/drawing/2014/main" id="{F9728A59-5395-4531-B72B-7A31C1ECD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0" name="AutoShape 26">
              <a:extLst>
                <a:ext uri="{FF2B5EF4-FFF2-40B4-BE49-F238E27FC236}">
                  <a16:creationId xmlns:a16="http://schemas.microsoft.com/office/drawing/2014/main" id="{055B8390-DD91-4003-92F3-EE1B96D31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7D490EE-115A-4507-ADB2-CA4481521CF6}"/>
              </a:ext>
            </a:extLst>
          </p:cNvPr>
          <p:cNvGrpSpPr/>
          <p:nvPr/>
        </p:nvGrpSpPr>
        <p:grpSpPr>
          <a:xfrm>
            <a:off x="3386503" y="4572876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62" name="AutoShape 18">
              <a:extLst>
                <a:ext uri="{FF2B5EF4-FFF2-40B4-BE49-F238E27FC236}">
                  <a16:creationId xmlns:a16="http://schemas.microsoft.com/office/drawing/2014/main" id="{0BA22308-1CBB-4763-BA3F-0A919F19C0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3" name="AutoShape 19">
              <a:extLst>
                <a:ext uri="{FF2B5EF4-FFF2-40B4-BE49-F238E27FC236}">
                  <a16:creationId xmlns:a16="http://schemas.microsoft.com/office/drawing/2014/main" id="{FFA87A3E-BC59-4F0F-8439-2935F7F49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4" name="AutoShape 20">
              <a:extLst>
                <a:ext uri="{FF2B5EF4-FFF2-40B4-BE49-F238E27FC236}">
                  <a16:creationId xmlns:a16="http://schemas.microsoft.com/office/drawing/2014/main" id="{BD8ED572-CACF-4899-BD09-FC9D845B78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5" name="AutoShape 21">
              <a:extLst>
                <a:ext uri="{FF2B5EF4-FFF2-40B4-BE49-F238E27FC236}">
                  <a16:creationId xmlns:a16="http://schemas.microsoft.com/office/drawing/2014/main" id="{2066FEC7-FEBC-4F8C-A886-065E9A42F5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6" name="AutoShape 22">
              <a:extLst>
                <a:ext uri="{FF2B5EF4-FFF2-40B4-BE49-F238E27FC236}">
                  <a16:creationId xmlns:a16="http://schemas.microsoft.com/office/drawing/2014/main" id="{C1FDC2FE-B57F-4EF3-83C7-3FE0D92F2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7" name="AutoShape 23">
              <a:extLst>
                <a:ext uri="{FF2B5EF4-FFF2-40B4-BE49-F238E27FC236}">
                  <a16:creationId xmlns:a16="http://schemas.microsoft.com/office/drawing/2014/main" id="{A6351DC1-A5D5-4B65-95DF-A940D5658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" name="AutoShape 24">
              <a:extLst>
                <a:ext uri="{FF2B5EF4-FFF2-40B4-BE49-F238E27FC236}">
                  <a16:creationId xmlns:a16="http://schemas.microsoft.com/office/drawing/2014/main" id="{535C6963-8778-4C73-BDBC-8073EC822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" name="AutoShape 25">
              <a:extLst>
                <a:ext uri="{FF2B5EF4-FFF2-40B4-BE49-F238E27FC236}">
                  <a16:creationId xmlns:a16="http://schemas.microsoft.com/office/drawing/2014/main" id="{08CB1EA0-FAC4-4683-ABA3-93491B48C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0" name="AutoShape 26">
              <a:extLst>
                <a:ext uri="{FF2B5EF4-FFF2-40B4-BE49-F238E27FC236}">
                  <a16:creationId xmlns:a16="http://schemas.microsoft.com/office/drawing/2014/main" id="{E41F9BAD-3CC7-4E5F-9EEF-0719495E7C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1" name="AutoShape 26">
              <a:extLst>
                <a:ext uri="{FF2B5EF4-FFF2-40B4-BE49-F238E27FC236}">
                  <a16:creationId xmlns:a16="http://schemas.microsoft.com/office/drawing/2014/main" id="{B42BB1D4-A5B7-4B84-BDA9-B572417799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0507C4B-3E03-4135-970A-4BC889A46989}"/>
              </a:ext>
            </a:extLst>
          </p:cNvPr>
          <p:cNvGrpSpPr/>
          <p:nvPr/>
        </p:nvGrpSpPr>
        <p:grpSpPr>
          <a:xfrm>
            <a:off x="3274008" y="4681098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73" name="AutoShape 18">
              <a:extLst>
                <a:ext uri="{FF2B5EF4-FFF2-40B4-BE49-F238E27FC236}">
                  <a16:creationId xmlns:a16="http://schemas.microsoft.com/office/drawing/2014/main" id="{9DFE1C55-7B44-4B90-AB82-540B0AD353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4" name="AutoShape 19">
              <a:extLst>
                <a:ext uri="{FF2B5EF4-FFF2-40B4-BE49-F238E27FC236}">
                  <a16:creationId xmlns:a16="http://schemas.microsoft.com/office/drawing/2014/main" id="{E617C9C9-435D-4351-890B-D58BA2142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5" name="AutoShape 20">
              <a:extLst>
                <a:ext uri="{FF2B5EF4-FFF2-40B4-BE49-F238E27FC236}">
                  <a16:creationId xmlns:a16="http://schemas.microsoft.com/office/drawing/2014/main" id="{2FB49AC6-E7FB-40D4-9ADE-E9818926C3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6" name="AutoShape 21">
              <a:extLst>
                <a:ext uri="{FF2B5EF4-FFF2-40B4-BE49-F238E27FC236}">
                  <a16:creationId xmlns:a16="http://schemas.microsoft.com/office/drawing/2014/main" id="{BA8B6D85-01DB-44F1-BE4C-45EA58DA29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7" name="AutoShape 22">
              <a:extLst>
                <a:ext uri="{FF2B5EF4-FFF2-40B4-BE49-F238E27FC236}">
                  <a16:creationId xmlns:a16="http://schemas.microsoft.com/office/drawing/2014/main" id="{83CF4D21-FD69-4817-B48C-28C1C0C30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8" name="AutoShape 23">
              <a:extLst>
                <a:ext uri="{FF2B5EF4-FFF2-40B4-BE49-F238E27FC236}">
                  <a16:creationId xmlns:a16="http://schemas.microsoft.com/office/drawing/2014/main" id="{02572E89-E8E8-4F99-89FA-7C0DCDEF2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" name="AutoShape 24">
              <a:extLst>
                <a:ext uri="{FF2B5EF4-FFF2-40B4-BE49-F238E27FC236}">
                  <a16:creationId xmlns:a16="http://schemas.microsoft.com/office/drawing/2014/main" id="{4B3C53BC-08B2-49C1-813B-527C78017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" name="AutoShape 25">
              <a:extLst>
                <a:ext uri="{FF2B5EF4-FFF2-40B4-BE49-F238E27FC236}">
                  <a16:creationId xmlns:a16="http://schemas.microsoft.com/office/drawing/2014/main" id="{A0EF5F36-968D-43FA-BEA8-8A81C3ABB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1" name="AutoShape 26">
              <a:extLst>
                <a:ext uri="{FF2B5EF4-FFF2-40B4-BE49-F238E27FC236}">
                  <a16:creationId xmlns:a16="http://schemas.microsoft.com/office/drawing/2014/main" id="{BC16589C-55D5-40DC-B3C3-0DB426AA9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2" name="AutoShape 26">
              <a:extLst>
                <a:ext uri="{FF2B5EF4-FFF2-40B4-BE49-F238E27FC236}">
                  <a16:creationId xmlns:a16="http://schemas.microsoft.com/office/drawing/2014/main" id="{3081D5D4-507A-43A0-BC57-353F9B34D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4331339-5664-4C95-B2C4-27E95557E1A4}"/>
              </a:ext>
            </a:extLst>
          </p:cNvPr>
          <p:cNvGrpSpPr/>
          <p:nvPr/>
        </p:nvGrpSpPr>
        <p:grpSpPr>
          <a:xfrm>
            <a:off x="3161347" y="4791792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84" name="AutoShape 18">
              <a:extLst>
                <a:ext uri="{FF2B5EF4-FFF2-40B4-BE49-F238E27FC236}">
                  <a16:creationId xmlns:a16="http://schemas.microsoft.com/office/drawing/2014/main" id="{8CCA5358-F58C-4939-B0A8-69ADD875D6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5" name="AutoShape 19">
              <a:extLst>
                <a:ext uri="{FF2B5EF4-FFF2-40B4-BE49-F238E27FC236}">
                  <a16:creationId xmlns:a16="http://schemas.microsoft.com/office/drawing/2014/main" id="{D74251BD-AA94-4AED-AD8B-982828FE7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6" name="AutoShape 20">
              <a:extLst>
                <a:ext uri="{FF2B5EF4-FFF2-40B4-BE49-F238E27FC236}">
                  <a16:creationId xmlns:a16="http://schemas.microsoft.com/office/drawing/2014/main" id="{3A667A66-6A70-4A58-AE28-B234E022C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7" name="AutoShape 21">
              <a:extLst>
                <a:ext uri="{FF2B5EF4-FFF2-40B4-BE49-F238E27FC236}">
                  <a16:creationId xmlns:a16="http://schemas.microsoft.com/office/drawing/2014/main" id="{9D9B1D14-3DBF-4ABD-A57D-1CB71750D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8" name="AutoShape 22">
              <a:extLst>
                <a:ext uri="{FF2B5EF4-FFF2-40B4-BE49-F238E27FC236}">
                  <a16:creationId xmlns:a16="http://schemas.microsoft.com/office/drawing/2014/main" id="{E444D4FF-F31D-495B-970F-1C9035184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9" name="AutoShape 23">
              <a:extLst>
                <a:ext uri="{FF2B5EF4-FFF2-40B4-BE49-F238E27FC236}">
                  <a16:creationId xmlns:a16="http://schemas.microsoft.com/office/drawing/2014/main" id="{F72833B5-DC46-4AD8-8631-B65C64853B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" name="AutoShape 24">
              <a:extLst>
                <a:ext uri="{FF2B5EF4-FFF2-40B4-BE49-F238E27FC236}">
                  <a16:creationId xmlns:a16="http://schemas.microsoft.com/office/drawing/2014/main" id="{EF660EFA-000E-4B34-ACB7-AD6F1FF3F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" name="AutoShape 25">
              <a:extLst>
                <a:ext uri="{FF2B5EF4-FFF2-40B4-BE49-F238E27FC236}">
                  <a16:creationId xmlns:a16="http://schemas.microsoft.com/office/drawing/2014/main" id="{6AEA2001-1A38-4092-83F4-B85352AD7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2" name="AutoShape 26">
              <a:extLst>
                <a:ext uri="{FF2B5EF4-FFF2-40B4-BE49-F238E27FC236}">
                  <a16:creationId xmlns:a16="http://schemas.microsoft.com/office/drawing/2014/main" id="{82CA0644-46CF-4AAC-8C1E-E586D083A3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3" name="AutoShape 26">
              <a:extLst>
                <a:ext uri="{FF2B5EF4-FFF2-40B4-BE49-F238E27FC236}">
                  <a16:creationId xmlns:a16="http://schemas.microsoft.com/office/drawing/2014/main" id="{BA1BB183-CDEB-42FC-9B85-F85C8C319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11A2D4E-BEB8-42E2-BF13-59E311743197}"/>
              </a:ext>
            </a:extLst>
          </p:cNvPr>
          <p:cNvGrpSpPr/>
          <p:nvPr/>
        </p:nvGrpSpPr>
        <p:grpSpPr>
          <a:xfrm>
            <a:off x="3047051" y="4901378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95" name="AutoShape 18">
              <a:extLst>
                <a:ext uri="{FF2B5EF4-FFF2-40B4-BE49-F238E27FC236}">
                  <a16:creationId xmlns:a16="http://schemas.microsoft.com/office/drawing/2014/main" id="{44E12A43-9C9B-48F1-8C51-97E2AD3FF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6" name="AutoShape 19">
              <a:extLst>
                <a:ext uri="{FF2B5EF4-FFF2-40B4-BE49-F238E27FC236}">
                  <a16:creationId xmlns:a16="http://schemas.microsoft.com/office/drawing/2014/main" id="{0C72ED72-4285-43FC-8CC3-E5CF045EC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7" name="AutoShape 20">
              <a:extLst>
                <a:ext uri="{FF2B5EF4-FFF2-40B4-BE49-F238E27FC236}">
                  <a16:creationId xmlns:a16="http://schemas.microsoft.com/office/drawing/2014/main" id="{ADAFE6DE-18D2-442E-B3CE-79281C2CB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8" name="AutoShape 21">
              <a:extLst>
                <a:ext uri="{FF2B5EF4-FFF2-40B4-BE49-F238E27FC236}">
                  <a16:creationId xmlns:a16="http://schemas.microsoft.com/office/drawing/2014/main" id="{E9F7A2BF-E426-48BB-AE6B-1508EBE7D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9" name="AutoShape 22">
              <a:extLst>
                <a:ext uri="{FF2B5EF4-FFF2-40B4-BE49-F238E27FC236}">
                  <a16:creationId xmlns:a16="http://schemas.microsoft.com/office/drawing/2014/main" id="{E4F634AE-F74F-4F36-9865-C1A3B3E92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0" name="AutoShape 23">
              <a:extLst>
                <a:ext uri="{FF2B5EF4-FFF2-40B4-BE49-F238E27FC236}">
                  <a16:creationId xmlns:a16="http://schemas.microsoft.com/office/drawing/2014/main" id="{92AD41EF-D77B-4CC1-9D38-B54A2AC5FA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" name="AutoShape 24">
              <a:extLst>
                <a:ext uri="{FF2B5EF4-FFF2-40B4-BE49-F238E27FC236}">
                  <a16:creationId xmlns:a16="http://schemas.microsoft.com/office/drawing/2014/main" id="{E17ED096-B0A2-4BC7-930E-6C7B3A422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" name="AutoShape 25">
              <a:extLst>
                <a:ext uri="{FF2B5EF4-FFF2-40B4-BE49-F238E27FC236}">
                  <a16:creationId xmlns:a16="http://schemas.microsoft.com/office/drawing/2014/main" id="{6BEEA263-9210-43FA-BB0A-1DDEE2B82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3" name="AutoShape 26">
              <a:extLst>
                <a:ext uri="{FF2B5EF4-FFF2-40B4-BE49-F238E27FC236}">
                  <a16:creationId xmlns:a16="http://schemas.microsoft.com/office/drawing/2014/main" id="{ACEC70B6-C92A-41F2-AEE7-4EDBC10C0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4" name="AutoShape 26">
              <a:extLst>
                <a:ext uri="{FF2B5EF4-FFF2-40B4-BE49-F238E27FC236}">
                  <a16:creationId xmlns:a16="http://schemas.microsoft.com/office/drawing/2014/main" id="{961B4D1E-DCBB-49FF-82FF-993C428835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8C22819-2010-4F6C-9BEA-5F95C6175596}"/>
              </a:ext>
            </a:extLst>
          </p:cNvPr>
          <p:cNvGrpSpPr/>
          <p:nvPr/>
        </p:nvGrpSpPr>
        <p:grpSpPr>
          <a:xfrm>
            <a:off x="2937510" y="5010866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106" name="AutoShape 18">
              <a:extLst>
                <a:ext uri="{FF2B5EF4-FFF2-40B4-BE49-F238E27FC236}">
                  <a16:creationId xmlns:a16="http://schemas.microsoft.com/office/drawing/2014/main" id="{DD186514-8EDD-494B-8566-0511B4149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7" name="AutoShape 19">
              <a:extLst>
                <a:ext uri="{FF2B5EF4-FFF2-40B4-BE49-F238E27FC236}">
                  <a16:creationId xmlns:a16="http://schemas.microsoft.com/office/drawing/2014/main" id="{B7823855-2137-4569-B996-0953A754D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8" name="AutoShape 20">
              <a:extLst>
                <a:ext uri="{FF2B5EF4-FFF2-40B4-BE49-F238E27FC236}">
                  <a16:creationId xmlns:a16="http://schemas.microsoft.com/office/drawing/2014/main" id="{3C951592-B64E-4D59-BEBB-EF636B3A65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9" name="AutoShape 21">
              <a:extLst>
                <a:ext uri="{FF2B5EF4-FFF2-40B4-BE49-F238E27FC236}">
                  <a16:creationId xmlns:a16="http://schemas.microsoft.com/office/drawing/2014/main" id="{C5080B57-6EDC-4E1F-B106-79791CE80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0" name="AutoShape 22">
              <a:extLst>
                <a:ext uri="{FF2B5EF4-FFF2-40B4-BE49-F238E27FC236}">
                  <a16:creationId xmlns:a16="http://schemas.microsoft.com/office/drawing/2014/main" id="{D18569F2-7BFA-46B3-BA76-AA8FC9415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1" name="AutoShape 23">
              <a:extLst>
                <a:ext uri="{FF2B5EF4-FFF2-40B4-BE49-F238E27FC236}">
                  <a16:creationId xmlns:a16="http://schemas.microsoft.com/office/drawing/2014/main" id="{0F2317E8-B71C-488F-A558-6F1EE50C7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2" name="AutoShape 24">
              <a:extLst>
                <a:ext uri="{FF2B5EF4-FFF2-40B4-BE49-F238E27FC236}">
                  <a16:creationId xmlns:a16="http://schemas.microsoft.com/office/drawing/2014/main" id="{EE049420-F49C-473D-AF84-071622709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3" name="AutoShape 25">
              <a:extLst>
                <a:ext uri="{FF2B5EF4-FFF2-40B4-BE49-F238E27FC236}">
                  <a16:creationId xmlns:a16="http://schemas.microsoft.com/office/drawing/2014/main" id="{FF066AD6-9D44-4C63-B54C-699189E4F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4" name="AutoShape 26">
              <a:extLst>
                <a:ext uri="{FF2B5EF4-FFF2-40B4-BE49-F238E27FC236}">
                  <a16:creationId xmlns:a16="http://schemas.microsoft.com/office/drawing/2014/main" id="{10CEA62E-F94F-46A8-BB7C-B202FB0EBE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5" name="AutoShape 26">
              <a:extLst>
                <a:ext uri="{FF2B5EF4-FFF2-40B4-BE49-F238E27FC236}">
                  <a16:creationId xmlns:a16="http://schemas.microsoft.com/office/drawing/2014/main" id="{439CDB07-1E91-49E3-B898-4FE07F3EC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2291EF17-735F-4802-B696-4EDEE6FA057E}"/>
              </a:ext>
            </a:extLst>
          </p:cNvPr>
          <p:cNvGrpSpPr/>
          <p:nvPr/>
        </p:nvGrpSpPr>
        <p:grpSpPr>
          <a:xfrm>
            <a:off x="2827985" y="5115644"/>
            <a:ext cx="2691219" cy="366658"/>
            <a:chOff x="6452781" y="3505200"/>
            <a:chExt cx="2691219" cy="366658"/>
          </a:xfrm>
          <a:solidFill>
            <a:schemeClr val="bg1">
              <a:lumMod val="50000"/>
            </a:schemeClr>
          </a:solidFill>
        </p:grpSpPr>
        <p:sp>
          <p:nvSpPr>
            <p:cNvPr id="117" name="AutoShape 18">
              <a:extLst>
                <a:ext uri="{FF2B5EF4-FFF2-40B4-BE49-F238E27FC236}">
                  <a16:creationId xmlns:a16="http://schemas.microsoft.com/office/drawing/2014/main" id="{84664D0D-0213-4D0B-A513-C5631F5558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527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8" name="AutoShape 19">
              <a:extLst>
                <a:ext uri="{FF2B5EF4-FFF2-40B4-BE49-F238E27FC236}">
                  <a16:creationId xmlns:a16="http://schemas.microsoft.com/office/drawing/2014/main" id="{0D200D30-DAD3-449D-8577-8FCB62785D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31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9" name="AutoShape 20">
              <a:extLst>
                <a:ext uri="{FF2B5EF4-FFF2-40B4-BE49-F238E27FC236}">
                  <a16:creationId xmlns:a16="http://schemas.microsoft.com/office/drawing/2014/main" id="{B183409F-C7D2-4A3E-9D73-7559883D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734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0" name="AutoShape 21">
              <a:extLst>
                <a:ext uri="{FF2B5EF4-FFF2-40B4-BE49-F238E27FC236}">
                  <a16:creationId xmlns:a16="http://schemas.microsoft.com/office/drawing/2014/main" id="{76D56CFE-F2DF-4610-9B0C-F0F4A29E5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38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1" name="AutoShape 22">
              <a:extLst>
                <a:ext uri="{FF2B5EF4-FFF2-40B4-BE49-F238E27FC236}">
                  <a16:creationId xmlns:a16="http://schemas.microsoft.com/office/drawing/2014/main" id="{CB163168-5A2B-40F9-8390-956AB0D1AA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41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2" name="AutoShape 23">
              <a:extLst>
                <a:ext uri="{FF2B5EF4-FFF2-40B4-BE49-F238E27FC236}">
                  <a16:creationId xmlns:a16="http://schemas.microsoft.com/office/drawing/2014/main" id="{F41B2DB1-6549-4BF6-BA83-F3C95AF399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54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3" name="AutoShape 24">
              <a:extLst>
                <a:ext uri="{FF2B5EF4-FFF2-40B4-BE49-F238E27FC236}">
                  <a16:creationId xmlns:a16="http://schemas.microsoft.com/office/drawing/2014/main" id="{56332D2C-086B-4579-96CB-32B71C883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1488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4" name="AutoShape 25">
              <a:extLst>
                <a:ext uri="{FF2B5EF4-FFF2-40B4-BE49-F238E27FC236}">
                  <a16:creationId xmlns:a16="http://schemas.microsoft.com/office/drawing/2014/main" id="{9C72CF16-DB70-4358-9C51-23757D4225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52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5" name="AutoShape 26">
              <a:extLst>
                <a:ext uri="{FF2B5EF4-FFF2-40B4-BE49-F238E27FC236}">
                  <a16:creationId xmlns:a16="http://schemas.microsoft.com/office/drawing/2014/main" id="{871CFE75-97DA-4B8A-8995-E3610DD0BE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6531" y="3506733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6" name="AutoShape 26">
              <a:extLst>
                <a:ext uri="{FF2B5EF4-FFF2-40B4-BE49-F238E27FC236}">
                  <a16:creationId xmlns:a16="http://schemas.microsoft.com/office/drawing/2014/main" id="{A9E619C6-C9E2-42F7-A039-CA4BAE311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75" y="3505200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2A49B5E-2278-466E-902E-17BB2DEC13F1}"/>
              </a:ext>
            </a:extLst>
          </p:cNvPr>
          <p:cNvGrpSpPr/>
          <p:nvPr/>
        </p:nvGrpSpPr>
        <p:grpSpPr>
          <a:xfrm>
            <a:off x="2825565" y="3902529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128" name="AutoShape 18">
              <a:extLst>
                <a:ext uri="{FF2B5EF4-FFF2-40B4-BE49-F238E27FC236}">
                  <a16:creationId xmlns:a16="http://schemas.microsoft.com/office/drawing/2014/main" id="{5130412B-376C-465B-9B98-C3861BB48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9" name="AutoShape 19">
              <a:extLst>
                <a:ext uri="{FF2B5EF4-FFF2-40B4-BE49-F238E27FC236}">
                  <a16:creationId xmlns:a16="http://schemas.microsoft.com/office/drawing/2014/main" id="{535A7793-0D54-4C55-B42C-C256B3EF8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0" name="AutoShape 20">
              <a:extLst>
                <a:ext uri="{FF2B5EF4-FFF2-40B4-BE49-F238E27FC236}">
                  <a16:creationId xmlns:a16="http://schemas.microsoft.com/office/drawing/2014/main" id="{D681BBDE-39E0-4115-B457-78D080503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1" name="AutoShape 21">
              <a:extLst>
                <a:ext uri="{FF2B5EF4-FFF2-40B4-BE49-F238E27FC236}">
                  <a16:creationId xmlns:a16="http://schemas.microsoft.com/office/drawing/2014/main" id="{C9821003-1D2C-49D1-A02A-08DAA407E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2" name="AutoShape 22">
              <a:extLst>
                <a:ext uri="{FF2B5EF4-FFF2-40B4-BE49-F238E27FC236}">
                  <a16:creationId xmlns:a16="http://schemas.microsoft.com/office/drawing/2014/main" id="{57CEBFCF-EB67-4055-B670-F35661354C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3" name="AutoShape 23">
              <a:extLst>
                <a:ext uri="{FF2B5EF4-FFF2-40B4-BE49-F238E27FC236}">
                  <a16:creationId xmlns:a16="http://schemas.microsoft.com/office/drawing/2014/main" id="{1535D47E-CB18-4EC2-99BB-47EA98E28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4" name="AutoShape 24">
              <a:extLst>
                <a:ext uri="{FF2B5EF4-FFF2-40B4-BE49-F238E27FC236}">
                  <a16:creationId xmlns:a16="http://schemas.microsoft.com/office/drawing/2014/main" id="{6B005261-B3EE-4583-8EF4-69A069214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5" name="AutoShape 25">
              <a:extLst>
                <a:ext uri="{FF2B5EF4-FFF2-40B4-BE49-F238E27FC236}">
                  <a16:creationId xmlns:a16="http://schemas.microsoft.com/office/drawing/2014/main" id="{9AB4CC65-C9DB-4929-BAC7-EFBFA9E088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6" name="AutoShape 26">
              <a:extLst>
                <a:ext uri="{FF2B5EF4-FFF2-40B4-BE49-F238E27FC236}">
                  <a16:creationId xmlns:a16="http://schemas.microsoft.com/office/drawing/2014/main" id="{4AFF5190-F806-4206-BD60-F901936609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37" name="AutoShape 26">
              <a:extLst>
                <a:ext uri="{FF2B5EF4-FFF2-40B4-BE49-F238E27FC236}">
                  <a16:creationId xmlns:a16="http://schemas.microsoft.com/office/drawing/2014/main" id="{C9B140F4-6150-494D-B6B0-FA671D52EA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3DD86EA3-8F3A-4F90-823B-F7B9A841BD74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27" name="AutoShape 18">
                <a:extLst>
                  <a:ext uri="{FF2B5EF4-FFF2-40B4-BE49-F238E27FC236}">
                    <a16:creationId xmlns:a16="http://schemas.microsoft.com/office/drawing/2014/main" id="{B2E7497A-81B5-45F2-844A-300FCF1B3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8" name="AutoShape 19">
                <a:extLst>
                  <a:ext uri="{FF2B5EF4-FFF2-40B4-BE49-F238E27FC236}">
                    <a16:creationId xmlns:a16="http://schemas.microsoft.com/office/drawing/2014/main" id="{0A2CF05A-8D00-46B7-A58D-9522DB217D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9" name="AutoShape 20">
                <a:extLst>
                  <a:ext uri="{FF2B5EF4-FFF2-40B4-BE49-F238E27FC236}">
                    <a16:creationId xmlns:a16="http://schemas.microsoft.com/office/drawing/2014/main" id="{176918B1-2863-4B9D-8DAA-6D56F22920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0" name="AutoShape 21">
                <a:extLst>
                  <a:ext uri="{FF2B5EF4-FFF2-40B4-BE49-F238E27FC236}">
                    <a16:creationId xmlns:a16="http://schemas.microsoft.com/office/drawing/2014/main" id="{7A0164DE-C4F2-42AF-A7C5-75C3253254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1" name="AutoShape 22">
                <a:extLst>
                  <a:ext uri="{FF2B5EF4-FFF2-40B4-BE49-F238E27FC236}">
                    <a16:creationId xmlns:a16="http://schemas.microsoft.com/office/drawing/2014/main" id="{D7874BC2-0C2C-4A33-BFEF-A44FF6C00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2" name="AutoShape 23">
                <a:extLst>
                  <a:ext uri="{FF2B5EF4-FFF2-40B4-BE49-F238E27FC236}">
                    <a16:creationId xmlns:a16="http://schemas.microsoft.com/office/drawing/2014/main" id="{405EE57D-2BA0-473B-A938-71C973E325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3" name="AutoShape 24">
                <a:extLst>
                  <a:ext uri="{FF2B5EF4-FFF2-40B4-BE49-F238E27FC236}">
                    <a16:creationId xmlns:a16="http://schemas.microsoft.com/office/drawing/2014/main" id="{CA33DE48-10FF-4CD1-A51F-DB1162A38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4" name="AutoShape 25">
                <a:extLst>
                  <a:ext uri="{FF2B5EF4-FFF2-40B4-BE49-F238E27FC236}">
                    <a16:creationId xmlns:a16="http://schemas.microsoft.com/office/drawing/2014/main" id="{6F0ED4CA-9A0F-43C6-BC09-1D1B3F974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5" name="AutoShape 26">
                <a:extLst>
                  <a:ext uri="{FF2B5EF4-FFF2-40B4-BE49-F238E27FC236}">
                    <a16:creationId xmlns:a16="http://schemas.microsoft.com/office/drawing/2014/main" id="{2276129B-101C-4D7C-8D1B-BB2A26A8B9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36" name="AutoShape 26">
                <a:extLst>
                  <a:ext uri="{FF2B5EF4-FFF2-40B4-BE49-F238E27FC236}">
                    <a16:creationId xmlns:a16="http://schemas.microsoft.com/office/drawing/2014/main" id="{FA7F825D-0C9C-41C6-90AC-11AD18C8B9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4220EFCE-D5A6-4AAB-9754-6191CAB2EE4A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17" name="AutoShape 18">
                <a:extLst>
                  <a:ext uri="{FF2B5EF4-FFF2-40B4-BE49-F238E27FC236}">
                    <a16:creationId xmlns:a16="http://schemas.microsoft.com/office/drawing/2014/main" id="{EE709203-4087-4F62-8577-25D81161F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8" name="AutoShape 19">
                <a:extLst>
                  <a:ext uri="{FF2B5EF4-FFF2-40B4-BE49-F238E27FC236}">
                    <a16:creationId xmlns:a16="http://schemas.microsoft.com/office/drawing/2014/main" id="{40AB0844-9A7C-4A64-B45F-5A6E9202B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9" name="AutoShape 20">
                <a:extLst>
                  <a:ext uri="{FF2B5EF4-FFF2-40B4-BE49-F238E27FC236}">
                    <a16:creationId xmlns:a16="http://schemas.microsoft.com/office/drawing/2014/main" id="{05E1A8C1-5E0A-434F-A99E-9145EC16AC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0" name="AutoShape 21">
                <a:extLst>
                  <a:ext uri="{FF2B5EF4-FFF2-40B4-BE49-F238E27FC236}">
                    <a16:creationId xmlns:a16="http://schemas.microsoft.com/office/drawing/2014/main" id="{023CE64F-B95E-428E-972C-9F69B3FA3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1" name="AutoShape 22">
                <a:extLst>
                  <a:ext uri="{FF2B5EF4-FFF2-40B4-BE49-F238E27FC236}">
                    <a16:creationId xmlns:a16="http://schemas.microsoft.com/office/drawing/2014/main" id="{807890A4-0BD2-44A0-8ABB-4C5B9F3E90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2" name="AutoShape 23">
                <a:extLst>
                  <a:ext uri="{FF2B5EF4-FFF2-40B4-BE49-F238E27FC236}">
                    <a16:creationId xmlns:a16="http://schemas.microsoft.com/office/drawing/2014/main" id="{BD02721C-2D2B-4A0A-A1D7-E226CCCBE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3" name="AutoShape 24">
                <a:extLst>
                  <a:ext uri="{FF2B5EF4-FFF2-40B4-BE49-F238E27FC236}">
                    <a16:creationId xmlns:a16="http://schemas.microsoft.com/office/drawing/2014/main" id="{2A83F969-7A79-46A0-818E-DE18F06A99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4" name="AutoShape 25">
                <a:extLst>
                  <a:ext uri="{FF2B5EF4-FFF2-40B4-BE49-F238E27FC236}">
                    <a16:creationId xmlns:a16="http://schemas.microsoft.com/office/drawing/2014/main" id="{A1E7F846-75AF-49BA-8F5C-0C723B034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5" name="AutoShape 26">
                <a:extLst>
                  <a:ext uri="{FF2B5EF4-FFF2-40B4-BE49-F238E27FC236}">
                    <a16:creationId xmlns:a16="http://schemas.microsoft.com/office/drawing/2014/main" id="{E3E6897B-A977-4C3C-ABDD-2E6F2D4DDC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26" name="AutoShape 26">
                <a:extLst>
                  <a:ext uri="{FF2B5EF4-FFF2-40B4-BE49-F238E27FC236}">
                    <a16:creationId xmlns:a16="http://schemas.microsoft.com/office/drawing/2014/main" id="{9861E114-8FAD-427F-B44C-1008E5A98A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1C4C2906-B01C-4C48-AB96-BD8CF6AD6BB8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07" name="AutoShape 18">
                <a:extLst>
                  <a:ext uri="{FF2B5EF4-FFF2-40B4-BE49-F238E27FC236}">
                    <a16:creationId xmlns:a16="http://schemas.microsoft.com/office/drawing/2014/main" id="{AD92C0E5-8A3B-4540-B506-F8FF26167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8" name="AutoShape 19">
                <a:extLst>
                  <a:ext uri="{FF2B5EF4-FFF2-40B4-BE49-F238E27FC236}">
                    <a16:creationId xmlns:a16="http://schemas.microsoft.com/office/drawing/2014/main" id="{21095674-BE0F-423A-A488-FA67EEF305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9" name="AutoShape 20">
                <a:extLst>
                  <a:ext uri="{FF2B5EF4-FFF2-40B4-BE49-F238E27FC236}">
                    <a16:creationId xmlns:a16="http://schemas.microsoft.com/office/drawing/2014/main" id="{6F92466D-A25A-42B2-B7EB-C816C19668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0" name="AutoShape 21">
                <a:extLst>
                  <a:ext uri="{FF2B5EF4-FFF2-40B4-BE49-F238E27FC236}">
                    <a16:creationId xmlns:a16="http://schemas.microsoft.com/office/drawing/2014/main" id="{CF16D9E3-03B8-4A3E-AB6D-14BDC695F8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1" name="AutoShape 22">
                <a:extLst>
                  <a:ext uri="{FF2B5EF4-FFF2-40B4-BE49-F238E27FC236}">
                    <a16:creationId xmlns:a16="http://schemas.microsoft.com/office/drawing/2014/main" id="{9672385E-3D89-410E-A804-0FE8255FE7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2" name="AutoShape 23">
                <a:extLst>
                  <a:ext uri="{FF2B5EF4-FFF2-40B4-BE49-F238E27FC236}">
                    <a16:creationId xmlns:a16="http://schemas.microsoft.com/office/drawing/2014/main" id="{2BB68684-C441-4E73-80C3-0D1646F121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3" name="AutoShape 24">
                <a:extLst>
                  <a:ext uri="{FF2B5EF4-FFF2-40B4-BE49-F238E27FC236}">
                    <a16:creationId xmlns:a16="http://schemas.microsoft.com/office/drawing/2014/main" id="{B17CD9A7-FEC7-4038-A951-4205AD9972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4" name="AutoShape 25">
                <a:extLst>
                  <a:ext uri="{FF2B5EF4-FFF2-40B4-BE49-F238E27FC236}">
                    <a16:creationId xmlns:a16="http://schemas.microsoft.com/office/drawing/2014/main" id="{DD69D0E2-4C14-44AA-B7A3-2819D93F3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5" name="AutoShape 26">
                <a:extLst>
                  <a:ext uri="{FF2B5EF4-FFF2-40B4-BE49-F238E27FC236}">
                    <a16:creationId xmlns:a16="http://schemas.microsoft.com/office/drawing/2014/main" id="{C5AB630F-6236-451A-B65C-6EEC2B0FA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16" name="AutoShape 26">
                <a:extLst>
                  <a:ext uri="{FF2B5EF4-FFF2-40B4-BE49-F238E27FC236}">
                    <a16:creationId xmlns:a16="http://schemas.microsoft.com/office/drawing/2014/main" id="{F3619545-7EAE-430C-B69E-64585DEBF1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D3219D11-148D-4250-B314-75CE5861A45A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97" name="AutoShape 18">
                <a:extLst>
                  <a:ext uri="{FF2B5EF4-FFF2-40B4-BE49-F238E27FC236}">
                    <a16:creationId xmlns:a16="http://schemas.microsoft.com/office/drawing/2014/main" id="{8DFCE10E-8993-4980-9525-B87AAF78C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8" name="AutoShape 19">
                <a:extLst>
                  <a:ext uri="{FF2B5EF4-FFF2-40B4-BE49-F238E27FC236}">
                    <a16:creationId xmlns:a16="http://schemas.microsoft.com/office/drawing/2014/main" id="{99E042EE-4F61-449F-B564-A08FA40F08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9" name="AutoShape 20">
                <a:extLst>
                  <a:ext uri="{FF2B5EF4-FFF2-40B4-BE49-F238E27FC236}">
                    <a16:creationId xmlns:a16="http://schemas.microsoft.com/office/drawing/2014/main" id="{6B1A127D-156D-4AD2-879B-564144FA1C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0" name="AutoShape 21">
                <a:extLst>
                  <a:ext uri="{FF2B5EF4-FFF2-40B4-BE49-F238E27FC236}">
                    <a16:creationId xmlns:a16="http://schemas.microsoft.com/office/drawing/2014/main" id="{C7EB68C4-2792-4E77-96BB-9A9941A66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1" name="AutoShape 22">
                <a:extLst>
                  <a:ext uri="{FF2B5EF4-FFF2-40B4-BE49-F238E27FC236}">
                    <a16:creationId xmlns:a16="http://schemas.microsoft.com/office/drawing/2014/main" id="{45059180-444A-4EAF-8D3C-50803AD83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2" name="AutoShape 23">
                <a:extLst>
                  <a:ext uri="{FF2B5EF4-FFF2-40B4-BE49-F238E27FC236}">
                    <a16:creationId xmlns:a16="http://schemas.microsoft.com/office/drawing/2014/main" id="{DBEA2B2C-F96A-4F7A-B784-8EABC5669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3" name="AutoShape 24">
                <a:extLst>
                  <a:ext uri="{FF2B5EF4-FFF2-40B4-BE49-F238E27FC236}">
                    <a16:creationId xmlns:a16="http://schemas.microsoft.com/office/drawing/2014/main" id="{EBD111A0-0CC3-4674-A02E-DB1D8E3BB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4" name="AutoShape 25">
                <a:extLst>
                  <a:ext uri="{FF2B5EF4-FFF2-40B4-BE49-F238E27FC236}">
                    <a16:creationId xmlns:a16="http://schemas.microsoft.com/office/drawing/2014/main" id="{3D770167-F3CD-4D7C-8190-834B5B1FF7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5" name="AutoShape 26">
                <a:extLst>
                  <a:ext uri="{FF2B5EF4-FFF2-40B4-BE49-F238E27FC236}">
                    <a16:creationId xmlns:a16="http://schemas.microsoft.com/office/drawing/2014/main" id="{CEA58A95-48A1-4CB4-9D31-D2C77F40F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06" name="AutoShape 26">
                <a:extLst>
                  <a:ext uri="{FF2B5EF4-FFF2-40B4-BE49-F238E27FC236}">
                    <a16:creationId xmlns:a16="http://schemas.microsoft.com/office/drawing/2014/main" id="{FDA908DD-8ECF-4F1E-A438-B094CB9C7E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B6036BB7-15C7-47AF-BC7D-16CF5BE84E7A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87" name="AutoShape 18">
                <a:extLst>
                  <a:ext uri="{FF2B5EF4-FFF2-40B4-BE49-F238E27FC236}">
                    <a16:creationId xmlns:a16="http://schemas.microsoft.com/office/drawing/2014/main" id="{6021D950-4ACB-4560-840F-3F4EDE8DA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8" name="AutoShape 19">
                <a:extLst>
                  <a:ext uri="{FF2B5EF4-FFF2-40B4-BE49-F238E27FC236}">
                    <a16:creationId xmlns:a16="http://schemas.microsoft.com/office/drawing/2014/main" id="{77F59B77-9DDF-40ED-B2B3-7201D34EA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9" name="AutoShape 20">
                <a:extLst>
                  <a:ext uri="{FF2B5EF4-FFF2-40B4-BE49-F238E27FC236}">
                    <a16:creationId xmlns:a16="http://schemas.microsoft.com/office/drawing/2014/main" id="{5552E6E9-C284-4FD9-8453-AC8AD24339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0" name="AutoShape 21">
                <a:extLst>
                  <a:ext uri="{FF2B5EF4-FFF2-40B4-BE49-F238E27FC236}">
                    <a16:creationId xmlns:a16="http://schemas.microsoft.com/office/drawing/2014/main" id="{D519F57E-5059-48FD-A251-D4925A7E8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1" name="AutoShape 22">
                <a:extLst>
                  <a:ext uri="{FF2B5EF4-FFF2-40B4-BE49-F238E27FC236}">
                    <a16:creationId xmlns:a16="http://schemas.microsoft.com/office/drawing/2014/main" id="{7162D457-D45A-47E4-B8B4-360646AA89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2" name="AutoShape 23">
                <a:extLst>
                  <a:ext uri="{FF2B5EF4-FFF2-40B4-BE49-F238E27FC236}">
                    <a16:creationId xmlns:a16="http://schemas.microsoft.com/office/drawing/2014/main" id="{24F1353C-C2B6-4549-AF0D-EDD682FF89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3" name="AutoShape 24">
                <a:extLst>
                  <a:ext uri="{FF2B5EF4-FFF2-40B4-BE49-F238E27FC236}">
                    <a16:creationId xmlns:a16="http://schemas.microsoft.com/office/drawing/2014/main" id="{0656AC13-F258-4204-A6E9-0D0562DCE3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4" name="AutoShape 25">
                <a:extLst>
                  <a:ext uri="{FF2B5EF4-FFF2-40B4-BE49-F238E27FC236}">
                    <a16:creationId xmlns:a16="http://schemas.microsoft.com/office/drawing/2014/main" id="{2EDC07A6-5E4C-4D9B-A6B7-A7B92DC628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5" name="AutoShape 26">
                <a:extLst>
                  <a:ext uri="{FF2B5EF4-FFF2-40B4-BE49-F238E27FC236}">
                    <a16:creationId xmlns:a16="http://schemas.microsoft.com/office/drawing/2014/main" id="{B3EDF29F-466D-48FD-8A4A-B1934899A2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96" name="AutoShape 26">
                <a:extLst>
                  <a:ext uri="{FF2B5EF4-FFF2-40B4-BE49-F238E27FC236}">
                    <a16:creationId xmlns:a16="http://schemas.microsoft.com/office/drawing/2014/main" id="{03700C5F-E271-46E9-8BF1-6F7C5A8CF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0173FAEC-AE4D-4C7C-B535-CA952425F6A5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77" name="AutoShape 18">
                <a:extLst>
                  <a:ext uri="{FF2B5EF4-FFF2-40B4-BE49-F238E27FC236}">
                    <a16:creationId xmlns:a16="http://schemas.microsoft.com/office/drawing/2014/main" id="{4000B50D-72A5-44EF-AA20-5854A209D6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8" name="AutoShape 19">
                <a:extLst>
                  <a:ext uri="{FF2B5EF4-FFF2-40B4-BE49-F238E27FC236}">
                    <a16:creationId xmlns:a16="http://schemas.microsoft.com/office/drawing/2014/main" id="{76B7FDB0-01B8-4CC0-94E1-B176A46C4B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9" name="AutoShape 20">
                <a:extLst>
                  <a:ext uri="{FF2B5EF4-FFF2-40B4-BE49-F238E27FC236}">
                    <a16:creationId xmlns:a16="http://schemas.microsoft.com/office/drawing/2014/main" id="{3A4DE9CC-CD6D-4B4D-860D-E8DE04BDD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0" name="AutoShape 21">
                <a:extLst>
                  <a:ext uri="{FF2B5EF4-FFF2-40B4-BE49-F238E27FC236}">
                    <a16:creationId xmlns:a16="http://schemas.microsoft.com/office/drawing/2014/main" id="{89394DCC-9338-4EAA-B83C-63B3810F1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1" name="AutoShape 22">
                <a:extLst>
                  <a:ext uri="{FF2B5EF4-FFF2-40B4-BE49-F238E27FC236}">
                    <a16:creationId xmlns:a16="http://schemas.microsoft.com/office/drawing/2014/main" id="{87E328A0-7483-448C-821B-BF9576C7C6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2" name="AutoShape 23">
                <a:extLst>
                  <a:ext uri="{FF2B5EF4-FFF2-40B4-BE49-F238E27FC236}">
                    <a16:creationId xmlns:a16="http://schemas.microsoft.com/office/drawing/2014/main" id="{40FA67A7-0DE9-4588-BFE6-5B6EEDE58B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3" name="AutoShape 24">
                <a:extLst>
                  <a:ext uri="{FF2B5EF4-FFF2-40B4-BE49-F238E27FC236}">
                    <a16:creationId xmlns:a16="http://schemas.microsoft.com/office/drawing/2014/main" id="{B7798242-0CBF-4E40-A8A1-5297788AD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4" name="AutoShape 25">
                <a:extLst>
                  <a:ext uri="{FF2B5EF4-FFF2-40B4-BE49-F238E27FC236}">
                    <a16:creationId xmlns:a16="http://schemas.microsoft.com/office/drawing/2014/main" id="{56EDF0E9-6330-4CF7-9BE2-F9EA05B5B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5" name="AutoShape 26">
                <a:extLst>
                  <a:ext uri="{FF2B5EF4-FFF2-40B4-BE49-F238E27FC236}">
                    <a16:creationId xmlns:a16="http://schemas.microsoft.com/office/drawing/2014/main" id="{ADB354CB-8DC1-4556-9081-7115B851EF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86" name="AutoShape 26">
                <a:extLst>
                  <a:ext uri="{FF2B5EF4-FFF2-40B4-BE49-F238E27FC236}">
                    <a16:creationId xmlns:a16="http://schemas.microsoft.com/office/drawing/2014/main" id="{E3C805D7-9F83-4102-B6C0-4B235A7FFF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ECE3D5FA-C232-443A-9321-698964AFDD20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67" name="AutoShape 18">
                <a:extLst>
                  <a:ext uri="{FF2B5EF4-FFF2-40B4-BE49-F238E27FC236}">
                    <a16:creationId xmlns:a16="http://schemas.microsoft.com/office/drawing/2014/main" id="{F2835071-99DB-4713-86EA-5A27A6B102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8" name="AutoShape 19">
                <a:extLst>
                  <a:ext uri="{FF2B5EF4-FFF2-40B4-BE49-F238E27FC236}">
                    <a16:creationId xmlns:a16="http://schemas.microsoft.com/office/drawing/2014/main" id="{BC87ECB0-EDF2-44FD-9AF2-490BD06C0D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9" name="AutoShape 20">
                <a:extLst>
                  <a:ext uri="{FF2B5EF4-FFF2-40B4-BE49-F238E27FC236}">
                    <a16:creationId xmlns:a16="http://schemas.microsoft.com/office/drawing/2014/main" id="{6C16C2E4-3376-43DC-9869-BB63F9CAB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0" name="AutoShape 21">
                <a:extLst>
                  <a:ext uri="{FF2B5EF4-FFF2-40B4-BE49-F238E27FC236}">
                    <a16:creationId xmlns:a16="http://schemas.microsoft.com/office/drawing/2014/main" id="{73891368-5E26-45A3-B2BC-AD900DD14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1" name="AutoShape 22">
                <a:extLst>
                  <a:ext uri="{FF2B5EF4-FFF2-40B4-BE49-F238E27FC236}">
                    <a16:creationId xmlns:a16="http://schemas.microsoft.com/office/drawing/2014/main" id="{8EA68812-ABAE-4274-BB52-633C5240EF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2" name="AutoShape 23">
                <a:extLst>
                  <a:ext uri="{FF2B5EF4-FFF2-40B4-BE49-F238E27FC236}">
                    <a16:creationId xmlns:a16="http://schemas.microsoft.com/office/drawing/2014/main" id="{7DAF5999-59CC-4C4E-A57A-5D07E2F19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3" name="AutoShape 24">
                <a:extLst>
                  <a:ext uri="{FF2B5EF4-FFF2-40B4-BE49-F238E27FC236}">
                    <a16:creationId xmlns:a16="http://schemas.microsoft.com/office/drawing/2014/main" id="{4B64E4C7-2B10-48AE-82F5-A9E272C1E2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4" name="AutoShape 25">
                <a:extLst>
                  <a:ext uri="{FF2B5EF4-FFF2-40B4-BE49-F238E27FC236}">
                    <a16:creationId xmlns:a16="http://schemas.microsoft.com/office/drawing/2014/main" id="{E0F797E8-0886-4A50-9134-B4FB716CE8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5" name="AutoShape 26">
                <a:extLst>
                  <a:ext uri="{FF2B5EF4-FFF2-40B4-BE49-F238E27FC236}">
                    <a16:creationId xmlns:a16="http://schemas.microsoft.com/office/drawing/2014/main" id="{33726A0C-7657-49DB-AA3C-1E46C5BD69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76" name="AutoShape 26">
                <a:extLst>
                  <a:ext uri="{FF2B5EF4-FFF2-40B4-BE49-F238E27FC236}">
                    <a16:creationId xmlns:a16="http://schemas.microsoft.com/office/drawing/2014/main" id="{9171FC7E-0C7A-4D72-8854-1E9060C38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E9F3CE58-C275-4B39-8405-EC15358CCB77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57" name="AutoShape 18">
                <a:extLst>
                  <a:ext uri="{FF2B5EF4-FFF2-40B4-BE49-F238E27FC236}">
                    <a16:creationId xmlns:a16="http://schemas.microsoft.com/office/drawing/2014/main" id="{CD092F9C-7553-4E97-91F9-F89BA1DC02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8" name="AutoShape 19">
                <a:extLst>
                  <a:ext uri="{FF2B5EF4-FFF2-40B4-BE49-F238E27FC236}">
                    <a16:creationId xmlns:a16="http://schemas.microsoft.com/office/drawing/2014/main" id="{D0CB95FA-7682-4A5E-8C9A-611AFA2E13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9" name="AutoShape 20">
                <a:extLst>
                  <a:ext uri="{FF2B5EF4-FFF2-40B4-BE49-F238E27FC236}">
                    <a16:creationId xmlns:a16="http://schemas.microsoft.com/office/drawing/2014/main" id="{635D0793-F470-4EE8-BE1E-0211B4BEA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0" name="AutoShape 21">
                <a:extLst>
                  <a:ext uri="{FF2B5EF4-FFF2-40B4-BE49-F238E27FC236}">
                    <a16:creationId xmlns:a16="http://schemas.microsoft.com/office/drawing/2014/main" id="{477745F5-22DC-41C0-B87D-6F12BFFD4F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1" name="AutoShape 22">
                <a:extLst>
                  <a:ext uri="{FF2B5EF4-FFF2-40B4-BE49-F238E27FC236}">
                    <a16:creationId xmlns:a16="http://schemas.microsoft.com/office/drawing/2014/main" id="{4E6F3A56-6339-4236-8FF5-C50FCCBD74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2" name="AutoShape 23">
                <a:extLst>
                  <a:ext uri="{FF2B5EF4-FFF2-40B4-BE49-F238E27FC236}">
                    <a16:creationId xmlns:a16="http://schemas.microsoft.com/office/drawing/2014/main" id="{52D17FE5-797A-47AA-92F9-E32A2B5351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3" name="AutoShape 24">
                <a:extLst>
                  <a:ext uri="{FF2B5EF4-FFF2-40B4-BE49-F238E27FC236}">
                    <a16:creationId xmlns:a16="http://schemas.microsoft.com/office/drawing/2014/main" id="{31A6960C-83F1-4B84-B23D-472B5F1F7E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4" name="AutoShape 25">
                <a:extLst>
                  <a:ext uri="{FF2B5EF4-FFF2-40B4-BE49-F238E27FC236}">
                    <a16:creationId xmlns:a16="http://schemas.microsoft.com/office/drawing/2014/main" id="{A82D2786-ED7D-4442-8F98-765C093FE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5" name="AutoShape 26">
                <a:extLst>
                  <a:ext uri="{FF2B5EF4-FFF2-40B4-BE49-F238E27FC236}">
                    <a16:creationId xmlns:a16="http://schemas.microsoft.com/office/drawing/2014/main" id="{A5C0FBBF-4468-4DA8-822B-0298DC8F67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66" name="AutoShape 26">
                <a:extLst>
                  <a:ext uri="{FF2B5EF4-FFF2-40B4-BE49-F238E27FC236}">
                    <a16:creationId xmlns:a16="http://schemas.microsoft.com/office/drawing/2014/main" id="{DD303280-D466-4E14-84F0-4DD8F78EA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1FBE5384-8414-445C-BFAD-BB8FB4B18E2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47" name="AutoShape 18">
                <a:extLst>
                  <a:ext uri="{FF2B5EF4-FFF2-40B4-BE49-F238E27FC236}">
                    <a16:creationId xmlns:a16="http://schemas.microsoft.com/office/drawing/2014/main" id="{8D36C5F0-1195-488B-9E85-175DC4E69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8" name="AutoShape 19">
                <a:extLst>
                  <a:ext uri="{FF2B5EF4-FFF2-40B4-BE49-F238E27FC236}">
                    <a16:creationId xmlns:a16="http://schemas.microsoft.com/office/drawing/2014/main" id="{6E9CF37B-1710-4D3E-8DB4-D18F6BE013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49" name="AutoShape 20">
                <a:extLst>
                  <a:ext uri="{FF2B5EF4-FFF2-40B4-BE49-F238E27FC236}">
                    <a16:creationId xmlns:a16="http://schemas.microsoft.com/office/drawing/2014/main" id="{AD02C119-B31C-4EF1-86F6-40F9E7FB28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0" name="AutoShape 21">
                <a:extLst>
                  <a:ext uri="{FF2B5EF4-FFF2-40B4-BE49-F238E27FC236}">
                    <a16:creationId xmlns:a16="http://schemas.microsoft.com/office/drawing/2014/main" id="{884964E0-31DC-40B4-829E-EC86DA0BF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1" name="AutoShape 22">
                <a:extLst>
                  <a:ext uri="{FF2B5EF4-FFF2-40B4-BE49-F238E27FC236}">
                    <a16:creationId xmlns:a16="http://schemas.microsoft.com/office/drawing/2014/main" id="{28F2D94D-CFB9-415A-A9F7-EE7CEDEED7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2" name="AutoShape 23">
                <a:extLst>
                  <a:ext uri="{FF2B5EF4-FFF2-40B4-BE49-F238E27FC236}">
                    <a16:creationId xmlns:a16="http://schemas.microsoft.com/office/drawing/2014/main" id="{1CEF230A-D8EF-4009-8018-9ADEF4920F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3" name="AutoShape 24">
                <a:extLst>
                  <a:ext uri="{FF2B5EF4-FFF2-40B4-BE49-F238E27FC236}">
                    <a16:creationId xmlns:a16="http://schemas.microsoft.com/office/drawing/2014/main" id="{E3EFF7EE-5656-4CA0-BE5F-6AE18816F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4" name="AutoShape 25">
                <a:extLst>
                  <a:ext uri="{FF2B5EF4-FFF2-40B4-BE49-F238E27FC236}">
                    <a16:creationId xmlns:a16="http://schemas.microsoft.com/office/drawing/2014/main" id="{1B39FA65-8441-4FE4-B200-F993238ECA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5" name="AutoShape 26">
                <a:extLst>
                  <a:ext uri="{FF2B5EF4-FFF2-40B4-BE49-F238E27FC236}">
                    <a16:creationId xmlns:a16="http://schemas.microsoft.com/office/drawing/2014/main" id="{C330E7BE-678F-4675-9E84-28695A533D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56" name="AutoShape 26">
                <a:extLst>
                  <a:ext uri="{FF2B5EF4-FFF2-40B4-BE49-F238E27FC236}">
                    <a16:creationId xmlns:a16="http://schemas.microsoft.com/office/drawing/2014/main" id="{71A7F706-4B3F-4528-8B95-8F56BA5610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A3C9E1EF-C8E7-4E41-9B30-09C97F0DCF4B}"/>
              </a:ext>
            </a:extLst>
          </p:cNvPr>
          <p:cNvGrpSpPr/>
          <p:nvPr/>
        </p:nvGrpSpPr>
        <p:grpSpPr>
          <a:xfrm>
            <a:off x="2821964" y="3646464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238" name="AutoShape 18">
              <a:extLst>
                <a:ext uri="{FF2B5EF4-FFF2-40B4-BE49-F238E27FC236}">
                  <a16:creationId xmlns:a16="http://schemas.microsoft.com/office/drawing/2014/main" id="{C4B224A8-AC6F-4AC6-A315-ADAD97822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9" name="AutoShape 19">
              <a:extLst>
                <a:ext uri="{FF2B5EF4-FFF2-40B4-BE49-F238E27FC236}">
                  <a16:creationId xmlns:a16="http://schemas.microsoft.com/office/drawing/2014/main" id="{4EEBF23F-DF53-4635-B41B-A0F1FA203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0" name="AutoShape 20">
              <a:extLst>
                <a:ext uri="{FF2B5EF4-FFF2-40B4-BE49-F238E27FC236}">
                  <a16:creationId xmlns:a16="http://schemas.microsoft.com/office/drawing/2014/main" id="{4F3FA0AD-B2F3-4910-8EF1-9AE048E3E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1" name="AutoShape 21">
              <a:extLst>
                <a:ext uri="{FF2B5EF4-FFF2-40B4-BE49-F238E27FC236}">
                  <a16:creationId xmlns:a16="http://schemas.microsoft.com/office/drawing/2014/main" id="{57E7E673-AE1D-44E8-AB79-8DBB83860E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2" name="AutoShape 22">
              <a:extLst>
                <a:ext uri="{FF2B5EF4-FFF2-40B4-BE49-F238E27FC236}">
                  <a16:creationId xmlns:a16="http://schemas.microsoft.com/office/drawing/2014/main" id="{20AA588D-9A42-4CE4-824F-C18565865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3" name="AutoShape 23">
              <a:extLst>
                <a:ext uri="{FF2B5EF4-FFF2-40B4-BE49-F238E27FC236}">
                  <a16:creationId xmlns:a16="http://schemas.microsoft.com/office/drawing/2014/main" id="{6590B423-E4E1-49A9-8B6A-0BBEAB482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4" name="AutoShape 24">
              <a:extLst>
                <a:ext uri="{FF2B5EF4-FFF2-40B4-BE49-F238E27FC236}">
                  <a16:creationId xmlns:a16="http://schemas.microsoft.com/office/drawing/2014/main" id="{D18F51DE-F73E-4171-BDFA-6B02736E2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5" name="AutoShape 25">
              <a:extLst>
                <a:ext uri="{FF2B5EF4-FFF2-40B4-BE49-F238E27FC236}">
                  <a16:creationId xmlns:a16="http://schemas.microsoft.com/office/drawing/2014/main" id="{DE7E2165-BF28-45F1-9FCA-19CF73B2E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6" name="AutoShape 26">
              <a:extLst>
                <a:ext uri="{FF2B5EF4-FFF2-40B4-BE49-F238E27FC236}">
                  <a16:creationId xmlns:a16="http://schemas.microsoft.com/office/drawing/2014/main" id="{C008EF36-1BE7-41B4-A0E3-91E4F240F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47" name="AutoShape 26">
              <a:extLst>
                <a:ext uri="{FF2B5EF4-FFF2-40B4-BE49-F238E27FC236}">
                  <a16:creationId xmlns:a16="http://schemas.microsoft.com/office/drawing/2014/main" id="{30769DD9-5779-4E0C-B166-6F125B2D64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1699628D-B667-4868-8EB2-3668820D986B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37" name="AutoShape 18">
                <a:extLst>
                  <a:ext uri="{FF2B5EF4-FFF2-40B4-BE49-F238E27FC236}">
                    <a16:creationId xmlns:a16="http://schemas.microsoft.com/office/drawing/2014/main" id="{FC841197-CEC4-4A3A-B1CC-D3558F963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8" name="AutoShape 19">
                <a:extLst>
                  <a:ext uri="{FF2B5EF4-FFF2-40B4-BE49-F238E27FC236}">
                    <a16:creationId xmlns:a16="http://schemas.microsoft.com/office/drawing/2014/main" id="{C5A25065-00EC-4459-AF00-E616C13438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9" name="AutoShape 20">
                <a:extLst>
                  <a:ext uri="{FF2B5EF4-FFF2-40B4-BE49-F238E27FC236}">
                    <a16:creationId xmlns:a16="http://schemas.microsoft.com/office/drawing/2014/main" id="{D89E73D3-B3A4-44BA-91E7-DE80929EE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0" name="AutoShape 21">
                <a:extLst>
                  <a:ext uri="{FF2B5EF4-FFF2-40B4-BE49-F238E27FC236}">
                    <a16:creationId xmlns:a16="http://schemas.microsoft.com/office/drawing/2014/main" id="{8D5A43B1-486D-4DF4-B398-6B5FA72963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1" name="AutoShape 22">
                <a:extLst>
                  <a:ext uri="{FF2B5EF4-FFF2-40B4-BE49-F238E27FC236}">
                    <a16:creationId xmlns:a16="http://schemas.microsoft.com/office/drawing/2014/main" id="{02FC6895-1574-4797-B659-E2434975C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2" name="AutoShape 23">
                <a:extLst>
                  <a:ext uri="{FF2B5EF4-FFF2-40B4-BE49-F238E27FC236}">
                    <a16:creationId xmlns:a16="http://schemas.microsoft.com/office/drawing/2014/main" id="{A50ADD4E-8F6F-4988-85EC-DE76FD7478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3" name="AutoShape 24">
                <a:extLst>
                  <a:ext uri="{FF2B5EF4-FFF2-40B4-BE49-F238E27FC236}">
                    <a16:creationId xmlns:a16="http://schemas.microsoft.com/office/drawing/2014/main" id="{E76B7E9A-1FE3-4146-9FB3-9270EFF01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4" name="AutoShape 25">
                <a:extLst>
                  <a:ext uri="{FF2B5EF4-FFF2-40B4-BE49-F238E27FC236}">
                    <a16:creationId xmlns:a16="http://schemas.microsoft.com/office/drawing/2014/main" id="{E4DE0864-3262-44FB-8D02-D1C9099A55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5" name="AutoShape 26">
                <a:extLst>
                  <a:ext uri="{FF2B5EF4-FFF2-40B4-BE49-F238E27FC236}">
                    <a16:creationId xmlns:a16="http://schemas.microsoft.com/office/drawing/2014/main" id="{F076E7B1-D60B-4BC0-89F1-FDA608C0EC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46" name="AutoShape 26">
                <a:extLst>
                  <a:ext uri="{FF2B5EF4-FFF2-40B4-BE49-F238E27FC236}">
                    <a16:creationId xmlns:a16="http://schemas.microsoft.com/office/drawing/2014/main" id="{636BCE82-F7A5-4339-BC89-D355BB2F3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8541AD15-6456-430A-8FE0-E9457855078A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27" name="AutoShape 18">
                <a:extLst>
                  <a:ext uri="{FF2B5EF4-FFF2-40B4-BE49-F238E27FC236}">
                    <a16:creationId xmlns:a16="http://schemas.microsoft.com/office/drawing/2014/main" id="{9D20970A-2269-4831-9EEF-23E5BCC06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8" name="AutoShape 19">
                <a:extLst>
                  <a:ext uri="{FF2B5EF4-FFF2-40B4-BE49-F238E27FC236}">
                    <a16:creationId xmlns:a16="http://schemas.microsoft.com/office/drawing/2014/main" id="{E6C5B21C-3AF2-487F-8A80-203BF8BE4D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9" name="AutoShape 20">
                <a:extLst>
                  <a:ext uri="{FF2B5EF4-FFF2-40B4-BE49-F238E27FC236}">
                    <a16:creationId xmlns:a16="http://schemas.microsoft.com/office/drawing/2014/main" id="{6FAC3982-F2E2-4D5F-8A15-6BC7EC7583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0" name="AutoShape 21">
                <a:extLst>
                  <a:ext uri="{FF2B5EF4-FFF2-40B4-BE49-F238E27FC236}">
                    <a16:creationId xmlns:a16="http://schemas.microsoft.com/office/drawing/2014/main" id="{BA724A95-696C-418E-B4DA-06544FE90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1" name="AutoShape 22">
                <a:extLst>
                  <a:ext uri="{FF2B5EF4-FFF2-40B4-BE49-F238E27FC236}">
                    <a16:creationId xmlns:a16="http://schemas.microsoft.com/office/drawing/2014/main" id="{EDF749CC-B7DE-4E8B-91E4-132F84D3C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2" name="AutoShape 23">
                <a:extLst>
                  <a:ext uri="{FF2B5EF4-FFF2-40B4-BE49-F238E27FC236}">
                    <a16:creationId xmlns:a16="http://schemas.microsoft.com/office/drawing/2014/main" id="{24236789-D085-46B3-8712-D09D471B8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3" name="AutoShape 24">
                <a:extLst>
                  <a:ext uri="{FF2B5EF4-FFF2-40B4-BE49-F238E27FC236}">
                    <a16:creationId xmlns:a16="http://schemas.microsoft.com/office/drawing/2014/main" id="{AA12DDAF-4CBC-452D-BC54-03129C866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4" name="AutoShape 25">
                <a:extLst>
                  <a:ext uri="{FF2B5EF4-FFF2-40B4-BE49-F238E27FC236}">
                    <a16:creationId xmlns:a16="http://schemas.microsoft.com/office/drawing/2014/main" id="{E78096C9-925F-4BE1-8E71-C1A279A19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5" name="AutoShape 26">
                <a:extLst>
                  <a:ext uri="{FF2B5EF4-FFF2-40B4-BE49-F238E27FC236}">
                    <a16:creationId xmlns:a16="http://schemas.microsoft.com/office/drawing/2014/main" id="{D950638E-841C-4412-9B62-986C28665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36" name="AutoShape 26">
                <a:extLst>
                  <a:ext uri="{FF2B5EF4-FFF2-40B4-BE49-F238E27FC236}">
                    <a16:creationId xmlns:a16="http://schemas.microsoft.com/office/drawing/2014/main" id="{70BBD2CB-8BA8-4EF9-9B5D-5D2DC47D5F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D521CF00-9DE9-49EA-B052-460A84737E34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17" name="AutoShape 18">
                <a:extLst>
                  <a:ext uri="{FF2B5EF4-FFF2-40B4-BE49-F238E27FC236}">
                    <a16:creationId xmlns:a16="http://schemas.microsoft.com/office/drawing/2014/main" id="{C18E74E5-73C2-4337-AE60-D500ED456F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8" name="AutoShape 19">
                <a:extLst>
                  <a:ext uri="{FF2B5EF4-FFF2-40B4-BE49-F238E27FC236}">
                    <a16:creationId xmlns:a16="http://schemas.microsoft.com/office/drawing/2014/main" id="{E7D8A5AF-6EBD-4B97-867D-10DEF3BA5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9" name="AutoShape 20">
                <a:extLst>
                  <a:ext uri="{FF2B5EF4-FFF2-40B4-BE49-F238E27FC236}">
                    <a16:creationId xmlns:a16="http://schemas.microsoft.com/office/drawing/2014/main" id="{A2CB0C8D-6EC8-4D3F-896A-5A0564BA8C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0" name="AutoShape 21">
                <a:extLst>
                  <a:ext uri="{FF2B5EF4-FFF2-40B4-BE49-F238E27FC236}">
                    <a16:creationId xmlns:a16="http://schemas.microsoft.com/office/drawing/2014/main" id="{4EF7690F-C708-4C2B-A928-A96CDCCEFD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1" name="AutoShape 22">
                <a:extLst>
                  <a:ext uri="{FF2B5EF4-FFF2-40B4-BE49-F238E27FC236}">
                    <a16:creationId xmlns:a16="http://schemas.microsoft.com/office/drawing/2014/main" id="{22D9AB35-1928-4A34-BF04-6ABE45605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2" name="AutoShape 23">
                <a:extLst>
                  <a:ext uri="{FF2B5EF4-FFF2-40B4-BE49-F238E27FC236}">
                    <a16:creationId xmlns:a16="http://schemas.microsoft.com/office/drawing/2014/main" id="{3D4F06B2-64C2-43D0-8EEE-53902F3C5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3" name="AutoShape 24">
                <a:extLst>
                  <a:ext uri="{FF2B5EF4-FFF2-40B4-BE49-F238E27FC236}">
                    <a16:creationId xmlns:a16="http://schemas.microsoft.com/office/drawing/2014/main" id="{0E7717D3-348D-49F0-9D00-9E48B998EA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4" name="AutoShape 25">
                <a:extLst>
                  <a:ext uri="{FF2B5EF4-FFF2-40B4-BE49-F238E27FC236}">
                    <a16:creationId xmlns:a16="http://schemas.microsoft.com/office/drawing/2014/main" id="{345C3131-BCB1-4E2E-9936-BCF960C543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5" name="AutoShape 26">
                <a:extLst>
                  <a:ext uri="{FF2B5EF4-FFF2-40B4-BE49-F238E27FC236}">
                    <a16:creationId xmlns:a16="http://schemas.microsoft.com/office/drawing/2014/main" id="{86ED9E19-019F-4A8F-9E91-4B64859008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6" name="AutoShape 26">
                <a:extLst>
                  <a:ext uri="{FF2B5EF4-FFF2-40B4-BE49-F238E27FC236}">
                    <a16:creationId xmlns:a16="http://schemas.microsoft.com/office/drawing/2014/main" id="{A35EC491-4B07-4A52-98AF-1BAC7F1FE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F6E4EEDF-E79D-4C92-984D-C537B141FE3B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07" name="AutoShape 18">
                <a:extLst>
                  <a:ext uri="{FF2B5EF4-FFF2-40B4-BE49-F238E27FC236}">
                    <a16:creationId xmlns:a16="http://schemas.microsoft.com/office/drawing/2014/main" id="{69107948-D461-4A46-86D1-CDC3E333D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8" name="AutoShape 19">
                <a:extLst>
                  <a:ext uri="{FF2B5EF4-FFF2-40B4-BE49-F238E27FC236}">
                    <a16:creationId xmlns:a16="http://schemas.microsoft.com/office/drawing/2014/main" id="{7B90BF3D-6163-48FD-A531-F2AAA77B0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9" name="AutoShape 20">
                <a:extLst>
                  <a:ext uri="{FF2B5EF4-FFF2-40B4-BE49-F238E27FC236}">
                    <a16:creationId xmlns:a16="http://schemas.microsoft.com/office/drawing/2014/main" id="{57C6D2AB-CEB9-49A3-BB7D-686611E26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0" name="AutoShape 21">
                <a:extLst>
                  <a:ext uri="{FF2B5EF4-FFF2-40B4-BE49-F238E27FC236}">
                    <a16:creationId xmlns:a16="http://schemas.microsoft.com/office/drawing/2014/main" id="{8D0C1109-3BB6-472E-AF9A-8C6C7F4760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1" name="AutoShape 22">
                <a:extLst>
                  <a:ext uri="{FF2B5EF4-FFF2-40B4-BE49-F238E27FC236}">
                    <a16:creationId xmlns:a16="http://schemas.microsoft.com/office/drawing/2014/main" id="{C6DF3034-BDEC-4414-9C72-4E76E1B3C8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2" name="AutoShape 23">
                <a:extLst>
                  <a:ext uri="{FF2B5EF4-FFF2-40B4-BE49-F238E27FC236}">
                    <a16:creationId xmlns:a16="http://schemas.microsoft.com/office/drawing/2014/main" id="{DEE22F18-27CC-4A8C-BBF5-C9E9FAA126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3" name="AutoShape 24">
                <a:extLst>
                  <a:ext uri="{FF2B5EF4-FFF2-40B4-BE49-F238E27FC236}">
                    <a16:creationId xmlns:a16="http://schemas.microsoft.com/office/drawing/2014/main" id="{F59974B2-0A50-48FF-A5C6-AF5C4E6FB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4" name="AutoShape 25">
                <a:extLst>
                  <a:ext uri="{FF2B5EF4-FFF2-40B4-BE49-F238E27FC236}">
                    <a16:creationId xmlns:a16="http://schemas.microsoft.com/office/drawing/2014/main" id="{8B4D61C1-4649-4EED-BFB1-28C54B4BC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5" name="AutoShape 26">
                <a:extLst>
                  <a:ext uri="{FF2B5EF4-FFF2-40B4-BE49-F238E27FC236}">
                    <a16:creationId xmlns:a16="http://schemas.microsoft.com/office/drawing/2014/main" id="{8CE122E4-18B8-458D-A4A4-F6038B768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6" name="AutoShape 26">
                <a:extLst>
                  <a:ext uri="{FF2B5EF4-FFF2-40B4-BE49-F238E27FC236}">
                    <a16:creationId xmlns:a16="http://schemas.microsoft.com/office/drawing/2014/main" id="{A18F66B8-6DDC-456E-B182-77A483799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C1E33E34-AC3F-4107-9E61-ADB10843A1D5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97" name="AutoShape 18">
                <a:extLst>
                  <a:ext uri="{FF2B5EF4-FFF2-40B4-BE49-F238E27FC236}">
                    <a16:creationId xmlns:a16="http://schemas.microsoft.com/office/drawing/2014/main" id="{88F83261-2241-478B-B7ED-DEE79EB7D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8" name="AutoShape 19">
                <a:extLst>
                  <a:ext uri="{FF2B5EF4-FFF2-40B4-BE49-F238E27FC236}">
                    <a16:creationId xmlns:a16="http://schemas.microsoft.com/office/drawing/2014/main" id="{03F5C718-9234-4647-B8DE-1F1BA5BA0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9" name="AutoShape 20">
                <a:extLst>
                  <a:ext uri="{FF2B5EF4-FFF2-40B4-BE49-F238E27FC236}">
                    <a16:creationId xmlns:a16="http://schemas.microsoft.com/office/drawing/2014/main" id="{129B196B-0572-45BA-8B3D-CC7AA99CF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0" name="AutoShape 21">
                <a:extLst>
                  <a:ext uri="{FF2B5EF4-FFF2-40B4-BE49-F238E27FC236}">
                    <a16:creationId xmlns:a16="http://schemas.microsoft.com/office/drawing/2014/main" id="{A036BFE5-5E54-4E7E-AFDC-1986CE909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1" name="AutoShape 22">
                <a:extLst>
                  <a:ext uri="{FF2B5EF4-FFF2-40B4-BE49-F238E27FC236}">
                    <a16:creationId xmlns:a16="http://schemas.microsoft.com/office/drawing/2014/main" id="{724850BB-4433-4791-B398-D9152C6ED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2" name="AutoShape 23">
                <a:extLst>
                  <a:ext uri="{FF2B5EF4-FFF2-40B4-BE49-F238E27FC236}">
                    <a16:creationId xmlns:a16="http://schemas.microsoft.com/office/drawing/2014/main" id="{7959D8BF-F11E-45D0-96B4-0E94A936A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3" name="AutoShape 24">
                <a:extLst>
                  <a:ext uri="{FF2B5EF4-FFF2-40B4-BE49-F238E27FC236}">
                    <a16:creationId xmlns:a16="http://schemas.microsoft.com/office/drawing/2014/main" id="{1FCFC481-FDE9-4F04-B1DE-2AFD2FDD83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4" name="AutoShape 25">
                <a:extLst>
                  <a:ext uri="{FF2B5EF4-FFF2-40B4-BE49-F238E27FC236}">
                    <a16:creationId xmlns:a16="http://schemas.microsoft.com/office/drawing/2014/main" id="{CAF7536B-52E3-4E1B-BA62-F3D97C7E0A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5" name="AutoShape 26">
                <a:extLst>
                  <a:ext uri="{FF2B5EF4-FFF2-40B4-BE49-F238E27FC236}">
                    <a16:creationId xmlns:a16="http://schemas.microsoft.com/office/drawing/2014/main" id="{D629FA99-BB37-4E5D-A9CF-1200081120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6" name="AutoShape 26">
                <a:extLst>
                  <a:ext uri="{FF2B5EF4-FFF2-40B4-BE49-F238E27FC236}">
                    <a16:creationId xmlns:a16="http://schemas.microsoft.com/office/drawing/2014/main" id="{21DC555E-5A3F-4246-B9D3-8E0F38028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B0212CD8-9810-4EA1-8747-B8B73FA81D76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87" name="AutoShape 18">
                <a:extLst>
                  <a:ext uri="{FF2B5EF4-FFF2-40B4-BE49-F238E27FC236}">
                    <a16:creationId xmlns:a16="http://schemas.microsoft.com/office/drawing/2014/main" id="{BBA56275-C6F6-401B-A287-134592ABCA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8" name="AutoShape 19">
                <a:extLst>
                  <a:ext uri="{FF2B5EF4-FFF2-40B4-BE49-F238E27FC236}">
                    <a16:creationId xmlns:a16="http://schemas.microsoft.com/office/drawing/2014/main" id="{C4AB5AFF-8674-4038-BE57-3CAD092D3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9" name="AutoShape 20">
                <a:extLst>
                  <a:ext uri="{FF2B5EF4-FFF2-40B4-BE49-F238E27FC236}">
                    <a16:creationId xmlns:a16="http://schemas.microsoft.com/office/drawing/2014/main" id="{19186C6C-E46E-4C14-846D-DE76D7A652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0" name="AutoShape 21">
                <a:extLst>
                  <a:ext uri="{FF2B5EF4-FFF2-40B4-BE49-F238E27FC236}">
                    <a16:creationId xmlns:a16="http://schemas.microsoft.com/office/drawing/2014/main" id="{9DD4FDBD-A77B-4DDC-A178-33E13B1AF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1" name="AutoShape 22">
                <a:extLst>
                  <a:ext uri="{FF2B5EF4-FFF2-40B4-BE49-F238E27FC236}">
                    <a16:creationId xmlns:a16="http://schemas.microsoft.com/office/drawing/2014/main" id="{A0BF8718-A4F2-4A65-ACC7-8D03DD29F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2" name="AutoShape 23">
                <a:extLst>
                  <a:ext uri="{FF2B5EF4-FFF2-40B4-BE49-F238E27FC236}">
                    <a16:creationId xmlns:a16="http://schemas.microsoft.com/office/drawing/2014/main" id="{73389B4D-6C4D-4321-981D-40C4EF555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3" name="AutoShape 24">
                <a:extLst>
                  <a:ext uri="{FF2B5EF4-FFF2-40B4-BE49-F238E27FC236}">
                    <a16:creationId xmlns:a16="http://schemas.microsoft.com/office/drawing/2014/main" id="{D2489022-660F-4573-A14C-D89F05D56E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4" name="AutoShape 25">
                <a:extLst>
                  <a:ext uri="{FF2B5EF4-FFF2-40B4-BE49-F238E27FC236}">
                    <a16:creationId xmlns:a16="http://schemas.microsoft.com/office/drawing/2014/main" id="{9D45E052-B77F-4B8C-BD31-0C163DC77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5" name="AutoShape 26">
                <a:extLst>
                  <a:ext uri="{FF2B5EF4-FFF2-40B4-BE49-F238E27FC236}">
                    <a16:creationId xmlns:a16="http://schemas.microsoft.com/office/drawing/2014/main" id="{DFD2E4BE-9675-475F-9C38-BA30ED546D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6" name="AutoShape 26">
                <a:extLst>
                  <a:ext uri="{FF2B5EF4-FFF2-40B4-BE49-F238E27FC236}">
                    <a16:creationId xmlns:a16="http://schemas.microsoft.com/office/drawing/2014/main" id="{F79D3316-458C-42E4-BCBC-111DE896D0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4" name="Group 253">
              <a:extLst>
                <a:ext uri="{FF2B5EF4-FFF2-40B4-BE49-F238E27FC236}">
                  <a16:creationId xmlns:a16="http://schemas.microsoft.com/office/drawing/2014/main" id="{76BE4377-1FE5-4944-B1C2-40D4A76F2381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77" name="AutoShape 18">
                <a:extLst>
                  <a:ext uri="{FF2B5EF4-FFF2-40B4-BE49-F238E27FC236}">
                    <a16:creationId xmlns:a16="http://schemas.microsoft.com/office/drawing/2014/main" id="{F11BABCA-DF57-4DA2-94DE-E362D04EE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8" name="AutoShape 19">
                <a:extLst>
                  <a:ext uri="{FF2B5EF4-FFF2-40B4-BE49-F238E27FC236}">
                    <a16:creationId xmlns:a16="http://schemas.microsoft.com/office/drawing/2014/main" id="{9CF5E1B9-E843-4910-9AAA-85885846DE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9" name="AutoShape 20">
                <a:extLst>
                  <a:ext uri="{FF2B5EF4-FFF2-40B4-BE49-F238E27FC236}">
                    <a16:creationId xmlns:a16="http://schemas.microsoft.com/office/drawing/2014/main" id="{7DCED529-FDDA-41F3-83E6-8A5CFB843F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0" name="AutoShape 21">
                <a:extLst>
                  <a:ext uri="{FF2B5EF4-FFF2-40B4-BE49-F238E27FC236}">
                    <a16:creationId xmlns:a16="http://schemas.microsoft.com/office/drawing/2014/main" id="{88F9D7EE-54D0-46BC-BDED-744AE710D9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1" name="AutoShape 22">
                <a:extLst>
                  <a:ext uri="{FF2B5EF4-FFF2-40B4-BE49-F238E27FC236}">
                    <a16:creationId xmlns:a16="http://schemas.microsoft.com/office/drawing/2014/main" id="{05DB5ECE-D2BF-4FE7-8E0E-15481AE98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2" name="AutoShape 23">
                <a:extLst>
                  <a:ext uri="{FF2B5EF4-FFF2-40B4-BE49-F238E27FC236}">
                    <a16:creationId xmlns:a16="http://schemas.microsoft.com/office/drawing/2014/main" id="{638A6759-73FE-49D3-9ABE-98E156F673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3" name="AutoShape 24">
                <a:extLst>
                  <a:ext uri="{FF2B5EF4-FFF2-40B4-BE49-F238E27FC236}">
                    <a16:creationId xmlns:a16="http://schemas.microsoft.com/office/drawing/2014/main" id="{EC957798-F30B-4021-AF39-ADE1FBC70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4" name="AutoShape 25">
                <a:extLst>
                  <a:ext uri="{FF2B5EF4-FFF2-40B4-BE49-F238E27FC236}">
                    <a16:creationId xmlns:a16="http://schemas.microsoft.com/office/drawing/2014/main" id="{F4A0EBEA-4064-426A-8C6B-4118317AF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5" name="AutoShape 26">
                <a:extLst>
                  <a:ext uri="{FF2B5EF4-FFF2-40B4-BE49-F238E27FC236}">
                    <a16:creationId xmlns:a16="http://schemas.microsoft.com/office/drawing/2014/main" id="{3591AABF-E559-43F7-8EDF-0CD80ED825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86" name="AutoShape 26">
                <a:extLst>
                  <a:ext uri="{FF2B5EF4-FFF2-40B4-BE49-F238E27FC236}">
                    <a16:creationId xmlns:a16="http://schemas.microsoft.com/office/drawing/2014/main" id="{47F2AA60-70AB-441C-801C-11E5B1CE1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3D150791-93F2-414B-AAC4-2421435A53BE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67" name="AutoShape 18">
                <a:extLst>
                  <a:ext uri="{FF2B5EF4-FFF2-40B4-BE49-F238E27FC236}">
                    <a16:creationId xmlns:a16="http://schemas.microsoft.com/office/drawing/2014/main" id="{0043BB6F-32A9-4FC3-800F-3E3C98E4D4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8" name="AutoShape 19">
                <a:extLst>
                  <a:ext uri="{FF2B5EF4-FFF2-40B4-BE49-F238E27FC236}">
                    <a16:creationId xmlns:a16="http://schemas.microsoft.com/office/drawing/2014/main" id="{D8674158-0DB0-4C1F-9AAF-12B4C7EB2E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9" name="AutoShape 20">
                <a:extLst>
                  <a:ext uri="{FF2B5EF4-FFF2-40B4-BE49-F238E27FC236}">
                    <a16:creationId xmlns:a16="http://schemas.microsoft.com/office/drawing/2014/main" id="{4E1AF769-8778-4A8F-B261-ACA5862CA2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0" name="AutoShape 21">
                <a:extLst>
                  <a:ext uri="{FF2B5EF4-FFF2-40B4-BE49-F238E27FC236}">
                    <a16:creationId xmlns:a16="http://schemas.microsoft.com/office/drawing/2014/main" id="{A298F880-1BDC-45E9-84BC-0C8BE21DA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1" name="AutoShape 22">
                <a:extLst>
                  <a:ext uri="{FF2B5EF4-FFF2-40B4-BE49-F238E27FC236}">
                    <a16:creationId xmlns:a16="http://schemas.microsoft.com/office/drawing/2014/main" id="{45965982-8A42-4D82-BDF0-C3BC73DB68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2" name="AutoShape 23">
                <a:extLst>
                  <a:ext uri="{FF2B5EF4-FFF2-40B4-BE49-F238E27FC236}">
                    <a16:creationId xmlns:a16="http://schemas.microsoft.com/office/drawing/2014/main" id="{045BFEFB-7AB1-4CF5-A320-E66D2D0F2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3" name="AutoShape 24">
                <a:extLst>
                  <a:ext uri="{FF2B5EF4-FFF2-40B4-BE49-F238E27FC236}">
                    <a16:creationId xmlns:a16="http://schemas.microsoft.com/office/drawing/2014/main" id="{0F701F4F-6F80-42BC-9404-08C41BE35E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4" name="AutoShape 25">
                <a:extLst>
                  <a:ext uri="{FF2B5EF4-FFF2-40B4-BE49-F238E27FC236}">
                    <a16:creationId xmlns:a16="http://schemas.microsoft.com/office/drawing/2014/main" id="{D89062DF-F703-4138-B294-6F8F41243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5" name="AutoShape 26">
                <a:extLst>
                  <a:ext uri="{FF2B5EF4-FFF2-40B4-BE49-F238E27FC236}">
                    <a16:creationId xmlns:a16="http://schemas.microsoft.com/office/drawing/2014/main" id="{4DB398AA-2538-478C-BA8D-4FCB14A28D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76" name="AutoShape 26">
                <a:extLst>
                  <a:ext uri="{FF2B5EF4-FFF2-40B4-BE49-F238E27FC236}">
                    <a16:creationId xmlns:a16="http://schemas.microsoft.com/office/drawing/2014/main" id="{25806871-BE75-4E13-97F2-154A13B43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F724D929-FD06-4765-B848-EC9A040E7C9E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257" name="AutoShape 18">
                <a:extLst>
                  <a:ext uri="{FF2B5EF4-FFF2-40B4-BE49-F238E27FC236}">
                    <a16:creationId xmlns:a16="http://schemas.microsoft.com/office/drawing/2014/main" id="{E5482C14-3519-4435-BDFB-911BCAB0A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8" name="AutoShape 19">
                <a:extLst>
                  <a:ext uri="{FF2B5EF4-FFF2-40B4-BE49-F238E27FC236}">
                    <a16:creationId xmlns:a16="http://schemas.microsoft.com/office/drawing/2014/main" id="{28EFFD17-1190-4889-922F-FB65DB4C7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59" name="AutoShape 20">
                <a:extLst>
                  <a:ext uri="{FF2B5EF4-FFF2-40B4-BE49-F238E27FC236}">
                    <a16:creationId xmlns:a16="http://schemas.microsoft.com/office/drawing/2014/main" id="{FF15D857-BE10-428A-A1F3-694DDB8AC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0" name="AutoShape 21">
                <a:extLst>
                  <a:ext uri="{FF2B5EF4-FFF2-40B4-BE49-F238E27FC236}">
                    <a16:creationId xmlns:a16="http://schemas.microsoft.com/office/drawing/2014/main" id="{44EA9A01-5083-46E8-ACA5-599C98A015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1" name="AutoShape 22">
                <a:extLst>
                  <a:ext uri="{FF2B5EF4-FFF2-40B4-BE49-F238E27FC236}">
                    <a16:creationId xmlns:a16="http://schemas.microsoft.com/office/drawing/2014/main" id="{A1A112D0-2EC0-4A88-8A7B-F33835593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2" name="AutoShape 23">
                <a:extLst>
                  <a:ext uri="{FF2B5EF4-FFF2-40B4-BE49-F238E27FC236}">
                    <a16:creationId xmlns:a16="http://schemas.microsoft.com/office/drawing/2014/main" id="{FA097FC5-4616-4D34-A8C8-E4F3C155F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3" name="AutoShape 24">
                <a:extLst>
                  <a:ext uri="{FF2B5EF4-FFF2-40B4-BE49-F238E27FC236}">
                    <a16:creationId xmlns:a16="http://schemas.microsoft.com/office/drawing/2014/main" id="{60D708D1-0F4A-47F9-9905-96A21C4713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4" name="AutoShape 25">
                <a:extLst>
                  <a:ext uri="{FF2B5EF4-FFF2-40B4-BE49-F238E27FC236}">
                    <a16:creationId xmlns:a16="http://schemas.microsoft.com/office/drawing/2014/main" id="{0A7CA71C-725A-4F6D-B416-4BCB7BADC5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5" name="AutoShape 26">
                <a:extLst>
                  <a:ext uri="{FF2B5EF4-FFF2-40B4-BE49-F238E27FC236}">
                    <a16:creationId xmlns:a16="http://schemas.microsoft.com/office/drawing/2014/main" id="{AC45B38F-1C2F-4DB9-B39B-AB5B600B8D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66" name="AutoShape 26">
                <a:extLst>
                  <a:ext uri="{FF2B5EF4-FFF2-40B4-BE49-F238E27FC236}">
                    <a16:creationId xmlns:a16="http://schemas.microsoft.com/office/drawing/2014/main" id="{BE629C35-C67F-4883-B397-C420D7ACB7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347" name="Group 346">
            <a:extLst>
              <a:ext uri="{FF2B5EF4-FFF2-40B4-BE49-F238E27FC236}">
                <a16:creationId xmlns:a16="http://schemas.microsoft.com/office/drawing/2014/main" id="{9B0C6E32-7A1A-4463-AD63-E1BFE4F65639}"/>
              </a:ext>
            </a:extLst>
          </p:cNvPr>
          <p:cNvGrpSpPr/>
          <p:nvPr/>
        </p:nvGrpSpPr>
        <p:grpSpPr>
          <a:xfrm>
            <a:off x="2821964" y="338328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348" name="AutoShape 18">
              <a:extLst>
                <a:ext uri="{FF2B5EF4-FFF2-40B4-BE49-F238E27FC236}">
                  <a16:creationId xmlns:a16="http://schemas.microsoft.com/office/drawing/2014/main" id="{7FB7051E-1688-470C-9919-3E745621B7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9" name="AutoShape 19">
              <a:extLst>
                <a:ext uri="{FF2B5EF4-FFF2-40B4-BE49-F238E27FC236}">
                  <a16:creationId xmlns:a16="http://schemas.microsoft.com/office/drawing/2014/main" id="{3799D02D-AC7D-492C-93B2-77ADF1F06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0" name="AutoShape 20">
              <a:extLst>
                <a:ext uri="{FF2B5EF4-FFF2-40B4-BE49-F238E27FC236}">
                  <a16:creationId xmlns:a16="http://schemas.microsoft.com/office/drawing/2014/main" id="{257788F6-43FD-43E2-8101-67E702BE1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1" name="AutoShape 21">
              <a:extLst>
                <a:ext uri="{FF2B5EF4-FFF2-40B4-BE49-F238E27FC236}">
                  <a16:creationId xmlns:a16="http://schemas.microsoft.com/office/drawing/2014/main" id="{5D4ABAD0-2629-4723-A494-DC1ADCC15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2" name="AutoShape 22">
              <a:extLst>
                <a:ext uri="{FF2B5EF4-FFF2-40B4-BE49-F238E27FC236}">
                  <a16:creationId xmlns:a16="http://schemas.microsoft.com/office/drawing/2014/main" id="{AD799EE0-B16D-4E04-B4C4-DA0AD4955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3" name="AutoShape 23">
              <a:extLst>
                <a:ext uri="{FF2B5EF4-FFF2-40B4-BE49-F238E27FC236}">
                  <a16:creationId xmlns:a16="http://schemas.microsoft.com/office/drawing/2014/main" id="{88C4FB56-CFF5-4D58-9908-5DEF3060E1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4" name="AutoShape 24">
              <a:extLst>
                <a:ext uri="{FF2B5EF4-FFF2-40B4-BE49-F238E27FC236}">
                  <a16:creationId xmlns:a16="http://schemas.microsoft.com/office/drawing/2014/main" id="{5B85A06B-63A2-41FB-8DEB-D30F32F38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5" name="AutoShape 25">
              <a:extLst>
                <a:ext uri="{FF2B5EF4-FFF2-40B4-BE49-F238E27FC236}">
                  <a16:creationId xmlns:a16="http://schemas.microsoft.com/office/drawing/2014/main" id="{84E65DF9-D9A5-474C-89B8-33C21787A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6" name="AutoShape 26">
              <a:extLst>
                <a:ext uri="{FF2B5EF4-FFF2-40B4-BE49-F238E27FC236}">
                  <a16:creationId xmlns:a16="http://schemas.microsoft.com/office/drawing/2014/main" id="{30F1E2C5-4CE9-41A6-9ED4-0FE40F7FD0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7" name="AutoShape 26">
              <a:extLst>
                <a:ext uri="{FF2B5EF4-FFF2-40B4-BE49-F238E27FC236}">
                  <a16:creationId xmlns:a16="http://schemas.microsoft.com/office/drawing/2014/main" id="{E96BDE7A-F979-46B0-A123-756B1DBF78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358" name="Group 357">
              <a:extLst>
                <a:ext uri="{FF2B5EF4-FFF2-40B4-BE49-F238E27FC236}">
                  <a16:creationId xmlns:a16="http://schemas.microsoft.com/office/drawing/2014/main" id="{92D4E5B0-D8A0-4C82-9012-6717580DE02D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47" name="AutoShape 18">
                <a:extLst>
                  <a:ext uri="{FF2B5EF4-FFF2-40B4-BE49-F238E27FC236}">
                    <a16:creationId xmlns:a16="http://schemas.microsoft.com/office/drawing/2014/main" id="{EDEE5331-DFCA-4DD7-A79B-B1D9E08B87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8" name="AutoShape 19">
                <a:extLst>
                  <a:ext uri="{FF2B5EF4-FFF2-40B4-BE49-F238E27FC236}">
                    <a16:creationId xmlns:a16="http://schemas.microsoft.com/office/drawing/2014/main" id="{CF123A59-DEEC-4390-B119-8091A9035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9" name="AutoShape 20">
                <a:extLst>
                  <a:ext uri="{FF2B5EF4-FFF2-40B4-BE49-F238E27FC236}">
                    <a16:creationId xmlns:a16="http://schemas.microsoft.com/office/drawing/2014/main" id="{6C75B04D-F14E-4FC5-A4FB-45EDEEAB5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0" name="AutoShape 21">
                <a:extLst>
                  <a:ext uri="{FF2B5EF4-FFF2-40B4-BE49-F238E27FC236}">
                    <a16:creationId xmlns:a16="http://schemas.microsoft.com/office/drawing/2014/main" id="{B50ED69B-D676-4E37-82D9-2640A4B23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1" name="AutoShape 22">
                <a:extLst>
                  <a:ext uri="{FF2B5EF4-FFF2-40B4-BE49-F238E27FC236}">
                    <a16:creationId xmlns:a16="http://schemas.microsoft.com/office/drawing/2014/main" id="{DD8CB775-302E-4502-88F8-0C8F2FBCE9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2" name="AutoShape 23">
                <a:extLst>
                  <a:ext uri="{FF2B5EF4-FFF2-40B4-BE49-F238E27FC236}">
                    <a16:creationId xmlns:a16="http://schemas.microsoft.com/office/drawing/2014/main" id="{5FFAC284-9011-4C50-9A6F-3847E94AC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3" name="AutoShape 24">
                <a:extLst>
                  <a:ext uri="{FF2B5EF4-FFF2-40B4-BE49-F238E27FC236}">
                    <a16:creationId xmlns:a16="http://schemas.microsoft.com/office/drawing/2014/main" id="{78DB6947-111B-4F35-9FD3-402D51577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4" name="AutoShape 25">
                <a:extLst>
                  <a:ext uri="{FF2B5EF4-FFF2-40B4-BE49-F238E27FC236}">
                    <a16:creationId xmlns:a16="http://schemas.microsoft.com/office/drawing/2014/main" id="{D24E9C26-CEC8-4195-BABA-D34681E7D0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5" name="AutoShape 26">
                <a:extLst>
                  <a:ext uri="{FF2B5EF4-FFF2-40B4-BE49-F238E27FC236}">
                    <a16:creationId xmlns:a16="http://schemas.microsoft.com/office/drawing/2014/main" id="{30157E48-9A21-4A7B-A943-D63DC60D6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56" name="AutoShape 26">
                <a:extLst>
                  <a:ext uri="{FF2B5EF4-FFF2-40B4-BE49-F238E27FC236}">
                    <a16:creationId xmlns:a16="http://schemas.microsoft.com/office/drawing/2014/main" id="{A5A86452-0AB9-4AAD-BA35-A52B8B467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59" name="Group 358">
              <a:extLst>
                <a:ext uri="{FF2B5EF4-FFF2-40B4-BE49-F238E27FC236}">
                  <a16:creationId xmlns:a16="http://schemas.microsoft.com/office/drawing/2014/main" id="{806FA701-6063-4CF2-A921-98A26C6B24BC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37" name="AutoShape 18">
                <a:extLst>
                  <a:ext uri="{FF2B5EF4-FFF2-40B4-BE49-F238E27FC236}">
                    <a16:creationId xmlns:a16="http://schemas.microsoft.com/office/drawing/2014/main" id="{C828DF6B-8059-4FA3-8B61-BC36636DF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8" name="AutoShape 19">
                <a:extLst>
                  <a:ext uri="{FF2B5EF4-FFF2-40B4-BE49-F238E27FC236}">
                    <a16:creationId xmlns:a16="http://schemas.microsoft.com/office/drawing/2014/main" id="{82192E5C-821D-4EAC-856A-60FC237C3D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9" name="AutoShape 20">
                <a:extLst>
                  <a:ext uri="{FF2B5EF4-FFF2-40B4-BE49-F238E27FC236}">
                    <a16:creationId xmlns:a16="http://schemas.microsoft.com/office/drawing/2014/main" id="{8646CDA3-EC4E-41CA-B90A-4E16BA94C2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0" name="AutoShape 21">
                <a:extLst>
                  <a:ext uri="{FF2B5EF4-FFF2-40B4-BE49-F238E27FC236}">
                    <a16:creationId xmlns:a16="http://schemas.microsoft.com/office/drawing/2014/main" id="{D4F657AD-0B0A-4330-8D69-5ACE5ECB7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1" name="AutoShape 22">
                <a:extLst>
                  <a:ext uri="{FF2B5EF4-FFF2-40B4-BE49-F238E27FC236}">
                    <a16:creationId xmlns:a16="http://schemas.microsoft.com/office/drawing/2014/main" id="{272D0E1F-FA03-4DC4-BD80-31827DBAA6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2" name="AutoShape 23">
                <a:extLst>
                  <a:ext uri="{FF2B5EF4-FFF2-40B4-BE49-F238E27FC236}">
                    <a16:creationId xmlns:a16="http://schemas.microsoft.com/office/drawing/2014/main" id="{8213575A-EF6C-4AB7-86F4-EFE9BBCCDC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3" name="AutoShape 24">
                <a:extLst>
                  <a:ext uri="{FF2B5EF4-FFF2-40B4-BE49-F238E27FC236}">
                    <a16:creationId xmlns:a16="http://schemas.microsoft.com/office/drawing/2014/main" id="{90D8B518-C176-44CC-BB25-669838BA5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4" name="AutoShape 25">
                <a:extLst>
                  <a:ext uri="{FF2B5EF4-FFF2-40B4-BE49-F238E27FC236}">
                    <a16:creationId xmlns:a16="http://schemas.microsoft.com/office/drawing/2014/main" id="{B102F367-9A6F-4A92-B99B-A6965DCA70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5" name="AutoShape 26">
                <a:extLst>
                  <a:ext uri="{FF2B5EF4-FFF2-40B4-BE49-F238E27FC236}">
                    <a16:creationId xmlns:a16="http://schemas.microsoft.com/office/drawing/2014/main" id="{A085B7EB-C19A-49DC-B715-6606ED676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46" name="AutoShape 26">
                <a:extLst>
                  <a:ext uri="{FF2B5EF4-FFF2-40B4-BE49-F238E27FC236}">
                    <a16:creationId xmlns:a16="http://schemas.microsoft.com/office/drawing/2014/main" id="{D8E51D26-5410-42EB-97BD-D92A7484B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0" name="Group 359">
              <a:extLst>
                <a:ext uri="{FF2B5EF4-FFF2-40B4-BE49-F238E27FC236}">
                  <a16:creationId xmlns:a16="http://schemas.microsoft.com/office/drawing/2014/main" id="{CE59E580-E148-4C61-B3FB-E0905D04FE0B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27" name="AutoShape 18">
                <a:extLst>
                  <a:ext uri="{FF2B5EF4-FFF2-40B4-BE49-F238E27FC236}">
                    <a16:creationId xmlns:a16="http://schemas.microsoft.com/office/drawing/2014/main" id="{351F0192-EBBB-4FFB-B995-14FC86FF71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8" name="AutoShape 19">
                <a:extLst>
                  <a:ext uri="{FF2B5EF4-FFF2-40B4-BE49-F238E27FC236}">
                    <a16:creationId xmlns:a16="http://schemas.microsoft.com/office/drawing/2014/main" id="{E7E69AC1-B7F2-407C-AFF9-CA1CFC433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9" name="AutoShape 20">
                <a:extLst>
                  <a:ext uri="{FF2B5EF4-FFF2-40B4-BE49-F238E27FC236}">
                    <a16:creationId xmlns:a16="http://schemas.microsoft.com/office/drawing/2014/main" id="{2DDB70E2-7AE4-4855-B9E4-48EACEE805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0" name="AutoShape 21">
                <a:extLst>
                  <a:ext uri="{FF2B5EF4-FFF2-40B4-BE49-F238E27FC236}">
                    <a16:creationId xmlns:a16="http://schemas.microsoft.com/office/drawing/2014/main" id="{4F7EB11B-65A0-4EF8-A7F1-1B1E5887B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1" name="AutoShape 22">
                <a:extLst>
                  <a:ext uri="{FF2B5EF4-FFF2-40B4-BE49-F238E27FC236}">
                    <a16:creationId xmlns:a16="http://schemas.microsoft.com/office/drawing/2014/main" id="{D1F8A3C2-7722-4A2F-96A5-6B6925BDB9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2" name="AutoShape 23">
                <a:extLst>
                  <a:ext uri="{FF2B5EF4-FFF2-40B4-BE49-F238E27FC236}">
                    <a16:creationId xmlns:a16="http://schemas.microsoft.com/office/drawing/2014/main" id="{158CD988-1A3C-4AE5-A83B-FED80C2F34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3" name="AutoShape 24">
                <a:extLst>
                  <a:ext uri="{FF2B5EF4-FFF2-40B4-BE49-F238E27FC236}">
                    <a16:creationId xmlns:a16="http://schemas.microsoft.com/office/drawing/2014/main" id="{D67DFA0C-59F7-4E6C-8DD3-EC9FB8595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4" name="AutoShape 25">
                <a:extLst>
                  <a:ext uri="{FF2B5EF4-FFF2-40B4-BE49-F238E27FC236}">
                    <a16:creationId xmlns:a16="http://schemas.microsoft.com/office/drawing/2014/main" id="{854CEE8F-4C7D-434B-816A-AE2DA2339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5" name="AutoShape 26">
                <a:extLst>
                  <a:ext uri="{FF2B5EF4-FFF2-40B4-BE49-F238E27FC236}">
                    <a16:creationId xmlns:a16="http://schemas.microsoft.com/office/drawing/2014/main" id="{96684B8A-68F8-414B-8257-2C51B87578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36" name="AutoShape 26">
                <a:extLst>
                  <a:ext uri="{FF2B5EF4-FFF2-40B4-BE49-F238E27FC236}">
                    <a16:creationId xmlns:a16="http://schemas.microsoft.com/office/drawing/2014/main" id="{2202194A-10E9-4C07-8FB0-3246BBAF6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1" name="Group 360">
              <a:extLst>
                <a:ext uri="{FF2B5EF4-FFF2-40B4-BE49-F238E27FC236}">
                  <a16:creationId xmlns:a16="http://schemas.microsoft.com/office/drawing/2014/main" id="{1306D2F1-5628-4584-9E8C-DA434038C9B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17" name="AutoShape 18">
                <a:extLst>
                  <a:ext uri="{FF2B5EF4-FFF2-40B4-BE49-F238E27FC236}">
                    <a16:creationId xmlns:a16="http://schemas.microsoft.com/office/drawing/2014/main" id="{BD56BF11-CD22-4BBC-83AF-9DA23F3AF7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8" name="AutoShape 19">
                <a:extLst>
                  <a:ext uri="{FF2B5EF4-FFF2-40B4-BE49-F238E27FC236}">
                    <a16:creationId xmlns:a16="http://schemas.microsoft.com/office/drawing/2014/main" id="{330918EB-5C79-4166-A1A4-F11A6019E8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9" name="AutoShape 20">
                <a:extLst>
                  <a:ext uri="{FF2B5EF4-FFF2-40B4-BE49-F238E27FC236}">
                    <a16:creationId xmlns:a16="http://schemas.microsoft.com/office/drawing/2014/main" id="{7889D12E-6370-4FD4-992E-DCF63D6F1E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0" name="AutoShape 21">
                <a:extLst>
                  <a:ext uri="{FF2B5EF4-FFF2-40B4-BE49-F238E27FC236}">
                    <a16:creationId xmlns:a16="http://schemas.microsoft.com/office/drawing/2014/main" id="{AD8F5CF1-C446-4652-99AA-EC239D1E2E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1" name="AutoShape 22">
                <a:extLst>
                  <a:ext uri="{FF2B5EF4-FFF2-40B4-BE49-F238E27FC236}">
                    <a16:creationId xmlns:a16="http://schemas.microsoft.com/office/drawing/2014/main" id="{5E372E79-2890-4C00-8063-CFDB652606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2" name="AutoShape 23">
                <a:extLst>
                  <a:ext uri="{FF2B5EF4-FFF2-40B4-BE49-F238E27FC236}">
                    <a16:creationId xmlns:a16="http://schemas.microsoft.com/office/drawing/2014/main" id="{63F63014-EBE7-40CC-8E0A-5C4908FFF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3" name="AutoShape 24">
                <a:extLst>
                  <a:ext uri="{FF2B5EF4-FFF2-40B4-BE49-F238E27FC236}">
                    <a16:creationId xmlns:a16="http://schemas.microsoft.com/office/drawing/2014/main" id="{6D2D7DB8-1CF8-4B5A-993F-18B94717DD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4" name="AutoShape 25">
                <a:extLst>
                  <a:ext uri="{FF2B5EF4-FFF2-40B4-BE49-F238E27FC236}">
                    <a16:creationId xmlns:a16="http://schemas.microsoft.com/office/drawing/2014/main" id="{70F163F9-7D44-484A-9AA6-B03DC5F5C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5" name="AutoShape 26">
                <a:extLst>
                  <a:ext uri="{FF2B5EF4-FFF2-40B4-BE49-F238E27FC236}">
                    <a16:creationId xmlns:a16="http://schemas.microsoft.com/office/drawing/2014/main" id="{89CE7350-1F66-4EBF-8182-043BAC2B4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26" name="AutoShape 26">
                <a:extLst>
                  <a:ext uri="{FF2B5EF4-FFF2-40B4-BE49-F238E27FC236}">
                    <a16:creationId xmlns:a16="http://schemas.microsoft.com/office/drawing/2014/main" id="{F1DE5A9B-9CB7-4EDB-9753-1C546179AA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B3B1190D-C5A8-4E0A-B509-4EF89939C84E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07" name="AutoShape 18">
                <a:extLst>
                  <a:ext uri="{FF2B5EF4-FFF2-40B4-BE49-F238E27FC236}">
                    <a16:creationId xmlns:a16="http://schemas.microsoft.com/office/drawing/2014/main" id="{4D824A46-5E01-4A98-B385-A3AE0F276F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8" name="AutoShape 19">
                <a:extLst>
                  <a:ext uri="{FF2B5EF4-FFF2-40B4-BE49-F238E27FC236}">
                    <a16:creationId xmlns:a16="http://schemas.microsoft.com/office/drawing/2014/main" id="{D0F3F102-BBCA-4855-9370-8927C6A3F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9" name="AutoShape 20">
                <a:extLst>
                  <a:ext uri="{FF2B5EF4-FFF2-40B4-BE49-F238E27FC236}">
                    <a16:creationId xmlns:a16="http://schemas.microsoft.com/office/drawing/2014/main" id="{5B2AFC03-0519-4AFA-A649-DC9EE4A3E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0" name="AutoShape 21">
                <a:extLst>
                  <a:ext uri="{FF2B5EF4-FFF2-40B4-BE49-F238E27FC236}">
                    <a16:creationId xmlns:a16="http://schemas.microsoft.com/office/drawing/2014/main" id="{261B1CC9-A7BF-477B-8C27-9C8F091065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1" name="AutoShape 22">
                <a:extLst>
                  <a:ext uri="{FF2B5EF4-FFF2-40B4-BE49-F238E27FC236}">
                    <a16:creationId xmlns:a16="http://schemas.microsoft.com/office/drawing/2014/main" id="{7535EB30-F6DA-4D49-AF9E-4CC3EE260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2" name="AutoShape 23">
                <a:extLst>
                  <a:ext uri="{FF2B5EF4-FFF2-40B4-BE49-F238E27FC236}">
                    <a16:creationId xmlns:a16="http://schemas.microsoft.com/office/drawing/2014/main" id="{7D535528-EEF4-4E40-9615-D14604470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3" name="AutoShape 24">
                <a:extLst>
                  <a:ext uri="{FF2B5EF4-FFF2-40B4-BE49-F238E27FC236}">
                    <a16:creationId xmlns:a16="http://schemas.microsoft.com/office/drawing/2014/main" id="{FC6E268A-42BD-425D-A655-505A9FF3E4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4" name="AutoShape 25">
                <a:extLst>
                  <a:ext uri="{FF2B5EF4-FFF2-40B4-BE49-F238E27FC236}">
                    <a16:creationId xmlns:a16="http://schemas.microsoft.com/office/drawing/2014/main" id="{C5FA88C1-C50C-4C6F-8D9E-9B65ECE0AA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5" name="AutoShape 26">
                <a:extLst>
                  <a:ext uri="{FF2B5EF4-FFF2-40B4-BE49-F238E27FC236}">
                    <a16:creationId xmlns:a16="http://schemas.microsoft.com/office/drawing/2014/main" id="{4934D983-8A91-4AD0-906C-6F2F358D7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16" name="AutoShape 26">
                <a:extLst>
                  <a:ext uri="{FF2B5EF4-FFF2-40B4-BE49-F238E27FC236}">
                    <a16:creationId xmlns:a16="http://schemas.microsoft.com/office/drawing/2014/main" id="{C5947BEB-7623-4214-B2ED-D2862C1A7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3" name="Group 362">
              <a:extLst>
                <a:ext uri="{FF2B5EF4-FFF2-40B4-BE49-F238E27FC236}">
                  <a16:creationId xmlns:a16="http://schemas.microsoft.com/office/drawing/2014/main" id="{8542FCA0-21A1-4FEA-B612-C73DBF906741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97" name="AutoShape 18">
                <a:extLst>
                  <a:ext uri="{FF2B5EF4-FFF2-40B4-BE49-F238E27FC236}">
                    <a16:creationId xmlns:a16="http://schemas.microsoft.com/office/drawing/2014/main" id="{DB7E667D-A544-45F1-A69A-749B36E475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8" name="AutoShape 19">
                <a:extLst>
                  <a:ext uri="{FF2B5EF4-FFF2-40B4-BE49-F238E27FC236}">
                    <a16:creationId xmlns:a16="http://schemas.microsoft.com/office/drawing/2014/main" id="{EEECA390-9752-4EA4-B67D-5A950CC8C2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9" name="AutoShape 20">
                <a:extLst>
                  <a:ext uri="{FF2B5EF4-FFF2-40B4-BE49-F238E27FC236}">
                    <a16:creationId xmlns:a16="http://schemas.microsoft.com/office/drawing/2014/main" id="{D6911A39-6DD7-4F7B-8CDD-080397174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0" name="AutoShape 21">
                <a:extLst>
                  <a:ext uri="{FF2B5EF4-FFF2-40B4-BE49-F238E27FC236}">
                    <a16:creationId xmlns:a16="http://schemas.microsoft.com/office/drawing/2014/main" id="{12605E04-A1F4-4CB6-80A8-3771A62E6C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1" name="AutoShape 22">
                <a:extLst>
                  <a:ext uri="{FF2B5EF4-FFF2-40B4-BE49-F238E27FC236}">
                    <a16:creationId xmlns:a16="http://schemas.microsoft.com/office/drawing/2014/main" id="{A31CF488-D8EC-45F6-BD9B-B4DAC8FD3B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2" name="AutoShape 23">
                <a:extLst>
                  <a:ext uri="{FF2B5EF4-FFF2-40B4-BE49-F238E27FC236}">
                    <a16:creationId xmlns:a16="http://schemas.microsoft.com/office/drawing/2014/main" id="{4151A3D2-E28D-456E-BAD8-7B2BAFDF8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3" name="AutoShape 24">
                <a:extLst>
                  <a:ext uri="{FF2B5EF4-FFF2-40B4-BE49-F238E27FC236}">
                    <a16:creationId xmlns:a16="http://schemas.microsoft.com/office/drawing/2014/main" id="{45968AB4-92E3-4A1F-92C9-F2C19CF4C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4" name="AutoShape 25">
                <a:extLst>
                  <a:ext uri="{FF2B5EF4-FFF2-40B4-BE49-F238E27FC236}">
                    <a16:creationId xmlns:a16="http://schemas.microsoft.com/office/drawing/2014/main" id="{29E5B9FD-5129-4FC1-8041-66C18C22C0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5" name="AutoShape 26">
                <a:extLst>
                  <a:ext uri="{FF2B5EF4-FFF2-40B4-BE49-F238E27FC236}">
                    <a16:creationId xmlns:a16="http://schemas.microsoft.com/office/drawing/2014/main" id="{B5056C46-905B-487E-A186-1CDDDABA06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06" name="AutoShape 26">
                <a:extLst>
                  <a:ext uri="{FF2B5EF4-FFF2-40B4-BE49-F238E27FC236}">
                    <a16:creationId xmlns:a16="http://schemas.microsoft.com/office/drawing/2014/main" id="{12B64A0D-A8DA-4703-87A9-DDCC00252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262F18E1-B36E-4CA5-87CF-50C7BE218DC9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87" name="AutoShape 18">
                <a:extLst>
                  <a:ext uri="{FF2B5EF4-FFF2-40B4-BE49-F238E27FC236}">
                    <a16:creationId xmlns:a16="http://schemas.microsoft.com/office/drawing/2014/main" id="{280AF720-8F37-4A16-A127-35A0A9DE72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8" name="AutoShape 19">
                <a:extLst>
                  <a:ext uri="{FF2B5EF4-FFF2-40B4-BE49-F238E27FC236}">
                    <a16:creationId xmlns:a16="http://schemas.microsoft.com/office/drawing/2014/main" id="{93B5BD6A-55E6-4DB9-AC67-C59336AD25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9" name="AutoShape 20">
                <a:extLst>
                  <a:ext uri="{FF2B5EF4-FFF2-40B4-BE49-F238E27FC236}">
                    <a16:creationId xmlns:a16="http://schemas.microsoft.com/office/drawing/2014/main" id="{2284C633-AA1A-49D3-8174-B459CB6527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0" name="AutoShape 21">
                <a:extLst>
                  <a:ext uri="{FF2B5EF4-FFF2-40B4-BE49-F238E27FC236}">
                    <a16:creationId xmlns:a16="http://schemas.microsoft.com/office/drawing/2014/main" id="{C27AAF78-886D-457C-A74E-437FC844A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1" name="AutoShape 22">
                <a:extLst>
                  <a:ext uri="{FF2B5EF4-FFF2-40B4-BE49-F238E27FC236}">
                    <a16:creationId xmlns:a16="http://schemas.microsoft.com/office/drawing/2014/main" id="{6A84FE23-8561-401F-B3F7-23AD8173F7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2" name="AutoShape 23">
                <a:extLst>
                  <a:ext uri="{FF2B5EF4-FFF2-40B4-BE49-F238E27FC236}">
                    <a16:creationId xmlns:a16="http://schemas.microsoft.com/office/drawing/2014/main" id="{E697BEAD-9E09-455E-B717-8192FA4C40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3" name="AutoShape 24">
                <a:extLst>
                  <a:ext uri="{FF2B5EF4-FFF2-40B4-BE49-F238E27FC236}">
                    <a16:creationId xmlns:a16="http://schemas.microsoft.com/office/drawing/2014/main" id="{D3B466B9-E0D2-4EDC-B5CA-72A4ECC3BF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4" name="AutoShape 25">
                <a:extLst>
                  <a:ext uri="{FF2B5EF4-FFF2-40B4-BE49-F238E27FC236}">
                    <a16:creationId xmlns:a16="http://schemas.microsoft.com/office/drawing/2014/main" id="{884F8C29-D9B4-4D8F-924E-FFDD531B7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5" name="AutoShape 26">
                <a:extLst>
                  <a:ext uri="{FF2B5EF4-FFF2-40B4-BE49-F238E27FC236}">
                    <a16:creationId xmlns:a16="http://schemas.microsoft.com/office/drawing/2014/main" id="{A71108DC-AF4A-4C6F-9A50-195C9FD08A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96" name="AutoShape 26">
                <a:extLst>
                  <a:ext uri="{FF2B5EF4-FFF2-40B4-BE49-F238E27FC236}">
                    <a16:creationId xmlns:a16="http://schemas.microsoft.com/office/drawing/2014/main" id="{1403FE83-6113-460C-B021-4A2886E92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5" name="Group 364">
              <a:extLst>
                <a:ext uri="{FF2B5EF4-FFF2-40B4-BE49-F238E27FC236}">
                  <a16:creationId xmlns:a16="http://schemas.microsoft.com/office/drawing/2014/main" id="{A7D3ACBB-D020-4A82-B556-77A1A55CF182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77" name="AutoShape 18">
                <a:extLst>
                  <a:ext uri="{FF2B5EF4-FFF2-40B4-BE49-F238E27FC236}">
                    <a16:creationId xmlns:a16="http://schemas.microsoft.com/office/drawing/2014/main" id="{EE63ED16-87A8-41B7-859E-CDEC33447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8" name="AutoShape 19">
                <a:extLst>
                  <a:ext uri="{FF2B5EF4-FFF2-40B4-BE49-F238E27FC236}">
                    <a16:creationId xmlns:a16="http://schemas.microsoft.com/office/drawing/2014/main" id="{9E89F96E-FC73-4992-BABC-F05AC65D5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9" name="AutoShape 20">
                <a:extLst>
                  <a:ext uri="{FF2B5EF4-FFF2-40B4-BE49-F238E27FC236}">
                    <a16:creationId xmlns:a16="http://schemas.microsoft.com/office/drawing/2014/main" id="{38C366F5-71DB-4094-A6E9-1FA12B398D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0" name="AutoShape 21">
                <a:extLst>
                  <a:ext uri="{FF2B5EF4-FFF2-40B4-BE49-F238E27FC236}">
                    <a16:creationId xmlns:a16="http://schemas.microsoft.com/office/drawing/2014/main" id="{C76A2F65-50B7-4C1E-8374-DEA7864A6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1" name="AutoShape 22">
                <a:extLst>
                  <a:ext uri="{FF2B5EF4-FFF2-40B4-BE49-F238E27FC236}">
                    <a16:creationId xmlns:a16="http://schemas.microsoft.com/office/drawing/2014/main" id="{3C048604-53B8-4997-A346-2A841DB90A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2" name="AutoShape 23">
                <a:extLst>
                  <a:ext uri="{FF2B5EF4-FFF2-40B4-BE49-F238E27FC236}">
                    <a16:creationId xmlns:a16="http://schemas.microsoft.com/office/drawing/2014/main" id="{C3AE6E36-8B1B-4641-93EA-9C98DBEBEF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3" name="AutoShape 24">
                <a:extLst>
                  <a:ext uri="{FF2B5EF4-FFF2-40B4-BE49-F238E27FC236}">
                    <a16:creationId xmlns:a16="http://schemas.microsoft.com/office/drawing/2014/main" id="{08828AF2-B98C-43F4-A0BE-47362BBDA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4" name="AutoShape 25">
                <a:extLst>
                  <a:ext uri="{FF2B5EF4-FFF2-40B4-BE49-F238E27FC236}">
                    <a16:creationId xmlns:a16="http://schemas.microsoft.com/office/drawing/2014/main" id="{AFA31965-B8FB-43AD-A177-8D9FDFC95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5" name="AutoShape 26">
                <a:extLst>
                  <a:ext uri="{FF2B5EF4-FFF2-40B4-BE49-F238E27FC236}">
                    <a16:creationId xmlns:a16="http://schemas.microsoft.com/office/drawing/2014/main" id="{24467D29-5C2A-4226-96E0-E02E834CC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86" name="AutoShape 26">
                <a:extLst>
                  <a:ext uri="{FF2B5EF4-FFF2-40B4-BE49-F238E27FC236}">
                    <a16:creationId xmlns:a16="http://schemas.microsoft.com/office/drawing/2014/main" id="{2C146A4D-07C8-4BFE-A8FB-428F38833D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366" name="Group 365">
              <a:extLst>
                <a:ext uri="{FF2B5EF4-FFF2-40B4-BE49-F238E27FC236}">
                  <a16:creationId xmlns:a16="http://schemas.microsoft.com/office/drawing/2014/main" id="{2B05CB0E-7920-4866-AD5B-66CFE5300738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367" name="AutoShape 18">
                <a:extLst>
                  <a:ext uri="{FF2B5EF4-FFF2-40B4-BE49-F238E27FC236}">
                    <a16:creationId xmlns:a16="http://schemas.microsoft.com/office/drawing/2014/main" id="{CAADDFE7-B60A-4F68-BFE2-71D3B08B5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8" name="AutoShape 19">
                <a:extLst>
                  <a:ext uri="{FF2B5EF4-FFF2-40B4-BE49-F238E27FC236}">
                    <a16:creationId xmlns:a16="http://schemas.microsoft.com/office/drawing/2014/main" id="{C919F8E2-A765-4851-A804-A031273A29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69" name="AutoShape 20">
                <a:extLst>
                  <a:ext uri="{FF2B5EF4-FFF2-40B4-BE49-F238E27FC236}">
                    <a16:creationId xmlns:a16="http://schemas.microsoft.com/office/drawing/2014/main" id="{B93533A5-3565-4689-999F-285A119837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0" name="AutoShape 21">
                <a:extLst>
                  <a:ext uri="{FF2B5EF4-FFF2-40B4-BE49-F238E27FC236}">
                    <a16:creationId xmlns:a16="http://schemas.microsoft.com/office/drawing/2014/main" id="{AF6CE46E-6C1B-450C-B5AB-E5DC79C2C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1" name="AutoShape 22">
                <a:extLst>
                  <a:ext uri="{FF2B5EF4-FFF2-40B4-BE49-F238E27FC236}">
                    <a16:creationId xmlns:a16="http://schemas.microsoft.com/office/drawing/2014/main" id="{FACA19ED-6F55-4810-B4E6-64E777C41F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2" name="AutoShape 23">
                <a:extLst>
                  <a:ext uri="{FF2B5EF4-FFF2-40B4-BE49-F238E27FC236}">
                    <a16:creationId xmlns:a16="http://schemas.microsoft.com/office/drawing/2014/main" id="{63993BFA-4407-46D4-BD63-72D888BEB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3" name="AutoShape 24">
                <a:extLst>
                  <a:ext uri="{FF2B5EF4-FFF2-40B4-BE49-F238E27FC236}">
                    <a16:creationId xmlns:a16="http://schemas.microsoft.com/office/drawing/2014/main" id="{DB441307-B7FC-4D8F-9E50-1F3573D32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4" name="AutoShape 25">
                <a:extLst>
                  <a:ext uri="{FF2B5EF4-FFF2-40B4-BE49-F238E27FC236}">
                    <a16:creationId xmlns:a16="http://schemas.microsoft.com/office/drawing/2014/main" id="{57488762-4F0C-4968-8AB1-E7C6ABF41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5" name="AutoShape 26">
                <a:extLst>
                  <a:ext uri="{FF2B5EF4-FFF2-40B4-BE49-F238E27FC236}">
                    <a16:creationId xmlns:a16="http://schemas.microsoft.com/office/drawing/2014/main" id="{B4D12206-ECB1-4DF5-A8E6-A2515B8C2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76" name="AutoShape 26">
                <a:extLst>
                  <a:ext uri="{FF2B5EF4-FFF2-40B4-BE49-F238E27FC236}">
                    <a16:creationId xmlns:a16="http://schemas.microsoft.com/office/drawing/2014/main" id="{09571A8C-39ED-4F2B-9935-571E391102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DA156485-BF09-4C83-BDCE-29E4D50C30C1}"/>
              </a:ext>
            </a:extLst>
          </p:cNvPr>
          <p:cNvGrpSpPr/>
          <p:nvPr/>
        </p:nvGrpSpPr>
        <p:grpSpPr>
          <a:xfrm>
            <a:off x="2821964" y="3127792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464" name="AutoShape 18">
              <a:extLst>
                <a:ext uri="{FF2B5EF4-FFF2-40B4-BE49-F238E27FC236}">
                  <a16:creationId xmlns:a16="http://schemas.microsoft.com/office/drawing/2014/main" id="{D04760A9-1C0E-4A18-9CDB-BBFEC0B24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5" name="AutoShape 19">
              <a:extLst>
                <a:ext uri="{FF2B5EF4-FFF2-40B4-BE49-F238E27FC236}">
                  <a16:creationId xmlns:a16="http://schemas.microsoft.com/office/drawing/2014/main" id="{E9C0FB88-482E-4843-A4F7-1F4FF89A7F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6" name="AutoShape 20">
              <a:extLst>
                <a:ext uri="{FF2B5EF4-FFF2-40B4-BE49-F238E27FC236}">
                  <a16:creationId xmlns:a16="http://schemas.microsoft.com/office/drawing/2014/main" id="{DAD1A927-30CE-4E66-8FA8-5CCDCB0FEF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7" name="AutoShape 21">
              <a:extLst>
                <a:ext uri="{FF2B5EF4-FFF2-40B4-BE49-F238E27FC236}">
                  <a16:creationId xmlns:a16="http://schemas.microsoft.com/office/drawing/2014/main" id="{386B699E-3A18-4352-AE00-FB5F8448D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8" name="AutoShape 22">
              <a:extLst>
                <a:ext uri="{FF2B5EF4-FFF2-40B4-BE49-F238E27FC236}">
                  <a16:creationId xmlns:a16="http://schemas.microsoft.com/office/drawing/2014/main" id="{90C723F0-23E7-4A0E-9161-9922CBC14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69" name="AutoShape 23">
              <a:extLst>
                <a:ext uri="{FF2B5EF4-FFF2-40B4-BE49-F238E27FC236}">
                  <a16:creationId xmlns:a16="http://schemas.microsoft.com/office/drawing/2014/main" id="{A09BA8EE-868C-4931-BA44-F510775CC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0" name="AutoShape 24">
              <a:extLst>
                <a:ext uri="{FF2B5EF4-FFF2-40B4-BE49-F238E27FC236}">
                  <a16:creationId xmlns:a16="http://schemas.microsoft.com/office/drawing/2014/main" id="{B6D2C957-718E-43E1-AF37-945CE4421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1" name="AutoShape 25">
              <a:extLst>
                <a:ext uri="{FF2B5EF4-FFF2-40B4-BE49-F238E27FC236}">
                  <a16:creationId xmlns:a16="http://schemas.microsoft.com/office/drawing/2014/main" id="{D058118F-A43C-45B4-A160-A0B3CAB3A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2" name="AutoShape 26">
              <a:extLst>
                <a:ext uri="{FF2B5EF4-FFF2-40B4-BE49-F238E27FC236}">
                  <a16:creationId xmlns:a16="http://schemas.microsoft.com/office/drawing/2014/main" id="{B7B35C70-07CE-4FE4-88CD-DB611654B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473" name="AutoShape 26">
              <a:extLst>
                <a:ext uri="{FF2B5EF4-FFF2-40B4-BE49-F238E27FC236}">
                  <a16:creationId xmlns:a16="http://schemas.microsoft.com/office/drawing/2014/main" id="{D591842B-B4AF-48ED-A00E-3909A81AD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A111F1D3-C7B1-44F5-B630-AAB97BE9661D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63" name="AutoShape 18">
                <a:extLst>
                  <a:ext uri="{FF2B5EF4-FFF2-40B4-BE49-F238E27FC236}">
                    <a16:creationId xmlns:a16="http://schemas.microsoft.com/office/drawing/2014/main" id="{C81A6D09-432D-49BB-899A-D0876EFD4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4" name="AutoShape 19">
                <a:extLst>
                  <a:ext uri="{FF2B5EF4-FFF2-40B4-BE49-F238E27FC236}">
                    <a16:creationId xmlns:a16="http://schemas.microsoft.com/office/drawing/2014/main" id="{66C016EC-51D8-49D2-BA9F-5B12D546E3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5" name="AutoShape 20">
                <a:extLst>
                  <a:ext uri="{FF2B5EF4-FFF2-40B4-BE49-F238E27FC236}">
                    <a16:creationId xmlns:a16="http://schemas.microsoft.com/office/drawing/2014/main" id="{EA6B2B7E-EC88-4637-969E-AE889AB484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6" name="AutoShape 21">
                <a:extLst>
                  <a:ext uri="{FF2B5EF4-FFF2-40B4-BE49-F238E27FC236}">
                    <a16:creationId xmlns:a16="http://schemas.microsoft.com/office/drawing/2014/main" id="{A207CBEE-A7E5-4390-9F59-84591D622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7" name="AutoShape 22">
                <a:extLst>
                  <a:ext uri="{FF2B5EF4-FFF2-40B4-BE49-F238E27FC236}">
                    <a16:creationId xmlns:a16="http://schemas.microsoft.com/office/drawing/2014/main" id="{2AD8C199-4617-4743-AE64-C0902689E4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8" name="AutoShape 23">
                <a:extLst>
                  <a:ext uri="{FF2B5EF4-FFF2-40B4-BE49-F238E27FC236}">
                    <a16:creationId xmlns:a16="http://schemas.microsoft.com/office/drawing/2014/main" id="{E85BE6C3-BF98-4A08-8596-45F8ADAF60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9" name="AutoShape 24">
                <a:extLst>
                  <a:ext uri="{FF2B5EF4-FFF2-40B4-BE49-F238E27FC236}">
                    <a16:creationId xmlns:a16="http://schemas.microsoft.com/office/drawing/2014/main" id="{61A1F535-8CFB-43BD-AE30-B16EB0118B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70" name="AutoShape 25">
                <a:extLst>
                  <a:ext uri="{FF2B5EF4-FFF2-40B4-BE49-F238E27FC236}">
                    <a16:creationId xmlns:a16="http://schemas.microsoft.com/office/drawing/2014/main" id="{43B53185-82B4-4ECF-B5A0-82352C4A50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71" name="AutoShape 26">
                <a:extLst>
                  <a:ext uri="{FF2B5EF4-FFF2-40B4-BE49-F238E27FC236}">
                    <a16:creationId xmlns:a16="http://schemas.microsoft.com/office/drawing/2014/main" id="{9A1486DE-0602-435C-8833-4A7E867FAE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72" name="AutoShape 26">
                <a:extLst>
                  <a:ext uri="{FF2B5EF4-FFF2-40B4-BE49-F238E27FC236}">
                    <a16:creationId xmlns:a16="http://schemas.microsoft.com/office/drawing/2014/main" id="{9BC69F66-C387-4779-8536-EB43A5C6AB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5" name="Group 474">
              <a:extLst>
                <a:ext uri="{FF2B5EF4-FFF2-40B4-BE49-F238E27FC236}">
                  <a16:creationId xmlns:a16="http://schemas.microsoft.com/office/drawing/2014/main" id="{7A1E5B1B-EB6C-4E8C-B98A-F9FD83E6188D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53" name="AutoShape 18">
                <a:extLst>
                  <a:ext uri="{FF2B5EF4-FFF2-40B4-BE49-F238E27FC236}">
                    <a16:creationId xmlns:a16="http://schemas.microsoft.com/office/drawing/2014/main" id="{5C182C25-8381-4BEA-A6CF-876C08C8C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4" name="AutoShape 19">
                <a:extLst>
                  <a:ext uri="{FF2B5EF4-FFF2-40B4-BE49-F238E27FC236}">
                    <a16:creationId xmlns:a16="http://schemas.microsoft.com/office/drawing/2014/main" id="{5AA00A36-10B8-471B-8A07-E2E1A200F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5" name="AutoShape 20">
                <a:extLst>
                  <a:ext uri="{FF2B5EF4-FFF2-40B4-BE49-F238E27FC236}">
                    <a16:creationId xmlns:a16="http://schemas.microsoft.com/office/drawing/2014/main" id="{32546A87-141F-428A-B4D4-C5FDC49AA2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6" name="AutoShape 21">
                <a:extLst>
                  <a:ext uri="{FF2B5EF4-FFF2-40B4-BE49-F238E27FC236}">
                    <a16:creationId xmlns:a16="http://schemas.microsoft.com/office/drawing/2014/main" id="{DF39FF20-B766-4293-BD59-89D2B70D41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7" name="AutoShape 22">
                <a:extLst>
                  <a:ext uri="{FF2B5EF4-FFF2-40B4-BE49-F238E27FC236}">
                    <a16:creationId xmlns:a16="http://schemas.microsoft.com/office/drawing/2014/main" id="{EC48C682-F0D8-41C7-996C-71EFD6D5E1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8" name="AutoShape 23">
                <a:extLst>
                  <a:ext uri="{FF2B5EF4-FFF2-40B4-BE49-F238E27FC236}">
                    <a16:creationId xmlns:a16="http://schemas.microsoft.com/office/drawing/2014/main" id="{1A7C4189-1642-4162-9E20-57C027028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9" name="AutoShape 24">
                <a:extLst>
                  <a:ext uri="{FF2B5EF4-FFF2-40B4-BE49-F238E27FC236}">
                    <a16:creationId xmlns:a16="http://schemas.microsoft.com/office/drawing/2014/main" id="{C4573DFE-FD08-4BD1-844E-B7A697851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0" name="AutoShape 25">
                <a:extLst>
                  <a:ext uri="{FF2B5EF4-FFF2-40B4-BE49-F238E27FC236}">
                    <a16:creationId xmlns:a16="http://schemas.microsoft.com/office/drawing/2014/main" id="{DA597437-5343-4B21-AD9F-3091EA1FC2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1" name="AutoShape 26">
                <a:extLst>
                  <a:ext uri="{FF2B5EF4-FFF2-40B4-BE49-F238E27FC236}">
                    <a16:creationId xmlns:a16="http://schemas.microsoft.com/office/drawing/2014/main" id="{01C7F2A4-E5CE-4692-A44B-A87E4C9A9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62" name="AutoShape 26">
                <a:extLst>
                  <a:ext uri="{FF2B5EF4-FFF2-40B4-BE49-F238E27FC236}">
                    <a16:creationId xmlns:a16="http://schemas.microsoft.com/office/drawing/2014/main" id="{6227F41B-510C-492F-A07F-32F71B7A1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6" name="Group 475">
              <a:extLst>
                <a:ext uri="{FF2B5EF4-FFF2-40B4-BE49-F238E27FC236}">
                  <a16:creationId xmlns:a16="http://schemas.microsoft.com/office/drawing/2014/main" id="{29B01E60-3652-415D-A9DC-C6D9E7746E32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43" name="AutoShape 18">
                <a:extLst>
                  <a:ext uri="{FF2B5EF4-FFF2-40B4-BE49-F238E27FC236}">
                    <a16:creationId xmlns:a16="http://schemas.microsoft.com/office/drawing/2014/main" id="{9B837A19-8D3B-4E97-B5D2-B0CBEE6D09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4" name="AutoShape 19">
                <a:extLst>
                  <a:ext uri="{FF2B5EF4-FFF2-40B4-BE49-F238E27FC236}">
                    <a16:creationId xmlns:a16="http://schemas.microsoft.com/office/drawing/2014/main" id="{47F5F46B-91A5-4C57-81CA-F1E73CECAE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5" name="AutoShape 20">
                <a:extLst>
                  <a:ext uri="{FF2B5EF4-FFF2-40B4-BE49-F238E27FC236}">
                    <a16:creationId xmlns:a16="http://schemas.microsoft.com/office/drawing/2014/main" id="{BD1E7CE0-0548-4994-BF0B-4E6620FC2B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6" name="AutoShape 21">
                <a:extLst>
                  <a:ext uri="{FF2B5EF4-FFF2-40B4-BE49-F238E27FC236}">
                    <a16:creationId xmlns:a16="http://schemas.microsoft.com/office/drawing/2014/main" id="{7347677A-6F80-4B52-9FBA-CBE87CD24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7" name="AutoShape 22">
                <a:extLst>
                  <a:ext uri="{FF2B5EF4-FFF2-40B4-BE49-F238E27FC236}">
                    <a16:creationId xmlns:a16="http://schemas.microsoft.com/office/drawing/2014/main" id="{27DCE64F-95CB-49BD-9120-6A6AF988E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8" name="AutoShape 23">
                <a:extLst>
                  <a:ext uri="{FF2B5EF4-FFF2-40B4-BE49-F238E27FC236}">
                    <a16:creationId xmlns:a16="http://schemas.microsoft.com/office/drawing/2014/main" id="{9ABC940A-3DEE-4EE9-8498-94DDAC088A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9" name="AutoShape 24">
                <a:extLst>
                  <a:ext uri="{FF2B5EF4-FFF2-40B4-BE49-F238E27FC236}">
                    <a16:creationId xmlns:a16="http://schemas.microsoft.com/office/drawing/2014/main" id="{E81CDE59-DEC0-4DAB-AE6F-3A1540A7F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0" name="AutoShape 25">
                <a:extLst>
                  <a:ext uri="{FF2B5EF4-FFF2-40B4-BE49-F238E27FC236}">
                    <a16:creationId xmlns:a16="http://schemas.microsoft.com/office/drawing/2014/main" id="{685F85FF-ECEE-4DED-A950-296BB3C07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1" name="AutoShape 26">
                <a:extLst>
                  <a:ext uri="{FF2B5EF4-FFF2-40B4-BE49-F238E27FC236}">
                    <a16:creationId xmlns:a16="http://schemas.microsoft.com/office/drawing/2014/main" id="{7E3C33FF-221A-4CAE-A7AA-57865DB90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52" name="AutoShape 26">
                <a:extLst>
                  <a:ext uri="{FF2B5EF4-FFF2-40B4-BE49-F238E27FC236}">
                    <a16:creationId xmlns:a16="http://schemas.microsoft.com/office/drawing/2014/main" id="{E5EF3F4D-6AAE-44E9-8802-17D4F51809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7" name="Group 476">
              <a:extLst>
                <a:ext uri="{FF2B5EF4-FFF2-40B4-BE49-F238E27FC236}">
                  <a16:creationId xmlns:a16="http://schemas.microsoft.com/office/drawing/2014/main" id="{D1BAA1C2-EBF6-401C-8071-118490A25CE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33" name="AutoShape 18">
                <a:extLst>
                  <a:ext uri="{FF2B5EF4-FFF2-40B4-BE49-F238E27FC236}">
                    <a16:creationId xmlns:a16="http://schemas.microsoft.com/office/drawing/2014/main" id="{3B1053E6-3114-4CCA-BCB3-AB675D333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4" name="AutoShape 19">
                <a:extLst>
                  <a:ext uri="{FF2B5EF4-FFF2-40B4-BE49-F238E27FC236}">
                    <a16:creationId xmlns:a16="http://schemas.microsoft.com/office/drawing/2014/main" id="{7995EFA5-391D-4792-9A51-3D939FF91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5" name="AutoShape 20">
                <a:extLst>
                  <a:ext uri="{FF2B5EF4-FFF2-40B4-BE49-F238E27FC236}">
                    <a16:creationId xmlns:a16="http://schemas.microsoft.com/office/drawing/2014/main" id="{85F59B2A-E1FD-4C10-966D-2294B0DFE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6" name="AutoShape 21">
                <a:extLst>
                  <a:ext uri="{FF2B5EF4-FFF2-40B4-BE49-F238E27FC236}">
                    <a16:creationId xmlns:a16="http://schemas.microsoft.com/office/drawing/2014/main" id="{71CFF3C7-41EC-499D-B0A7-3F47CAD53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7" name="AutoShape 22">
                <a:extLst>
                  <a:ext uri="{FF2B5EF4-FFF2-40B4-BE49-F238E27FC236}">
                    <a16:creationId xmlns:a16="http://schemas.microsoft.com/office/drawing/2014/main" id="{3A14793E-1105-4940-9585-6073FDBBBD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8" name="AutoShape 23">
                <a:extLst>
                  <a:ext uri="{FF2B5EF4-FFF2-40B4-BE49-F238E27FC236}">
                    <a16:creationId xmlns:a16="http://schemas.microsoft.com/office/drawing/2014/main" id="{7B1AD064-4BF3-44A1-BFD7-F4D5FF9A5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9" name="AutoShape 24">
                <a:extLst>
                  <a:ext uri="{FF2B5EF4-FFF2-40B4-BE49-F238E27FC236}">
                    <a16:creationId xmlns:a16="http://schemas.microsoft.com/office/drawing/2014/main" id="{5B10F1D7-149A-4133-BBE9-E26AE25D9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0" name="AutoShape 25">
                <a:extLst>
                  <a:ext uri="{FF2B5EF4-FFF2-40B4-BE49-F238E27FC236}">
                    <a16:creationId xmlns:a16="http://schemas.microsoft.com/office/drawing/2014/main" id="{1D821609-5060-491B-8D44-3256FE34B2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1" name="AutoShape 26">
                <a:extLst>
                  <a:ext uri="{FF2B5EF4-FFF2-40B4-BE49-F238E27FC236}">
                    <a16:creationId xmlns:a16="http://schemas.microsoft.com/office/drawing/2014/main" id="{416FCCDD-CBEF-4CE1-B435-56A561355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42" name="AutoShape 26">
                <a:extLst>
                  <a:ext uri="{FF2B5EF4-FFF2-40B4-BE49-F238E27FC236}">
                    <a16:creationId xmlns:a16="http://schemas.microsoft.com/office/drawing/2014/main" id="{5EE17436-ADA2-4239-9771-1BC5A551D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92FEA9B4-5D8C-4059-9D05-D4193192FFF2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23" name="AutoShape 18">
                <a:extLst>
                  <a:ext uri="{FF2B5EF4-FFF2-40B4-BE49-F238E27FC236}">
                    <a16:creationId xmlns:a16="http://schemas.microsoft.com/office/drawing/2014/main" id="{45DDD096-48FA-4609-9A58-14F93C5DE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4" name="AutoShape 19">
                <a:extLst>
                  <a:ext uri="{FF2B5EF4-FFF2-40B4-BE49-F238E27FC236}">
                    <a16:creationId xmlns:a16="http://schemas.microsoft.com/office/drawing/2014/main" id="{1848BA2B-69F6-4C55-912D-3539E4FBE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5" name="AutoShape 20">
                <a:extLst>
                  <a:ext uri="{FF2B5EF4-FFF2-40B4-BE49-F238E27FC236}">
                    <a16:creationId xmlns:a16="http://schemas.microsoft.com/office/drawing/2014/main" id="{4601D443-0885-4C3F-A040-2117B8A4CE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6" name="AutoShape 21">
                <a:extLst>
                  <a:ext uri="{FF2B5EF4-FFF2-40B4-BE49-F238E27FC236}">
                    <a16:creationId xmlns:a16="http://schemas.microsoft.com/office/drawing/2014/main" id="{3B65CFD8-19A6-4892-AED0-BCD8F5F8FD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7" name="AutoShape 22">
                <a:extLst>
                  <a:ext uri="{FF2B5EF4-FFF2-40B4-BE49-F238E27FC236}">
                    <a16:creationId xmlns:a16="http://schemas.microsoft.com/office/drawing/2014/main" id="{5D470ED8-8885-4DFF-A8CD-BACC2B3FC5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8" name="AutoShape 23">
                <a:extLst>
                  <a:ext uri="{FF2B5EF4-FFF2-40B4-BE49-F238E27FC236}">
                    <a16:creationId xmlns:a16="http://schemas.microsoft.com/office/drawing/2014/main" id="{1ECB65A2-C5CF-4D8A-BB71-8967DF678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9" name="AutoShape 24">
                <a:extLst>
                  <a:ext uri="{FF2B5EF4-FFF2-40B4-BE49-F238E27FC236}">
                    <a16:creationId xmlns:a16="http://schemas.microsoft.com/office/drawing/2014/main" id="{924C399D-CD79-49ED-8C30-413616995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0" name="AutoShape 25">
                <a:extLst>
                  <a:ext uri="{FF2B5EF4-FFF2-40B4-BE49-F238E27FC236}">
                    <a16:creationId xmlns:a16="http://schemas.microsoft.com/office/drawing/2014/main" id="{F6914B60-1EEC-4969-A37D-BDD8D68E9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1" name="AutoShape 26">
                <a:extLst>
                  <a:ext uri="{FF2B5EF4-FFF2-40B4-BE49-F238E27FC236}">
                    <a16:creationId xmlns:a16="http://schemas.microsoft.com/office/drawing/2014/main" id="{BA5A22F3-591E-46C5-8CFB-27AE849C8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32" name="AutoShape 26">
                <a:extLst>
                  <a:ext uri="{FF2B5EF4-FFF2-40B4-BE49-F238E27FC236}">
                    <a16:creationId xmlns:a16="http://schemas.microsoft.com/office/drawing/2014/main" id="{870763B6-CEA9-4FA5-8996-40E6678F3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79" name="Group 478">
              <a:extLst>
                <a:ext uri="{FF2B5EF4-FFF2-40B4-BE49-F238E27FC236}">
                  <a16:creationId xmlns:a16="http://schemas.microsoft.com/office/drawing/2014/main" id="{808A7F5F-E52D-45F0-9578-BDA163208D10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13" name="AutoShape 18">
                <a:extLst>
                  <a:ext uri="{FF2B5EF4-FFF2-40B4-BE49-F238E27FC236}">
                    <a16:creationId xmlns:a16="http://schemas.microsoft.com/office/drawing/2014/main" id="{AA78FC87-8809-42EC-8ABE-55A950470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4" name="AutoShape 19">
                <a:extLst>
                  <a:ext uri="{FF2B5EF4-FFF2-40B4-BE49-F238E27FC236}">
                    <a16:creationId xmlns:a16="http://schemas.microsoft.com/office/drawing/2014/main" id="{3C495B8D-CB1F-4BA7-99B9-1D6F693E43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5" name="AutoShape 20">
                <a:extLst>
                  <a:ext uri="{FF2B5EF4-FFF2-40B4-BE49-F238E27FC236}">
                    <a16:creationId xmlns:a16="http://schemas.microsoft.com/office/drawing/2014/main" id="{8CF4E463-1105-4A1D-935A-43E68428BB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6" name="AutoShape 21">
                <a:extLst>
                  <a:ext uri="{FF2B5EF4-FFF2-40B4-BE49-F238E27FC236}">
                    <a16:creationId xmlns:a16="http://schemas.microsoft.com/office/drawing/2014/main" id="{CEB0A061-8DA9-4E05-9A11-16D3CF36BB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7" name="AutoShape 22">
                <a:extLst>
                  <a:ext uri="{FF2B5EF4-FFF2-40B4-BE49-F238E27FC236}">
                    <a16:creationId xmlns:a16="http://schemas.microsoft.com/office/drawing/2014/main" id="{E2EC7D1E-694F-49E2-AC20-C17D37F76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8" name="AutoShape 23">
                <a:extLst>
                  <a:ext uri="{FF2B5EF4-FFF2-40B4-BE49-F238E27FC236}">
                    <a16:creationId xmlns:a16="http://schemas.microsoft.com/office/drawing/2014/main" id="{D38D6796-57BE-434F-9704-247622D089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9" name="AutoShape 24">
                <a:extLst>
                  <a:ext uri="{FF2B5EF4-FFF2-40B4-BE49-F238E27FC236}">
                    <a16:creationId xmlns:a16="http://schemas.microsoft.com/office/drawing/2014/main" id="{CBFFC91D-49BD-46F8-AC06-3BDBC4277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0" name="AutoShape 25">
                <a:extLst>
                  <a:ext uri="{FF2B5EF4-FFF2-40B4-BE49-F238E27FC236}">
                    <a16:creationId xmlns:a16="http://schemas.microsoft.com/office/drawing/2014/main" id="{545D5004-A3EF-4FC5-B2A5-2E7EEFB47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1" name="AutoShape 26">
                <a:extLst>
                  <a:ext uri="{FF2B5EF4-FFF2-40B4-BE49-F238E27FC236}">
                    <a16:creationId xmlns:a16="http://schemas.microsoft.com/office/drawing/2014/main" id="{7F816C66-208C-4372-924A-ECA95E6262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22" name="AutoShape 26">
                <a:extLst>
                  <a:ext uri="{FF2B5EF4-FFF2-40B4-BE49-F238E27FC236}">
                    <a16:creationId xmlns:a16="http://schemas.microsoft.com/office/drawing/2014/main" id="{2648220B-D58F-4103-92E5-E62C9ED1A0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80" name="Group 479">
              <a:extLst>
                <a:ext uri="{FF2B5EF4-FFF2-40B4-BE49-F238E27FC236}">
                  <a16:creationId xmlns:a16="http://schemas.microsoft.com/office/drawing/2014/main" id="{EBC7F9CF-DBE1-4BD8-AECC-52EFA6992F63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03" name="AutoShape 18">
                <a:extLst>
                  <a:ext uri="{FF2B5EF4-FFF2-40B4-BE49-F238E27FC236}">
                    <a16:creationId xmlns:a16="http://schemas.microsoft.com/office/drawing/2014/main" id="{C97B171A-F9FB-43AB-99D7-E8EDC5826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4" name="AutoShape 19">
                <a:extLst>
                  <a:ext uri="{FF2B5EF4-FFF2-40B4-BE49-F238E27FC236}">
                    <a16:creationId xmlns:a16="http://schemas.microsoft.com/office/drawing/2014/main" id="{3312F560-5374-4DEF-A4C4-1FBE99B9E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5" name="AutoShape 20">
                <a:extLst>
                  <a:ext uri="{FF2B5EF4-FFF2-40B4-BE49-F238E27FC236}">
                    <a16:creationId xmlns:a16="http://schemas.microsoft.com/office/drawing/2014/main" id="{09C7FA7E-6DED-4098-B0A2-A8481B9025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6" name="AutoShape 21">
                <a:extLst>
                  <a:ext uri="{FF2B5EF4-FFF2-40B4-BE49-F238E27FC236}">
                    <a16:creationId xmlns:a16="http://schemas.microsoft.com/office/drawing/2014/main" id="{62B9DB47-39F3-47EF-A6F7-003A83D3D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7" name="AutoShape 22">
                <a:extLst>
                  <a:ext uri="{FF2B5EF4-FFF2-40B4-BE49-F238E27FC236}">
                    <a16:creationId xmlns:a16="http://schemas.microsoft.com/office/drawing/2014/main" id="{C98DE348-D513-4B59-883A-7552A3849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8" name="AutoShape 23">
                <a:extLst>
                  <a:ext uri="{FF2B5EF4-FFF2-40B4-BE49-F238E27FC236}">
                    <a16:creationId xmlns:a16="http://schemas.microsoft.com/office/drawing/2014/main" id="{EA78EC2E-C4D3-4FCF-B077-93FA6734FA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9" name="AutoShape 24">
                <a:extLst>
                  <a:ext uri="{FF2B5EF4-FFF2-40B4-BE49-F238E27FC236}">
                    <a16:creationId xmlns:a16="http://schemas.microsoft.com/office/drawing/2014/main" id="{813A920A-9338-477D-8E34-5CFA309BFF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0" name="AutoShape 25">
                <a:extLst>
                  <a:ext uri="{FF2B5EF4-FFF2-40B4-BE49-F238E27FC236}">
                    <a16:creationId xmlns:a16="http://schemas.microsoft.com/office/drawing/2014/main" id="{DB84646E-8545-433F-A5AE-D693A8FE7F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1" name="AutoShape 26">
                <a:extLst>
                  <a:ext uri="{FF2B5EF4-FFF2-40B4-BE49-F238E27FC236}">
                    <a16:creationId xmlns:a16="http://schemas.microsoft.com/office/drawing/2014/main" id="{527B8D5B-BF7E-467D-B087-B519978DD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12" name="AutoShape 26">
                <a:extLst>
                  <a:ext uri="{FF2B5EF4-FFF2-40B4-BE49-F238E27FC236}">
                    <a16:creationId xmlns:a16="http://schemas.microsoft.com/office/drawing/2014/main" id="{23D15ADF-ABD0-44B5-A6A4-0606894F19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B0BC1690-7B89-41E5-87C0-6C0FF1096E33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93" name="AutoShape 18">
                <a:extLst>
                  <a:ext uri="{FF2B5EF4-FFF2-40B4-BE49-F238E27FC236}">
                    <a16:creationId xmlns:a16="http://schemas.microsoft.com/office/drawing/2014/main" id="{44E5E288-974A-40C1-8B6B-1C95F6296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4" name="AutoShape 19">
                <a:extLst>
                  <a:ext uri="{FF2B5EF4-FFF2-40B4-BE49-F238E27FC236}">
                    <a16:creationId xmlns:a16="http://schemas.microsoft.com/office/drawing/2014/main" id="{082C3572-B68A-4219-94C1-581A6726D2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5" name="AutoShape 20">
                <a:extLst>
                  <a:ext uri="{FF2B5EF4-FFF2-40B4-BE49-F238E27FC236}">
                    <a16:creationId xmlns:a16="http://schemas.microsoft.com/office/drawing/2014/main" id="{54B12C05-7F23-4338-A519-F4F34FCC27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6" name="AutoShape 21">
                <a:extLst>
                  <a:ext uri="{FF2B5EF4-FFF2-40B4-BE49-F238E27FC236}">
                    <a16:creationId xmlns:a16="http://schemas.microsoft.com/office/drawing/2014/main" id="{8354C598-5992-4437-9E89-6F5DA5EE7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7" name="AutoShape 22">
                <a:extLst>
                  <a:ext uri="{FF2B5EF4-FFF2-40B4-BE49-F238E27FC236}">
                    <a16:creationId xmlns:a16="http://schemas.microsoft.com/office/drawing/2014/main" id="{2AE190D3-77E6-489C-BA30-744DD1ACD9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8" name="AutoShape 23">
                <a:extLst>
                  <a:ext uri="{FF2B5EF4-FFF2-40B4-BE49-F238E27FC236}">
                    <a16:creationId xmlns:a16="http://schemas.microsoft.com/office/drawing/2014/main" id="{3304C65F-DBCC-4244-8C22-802E2CAEC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9" name="AutoShape 24">
                <a:extLst>
                  <a:ext uri="{FF2B5EF4-FFF2-40B4-BE49-F238E27FC236}">
                    <a16:creationId xmlns:a16="http://schemas.microsoft.com/office/drawing/2014/main" id="{4ACC50F1-380B-4F87-B877-498D5EC800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0" name="AutoShape 25">
                <a:extLst>
                  <a:ext uri="{FF2B5EF4-FFF2-40B4-BE49-F238E27FC236}">
                    <a16:creationId xmlns:a16="http://schemas.microsoft.com/office/drawing/2014/main" id="{CD6BB322-9413-436A-88EC-D0CC205577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1" name="AutoShape 26">
                <a:extLst>
                  <a:ext uri="{FF2B5EF4-FFF2-40B4-BE49-F238E27FC236}">
                    <a16:creationId xmlns:a16="http://schemas.microsoft.com/office/drawing/2014/main" id="{EE1463BD-AA79-468F-908B-27B8A236C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02" name="AutoShape 26">
                <a:extLst>
                  <a:ext uri="{FF2B5EF4-FFF2-40B4-BE49-F238E27FC236}">
                    <a16:creationId xmlns:a16="http://schemas.microsoft.com/office/drawing/2014/main" id="{4254A9FC-4AA0-440F-A392-90265A56F6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482" name="Group 481">
              <a:extLst>
                <a:ext uri="{FF2B5EF4-FFF2-40B4-BE49-F238E27FC236}">
                  <a16:creationId xmlns:a16="http://schemas.microsoft.com/office/drawing/2014/main" id="{AC0846F9-4892-4DAE-8B4C-6336BDED12BB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483" name="AutoShape 18">
                <a:extLst>
                  <a:ext uri="{FF2B5EF4-FFF2-40B4-BE49-F238E27FC236}">
                    <a16:creationId xmlns:a16="http://schemas.microsoft.com/office/drawing/2014/main" id="{61F54838-6126-4FC7-9646-37A65BBE42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4" name="AutoShape 19">
                <a:extLst>
                  <a:ext uri="{FF2B5EF4-FFF2-40B4-BE49-F238E27FC236}">
                    <a16:creationId xmlns:a16="http://schemas.microsoft.com/office/drawing/2014/main" id="{BEBF0C07-B205-4353-A18F-BB361A95F6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5" name="AutoShape 20">
                <a:extLst>
                  <a:ext uri="{FF2B5EF4-FFF2-40B4-BE49-F238E27FC236}">
                    <a16:creationId xmlns:a16="http://schemas.microsoft.com/office/drawing/2014/main" id="{45B35674-0C18-4332-9955-0F24F76B1D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6" name="AutoShape 21">
                <a:extLst>
                  <a:ext uri="{FF2B5EF4-FFF2-40B4-BE49-F238E27FC236}">
                    <a16:creationId xmlns:a16="http://schemas.microsoft.com/office/drawing/2014/main" id="{5F383F84-2F63-4D44-A3C2-8F344712C9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7" name="AutoShape 22">
                <a:extLst>
                  <a:ext uri="{FF2B5EF4-FFF2-40B4-BE49-F238E27FC236}">
                    <a16:creationId xmlns:a16="http://schemas.microsoft.com/office/drawing/2014/main" id="{B2203996-F86B-4EDB-867F-0285CDF37B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8" name="AutoShape 23">
                <a:extLst>
                  <a:ext uri="{FF2B5EF4-FFF2-40B4-BE49-F238E27FC236}">
                    <a16:creationId xmlns:a16="http://schemas.microsoft.com/office/drawing/2014/main" id="{4FB089FD-9F74-4F0A-A63D-6E1284B2A9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89" name="AutoShape 24">
                <a:extLst>
                  <a:ext uri="{FF2B5EF4-FFF2-40B4-BE49-F238E27FC236}">
                    <a16:creationId xmlns:a16="http://schemas.microsoft.com/office/drawing/2014/main" id="{676919E5-C2C2-436D-9120-EA02CDF022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0" name="AutoShape 25">
                <a:extLst>
                  <a:ext uri="{FF2B5EF4-FFF2-40B4-BE49-F238E27FC236}">
                    <a16:creationId xmlns:a16="http://schemas.microsoft.com/office/drawing/2014/main" id="{6AA82261-3F49-47D7-BC90-A9B42C184B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1" name="AutoShape 26">
                <a:extLst>
                  <a:ext uri="{FF2B5EF4-FFF2-40B4-BE49-F238E27FC236}">
                    <a16:creationId xmlns:a16="http://schemas.microsoft.com/office/drawing/2014/main" id="{3E852651-CE96-4E33-97BD-63AF0338F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492" name="AutoShape 26">
                <a:extLst>
                  <a:ext uri="{FF2B5EF4-FFF2-40B4-BE49-F238E27FC236}">
                    <a16:creationId xmlns:a16="http://schemas.microsoft.com/office/drawing/2014/main" id="{B37EB678-1CDF-4B46-AA94-CEE336A9C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573" name="Group 572">
            <a:extLst>
              <a:ext uri="{FF2B5EF4-FFF2-40B4-BE49-F238E27FC236}">
                <a16:creationId xmlns:a16="http://schemas.microsoft.com/office/drawing/2014/main" id="{0A3965A5-06D3-4805-8490-A88636F7FEF9}"/>
              </a:ext>
            </a:extLst>
          </p:cNvPr>
          <p:cNvGrpSpPr/>
          <p:nvPr/>
        </p:nvGrpSpPr>
        <p:grpSpPr>
          <a:xfrm>
            <a:off x="2821964" y="286512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574" name="AutoShape 18">
              <a:extLst>
                <a:ext uri="{FF2B5EF4-FFF2-40B4-BE49-F238E27FC236}">
                  <a16:creationId xmlns:a16="http://schemas.microsoft.com/office/drawing/2014/main" id="{76165012-2BF1-44C2-868D-AB989893E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5" name="AutoShape 19">
              <a:extLst>
                <a:ext uri="{FF2B5EF4-FFF2-40B4-BE49-F238E27FC236}">
                  <a16:creationId xmlns:a16="http://schemas.microsoft.com/office/drawing/2014/main" id="{71051D9E-4893-4C8F-BD97-4AB5A8FEB2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6" name="AutoShape 20">
              <a:extLst>
                <a:ext uri="{FF2B5EF4-FFF2-40B4-BE49-F238E27FC236}">
                  <a16:creationId xmlns:a16="http://schemas.microsoft.com/office/drawing/2014/main" id="{B9977E7D-2709-4210-BCAE-516C0449DF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7" name="AutoShape 21">
              <a:extLst>
                <a:ext uri="{FF2B5EF4-FFF2-40B4-BE49-F238E27FC236}">
                  <a16:creationId xmlns:a16="http://schemas.microsoft.com/office/drawing/2014/main" id="{268ECF6B-2487-4C6A-BEB5-75BB5DADB1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8" name="AutoShape 22">
              <a:extLst>
                <a:ext uri="{FF2B5EF4-FFF2-40B4-BE49-F238E27FC236}">
                  <a16:creationId xmlns:a16="http://schemas.microsoft.com/office/drawing/2014/main" id="{AF329B2C-F077-4E87-84A7-9B9D0C3BC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79" name="AutoShape 23">
              <a:extLst>
                <a:ext uri="{FF2B5EF4-FFF2-40B4-BE49-F238E27FC236}">
                  <a16:creationId xmlns:a16="http://schemas.microsoft.com/office/drawing/2014/main" id="{550A7FE0-8D6E-4130-95B4-2553A38C87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0" name="AutoShape 24">
              <a:extLst>
                <a:ext uri="{FF2B5EF4-FFF2-40B4-BE49-F238E27FC236}">
                  <a16:creationId xmlns:a16="http://schemas.microsoft.com/office/drawing/2014/main" id="{80E3ECA6-DEF2-4F61-9987-E09AC006F6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1" name="AutoShape 25">
              <a:extLst>
                <a:ext uri="{FF2B5EF4-FFF2-40B4-BE49-F238E27FC236}">
                  <a16:creationId xmlns:a16="http://schemas.microsoft.com/office/drawing/2014/main" id="{31BE81E5-ACF5-405F-87EE-C1DB64FD96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2" name="AutoShape 26">
              <a:extLst>
                <a:ext uri="{FF2B5EF4-FFF2-40B4-BE49-F238E27FC236}">
                  <a16:creationId xmlns:a16="http://schemas.microsoft.com/office/drawing/2014/main" id="{205A387E-3A92-4DC1-83C9-1550B1514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83" name="AutoShape 26">
              <a:extLst>
                <a:ext uri="{FF2B5EF4-FFF2-40B4-BE49-F238E27FC236}">
                  <a16:creationId xmlns:a16="http://schemas.microsoft.com/office/drawing/2014/main" id="{CF67C6E3-2556-475D-95E9-1DCF9AA1BC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584" name="Group 583">
              <a:extLst>
                <a:ext uri="{FF2B5EF4-FFF2-40B4-BE49-F238E27FC236}">
                  <a16:creationId xmlns:a16="http://schemas.microsoft.com/office/drawing/2014/main" id="{FDBC8614-B8C8-48B2-965B-8B4B5E92B2A7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73" name="AutoShape 18">
                <a:extLst>
                  <a:ext uri="{FF2B5EF4-FFF2-40B4-BE49-F238E27FC236}">
                    <a16:creationId xmlns:a16="http://schemas.microsoft.com/office/drawing/2014/main" id="{8181427C-9ACD-420A-A48E-46BC63DC06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4" name="AutoShape 19">
                <a:extLst>
                  <a:ext uri="{FF2B5EF4-FFF2-40B4-BE49-F238E27FC236}">
                    <a16:creationId xmlns:a16="http://schemas.microsoft.com/office/drawing/2014/main" id="{8EC6BBA6-78A2-4EA7-ACC5-4B856950D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5" name="AutoShape 20">
                <a:extLst>
                  <a:ext uri="{FF2B5EF4-FFF2-40B4-BE49-F238E27FC236}">
                    <a16:creationId xmlns:a16="http://schemas.microsoft.com/office/drawing/2014/main" id="{544BE3A8-0D31-4F43-BA2B-095C4B06F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6" name="AutoShape 21">
                <a:extLst>
                  <a:ext uri="{FF2B5EF4-FFF2-40B4-BE49-F238E27FC236}">
                    <a16:creationId xmlns:a16="http://schemas.microsoft.com/office/drawing/2014/main" id="{0DE761A8-1556-4AFA-8983-CF6A20AF28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7" name="AutoShape 22">
                <a:extLst>
                  <a:ext uri="{FF2B5EF4-FFF2-40B4-BE49-F238E27FC236}">
                    <a16:creationId xmlns:a16="http://schemas.microsoft.com/office/drawing/2014/main" id="{46CEEF78-DBA6-4569-B8ED-288685C26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8" name="AutoShape 23">
                <a:extLst>
                  <a:ext uri="{FF2B5EF4-FFF2-40B4-BE49-F238E27FC236}">
                    <a16:creationId xmlns:a16="http://schemas.microsoft.com/office/drawing/2014/main" id="{5FDFC2EB-A1D0-48B8-A7FB-BB8C33F715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9" name="AutoShape 24">
                <a:extLst>
                  <a:ext uri="{FF2B5EF4-FFF2-40B4-BE49-F238E27FC236}">
                    <a16:creationId xmlns:a16="http://schemas.microsoft.com/office/drawing/2014/main" id="{7A4B1D96-0E64-401A-81C8-44A2D259A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0" name="AutoShape 25">
                <a:extLst>
                  <a:ext uri="{FF2B5EF4-FFF2-40B4-BE49-F238E27FC236}">
                    <a16:creationId xmlns:a16="http://schemas.microsoft.com/office/drawing/2014/main" id="{81EA7E79-65B3-42AF-ACA4-224423115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1" name="AutoShape 26">
                <a:extLst>
                  <a:ext uri="{FF2B5EF4-FFF2-40B4-BE49-F238E27FC236}">
                    <a16:creationId xmlns:a16="http://schemas.microsoft.com/office/drawing/2014/main" id="{D17540E2-3863-4C2B-99E3-70739F45B0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82" name="AutoShape 26">
                <a:extLst>
                  <a:ext uri="{FF2B5EF4-FFF2-40B4-BE49-F238E27FC236}">
                    <a16:creationId xmlns:a16="http://schemas.microsoft.com/office/drawing/2014/main" id="{90037010-CC5E-496B-93FD-B4DF97DE8F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5" name="Group 584">
              <a:extLst>
                <a:ext uri="{FF2B5EF4-FFF2-40B4-BE49-F238E27FC236}">
                  <a16:creationId xmlns:a16="http://schemas.microsoft.com/office/drawing/2014/main" id="{0927589C-16D1-4CAC-98E0-A1B44FA5205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63" name="AutoShape 18">
                <a:extLst>
                  <a:ext uri="{FF2B5EF4-FFF2-40B4-BE49-F238E27FC236}">
                    <a16:creationId xmlns:a16="http://schemas.microsoft.com/office/drawing/2014/main" id="{C11F6D2E-326F-474B-96A0-E18DFFF55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4" name="AutoShape 19">
                <a:extLst>
                  <a:ext uri="{FF2B5EF4-FFF2-40B4-BE49-F238E27FC236}">
                    <a16:creationId xmlns:a16="http://schemas.microsoft.com/office/drawing/2014/main" id="{6D92722D-D488-4A07-8FF4-F747FE4048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5" name="AutoShape 20">
                <a:extLst>
                  <a:ext uri="{FF2B5EF4-FFF2-40B4-BE49-F238E27FC236}">
                    <a16:creationId xmlns:a16="http://schemas.microsoft.com/office/drawing/2014/main" id="{B7860F4E-0C67-4F91-A81E-2C6E3D39D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6" name="AutoShape 21">
                <a:extLst>
                  <a:ext uri="{FF2B5EF4-FFF2-40B4-BE49-F238E27FC236}">
                    <a16:creationId xmlns:a16="http://schemas.microsoft.com/office/drawing/2014/main" id="{E81FFFAB-AD6A-48F3-8D87-917864EA20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7" name="AutoShape 22">
                <a:extLst>
                  <a:ext uri="{FF2B5EF4-FFF2-40B4-BE49-F238E27FC236}">
                    <a16:creationId xmlns:a16="http://schemas.microsoft.com/office/drawing/2014/main" id="{54B103E8-519E-4D0C-9250-7FB3DE0F0D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8" name="AutoShape 23">
                <a:extLst>
                  <a:ext uri="{FF2B5EF4-FFF2-40B4-BE49-F238E27FC236}">
                    <a16:creationId xmlns:a16="http://schemas.microsoft.com/office/drawing/2014/main" id="{BB9E22A7-1B1C-4708-A1EC-F09ED1D57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9" name="AutoShape 24">
                <a:extLst>
                  <a:ext uri="{FF2B5EF4-FFF2-40B4-BE49-F238E27FC236}">
                    <a16:creationId xmlns:a16="http://schemas.microsoft.com/office/drawing/2014/main" id="{AE6BFC51-AFF3-487F-8487-431DAA7F92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0" name="AutoShape 25">
                <a:extLst>
                  <a:ext uri="{FF2B5EF4-FFF2-40B4-BE49-F238E27FC236}">
                    <a16:creationId xmlns:a16="http://schemas.microsoft.com/office/drawing/2014/main" id="{0AD0D9FE-A5FE-4B57-8DD7-38F07C26F4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1" name="AutoShape 26">
                <a:extLst>
                  <a:ext uri="{FF2B5EF4-FFF2-40B4-BE49-F238E27FC236}">
                    <a16:creationId xmlns:a16="http://schemas.microsoft.com/office/drawing/2014/main" id="{F72389FC-4A68-4260-9773-CCE9A01AB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72" name="AutoShape 26">
                <a:extLst>
                  <a:ext uri="{FF2B5EF4-FFF2-40B4-BE49-F238E27FC236}">
                    <a16:creationId xmlns:a16="http://schemas.microsoft.com/office/drawing/2014/main" id="{3889C7A8-A855-461B-BC20-65CCA55A5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6" name="Group 585">
              <a:extLst>
                <a:ext uri="{FF2B5EF4-FFF2-40B4-BE49-F238E27FC236}">
                  <a16:creationId xmlns:a16="http://schemas.microsoft.com/office/drawing/2014/main" id="{F8194B78-5F05-428D-B354-526BE60E73F6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53" name="AutoShape 18">
                <a:extLst>
                  <a:ext uri="{FF2B5EF4-FFF2-40B4-BE49-F238E27FC236}">
                    <a16:creationId xmlns:a16="http://schemas.microsoft.com/office/drawing/2014/main" id="{B3C4C222-1E5B-40DA-8D78-6986E8F78E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4" name="AutoShape 19">
                <a:extLst>
                  <a:ext uri="{FF2B5EF4-FFF2-40B4-BE49-F238E27FC236}">
                    <a16:creationId xmlns:a16="http://schemas.microsoft.com/office/drawing/2014/main" id="{0F4D1CB6-F41A-4B48-A050-14AB84BA5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5" name="AutoShape 20">
                <a:extLst>
                  <a:ext uri="{FF2B5EF4-FFF2-40B4-BE49-F238E27FC236}">
                    <a16:creationId xmlns:a16="http://schemas.microsoft.com/office/drawing/2014/main" id="{CBB41307-B427-4A44-8EEF-5630CD9AF0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6" name="AutoShape 21">
                <a:extLst>
                  <a:ext uri="{FF2B5EF4-FFF2-40B4-BE49-F238E27FC236}">
                    <a16:creationId xmlns:a16="http://schemas.microsoft.com/office/drawing/2014/main" id="{9C556F45-6ED7-4266-837E-797F738F0C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7" name="AutoShape 22">
                <a:extLst>
                  <a:ext uri="{FF2B5EF4-FFF2-40B4-BE49-F238E27FC236}">
                    <a16:creationId xmlns:a16="http://schemas.microsoft.com/office/drawing/2014/main" id="{5193B2ED-232B-4538-8103-C4576B6841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8" name="AutoShape 23">
                <a:extLst>
                  <a:ext uri="{FF2B5EF4-FFF2-40B4-BE49-F238E27FC236}">
                    <a16:creationId xmlns:a16="http://schemas.microsoft.com/office/drawing/2014/main" id="{1F5A24E7-D75D-46FA-94B5-31BA7F3F67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9" name="AutoShape 24">
                <a:extLst>
                  <a:ext uri="{FF2B5EF4-FFF2-40B4-BE49-F238E27FC236}">
                    <a16:creationId xmlns:a16="http://schemas.microsoft.com/office/drawing/2014/main" id="{9EBBAB16-7B48-47F1-81D5-E0733383A2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0" name="AutoShape 25">
                <a:extLst>
                  <a:ext uri="{FF2B5EF4-FFF2-40B4-BE49-F238E27FC236}">
                    <a16:creationId xmlns:a16="http://schemas.microsoft.com/office/drawing/2014/main" id="{6600682D-B32F-4F8B-B775-0B5C828645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1" name="AutoShape 26">
                <a:extLst>
                  <a:ext uri="{FF2B5EF4-FFF2-40B4-BE49-F238E27FC236}">
                    <a16:creationId xmlns:a16="http://schemas.microsoft.com/office/drawing/2014/main" id="{CDE1AF98-28CB-4655-8C91-93AFF7F555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62" name="AutoShape 26">
                <a:extLst>
                  <a:ext uri="{FF2B5EF4-FFF2-40B4-BE49-F238E27FC236}">
                    <a16:creationId xmlns:a16="http://schemas.microsoft.com/office/drawing/2014/main" id="{E2FACB49-1D69-465F-8AB4-D0E5EA1DD2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7" name="Group 586">
              <a:extLst>
                <a:ext uri="{FF2B5EF4-FFF2-40B4-BE49-F238E27FC236}">
                  <a16:creationId xmlns:a16="http://schemas.microsoft.com/office/drawing/2014/main" id="{344792E5-7C1F-428A-B430-03B18F429B02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43" name="AutoShape 18">
                <a:extLst>
                  <a:ext uri="{FF2B5EF4-FFF2-40B4-BE49-F238E27FC236}">
                    <a16:creationId xmlns:a16="http://schemas.microsoft.com/office/drawing/2014/main" id="{FD1ADE8E-B2DD-45C7-9E39-830DCA696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4" name="AutoShape 19">
                <a:extLst>
                  <a:ext uri="{FF2B5EF4-FFF2-40B4-BE49-F238E27FC236}">
                    <a16:creationId xmlns:a16="http://schemas.microsoft.com/office/drawing/2014/main" id="{5FDC0A2B-0D4C-46BA-8D05-629B890EAF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5" name="AutoShape 20">
                <a:extLst>
                  <a:ext uri="{FF2B5EF4-FFF2-40B4-BE49-F238E27FC236}">
                    <a16:creationId xmlns:a16="http://schemas.microsoft.com/office/drawing/2014/main" id="{8B9CDB31-D2BD-4579-B3D8-A6267C4AF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6" name="AutoShape 21">
                <a:extLst>
                  <a:ext uri="{FF2B5EF4-FFF2-40B4-BE49-F238E27FC236}">
                    <a16:creationId xmlns:a16="http://schemas.microsoft.com/office/drawing/2014/main" id="{481B6B4C-C2AB-4914-AAA2-E49D56259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7" name="AutoShape 22">
                <a:extLst>
                  <a:ext uri="{FF2B5EF4-FFF2-40B4-BE49-F238E27FC236}">
                    <a16:creationId xmlns:a16="http://schemas.microsoft.com/office/drawing/2014/main" id="{C93B94A3-5CBC-4D50-873C-B631AFDD3F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8" name="AutoShape 23">
                <a:extLst>
                  <a:ext uri="{FF2B5EF4-FFF2-40B4-BE49-F238E27FC236}">
                    <a16:creationId xmlns:a16="http://schemas.microsoft.com/office/drawing/2014/main" id="{BC752AD7-DF80-494B-89C2-6BCB5A7D1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9" name="AutoShape 24">
                <a:extLst>
                  <a:ext uri="{FF2B5EF4-FFF2-40B4-BE49-F238E27FC236}">
                    <a16:creationId xmlns:a16="http://schemas.microsoft.com/office/drawing/2014/main" id="{55E17DFC-89C2-4352-8D4D-71FBF9CA63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0" name="AutoShape 25">
                <a:extLst>
                  <a:ext uri="{FF2B5EF4-FFF2-40B4-BE49-F238E27FC236}">
                    <a16:creationId xmlns:a16="http://schemas.microsoft.com/office/drawing/2014/main" id="{F6279463-80D8-45F2-A8C2-4AFD5E8609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1" name="AutoShape 26">
                <a:extLst>
                  <a:ext uri="{FF2B5EF4-FFF2-40B4-BE49-F238E27FC236}">
                    <a16:creationId xmlns:a16="http://schemas.microsoft.com/office/drawing/2014/main" id="{EC109830-A20F-4A1F-B16C-100BAF6BB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52" name="AutoShape 26">
                <a:extLst>
                  <a:ext uri="{FF2B5EF4-FFF2-40B4-BE49-F238E27FC236}">
                    <a16:creationId xmlns:a16="http://schemas.microsoft.com/office/drawing/2014/main" id="{9159E119-50D6-43A7-814C-BC24421C1B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8" name="Group 587">
              <a:extLst>
                <a:ext uri="{FF2B5EF4-FFF2-40B4-BE49-F238E27FC236}">
                  <a16:creationId xmlns:a16="http://schemas.microsoft.com/office/drawing/2014/main" id="{C59E35C7-7CDA-4170-BA9B-1FB5112F6C5D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33" name="AutoShape 18">
                <a:extLst>
                  <a:ext uri="{FF2B5EF4-FFF2-40B4-BE49-F238E27FC236}">
                    <a16:creationId xmlns:a16="http://schemas.microsoft.com/office/drawing/2014/main" id="{3F6B1150-F128-4CBF-B00D-C5AFE0AFD6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4" name="AutoShape 19">
                <a:extLst>
                  <a:ext uri="{FF2B5EF4-FFF2-40B4-BE49-F238E27FC236}">
                    <a16:creationId xmlns:a16="http://schemas.microsoft.com/office/drawing/2014/main" id="{C0A44415-F2EF-4981-B248-835012355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5" name="AutoShape 20">
                <a:extLst>
                  <a:ext uri="{FF2B5EF4-FFF2-40B4-BE49-F238E27FC236}">
                    <a16:creationId xmlns:a16="http://schemas.microsoft.com/office/drawing/2014/main" id="{5022DD49-526C-41D5-BD66-DBEE503B17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6" name="AutoShape 21">
                <a:extLst>
                  <a:ext uri="{FF2B5EF4-FFF2-40B4-BE49-F238E27FC236}">
                    <a16:creationId xmlns:a16="http://schemas.microsoft.com/office/drawing/2014/main" id="{BF41A073-C8CE-4ED4-873C-FB448F408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7" name="AutoShape 22">
                <a:extLst>
                  <a:ext uri="{FF2B5EF4-FFF2-40B4-BE49-F238E27FC236}">
                    <a16:creationId xmlns:a16="http://schemas.microsoft.com/office/drawing/2014/main" id="{5224A01E-641D-4272-BBC3-6F78FC3E3C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8" name="AutoShape 23">
                <a:extLst>
                  <a:ext uri="{FF2B5EF4-FFF2-40B4-BE49-F238E27FC236}">
                    <a16:creationId xmlns:a16="http://schemas.microsoft.com/office/drawing/2014/main" id="{8A5C7C28-33BA-4446-9DB5-57EFCEF34C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9" name="AutoShape 24">
                <a:extLst>
                  <a:ext uri="{FF2B5EF4-FFF2-40B4-BE49-F238E27FC236}">
                    <a16:creationId xmlns:a16="http://schemas.microsoft.com/office/drawing/2014/main" id="{5835E6DE-0559-433C-8596-1BEBD1BEEC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0" name="AutoShape 25">
                <a:extLst>
                  <a:ext uri="{FF2B5EF4-FFF2-40B4-BE49-F238E27FC236}">
                    <a16:creationId xmlns:a16="http://schemas.microsoft.com/office/drawing/2014/main" id="{7E248971-21E4-47F1-96DF-9D61B5F40F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1" name="AutoShape 26">
                <a:extLst>
                  <a:ext uri="{FF2B5EF4-FFF2-40B4-BE49-F238E27FC236}">
                    <a16:creationId xmlns:a16="http://schemas.microsoft.com/office/drawing/2014/main" id="{743C1B64-F55E-416F-875C-3589D3C4C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42" name="AutoShape 26">
                <a:extLst>
                  <a:ext uri="{FF2B5EF4-FFF2-40B4-BE49-F238E27FC236}">
                    <a16:creationId xmlns:a16="http://schemas.microsoft.com/office/drawing/2014/main" id="{5BD53F71-B7BC-416F-99E7-128BD72B17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89" name="Group 588">
              <a:extLst>
                <a:ext uri="{FF2B5EF4-FFF2-40B4-BE49-F238E27FC236}">
                  <a16:creationId xmlns:a16="http://schemas.microsoft.com/office/drawing/2014/main" id="{B0CC3D9B-63EE-42BF-8694-003CD31A7037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23" name="AutoShape 18">
                <a:extLst>
                  <a:ext uri="{FF2B5EF4-FFF2-40B4-BE49-F238E27FC236}">
                    <a16:creationId xmlns:a16="http://schemas.microsoft.com/office/drawing/2014/main" id="{4A79A677-7741-42F9-A307-9597355DFB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4" name="AutoShape 19">
                <a:extLst>
                  <a:ext uri="{FF2B5EF4-FFF2-40B4-BE49-F238E27FC236}">
                    <a16:creationId xmlns:a16="http://schemas.microsoft.com/office/drawing/2014/main" id="{4D535F44-458A-478C-B153-2ABCFFFC60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5" name="AutoShape 20">
                <a:extLst>
                  <a:ext uri="{FF2B5EF4-FFF2-40B4-BE49-F238E27FC236}">
                    <a16:creationId xmlns:a16="http://schemas.microsoft.com/office/drawing/2014/main" id="{2916ADCB-008B-4ABD-8292-DF10C3AF3C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6" name="AutoShape 21">
                <a:extLst>
                  <a:ext uri="{FF2B5EF4-FFF2-40B4-BE49-F238E27FC236}">
                    <a16:creationId xmlns:a16="http://schemas.microsoft.com/office/drawing/2014/main" id="{24AE8990-99E2-4213-AA36-4AC620E67A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7" name="AutoShape 22">
                <a:extLst>
                  <a:ext uri="{FF2B5EF4-FFF2-40B4-BE49-F238E27FC236}">
                    <a16:creationId xmlns:a16="http://schemas.microsoft.com/office/drawing/2014/main" id="{B846CAB0-A3A3-4896-99BE-7C940BB6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8" name="AutoShape 23">
                <a:extLst>
                  <a:ext uri="{FF2B5EF4-FFF2-40B4-BE49-F238E27FC236}">
                    <a16:creationId xmlns:a16="http://schemas.microsoft.com/office/drawing/2014/main" id="{CFD4436A-2756-4933-98EF-B84562FC81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9" name="AutoShape 24">
                <a:extLst>
                  <a:ext uri="{FF2B5EF4-FFF2-40B4-BE49-F238E27FC236}">
                    <a16:creationId xmlns:a16="http://schemas.microsoft.com/office/drawing/2014/main" id="{EA42338A-861D-4A7D-850C-340706BA4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0" name="AutoShape 25">
                <a:extLst>
                  <a:ext uri="{FF2B5EF4-FFF2-40B4-BE49-F238E27FC236}">
                    <a16:creationId xmlns:a16="http://schemas.microsoft.com/office/drawing/2014/main" id="{ECFF6416-09E0-4436-B499-947F7349D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1" name="AutoShape 26">
                <a:extLst>
                  <a:ext uri="{FF2B5EF4-FFF2-40B4-BE49-F238E27FC236}">
                    <a16:creationId xmlns:a16="http://schemas.microsoft.com/office/drawing/2014/main" id="{4263A34D-11C0-49B2-930D-184B44630D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32" name="AutoShape 26">
                <a:extLst>
                  <a:ext uri="{FF2B5EF4-FFF2-40B4-BE49-F238E27FC236}">
                    <a16:creationId xmlns:a16="http://schemas.microsoft.com/office/drawing/2014/main" id="{54EABAB2-B8A0-4239-8CDF-EBF626F96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90" name="Group 589">
              <a:extLst>
                <a:ext uri="{FF2B5EF4-FFF2-40B4-BE49-F238E27FC236}">
                  <a16:creationId xmlns:a16="http://schemas.microsoft.com/office/drawing/2014/main" id="{15259E5A-60C0-4AE0-80A2-1035247FC7C1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13" name="AutoShape 18">
                <a:extLst>
                  <a:ext uri="{FF2B5EF4-FFF2-40B4-BE49-F238E27FC236}">
                    <a16:creationId xmlns:a16="http://schemas.microsoft.com/office/drawing/2014/main" id="{9BAC38F6-97FB-4216-AD5C-31D1783F3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4" name="AutoShape 19">
                <a:extLst>
                  <a:ext uri="{FF2B5EF4-FFF2-40B4-BE49-F238E27FC236}">
                    <a16:creationId xmlns:a16="http://schemas.microsoft.com/office/drawing/2014/main" id="{33EF3A37-291B-4F12-B4FA-48FBA1646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5" name="AutoShape 20">
                <a:extLst>
                  <a:ext uri="{FF2B5EF4-FFF2-40B4-BE49-F238E27FC236}">
                    <a16:creationId xmlns:a16="http://schemas.microsoft.com/office/drawing/2014/main" id="{9DA32F48-C98A-4D51-8950-5E780B3F45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6" name="AutoShape 21">
                <a:extLst>
                  <a:ext uri="{FF2B5EF4-FFF2-40B4-BE49-F238E27FC236}">
                    <a16:creationId xmlns:a16="http://schemas.microsoft.com/office/drawing/2014/main" id="{7B2A21A3-B15B-4F01-9D0A-DABCEE86F1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7" name="AutoShape 22">
                <a:extLst>
                  <a:ext uri="{FF2B5EF4-FFF2-40B4-BE49-F238E27FC236}">
                    <a16:creationId xmlns:a16="http://schemas.microsoft.com/office/drawing/2014/main" id="{3B97ADC1-7EDA-492E-AF41-86FA9B08BC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8" name="AutoShape 23">
                <a:extLst>
                  <a:ext uri="{FF2B5EF4-FFF2-40B4-BE49-F238E27FC236}">
                    <a16:creationId xmlns:a16="http://schemas.microsoft.com/office/drawing/2014/main" id="{28752193-7B51-4273-A959-404289806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9" name="AutoShape 24">
                <a:extLst>
                  <a:ext uri="{FF2B5EF4-FFF2-40B4-BE49-F238E27FC236}">
                    <a16:creationId xmlns:a16="http://schemas.microsoft.com/office/drawing/2014/main" id="{57BBA9D8-BB79-49D7-BF5F-A42FAB9716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0" name="AutoShape 25">
                <a:extLst>
                  <a:ext uri="{FF2B5EF4-FFF2-40B4-BE49-F238E27FC236}">
                    <a16:creationId xmlns:a16="http://schemas.microsoft.com/office/drawing/2014/main" id="{5F2BFB62-62F8-4B99-B072-BBA51EC51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1" name="AutoShape 26">
                <a:extLst>
                  <a:ext uri="{FF2B5EF4-FFF2-40B4-BE49-F238E27FC236}">
                    <a16:creationId xmlns:a16="http://schemas.microsoft.com/office/drawing/2014/main" id="{1E0BD88C-2A77-4CB1-8D69-4429011EF1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22" name="AutoShape 26">
                <a:extLst>
                  <a:ext uri="{FF2B5EF4-FFF2-40B4-BE49-F238E27FC236}">
                    <a16:creationId xmlns:a16="http://schemas.microsoft.com/office/drawing/2014/main" id="{0D032741-4B4C-4866-ADE3-B9CDD7443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91" name="Group 590">
              <a:extLst>
                <a:ext uri="{FF2B5EF4-FFF2-40B4-BE49-F238E27FC236}">
                  <a16:creationId xmlns:a16="http://schemas.microsoft.com/office/drawing/2014/main" id="{8B0AA868-0674-4442-9D60-28F8635D7F96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603" name="AutoShape 18">
                <a:extLst>
                  <a:ext uri="{FF2B5EF4-FFF2-40B4-BE49-F238E27FC236}">
                    <a16:creationId xmlns:a16="http://schemas.microsoft.com/office/drawing/2014/main" id="{5AABDC0A-F0EA-4293-AFFF-3155AAF54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4" name="AutoShape 19">
                <a:extLst>
                  <a:ext uri="{FF2B5EF4-FFF2-40B4-BE49-F238E27FC236}">
                    <a16:creationId xmlns:a16="http://schemas.microsoft.com/office/drawing/2014/main" id="{8206C3FB-106D-49DD-BDBC-145063DB37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5" name="AutoShape 20">
                <a:extLst>
                  <a:ext uri="{FF2B5EF4-FFF2-40B4-BE49-F238E27FC236}">
                    <a16:creationId xmlns:a16="http://schemas.microsoft.com/office/drawing/2014/main" id="{27A3DF34-0D87-413B-ACB6-14A8CDDD1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6" name="AutoShape 21">
                <a:extLst>
                  <a:ext uri="{FF2B5EF4-FFF2-40B4-BE49-F238E27FC236}">
                    <a16:creationId xmlns:a16="http://schemas.microsoft.com/office/drawing/2014/main" id="{C6B1130C-9F0E-41D4-9647-2A0AB5EC2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7" name="AutoShape 22">
                <a:extLst>
                  <a:ext uri="{FF2B5EF4-FFF2-40B4-BE49-F238E27FC236}">
                    <a16:creationId xmlns:a16="http://schemas.microsoft.com/office/drawing/2014/main" id="{4EE7CDC9-A315-4354-8A76-13E943EFF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8" name="AutoShape 23">
                <a:extLst>
                  <a:ext uri="{FF2B5EF4-FFF2-40B4-BE49-F238E27FC236}">
                    <a16:creationId xmlns:a16="http://schemas.microsoft.com/office/drawing/2014/main" id="{D5F609E9-C99D-4067-A28E-3189D56039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9" name="AutoShape 24">
                <a:extLst>
                  <a:ext uri="{FF2B5EF4-FFF2-40B4-BE49-F238E27FC236}">
                    <a16:creationId xmlns:a16="http://schemas.microsoft.com/office/drawing/2014/main" id="{BEAFA9F5-8807-4617-A8E6-93914CE83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0" name="AutoShape 25">
                <a:extLst>
                  <a:ext uri="{FF2B5EF4-FFF2-40B4-BE49-F238E27FC236}">
                    <a16:creationId xmlns:a16="http://schemas.microsoft.com/office/drawing/2014/main" id="{D3E6F2E2-57D3-4B88-8373-89084DE99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1" name="AutoShape 26">
                <a:extLst>
                  <a:ext uri="{FF2B5EF4-FFF2-40B4-BE49-F238E27FC236}">
                    <a16:creationId xmlns:a16="http://schemas.microsoft.com/office/drawing/2014/main" id="{C2532C62-D544-459B-9BC1-AFA99FA098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12" name="AutoShape 26">
                <a:extLst>
                  <a:ext uri="{FF2B5EF4-FFF2-40B4-BE49-F238E27FC236}">
                    <a16:creationId xmlns:a16="http://schemas.microsoft.com/office/drawing/2014/main" id="{531A2B4E-4A28-4D36-A5F4-B4FB08AED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592" name="Group 591">
              <a:extLst>
                <a:ext uri="{FF2B5EF4-FFF2-40B4-BE49-F238E27FC236}">
                  <a16:creationId xmlns:a16="http://schemas.microsoft.com/office/drawing/2014/main" id="{6AFA8EA7-5701-4DE7-BFFB-56F796738EC3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593" name="AutoShape 18">
                <a:extLst>
                  <a:ext uri="{FF2B5EF4-FFF2-40B4-BE49-F238E27FC236}">
                    <a16:creationId xmlns:a16="http://schemas.microsoft.com/office/drawing/2014/main" id="{D64AB53C-2D3A-489A-848E-1D241955C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4" name="AutoShape 19">
                <a:extLst>
                  <a:ext uri="{FF2B5EF4-FFF2-40B4-BE49-F238E27FC236}">
                    <a16:creationId xmlns:a16="http://schemas.microsoft.com/office/drawing/2014/main" id="{4191667E-5324-4FFA-A004-3180B7E4E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5" name="AutoShape 20">
                <a:extLst>
                  <a:ext uri="{FF2B5EF4-FFF2-40B4-BE49-F238E27FC236}">
                    <a16:creationId xmlns:a16="http://schemas.microsoft.com/office/drawing/2014/main" id="{B43B3A44-4E21-4E7D-89A0-55E53CCB1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6" name="AutoShape 21">
                <a:extLst>
                  <a:ext uri="{FF2B5EF4-FFF2-40B4-BE49-F238E27FC236}">
                    <a16:creationId xmlns:a16="http://schemas.microsoft.com/office/drawing/2014/main" id="{822367C7-7772-4C99-8089-9AC6E1409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7" name="AutoShape 22">
                <a:extLst>
                  <a:ext uri="{FF2B5EF4-FFF2-40B4-BE49-F238E27FC236}">
                    <a16:creationId xmlns:a16="http://schemas.microsoft.com/office/drawing/2014/main" id="{CA101149-B3E0-42D4-B3D9-380E01214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8" name="AutoShape 23">
                <a:extLst>
                  <a:ext uri="{FF2B5EF4-FFF2-40B4-BE49-F238E27FC236}">
                    <a16:creationId xmlns:a16="http://schemas.microsoft.com/office/drawing/2014/main" id="{6EC2824B-C461-4B7A-924A-BAE7D3988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599" name="AutoShape 24">
                <a:extLst>
                  <a:ext uri="{FF2B5EF4-FFF2-40B4-BE49-F238E27FC236}">
                    <a16:creationId xmlns:a16="http://schemas.microsoft.com/office/drawing/2014/main" id="{1A952EE9-6A5F-46E5-B4D9-80B4A8F0DA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0" name="AutoShape 25">
                <a:extLst>
                  <a:ext uri="{FF2B5EF4-FFF2-40B4-BE49-F238E27FC236}">
                    <a16:creationId xmlns:a16="http://schemas.microsoft.com/office/drawing/2014/main" id="{D81BB43F-2774-4669-85D9-5B2EC05722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1" name="AutoShape 26">
                <a:extLst>
                  <a:ext uri="{FF2B5EF4-FFF2-40B4-BE49-F238E27FC236}">
                    <a16:creationId xmlns:a16="http://schemas.microsoft.com/office/drawing/2014/main" id="{DB39C825-00E3-4CDA-A8D9-0358B71847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602" name="AutoShape 26">
                <a:extLst>
                  <a:ext uri="{FF2B5EF4-FFF2-40B4-BE49-F238E27FC236}">
                    <a16:creationId xmlns:a16="http://schemas.microsoft.com/office/drawing/2014/main" id="{7583B02E-B069-4D4E-8CD2-803FB2E34F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683" name="Group 682">
            <a:extLst>
              <a:ext uri="{FF2B5EF4-FFF2-40B4-BE49-F238E27FC236}">
                <a16:creationId xmlns:a16="http://schemas.microsoft.com/office/drawing/2014/main" id="{B7033537-2176-4E8F-AEB4-95E8D6ABBCBF}"/>
              </a:ext>
            </a:extLst>
          </p:cNvPr>
          <p:cNvGrpSpPr/>
          <p:nvPr/>
        </p:nvGrpSpPr>
        <p:grpSpPr>
          <a:xfrm>
            <a:off x="2821964" y="260604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684" name="AutoShape 18">
              <a:extLst>
                <a:ext uri="{FF2B5EF4-FFF2-40B4-BE49-F238E27FC236}">
                  <a16:creationId xmlns:a16="http://schemas.microsoft.com/office/drawing/2014/main" id="{E8EBF408-D149-4676-B13A-057157DCE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5" name="AutoShape 19">
              <a:extLst>
                <a:ext uri="{FF2B5EF4-FFF2-40B4-BE49-F238E27FC236}">
                  <a16:creationId xmlns:a16="http://schemas.microsoft.com/office/drawing/2014/main" id="{841C511D-F6B4-4163-ABC2-49D594CC5E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6" name="AutoShape 20">
              <a:extLst>
                <a:ext uri="{FF2B5EF4-FFF2-40B4-BE49-F238E27FC236}">
                  <a16:creationId xmlns:a16="http://schemas.microsoft.com/office/drawing/2014/main" id="{B65940AB-56FB-4E0F-BDBE-19D5741149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7" name="AutoShape 21">
              <a:extLst>
                <a:ext uri="{FF2B5EF4-FFF2-40B4-BE49-F238E27FC236}">
                  <a16:creationId xmlns:a16="http://schemas.microsoft.com/office/drawing/2014/main" id="{46CABB15-56E7-4E4B-B324-69755FE28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8" name="AutoShape 22">
              <a:extLst>
                <a:ext uri="{FF2B5EF4-FFF2-40B4-BE49-F238E27FC236}">
                  <a16:creationId xmlns:a16="http://schemas.microsoft.com/office/drawing/2014/main" id="{7D222CD4-C407-46E3-B3DD-81276E272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89" name="AutoShape 23">
              <a:extLst>
                <a:ext uri="{FF2B5EF4-FFF2-40B4-BE49-F238E27FC236}">
                  <a16:creationId xmlns:a16="http://schemas.microsoft.com/office/drawing/2014/main" id="{795A6415-E175-471F-8041-F1C4A6D99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0" name="AutoShape 24">
              <a:extLst>
                <a:ext uri="{FF2B5EF4-FFF2-40B4-BE49-F238E27FC236}">
                  <a16:creationId xmlns:a16="http://schemas.microsoft.com/office/drawing/2014/main" id="{BA3053C2-4E0F-4D17-979A-6F7C8824A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1" name="AutoShape 25">
              <a:extLst>
                <a:ext uri="{FF2B5EF4-FFF2-40B4-BE49-F238E27FC236}">
                  <a16:creationId xmlns:a16="http://schemas.microsoft.com/office/drawing/2014/main" id="{B91A3DF3-7446-4C05-AE91-80FFE9FC5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2" name="AutoShape 26">
              <a:extLst>
                <a:ext uri="{FF2B5EF4-FFF2-40B4-BE49-F238E27FC236}">
                  <a16:creationId xmlns:a16="http://schemas.microsoft.com/office/drawing/2014/main" id="{7CF9623C-89CE-49F9-95CD-46D00BFCF0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693" name="AutoShape 26">
              <a:extLst>
                <a:ext uri="{FF2B5EF4-FFF2-40B4-BE49-F238E27FC236}">
                  <a16:creationId xmlns:a16="http://schemas.microsoft.com/office/drawing/2014/main" id="{9D9ACCC9-6EE3-4102-96A7-7C1D034C4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694" name="Group 693">
              <a:extLst>
                <a:ext uri="{FF2B5EF4-FFF2-40B4-BE49-F238E27FC236}">
                  <a16:creationId xmlns:a16="http://schemas.microsoft.com/office/drawing/2014/main" id="{D4776315-7ED8-47CD-83F1-CE23D1CD219E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83" name="AutoShape 18">
                <a:extLst>
                  <a:ext uri="{FF2B5EF4-FFF2-40B4-BE49-F238E27FC236}">
                    <a16:creationId xmlns:a16="http://schemas.microsoft.com/office/drawing/2014/main" id="{BC87865C-EF5E-453D-B5C8-B7DC007BCB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4" name="AutoShape 19">
                <a:extLst>
                  <a:ext uri="{FF2B5EF4-FFF2-40B4-BE49-F238E27FC236}">
                    <a16:creationId xmlns:a16="http://schemas.microsoft.com/office/drawing/2014/main" id="{C1916A33-0F51-4D3A-9CA7-692FFEDFC9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5" name="AutoShape 20">
                <a:extLst>
                  <a:ext uri="{FF2B5EF4-FFF2-40B4-BE49-F238E27FC236}">
                    <a16:creationId xmlns:a16="http://schemas.microsoft.com/office/drawing/2014/main" id="{E7E32667-8234-4E38-9173-F0C1B76546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6" name="AutoShape 21">
                <a:extLst>
                  <a:ext uri="{FF2B5EF4-FFF2-40B4-BE49-F238E27FC236}">
                    <a16:creationId xmlns:a16="http://schemas.microsoft.com/office/drawing/2014/main" id="{4F65C5D2-A798-4BDE-A98F-DFB1EE6600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7" name="AutoShape 22">
                <a:extLst>
                  <a:ext uri="{FF2B5EF4-FFF2-40B4-BE49-F238E27FC236}">
                    <a16:creationId xmlns:a16="http://schemas.microsoft.com/office/drawing/2014/main" id="{B57D2F73-14C0-4903-A635-243096F0A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8" name="AutoShape 23">
                <a:extLst>
                  <a:ext uri="{FF2B5EF4-FFF2-40B4-BE49-F238E27FC236}">
                    <a16:creationId xmlns:a16="http://schemas.microsoft.com/office/drawing/2014/main" id="{15AB1384-5BE5-40D4-9AEF-FBC640C5D1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9" name="AutoShape 24">
                <a:extLst>
                  <a:ext uri="{FF2B5EF4-FFF2-40B4-BE49-F238E27FC236}">
                    <a16:creationId xmlns:a16="http://schemas.microsoft.com/office/drawing/2014/main" id="{D06545E0-6A43-4AD7-8848-DCC6F3970D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0" name="AutoShape 25">
                <a:extLst>
                  <a:ext uri="{FF2B5EF4-FFF2-40B4-BE49-F238E27FC236}">
                    <a16:creationId xmlns:a16="http://schemas.microsoft.com/office/drawing/2014/main" id="{0749AF2D-20AF-4D11-9B0B-F6EFA372EE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1" name="AutoShape 26">
                <a:extLst>
                  <a:ext uri="{FF2B5EF4-FFF2-40B4-BE49-F238E27FC236}">
                    <a16:creationId xmlns:a16="http://schemas.microsoft.com/office/drawing/2014/main" id="{17080E76-C23F-41A7-9B6F-1B2CED329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92" name="AutoShape 26">
                <a:extLst>
                  <a:ext uri="{FF2B5EF4-FFF2-40B4-BE49-F238E27FC236}">
                    <a16:creationId xmlns:a16="http://schemas.microsoft.com/office/drawing/2014/main" id="{88175C99-7739-460F-95CC-C8AA54CF2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5" name="Group 694">
              <a:extLst>
                <a:ext uri="{FF2B5EF4-FFF2-40B4-BE49-F238E27FC236}">
                  <a16:creationId xmlns:a16="http://schemas.microsoft.com/office/drawing/2014/main" id="{FB944F4E-B47B-492B-9E48-79C6848FBD4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73" name="AutoShape 18">
                <a:extLst>
                  <a:ext uri="{FF2B5EF4-FFF2-40B4-BE49-F238E27FC236}">
                    <a16:creationId xmlns:a16="http://schemas.microsoft.com/office/drawing/2014/main" id="{20B095FA-D1BB-4C80-AAD2-B8B3D8FA93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4" name="AutoShape 19">
                <a:extLst>
                  <a:ext uri="{FF2B5EF4-FFF2-40B4-BE49-F238E27FC236}">
                    <a16:creationId xmlns:a16="http://schemas.microsoft.com/office/drawing/2014/main" id="{C436DFA0-5352-46F6-AE37-2BC3C90C5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5" name="AutoShape 20">
                <a:extLst>
                  <a:ext uri="{FF2B5EF4-FFF2-40B4-BE49-F238E27FC236}">
                    <a16:creationId xmlns:a16="http://schemas.microsoft.com/office/drawing/2014/main" id="{AD7F2632-8A23-46F9-AB6E-2D1EDEC48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6" name="AutoShape 21">
                <a:extLst>
                  <a:ext uri="{FF2B5EF4-FFF2-40B4-BE49-F238E27FC236}">
                    <a16:creationId xmlns:a16="http://schemas.microsoft.com/office/drawing/2014/main" id="{2FD05053-B1CD-44CB-A131-47829F61D3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7" name="AutoShape 22">
                <a:extLst>
                  <a:ext uri="{FF2B5EF4-FFF2-40B4-BE49-F238E27FC236}">
                    <a16:creationId xmlns:a16="http://schemas.microsoft.com/office/drawing/2014/main" id="{7D7E9FDC-315D-4C30-A697-642BA39C57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8" name="AutoShape 23">
                <a:extLst>
                  <a:ext uri="{FF2B5EF4-FFF2-40B4-BE49-F238E27FC236}">
                    <a16:creationId xmlns:a16="http://schemas.microsoft.com/office/drawing/2014/main" id="{5629EC29-9FCC-4948-8F54-BB3EBA239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9" name="AutoShape 24">
                <a:extLst>
                  <a:ext uri="{FF2B5EF4-FFF2-40B4-BE49-F238E27FC236}">
                    <a16:creationId xmlns:a16="http://schemas.microsoft.com/office/drawing/2014/main" id="{8C0812D0-A632-49D6-A3CB-0C51632577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0" name="AutoShape 25">
                <a:extLst>
                  <a:ext uri="{FF2B5EF4-FFF2-40B4-BE49-F238E27FC236}">
                    <a16:creationId xmlns:a16="http://schemas.microsoft.com/office/drawing/2014/main" id="{1696C6EA-7CC0-47A4-8896-FE9B748C3F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1" name="AutoShape 26">
                <a:extLst>
                  <a:ext uri="{FF2B5EF4-FFF2-40B4-BE49-F238E27FC236}">
                    <a16:creationId xmlns:a16="http://schemas.microsoft.com/office/drawing/2014/main" id="{14B10E94-8655-4A2E-86DE-D6A23496C6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82" name="AutoShape 26">
                <a:extLst>
                  <a:ext uri="{FF2B5EF4-FFF2-40B4-BE49-F238E27FC236}">
                    <a16:creationId xmlns:a16="http://schemas.microsoft.com/office/drawing/2014/main" id="{3F02F9C4-AB20-486F-8FDD-040D8918A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6" name="Group 695">
              <a:extLst>
                <a:ext uri="{FF2B5EF4-FFF2-40B4-BE49-F238E27FC236}">
                  <a16:creationId xmlns:a16="http://schemas.microsoft.com/office/drawing/2014/main" id="{CD431B42-55B0-4ACD-9C7D-47CF9E4BD1B1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63" name="AutoShape 18">
                <a:extLst>
                  <a:ext uri="{FF2B5EF4-FFF2-40B4-BE49-F238E27FC236}">
                    <a16:creationId xmlns:a16="http://schemas.microsoft.com/office/drawing/2014/main" id="{ED378FC2-E918-417C-9A99-3F0E4C120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4" name="AutoShape 19">
                <a:extLst>
                  <a:ext uri="{FF2B5EF4-FFF2-40B4-BE49-F238E27FC236}">
                    <a16:creationId xmlns:a16="http://schemas.microsoft.com/office/drawing/2014/main" id="{7F319924-97B5-41BE-820B-DCB39684CB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5" name="AutoShape 20">
                <a:extLst>
                  <a:ext uri="{FF2B5EF4-FFF2-40B4-BE49-F238E27FC236}">
                    <a16:creationId xmlns:a16="http://schemas.microsoft.com/office/drawing/2014/main" id="{E68ED40C-4887-4157-9B16-15B318CDE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6" name="AutoShape 21">
                <a:extLst>
                  <a:ext uri="{FF2B5EF4-FFF2-40B4-BE49-F238E27FC236}">
                    <a16:creationId xmlns:a16="http://schemas.microsoft.com/office/drawing/2014/main" id="{1AAD5EEE-69C1-446E-87A9-C0A1421920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7" name="AutoShape 22">
                <a:extLst>
                  <a:ext uri="{FF2B5EF4-FFF2-40B4-BE49-F238E27FC236}">
                    <a16:creationId xmlns:a16="http://schemas.microsoft.com/office/drawing/2014/main" id="{06B8EA66-6FCC-4039-A118-EBE4213E68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8" name="AutoShape 23">
                <a:extLst>
                  <a:ext uri="{FF2B5EF4-FFF2-40B4-BE49-F238E27FC236}">
                    <a16:creationId xmlns:a16="http://schemas.microsoft.com/office/drawing/2014/main" id="{159C548A-431C-42C2-B4A6-34AC282A5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9" name="AutoShape 24">
                <a:extLst>
                  <a:ext uri="{FF2B5EF4-FFF2-40B4-BE49-F238E27FC236}">
                    <a16:creationId xmlns:a16="http://schemas.microsoft.com/office/drawing/2014/main" id="{73361D02-B28C-46FB-82DE-D7A94823D1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0" name="AutoShape 25">
                <a:extLst>
                  <a:ext uri="{FF2B5EF4-FFF2-40B4-BE49-F238E27FC236}">
                    <a16:creationId xmlns:a16="http://schemas.microsoft.com/office/drawing/2014/main" id="{412DB741-C31D-485A-9F70-3B7CDADE5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1" name="AutoShape 26">
                <a:extLst>
                  <a:ext uri="{FF2B5EF4-FFF2-40B4-BE49-F238E27FC236}">
                    <a16:creationId xmlns:a16="http://schemas.microsoft.com/office/drawing/2014/main" id="{F93FE185-1A65-48B9-BC77-1D02BE7CD2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72" name="AutoShape 26">
                <a:extLst>
                  <a:ext uri="{FF2B5EF4-FFF2-40B4-BE49-F238E27FC236}">
                    <a16:creationId xmlns:a16="http://schemas.microsoft.com/office/drawing/2014/main" id="{EB7B1328-66F9-4FBE-B8DA-A43BDAC74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7" name="Group 696">
              <a:extLst>
                <a:ext uri="{FF2B5EF4-FFF2-40B4-BE49-F238E27FC236}">
                  <a16:creationId xmlns:a16="http://schemas.microsoft.com/office/drawing/2014/main" id="{BC9381F1-4501-4F56-98F0-6614C4BF998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53" name="AutoShape 18">
                <a:extLst>
                  <a:ext uri="{FF2B5EF4-FFF2-40B4-BE49-F238E27FC236}">
                    <a16:creationId xmlns:a16="http://schemas.microsoft.com/office/drawing/2014/main" id="{1CE56629-4114-4E11-A3CB-4D0A071B14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4" name="AutoShape 19">
                <a:extLst>
                  <a:ext uri="{FF2B5EF4-FFF2-40B4-BE49-F238E27FC236}">
                    <a16:creationId xmlns:a16="http://schemas.microsoft.com/office/drawing/2014/main" id="{96B65101-9799-4751-B1DA-06EE5B941F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5" name="AutoShape 20">
                <a:extLst>
                  <a:ext uri="{FF2B5EF4-FFF2-40B4-BE49-F238E27FC236}">
                    <a16:creationId xmlns:a16="http://schemas.microsoft.com/office/drawing/2014/main" id="{2644276D-CB97-408D-BA7E-96B4E7CC7D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6" name="AutoShape 21">
                <a:extLst>
                  <a:ext uri="{FF2B5EF4-FFF2-40B4-BE49-F238E27FC236}">
                    <a16:creationId xmlns:a16="http://schemas.microsoft.com/office/drawing/2014/main" id="{C428382E-C814-4117-9788-430520A42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7" name="AutoShape 22">
                <a:extLst>
                  <a:ext uri="{FF2B5EF4-FFF2-40B4-BE49-F238E27FC236}">
                    <a16:creationId xmlns:a16="http://schemas.microsoft.com/office/drawing/2014/main" id="{0B824B0D-D153-4AE6-943E-AF7820898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8" name="AutoShape 23">
                <a:extLst>
                  <a:ext uri="{FF2B5EF4-FFF2-40B4-BE49-F238E27FC236}">
                    <a16:creationId xmlns:a16="http://schemas.microsoft.com/office/drawing/2014/main" id="{8953658A-81C5-463C-B4FA-69686BCA0D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9" name="AutoShape 24">
                <a:extLst>
                  <a:ext uri="{FF2B5EF4-FFF2-40B4-BE49-F238E27FC236}">
                    <a16:creationId xmlns:a16="http://schemas.microsoft.com/office/drawing/2014/main" id="{B0D7A801-A38F-4589-BE2E-0C0CA2FFD7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0" name="AutoShape 25">
                <a:extLst>
                  <a:ext uri="{FF2B5EF4-FFF2-40B4-BE49-F238E27FC236}">
                    <a16:creationId xmlns:a16="http://schemas.microsoft.com/office/drawing/2014/main" id="{7E34D74B-5CC9-4506-BE6A-CABF620BB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1" name="AutoShape 26">
                <a:extLst>
                  <a:ext uri="{FF2B5EF4-FFF2-40B4-BE49-F238E27FC236}">
                    <a16:creationId xmlns:a16="http://schemas.microsoft.com/office/drawing/2014/main" id="{60B6CDFD-81FD-4D00-80D4-FEB321889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62" name="AutoShape 26">
                <a:extLst>
                  <a:ext uri="{FF2B5EF4-FFF2-40B4-BE49-F238E27FC236}">
                    <a16:creationId xmlns:a16="http://schemas.microsoft.com/office/drawing/2014/main" id="{0D8F0E57-BFB0-4525-B688-721568CA7A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8" name="Group 697">
              <a:extLst>
                <a:ext uri="{FF2B5EF4-FFF2-40B4-BE49-F238E27FC236}">
                  <a16:creationId xmlns:a16="http://schemas.microsoft.com/office/drawing/2014/main" id="{3F6AFF5B-41A8-4E42-B78B-21FC01148412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43" name="AutoShape 18">
                <a:extLst>
                  <a:ext uri="{FF2B5EF4-FFF2-40B4-BE49-F238E27FC236}">
                    <a16:creationId xmlns:a16="http://schemas.microsoft.com/office/drawing/2014/main" id="{5DA6FA7B-B0D9-41A0-969E-58668DA1E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4" name="AutoShape 19">
                <a:extLst>
                  <a:ext uri="{FF2B5EF4-FFF2-40B4-BE49-F238E27FC236}">
                    <a16:creationId xmlns:a16="http://schemas.microsoft.com/office/drawing/2014/main" id="{E06A4470-1A3C-4982-9D6D-918CF877DC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5" name="AutoShape 20">
                <a:extLst>
                  <a:ext uri="{FF2B5EF4-FFF2-40B4-BE49-F238E27FC236}">
                    <a16:creationId xmlns:a16="http://schemas.microsoft.com/office/drawing/2014/main" id="{F3A2915E-83D0-4F9F-87A7-C64247ECB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6" name="AutoShape 21">
                <a:extLst>
                  <a:ext uri="{FF2B5EF4-FFF2-40B4-BE49-F238E27FC236}">
                    <a16:creationId xmlns:a16="http://schemas.microsoft.com/office/drawing/2014/main" id="{ECE3FB5F-2826-4399-96F1-109EAC1AB4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7" name="AutoShape 22">
                <a:extLst>
                  <a:ext uri="{FF2B5EF4-FFF2-40B4-BE49-F238E27FC236}">
                    <a16:creationId xmlns:a16="http://schemas.microsoft.com/office/drawing/2014/main" id="{1192A062-2ADB-4531-BDD3-87C09646F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8" name="AutoShape 23">
                <a:extLst>
                  <a:ext uri="{FF2B5EF4-FFF2-40B4-BE49-F238E27FC236}">
                    <a16:creationId xmlns:a16="http://schemas.microsoft.com/office/drawing/2014/main" id="{8F14E1D5-C24F-4EDD-82E0-2C566DB4C4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9" name="AutoShape 24">
                <a:extLst>
                  <a:ext uri="{FF2B5EF4-FFF2-40B4-BE49-F238E27FC236}">
                    <a16:creationId xmlns:a16="http://schemas.microsoft.com/office/drawing/2014/main" id="{9606ECDD-3EA5-426B-B20F-3F5BAAFDBE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0" name="AutoShape 25">
                <a:extLst>
                  <a:ext uri="{FF2B5EF4-FFF2-40B4-BE49-F238E27FC236}">
                    <a16:creationId xmlns:a16="http://schemas.microsoft.com/office/drawing/2014/main" id="{CA3B61D5-3E05-4071-A69F-871CCC9EC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1" name="AutoShape 26">
                <a:extLst>
                  <a:ext uri="{FF2B5EF4-FFF2-40B4-BE49-F238E27FC236}">
                    <a16:creationId xmlns:a16="http://schemas.microsoft.com/office/drawing/2014/main" id="{E5797D92-8A22-44EB-8266-929D96548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52" name="AutoShape 26">
                <a:extLst>
                  <a:ext uri="{FF2B5EF4-FFF2-40B4-BE49-F238E27FC236}">
                    <a16:creationId xmlns:a16="http://schemas.microsoft.com/office/drawing/2014/main" id="{317DA5EC-A226-4652-B43A-D4DD39470C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699" name="Group 698">
              <a:extLst>
                <a:ext uri="{FF2B5EF4-FFF2-40B4-BE49-F238E27FC236}">
                  <a16:creationId xmlns:a16="http://schemas.microsoft.com/office/drawing/2014/main" id="{6F5EEDBC-CE06-45F9-8936-ED7340D3FB4A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33" name="AutoShape 18">
                <a:extLst>
                  <a:ext uri="{FF2B5EF4-FFF2-40B4-BE49-F238E27FC236}">
                    <a16:creationId xmlns:a16="http://schemas.microsoft.com/office/drawing/2014/main" id="{25F1E8DF-5235-4439-AAB1-EC780CCE02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4" name="AutoShape 19">
                <a:extLst>
                  <a:ext uri="{FF2B5EF4-FFF2-40B4-BE49-F238E27FC236}">
                    <a16:creationId xmlns:a16="http://schemas.microsoft.com/office/drawing/2014/main" id="{B0BAB4B7-0EB4-47A9-8B90-68ACCCFF0D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5" name="AutoShape 20">
                <a:extLst>
                  <a:ext uri="{FF2B5EF4-FFF2-40B4-BE49-F238E27FC236}">
                    <a16:creationId xmlns:a16="http://schemas.microsoft.com/office/drawing/2014/main" id="{7C5E3635-380C-42F4-83AE-D6B67D76E2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6" name="AutoShape 21">
                <a:extLst>
                  <a:ext uri="{FF2B5EF4-FFF2-40B4-BE49-F238E27FC236}">
                    <a16:creationId xmlns:a16="http://schemas.microsoft.com/office/drawing/2014/main" id="{0F504655-B28F-4489-8FE4-3C25D98B4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7" name="AutoShape 22">
                <a:extLst>
                  <a:ext uri="{FF2B5EF4-FFF2-40B4-BE49-F238E27FC236}">
                    <a16:creationId xmlns:a16="http://schemas.microsoft.com/office/drawing/2014/main" id="{E06B97B8-A324-4CCE-A472-AD13A2B05C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8" name="AutoShape 23">
                <a:extLst>
                  <a:ext uri="{FF2B5EF4-FFF2-40B4-BE49-F238E27FC236}">
                    <a16:creationId xmlns:a16="http://schemas.microsoft.com/office/drawing/2014/main" id="{AAED2DE3-86EC-4E8E-98FE-F14870471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9" name="AutoShape 24">
                <a:extLst>
                  <a:ext uri="{FF2B5EF4-FFF2-40B4-BE49-F238E27FC236}">
                    <a16:creationId xmlns:a16="http://schemas.microsoft.com/office/drawing/2014/main" id="{E13B1573-738F-40AB-84E9-42B972908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0" name="AutoShape 25">
                <a:extLst>
                  <a:ext uri="{FF2B5EF4-FFF2-40B4-BE49-F238E27FC236}">
                    <a16:creationId xmlns:a16="http://schemas.microsoft.com/office/drawing/2014/main" id="{D003883E-273D-4284-ADAB-52D8DD2D24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1" name="AutoShape 26">
                <a:extLst>
                  <a:ext uri="{FF2B5EF4-FFF2-40B4-BE49-F238E27FC236}">
                    <a16:creationId xmlns:a16="http://schemas.microsoft.com/office/drawing/2014/main" id="{DC06E041-F6AD-42D1-95E1-C3E41AB396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42" name="AutoShape 26">
                <a:extLst>
                  <a:ext uri="{FF2B5EF4-FFF2-40B4-BE49-F238E27FC236}">
                    <a16:creationId xmlns:a16="http://schemas.microsoft.com/office/drawing/2014/main" id="{4CDD016D-01DE-4FDD-B558-509AEA3CFE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00" name="Group 699">
              <a:extLst>
                <a:ext uri="{FF2B5EF4-FFF2-40B4-BE49-F238E27FC236}">
                  <a16:creationId xmlns:a16="http://schemas.microsoft.com/office/drawing/2014/main" id="{F5BC2E55-D45E-461B-B0A1-5BD0E5C8CBD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23" name="AutoShape 18">
                <a:extLst>
                  <a:ext uri="{FF2B5EF4-FFF2-40B4-BE49-F238E27FC236}">
                    <a16:creationId xmlns:a16="http://schemas.microsoft.com/office/drawing/2014/main" id="{81FB595D-331C-4133-B093-09B8E127F2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4" name="AutoShape 19">
                <a:extLst>
                  <a:ext uri="{FF2B5EF4-FFF2-40B4-BE49-F238E27FC236}">
                    <a16:creationId xmlns:a16="http://schemas.microsoft.com/office/drawing/2014/main" id="{B73D6D68-8A33-45D2-821C-8288590C68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5" name="AutoShape 20">
                <a:extLst>
                  <a:ext uri="{FF2B5EF4-FFF2-40B4-BE49-F238E27FC236}">
                    <a16:creationId xmlns:a16="http://schemas.microsoft.com/office/drawing/2014/main" id="{8C2A06FE-D74F-4148-8AAC-99A4D4EF3F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6" name="AutoShape 21">
                <a:extLst>
                  <a:ext uri="{FF2B5EF4-FFF2-40B4-BE49-F238E27FC236}">
                    <a16:creationId xmlns:a16="http://schemas.microsoft.com/office/drawing/2014/main" id="{72BEC7A2-3083-44B3-B1F1-33BF79166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7" name="AutoShape 22">
                <a:extLst>
                  <a:ext uri="{FF2B5EF4-FFF2-40B4-BE49-F238E27FC236}">
                    <a16:creationId xmlns:a16="http://schemas.microsoft.com/office/drawing/2014/main" id="{69544847-179A-4777-B70B-9E32149603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8" name="AutoShape 23">
                <a:extLst>
                  <a:ext uri="{FF2B5EF4-FFF2-40B4-BE49-F238E27FC236}">
                    <a16:creationId xmlns:a16="http://schemas.microsoft.com/office/drawing/2014/main" id="{DDF56BDE-AE22-4FA1-A3B0-486216A4E3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9" name="AutoShape 24">
                <a:extLst>
                  <a:ext uri="{FF2B5EF4-FFF2-40B4-BE49-F238E27FC236}">
                    <a16:creationId xmlns:a16="http://schemas.microsoft.com/office/drawing/2014/main" id="{9CE25A68-5F39-4437-B0CA-E717C10E0B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0" name="AutoShape 25">
                <a:extLst>
                  <a:ext uri="{FF2B5EF4-FFF2-40B4-BE49-F238E27FC236}">
                    <a16:creationId xmlns:a16="http://schemas.microsoft.com/office/drawing/2014/main" id="{2AF2AD7E-E11F-4203-962E-AB58F96B93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1" name="AutoShape 26">
                <a:extLst>
                  <a:ext uri="{FF2B5EF4-FFF2-40B4-BE49-F238E27FC236}">
                    <a16:creationId xmlns:a16="http://schemas.microsoft.com/office/drawing/2014/main" id="{437F358E-AEF9-4F98-A350-24CBBC2EC1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32" name="AutoShape 26">
                <a:extLst>
                  <a:ext uri="{FF2B5EF4-FFF2-40B4-BE49-F238E27FC236}">
                    <a16:creationId xmlns:a16="http://schemas.microsoft.com/office/drawing/2014/main" id="{FD104CEF-E17B-4E17-BE91-A37CAC012D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01" name="Group 700">
              <a:extLst>
                <a:ext uri="{FF2B5EF4-FFF2-40B4-BE49-F238E27FC236}">
                  <a16:creationId xmlns:a16="http://schemas.microsoft.com/office/drawing/2014/main" id="{3E939FA7-19EC-47BC-9D95-7E68046EF5A9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13" name="AutoShape 18">
                <a:extLst>
                  <a:ext uri="{FF2B5EF4-FFF2-40B4-BE49-F238E27FC236}">
                    <a16:creationId xmlns:a16="http://schemas.microsoft.com/office/drawing/2014/main" id="{E74CD76D-1641-4183-A4CE-678E5CF9E5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4" name="AutoShape 19">
                <a:extLst>
                  <a:ext uri="{FF2B5EF4-FFF2-40B4-BE49-F238E27FC236}">
                    <a16:creationId xmlns:a16="http://schemas.microsoft.com/office/drawing/2014/main" id="{F02D8628-9B30-475E-8ED2-7863DC294F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5" name="AutoShape 20">
                <a:extLst>
                  <a:ext uri="{FF2B5EF4-FFF2-40B4-BE49-F238E27FC236}">
                    <a16:creationId xmlns:a16="http://schemas.microsoft.com/office/drawing/2014/main" id="{07001F76-A894-419E-8129-96F2E0204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6" name="AutoShape 21">
                <a:extLst>
                  <a:ext uri="{FF2B5EF4-FFF2-40B4-BE49-F238E27FC236}">
                    <a16:creationId xmlns:a16="http://schemas.microsoft.com/office/drawing/2014/main" id="{A1D6E441-E8E6-443D-B0C5-FCD65D6163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7" name="AutoShape 22">
                <a:extLst>
                  <a:ext uri="{FF2B5EF4-FFF2-40B4-BE49-F238E27FC236}">
                    <a16:creationId xmlns:a16="http://schemas.microsoft.com/office/drawing/2014/main" id="{CA8BE64E-C2EE-4C00-87D9-8ED5A5FF6C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8" name="AutoShape 23">
                <a:extLst>
                  <a:ext uri="{FF2B5EF4-FFF2-40B4-BE49-F238E27FC236}">
                    <a16:creationId xmlns:a16="http://schemas.microsoft.com/office/drawing/2014/main" id="{47EB57FC-5328-4A7D-A8A5-F5C44B1AC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9" name="AutoShape 24">
                <a:extLst>
                  <a:ext uri="{FF2B5EF4-FFF2-40B4-BE49-F238E27FC236}">
                    <a16:creationId xmlns:a16="http://schemas.microsoft.com/office/drawing/2014/main" id="{46E8C8D4-5F13-4611-9D6F-BBCEAFDB71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0" name="AutoShape 25">
                <a:extLst>
                  <a:ext uri="{FF2B5EF4-FFF2-40B4-BE49-F238E27FC236}">
                    <a16:creationId xmlns:a16="http://schemas.microsoft.com/office/drawing/2014/main" id="{027064AD-445D-48A8-8BB4-79A1A2DC1B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1" name="AutoShape 26">
                <a:extLst>
                  <a:ext uri="{FF2B5EF4-FFF2-40B4-BE49-F238E27FC236}">
                    <a16:creationId xmlns:a16="http://schemas.microsoft.com/office/drawing/2014/main" id="{222D460A-012B-487C-99A7-601970A087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22" name="AutoShape 26">
                <a:extLst>
                  <a:ext uri="{FF2B5EF4-FFF2-40B4-BE49-F238E27FC236}">
                    <a16:creationId xmlns:a16="http://schemas.microsoft.com/office/drawing/2014/main" id="{B2FE15AB-0EE9-4D12-80A3-D46C67F0D1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702" name="Group 701">
              <a:extLst>
                <a:ext uri="{FF2B5EF4-FFF2-40B4-BE49-F238E27FC236}">
                  <a16:creationId xmlns:a16="http://schemas.microsoft.com/office/drawing/2014/main" id="{6FACB5E9-D6F0-4622-90E9-1292148A4277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703" name="AutoShape 18">
                <a:extLst>
                  <a:ext uri="{FF2B5EF4-FFF2-40B4-BE49-F238E27FC236}">
                    <a16:creationId xmlns:a16="http://schemas.microsoft.com/office/drawing/2014/main" id="{02B76DE7-7E30-4A8B-99C4-E8ABBBB672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4" name="AutoShape 19">
                <a:extLst>
                  <a:ext uri="{FF2B5EF4-FFF2-40B4-BE49-F238E27FC236}">
                    <a16:creationId xmlns:a16="http://schemas.microsoft.com/office/drawing/2014/main" id="{D7BDF478-813D-4058-B2C5-E2653B2894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5" name="AutoShape 20">
                <a:extLst>
                  <a:ext uri="{FF2B5EF4-FFF2-40B4-BE49-F238E27FC236}">
                    <a16:creationId xmlns:a16="http://schemas.microsoft.com/office/drawing/2014/main" id="{48A32153-0CE2-473F-84BD-0F3FD705C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6" name="AutoShape 21">
                <a:extLst>
                  <a:ext uri="{FF2B5EF4-FFF2-40B4-BE49-F238E27FC236}">
                    <a16:creationId xmlns:a16="http://schemas.microsoft.com/office/drawing/2014/main" id="{1C2AD2E8-A976-43E0-B409-7DA31921E5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7" name="AutoShape 22">
                <a:extLst>
                  <a:ext uri="{FF2B5EF4-FFF2-40B4-BE49-F238E27FC236}">
                    <a16:creationId xmlns:a16="http://schemas.microsoft.com/office/drawing/2014/main" id="{FE0A1137-A0AB-43FB-B22C-FCE804A343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8" name="AutoShape 23">
                <a:extLst>
                  <a:ext uri="{FF2B5EF4-FFF2-40B4-BE49-F238E27FC236}">
                    <a16:creationId xmlns:a16="http://schemas.microsoft.com/office/drawing/2014/main" id="{9936D08F-E1CA-451E-B18E-A9F2C93289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09" name="AutoShape 24">
                <a:extLst>
                  <a:ext uri="{FF2B5EF4-FFF2-40B4-BE49-F238E27FC236}">
                    <a16:creationId xmlns:a16="http://schemas.microsoft.com/office/drawing/2014/main" id="{62D1B824-CE52-4ED5-B938-85AF7DE95E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0" name="AutoShape 25">
                <a:extLst>
                  <a:ext uri="{FF2B5EF4-FFF2-40B4-BE49-F238E27FC236}">
                    <a16:creationId xmlns:a16="http://schemas.microsoft.com/office/drawing/2014/main" id="{A92D0B58-EE3E-431C-86EA-891BFCCCAA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1" name="AutoShape 26">
                <a:extLst>
                  <a:ext uri="{FF2B5EF4-FFF2-40B4-BE49-F238E27FC236}">
                    <a16:creationId xmlns:a16="http://schemas.microsoft.com/office/drawing/2014/main" id="{036E3CC7-3533-413D-8FC2-67828A260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712" name="AutoShape 26">
                <a:extLst>
                  <a:ext uri="{FF2B5EF4-FFF2-40B4-BE49-F238E27FC236}">
                    <a16:creationId xmlns:a16="http://schemas.microsoft.com/office/drawing/2014/main" id="{B4AAE302-DA2B-4E4F-8E51-8FE2963801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793" name="Group 792">
            <a:extLst>
              <a:ext uri="{FF2B5EF4-FFF2-40B4-BE49-F238E27FC236}">
                <a16:creationId xmlns:a16="http://schemas.microsoft.com/office/drawing/2014/main" id="{F1E1F29E-2389-4A56-9DF0-F50ACEC4C48D}"/>
              </a:ext>
            </a:extLst>
          </p:cNvPr>
          <p:cNvGrpSpPr/>
          <p:nvPr/>
        </p:nvGrpSpPr>
        <p:grpSpPr>
          <a:xfrm>
            <a:off x="2821964" y="234696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794" name="AutoShape 18">
              <a:extLst>
                <a:ext uri="{FF2B5EF4-FFF2-40B4-BE49-F238E27FC236}">
                  <a16:creationId xmlns:a16="http://schemas.microsoft.com/office/drawing/2014/main" id="{FC527DE4-2018-46C3-8F20-AE7DF6C82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5" name="AutoShape 19">
              <a:extLst>
                <a:ext uri="{FF2B5EF4-FFF2-40B4-BE49-F238E27FC236}">
                  <a16:creationId xmlns:a16="http://schemas.microsoft.com/office/drawing/2014/main" id="{FA7D5E33-4F3B-4422-893E-3E88C0E8F5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6" name="AutoShape 20">
              <a:extLst>
                <a:ext uri="{FF2B5EF4-FFF2-40B4-BE49-F238E27FC236}">
                  <a16:creationId xmlns:a16="http://schemas.microsoft.com/office/drawing/2014/main" id="{BDA3FA54-1CD0-4D56-A268-937CE710B3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7" name="AutoShape 21">
              <a:extLst>
                <a:ext uri="{FF2B5EF4-FFF2-40B4-BE49-F238E27FC236}">
                  <a16:creationId xmlns:a16="http://schemas.microsoft.com/office/drawing/2014/main" id="{AAF94BF4-D5A8-4F09-A2AE-59516182C8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8" name="AutoShape 22">
              <a:extLst>
                <a:ext uri="{FF2B5EF4-FFF2-40B4-BE49-F238E27FC236}">
                  <a16:creationId xmlns:a16="http://schemas.microsoft.com/office/drawing/2014/main" id="{C297300A-6AEE-4EEB-AB90-E586D603AB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799" name="AutoShape 23">
              <a:extLst>
                <a:ext uri="{FF2B5EF4-FFF2-40B4-BE49-F238E27FC236}">
                  <a16:creationId xmlns:a16="http://schemas.microsoft.com/office/drawing/2014/main" id="{C43B273D-4283-4858-BD76-CC34F59B5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0" name="AutoShape 24">
              <a:extLst>
                <a:ext uri="{FF2B5EF4-FFF2-40B4-BE49-F238E27FC236}">
                  <a16:creationId xmlns:a16="http://schemas.microsoft.com/office/drawing/2014/main" id="{3E70739F-F680-4517-9D4E-4D2966A26B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1" name="AutoShape 25">
              <a:extLst>
                <a:ext uri="{FF2B5EF4-FFF2-40B4-BE49-F238E27FC236}">
                  <a16:creationId xmlns:a16="http://schemas.microsoft.com/office/drawing/2014/main" id="{F078B9C1-38B5-410B-9E2C-D4A0333189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2" name="AutoShape 26">
              <a:extLst>
                <a:ext uri="{FF2B5EF4-FFF2-40B4-BE49-F238E27FC236}">
                  <a16:creationId xmlns:a16="http://schemas.microsoft.com/office/drawing/2014/main" id="{A7745F79-ECCF-4BFE-9107-A708DB71C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803" name="AutoShape 26">
              <a:extLst>
                <a:ext uri="{FF2B5EF4-FFF2-40B4-BE49-F238E27FC236}">
                  <a16:creationId xmlns:a16="http://schemas.microsoft.com/office/drawing/2014/main" id="{B734EB3F-7C18-40AA-89A1-D47E6419D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804" name="Group 803">
              <a:extLst>
                <a:ext uri="{FF2B5EF4-FFF2-40B4-BE49-F238E27FC236}">
                  <a16:creationId xmlns:a16="http://schemas.microsoft.com/office/drawing/2014/main" id="{B96966FA-A8DE-4FDD-B6C9-1D89C17A7866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93" name="AutoShape 18">
                <a:extLst>
                  <a:ext uri="{FF2B5EF4-FFF2-40B4-BE49-F238E27FC236}">
                    <a16:creationId xmlns:a16="http://schemas.microsoft.com/office/drawing/2014/main" id="{C2CE2768-C822-4A53-AD8D-57994408B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4" name="AutoShape 19">
                <a:extLst>
                  <a:ext uri="{FF2B5EF4-FFF2-40B4-BE49-F238E27FC236}">
                    <a16:creationId xmlns:a16="http://schemas.microsoft.com/office/drawing/2014/main" id="{C11D3283-C732-4ED7-9A7B-AEC3DF687A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5" name="AutoShape 20">
                <a:extLst>
                  <a:ext uri="{FF2B5EF4-FFF2-40B4-BE49-F238E27FC236}">
                    <a16:creationId xmlns:a16="http://schemas.microsoft.com/office/drawing/2014/main" id="{4B2206F0-AD7E-469D-84F8-412243A878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6" name="AutoShape 21">
                <a:extLst>
                  <a:ext uri="{FF2B5EF4-FFF2-40B4-BE49-F238E27FC236}">
                    <a16:creationId xmlns:a16="http://schemas.microsoft.com/office/drawing/2014/main" id="{517EDECD-E328-4D17-A4D0-926592287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7" name="AutoShape 22">
                <a:extLst>
                  <a:ext uri="{FF2B5EF4-FFF2-40B4-BE49-F238E27FC236}">
                    <a16:creationId xmlns:a16="http://schemas.microsoft.com/office/drawing/2014/main" id="{08B29149-AC51-458A-A4D9-0B924C8035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8" name="AutoShape 23">
                <a:extLst>
                  <a:ext uri="{FF2B5EF4-FFF2-40B4-BE49-F238E27FC236}">
                    <a16:creationId xmlns:a16="http://schemas.microsoft.com/office/drawing/2014/main" id="{F7118FF3-A91A-49C7-AEC4-CAE1D7526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9" name="AutoShape 24">
                <a:extLst>
                  <a:ext uri="{FF2B5EF4-FFF2-40B4-BE49-F238E27FC236}">
                    <a16:creationId xmlns:a16="http://schemas.microsoft.com/office/drawing/2014/main" id="{AD7EDC59-05E7-4D64-B299-5C488F150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0" name="AutoShape 25">
                <a:extLst>
                  <a:ext uri="{FF2B5EF4-FFF2-40B4-BE49-F238E27FC236}">
                    <a16:creationId xmlns:a16="http://schemas.microsoft.com/office/drawing/2014/main" id="{23495663-53C8-4571-AA61-9C2F07E4F1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1" name="AutoShape 26">
                <a:extLst>
                  <a:ext uri="{FF2B5EF4-FFF2-40B4-BE49-F238E27FC236}">
                    <a16:creationId xmlns:a16="http://schemas.microsoft.com/office/drawing/2014/main" id="{842B9340-1C77-4780-A865-04595154F6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02" name="AutoShape 26">
                <a:extLst>
                  <a:ext uri="{FF2B5EF4-FFF2-40B4-BE49-F238E27FC236}">
                    <a16:creationId xmlns:a16="http://schemas.microsoft.com/office/drawing/2014/main" id="{E5BEE6F5-B549-4EBC-8B8E-08C0F3BB8B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5" name="Group 804">
              <a:extLst>
                <a:ext uri="{FF2B5EF4-FFF2-40B4-BE49-F238E27FC236}">
                  <a16:creationId xmlns:a16="http://schemas.microsoft.com/office/drawing/2014/main" id="{179DCC9C-AC44-4543-B5E9-0B42303D3116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83" name="AutoShape 18">
                <a:extLst>
                  <a:ext uri="{FF2B5EF4-FFF2-40B4-BE49-F238E27FC236}">
                    <a16:creationId xmlns:a16="http://schemas.microsoft.com/office/drawing/2014/main" id="{1DDFEDA8-1704-43C3-9A03-F3036DFD0D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4" name="AutoShape 19">
                <a:extLst>
                  <a:ext uri="{FF2B5EF4-FFF2-40B4-BE49-F238E27FC236}">
                    <a16:creationId xmlns:a16="http://schemas.microsoft.com/office/drawing/2014/main" id="{697ACF5C-1088-4128-8CD1-7AB7E8E57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5" name="AutoShape 20">
                <a:extLst>
                  <a:ext uri="{FF2B5EF4-FFF2-40B4-BE49-F238E27FC236}">
                    <a16:creationId xmlns:a16="http://schemas.microsoft.com/office/drawing/2014/main" id="{EF8458BF-9FD9-4D24-A9E9-8E36688D3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6" name="AutoShape 21">
                <a:extLst>
                  <a:ext uri="{FF2B5EF4-FFF2-40B4-BE49-F238E27FC236}">
                    <a16:creationId xmlns:a16="http://schemas.microsoft.com/office/drawing/2014/main" id="{C537D74F-BC25-4FBB-863E-92579D4768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7" name="AutoShape 22">
                <a:extLst>
                  <a:ext uri="{FF2B5EF4-FFF2-40B4-BE49-F238E27FC236}">
                    <a16:creationId xmlns:a16="http://schemas.microsoft.com/office/drawing/2014/main" id="{45FD47C7-091E-46B4-B998-62DF05EB4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8" name="AutoShape 23">
                <a:extLst>
                  <a:ext uri="{FF2B5EF4-FFF2-40B4-BE49-F238E27FC236}">
                    <a16:creationId xmlns:a16="http://schemas.microsoft.com/office/drawing/2014/main" id="{224D763D-9F0E-417B-8CA8-C1C321EE54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9" name="AutoShape 24">
                <a:extLst>
                  <a:ext uri="{FF2B5EF4-FFF2-40B4-BE49-F238E27FC236}">
                    <a16:creationId xmlns:a16="http://schemas.microsoft.com/office/drawing/2014/main" id="{2E7F9D92-31D6-481E-8485-4B23FB16BE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0" name="AutoShape 25">
                <a:extLst>
                  <a:ext uri="{FF2B5EF4-FFF2-40B4-BE49-F238E27FC236}">
                    <a16:creationId xmlns:a16="http://schemas.microsoft.com/office/drawing/2014/main" id="{3B12D7F6-8FAC-4BA2-9C06-72B61AF5B2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1" name="AutoShape 26">
                <a:extLst>
                  <a:ext uri="{FF2B5EF4-FFF2-40B4-BE49-F238E27FC236}">
                    <a16:creationId xmlns:a16="http://schemas.microsoft.com/office/drawing/2014/main" id="{51A381FF-61F9-4989-ABC0-75247FC91D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92" name="AutoShape 26">
                <a:extLst>
                  <a:ext uri="{FF2B5EF4-FFF2-40B4-BE49-F238E27FC236}">
                    <a16:creationId xmlns:a16="http://schemas.microsoft.com/office/drawing/2014/main" id="{5CAC2411-F63D-4540-8DA4-D85D299363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6" name="Group 805">
              <a:extLst>
                <a:ext uri="{FF2B5EF4-FFF2-40B4-BE49-F238E27FC236}">
                  <a16:creationId xmlns:a16="http://schemas.microsoft.com/office/drawing/2014/main" id="{CD8C5424-F7D5-455B-9D4A-002781727959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73" name="AutoShape 18">
                <a:extLst>
                  <a:ext uri="{FF2B5EF4-FFF2-40B4-BE49-F238E27FC236}">
                    <a16:creationId xmlns:a16="http://schemas.microsoft.com/office/drawing/2014/main" id="{1522B0AC-3024-4B85-B9B6-43F270C6D8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4" name="AutoShape 19">
                <a:extLst>
                  <a:ext uri="{FF2B5EF4-FFF2-40B4-BE49-F238E27FC236}">
                    <a16:creationId xmlns:a16="http://schemas.microsoft.com/office/drawing/2014/main" id="{72C32B14-EABD-4F88-AC22-1EE56D443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5" name="AutoShape 20">
                <a:extLst>
                  <a:ext uri="{FF2B5EF4-FFF2-40B4-BE49-F238E27FC236}">
                    <a16:creationId xmlns:a16="http://schemas.microsoft.com/office/drawing/2014/main" id="{637E5735-966A-4C1E-BE85-8451AA94D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6" name="AutoShape 21">
                <a:extLst>
                  <a:ext uri="{FF2B5EF4-FFF2-40B4-BE49-F238E27FC236}">
                    <a16:creationId xmlns:a16="http://schemas.microsoft.com/office/drawing/2014/main" id="{6F4F2992-73AB-4AA6-900A-8639F09A29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7" name="AutoShape 22">
                <a:extLst>
                  <a:ext uri="{FF2B5EF4-FFF2-40B4-BE49-F238E27FC236}">
                    <a16:creationId xmlns:a16="http://schemas.microsoft.com/office/drawing/2014/main" id="{ADC7469F-A6DC-4DC6-B33A-2A187B1DB2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8" name="AutoShape 23">
                <a:extLst>
                  <a:ext uri="{FF2B5EF4-FFF2-40B4-BE49-F238E27FC236}">
                    <a16:creationId xmlns:a16="http://schemas.microsoft.com/office/drawing/2014/main" id="{5DCCC007-9981-42A9-AD76-B4D90501D6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9" name="AutoShape 24">
                <a:extLst>
                  <a:ext uri="{FF2B5EF4-FFF2-40B4-BE49-F238E27FC236}">
                    <a16:creationId xmlns:a16="http://schemas.microsoft.com/office/drawing/2014/main" id="{D2FF1E4F-79E2-4D3E-A0FE-CE747BACC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0" name="AutoShape 25">
                <a:extLst>
                  <a:ext uri="{FF2B5EF4-FFF2-40B4-BE49-F238E27FC236}">
                    <a16:creationId xmlns:a16="http://schemas.microsoft.com/office/drawing/2014/main" id="{EB9C539F-E5F1-4BE4-B0B4-752F34B88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1" name="AutoShape 26">
                <a:extLst>
                  <a:ext uri="{FF2B5EF4-FFF2-40B4-BE49-F238E27FC236}">
                    <a16:creationId xmlns:a16="http://schemas.microsoft.com/office/drawing/2014/main" id="{1A5D56E6-B460-41F3-A450-D82E0DA292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82" name="AutoShape 26">
                <a:extLst>
                  <a:ext uri="{FF2B5EF4-FFF2-40B4-BE49-F238E27FC236}">
                    <a16:creationId xmlns:a16="http://schemas.microsoft.com/office/drawing/2014/main" id="{5EBD4E08-D643-4F8C-B273-95A3031522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7" name="Group 806">
              <a:extLst>
                <a:ext uri="{FF2B5EF4-FFF2-40B4-BE49-F238E27FC236}">
                  <a16:creationId xmlns:a16="http://schemas.microsoft.com/office/drawing/2014/main" id="{68B415FA-F092-43A1-97D4-5DD8B3CB8E49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63" name="AutoShape 18">
                <a:extLst>
                  <a:ext uri="{FF2B5EF4-FFF2-40B4-BE49-F238E27FC236}">
                    <a16:creationId xmlns:a16="http://schemas.microsoft.com/office/drawing/2014/main" id="{21075189-AC41-485A-BDF2-FA8B0981F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4" name="AutoShape 19">
                <a:extLst>
                  <a:ext uri="{FF2B5EF4-FFF2-40B4-BE49-F238E27FC236}">
                    <a16:creationId xmlns:a16="http://schemas.microsoft.com/office/drawing/2014/main" id="{F8049D68-84E8-402B-9C9C-31B44A6F6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5" name="AutoShape 20">
                <a:extLst>
                  <a:ext uri="{FF2B5EF4-FFF2-40B4-BE49-F238E27FC236}">
                    <a16:creationId xmlns:a16="http://schemas.microsoft.com/office/drawing/2014/main" id="{A026AABB-01E5-405E-9198-08DD48D4D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6" name="AutoShape 21">
                <a:extLst>
                  <a:ext uri="{FF2B5EF4-FFF2-40B4-BE49-F238E27FC236}">
                    <a16:creationId xmlns:a16="http://schemas.microsoft.com/office/drawing/2014/main" id="{99EB4A32-5C6E-4B0C-8346-5BC5F8646B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7" name="AutoShape 22">
                <a:extLst>
                  <a:ext uri="{FF2B5EF4-FFF2-40B4-BE49-F238E27FC236}">
                    <a16:creationId xmlns:a16="http://schemas.microsoft.com/office/drawing/2014/main" id="{F222C8E1-C32E-452C-8C6D-B882DAA51C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8" name="AutoShape 23">
                <a:extLst>
                  <a:ext uri="{FF2B5EF4-FFF2-40B4-BE49-F238E27FC236}">
                    <a16:creationId xmlns:a16="http://schemas.microsoft.com/office/drawing/2014/main" id="{F8081D39-58C0-474F-BF73-9CA409E7BD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9" name="AutoShape 24">
                <a:extLst>
                  <a:ext uri="{FF2B5EF4-FFF2-40B4-BE49-F238E27FC236}">
                    <a16:creationId xmlns:a16="http://schemas.microsoft.com/office/drawing/2014/main" id="{E24CBE4B-5356-438E-A71B-56FEC60663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0" name="AutoShape 25">
                <a:extLst>
                  <a:ext uri="{FF2B5EF4-FFF2-40B4-BE49-F238E27FC236}">
                    <a16:creationId xmlns:a16="http://schemas.microsoft.com/office/drawing/2014/main" id="{68EDD977-E7B9-45A5-865E-23B2490D6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1" name="AutoShape 26">
                <a:extLst>
                  <a:ext uri="{FF2B5EF4-FFF2-40B4-BE49-F238E27FC236}">
                    <a16:creationId xmlns:a16="http://schemas.microsoft.com/office/drawing/2014/main" id="{159AD13F-E80F-48AD-8EC5-D70123902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72" name="AutoShape 26">
                <a:extLst>
                  <a:ext uri="{FF2B5EF4-FFF2-40B4-BE49-F238E27FC236}">
                    <a16:creationId xmlns:a16="http://schemas.microsoft.com/office/drawing/2014/main" id="{223A3D3A-9333-4EB6-8455-B4F4D9E6A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8" name="Group 807">
              <a:extLst>
                <a:ext uri="{FF2B5EF4-FFF2-40B4-BE49-F238E27FC236}">
                  <a16:creationId xmlns:a16="http://schemas.microsoft.com/office/drawing/2014/main" id="{7046CF73-A694-4208-8C8C-E327DC236DBF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53" name="AutoShape 18">
                <a:extLst>
                  <a:ext uri="{FF2B5EF4-FFF2-40B4-BE49-F238E27FC236}">
                    <a16:creationId xmlns:a16="http://schemas.microsoft.com/office/drawing/2014/main" id="{8822A041-4F9D-4AA3-A8FD-87C089B76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4" name="AutoShape 19">
                <a:extLst>
                  <a:ext uri="{FF2B5EF4-FFF2-40B4-BE49-F238E27FC236}">
                    <a16:creationId xmlns:a16="http://schemas.microsoft.com/office/drawing/2014/main" id="{FB67253A-AC01-4A29-A9EA-351A63506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5" name="AutoShape 20">
                <a:extLst>
                  <a:ext uri="{FF2B5EF4-FFF2-40B4-BE49-F238E27FC236}">
                    <a16:creationId xmlns:a16="http://schemas.microsoft.com/office/drawing/2014/main" id="{D43E3C98-7477-4F82-B415-00B9D3A9E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6" name="AutoShape 21">
                <a:extLst>
                  <a:ext uri="{FF2B5EF4-FFF2-40B4-BE49-F238E27FC236}">
                    <a16:creationId xmlns:a16="http://schemas.microsoft.com/office/drawing/2014/main" id="{77591736-533A-4BEF-9693-4C24D350C2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7" name="AutoShape 22">
                <a:extLst>
                  <a:ext uri="{FF2B5EF4-FFF2-40B4-BE49-F238E27FC236}">
                    <a16:creationId xmlns:a16="http://schemas.microsoft.com/office/drawing/2014/main" id="{C62C0C0A-1A9E-4FB8-B08B-230150C09C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8" name="AutoShape 23">
                <a:extLst>
                  <a:ext uri="{FF2B5EF4-FFF2-40B4-BE49-F238E27FC236}">
                    <a16:creationId xmlns:a16="http://schemas.microsoft.com/office/drawing/2014/main" id="{5B61503D-27A4-4CD4-A9B6-CCC9AD8EE4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9" name="AutoShape 24">
                <a:extLst>
                  <a:ext uri="{FF2B5EF4-FFF2-40B4-BE49-F238E27FC236}">
                    <a16:creationId xmlns:a16="http://schemas.microsoft.com/office/drawing/2014/main" id="{7C31EFAA-D0C3-414E-A8FF-E5653E8506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0" name="AutoShape 25">
                <a:extLst>
                  <a:ext uri="{FF2B5EF4-FFF2-40B4-BE49-F238E27FC236}">
                    <a16:creationId xmlns:a16="http://schemas.microsoft.com/office/drawing/2014/main" id="{BE85D28B-275F-46E0-8094-03F07AC8F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1" name="AutoShape 26">
                <a:extLst>
                  <a:ext uri="{FF2B5EF4-FFF2-40B4-BE49-F238E27FC236}">
                    <a16:creationId xmlns:a16="http://schemas.microsoft.com/office/drawing/2014/main" id="{B5A006CD-A25C-44C5-AB6F-64CDD632F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62" name="AutoShape 26">
                <a:extLst>
                  <a:ext uri="{FF2B5EF4-FFF2-40B4-BE49-F238E27FC236}">
                    <a16:creationId xmlns:a16="http://schemas.microsoft.com/office/drawing/2014/main" id="{9BC772B7-CB74-48B8-829B-C7C4B66D8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09" name="Group 808">
              <a:extLst>
                <a:ext uri="{FF2B5EF4-FFF2-40B4-BE49-F238E27FC236}">
                  <a16:creationId xmlns:a16="http://schemas.microsoft.com/office/drawing/2014/main" id="{DCD35536-C55D-4ED0-9607-146F877C3FAF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43" name="AutoShape 18">
                <a:extLst>
                  <a:ext uri="{FF2B5EF4-FFF2-40B4-BE49-F238E27FC236}">
                    <a16:creationId xmlns:a16="http://schemas.microsoft.com/office/drawing/2014/main" id="{2780C900-B0F3-4F1C-9C41-87A3C35563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4" name="AutoShape 19">
                <a:extLst>
                  <a:ext uri="{FF2B5EF4-FFF2-40B4-BE49-F238E27FC236}">
                    <a16:creationId xmlns:a16="http://schemas.microsoft.com/office/drawing/2014/main" id="{C97E487E-3158-40A8-B69F-FDF3AB9DF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5" name="AutoShape 20">
                <a:extLst>
                  <a:ext uri="{FF2B5EF4-FFF2-40B4-BE49-F238E27FC236}">
                    <a16:creationId xmlns:a16="http://schemas.microsoft.com/office/drawing/2014/main" id="{91C21420-40F5-4E66-884D-903033DFA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6" name="AutoShape 21">
                <a:extLst>
                  <a:ext uri="{FF2B5EF4-FFF2-40B4-BE49-F238E27FC236}">
                    <a16:creationId xmlns:a16="http://schemas.microsoft.com/office/drawing/2014/main" id="{12BEB917-FB41-4673-A35D-19A0C4603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7" name="AutoShape 22">
                <a:extLst>
                  <a:ext uri="{FF2B5EF4-FFF2-40B4-BE49-F238E27FC236}">
                    <a16:creationId xmlns:a16="http://schemas.microsoft.com/office/drawing/2014/main" id="{609BB0B2-116D-46A2-8724-81BB5787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8" name="AutoShape 23">
                <a:extLst>
                  <a:ext uri="{FF2B5EF4-FFF2-40B4-BE49-F238E27FC236}">
                    <a16:creationId xmlns:a16="http://schemas.microsoft.com/office/drawing/2014/main" id="{0B015A3E-C383-4697-B5B9-6F67F7F85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9" name="AutoShape 24">
                <a:extLst>
                  <a:ext uri="{FF2B5EF4-FFF2-40B4-BE49-F238E27FC236}">
                    <a16:creationId xmlns:a16="http://schemas.microsoft.com/office/drawing/2014/main" id="{B3A8FCFE-B58D-47A7-BCC9-E982E95CC6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0" name="AutoShape 25">
                <a:extLst>
                  <a:ext uri="{FF2B5EF4-FFF2-40B4-BE49-F238E27FC236}">
                    <a16:creationId xmlns:a16="http://schemas.microsoft.com/office/drawing/2014/main" id="{2DEF9AFD-AE18-4C62-916C-61C697A94E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1" name="AutoShape 26">
                <a:extLst>
                  <a:ext uri="{FF2B5EF4-FFF2-40B4-BE49-F238E27FC236}">
                    <a16:creationId xmlns:a16="http://schemas.microsoft.com/office/drawing/2014/main" id="{84F90B1C-62D9-452E-B4D0-AF69D63223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52" name="AutoShape 26">
                <a:extLst>
                  <a:ext uri="{FF2B5EF4-FFF2-40B4-BE49-F238E27FC236}">
                    <a16:creationId xmlns:a16="http://schemas.microsoft.com/office/drawing/2014/main" id="{A0310B0F-0656-4113-8980-3611A57CE3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10" name="Group 809">
              <a:extLst>
                <a:ext uri="{FF2B5EF4-FFF2-40B4-BE49-F238E27FC236}">
                  <a16:creationId xmlns:a16="http://schemas.microsoft.com/office/drawing/2014/main" id="{2DEE7189-0215-4BF7-B222-863791B28534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33" name="AutoShape 18">
                <a:extLst>
                  <a:ext uri="{FF2B5EF4-FFF2-40B4-BE49-F238E27FC236}">
                    <a16:creationId xmlns:a16="http://schemas.microsoft.com/office/drawing/2014/main" id="{599D24AF-6F43-4615-A169-F65130EC6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4" name="AutoShape 19">
                <a:extLst>
                  <a:ext uri="{FF2B5EF4-FFF2-40B4-BE49-F238E27FC236}">
                    <a16:creationId xmlns:a16="http://schemas.microsoft.com/office/drawing/2014/main" id="{10B9AE5C-4063-4A27-9254-BA7CE8B75C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5" name="AutoShape 20">
                <a:extLst>
                  <a:ext uri="{FF2B5EF4-FFF2-40B4-BE49-F238E27FC236}">
                    <a16:creationId xmlns:a16="http://schemas.microsoft.com/office/drawing/2014/main" id="{0F08A71D-E687-4824-83CE-B9E1973244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6" name="AutoShape 21">
                <a:extLst>
                  <a:ext uri="{FF2B5EF4-FFF2-40B4-BE49-F238E27FC236}">
                    <a16:creationId xmlns:a16="http://schemas.microsoft.com/office/drawing/2014/main" id="{F99A5768-4EF7-4D26-9735-EBAF3D344C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7" name="AutoShape 22">
                <a:extLst>
                  <a:ext uri="{FF2B5EF4-FFF2-40B4-BE49-F238E27FC236}">
                    <a16:creationId xmlns:a16="http://schemas.microsoft.com/office/drawing/2014/main" id="{E8819DD0-7CC4-48BF-A379-BA66DFB801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8" name="AutoShape 23">
                <a:extLst>
                  <a:ext uri="{FF2B5EF4-FFF2-40B4-BE49-F238E27FC236}">
                    <a16:creationId xmlns:a16="http://schemas.microsoft.com/office/drawing/2014/main" id="{5EC8F378-9C09-4AC6-91AA-7295B6EC0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9" name="AutoShape 24">
                <a:extLst>
                  <a:ext uri="{FF2B5EF4-FFF2-40B4-BE49-F238E27FC236}">
                    <a16:creationId xmlns:a16="http://schemas.microsoft.com/office/drawing/2014/main" id="{3EE03980-3B0B-45FC-805A-5F5E4C615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0" name="AutoShape 25">
                <a:extLst>
                  <a:ext uri="{FF2B5EF4-FFF2-40B4-BE49-F238E27FC236}">
                    <a16:creationId xmlns:a16="http://schemas.microsoft.com/office/drawing/2014/main" id="{9374F465-FBEA-458E-9159-4B23539C22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1" name="AutoShape 26">
                <a:extLst>
                  <a:ext uri="{FF2B5EF4-FFF2-40B4-BE49-F238E27FC236}">
                    <a16:creationId xmlns:a16="http://schemas.microsoft.com/office/drawing/2014/main" id="{F6A184D5-3A1F-4B40-B7DB-7B34585ED4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42" name="AutoShape 26">
                <a:extLst>
                  <a:ext uri="{FF2B5EF4-FFF2-40B4-BE49-F238E27FC236}">
                    <a16:creationId xmlns:a16="http://schemas.microsoft.com/office/drawing/2014/main" id="{D34EB827-7191-42DF-B764-B362B5EAEE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11" name="Group 810">
              <a:extLst>
                <a:ext uri="{FF2B5EF4-FFF2-40B4-BE49-F238E27FC236}">
                  <a16:creationId xmlns:a16="http://schemas.microsoft.com/office/drawing/2014/main" id="{625E34C0-12ED-4DE3-8D61-F62A278667C2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23" name="AutoShape 18">
                <a:extLst>
                  <a:ext uri="{FF2B5EF4-FFF2-40B4-BE49-F238E27FC236}">
                    <a16:creationId xmlns:a16="http://schemas.microsoft.com/office/drawing/2014/main" id="{CEA172E2-85C5-46A1-8E30-D90446EC5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4" name="AutoShape 19">
                <a:extLst>
                  <a:ext uri="{FF2B5EF4-FFF2-40B4-BE49-F238E27FC236}">
                    <a16:creationId xmlns:a16="http://schemas.microsoft.com/office/drawing/2014/main" id="{0A23F96F-B899-4869-9AD8-BA877B727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5" name="AutoShape 20">
                <a:extLst>
                  <a:ext uri="{FF2B5EF4-FFF2-40B4-BE49-F238E27FC236}">
                    <a16:creationId xmlns:a16="http://schemas.microsoft.com/office/drawing/2014/main" id="{F0BBAAF4-9331-4D6D-BB46-56CAE044A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6" name="AutoShape 21">
                <a:extLst>
                  <a:ext uri="{FF2B5EF4-FFF2-40B4-BE49-F238E27FC236}">
                    <a16:creationId xmlns:a16="http://schemas.microsoft.com/office/drawing/2014/main" id="{9C615F33-B911-46E6-B8F2-F59E114AB7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7" name="AutoShape 22">
                <a:extLst>
                  <a:ext uri="{FF2B5EF4-FFF2-40B4-BE49-F238E27FC236}">
                    <a16:creationId xmlns:a16="http://schemas.microsoft.com/office/drawing/2014/main" id="{09EDECDE-918E-4644-B8C1-65EA4D2B97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8" name="AutoShape 23">
                <a:extLst>
                  <a:ext uri="{FF2B5EF4-FFF2-40B4-BE49-F238E27FC236}">
                    <a16:creationId xmlns:a16="http://schemas.microsoft.com/office/drawing/2014/main" id="{5DE20C65-4C84-401F-8DEB-E32C207C0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9" name="AutoShape 24">
                <a:extLst>
                  <a:ext uri="{FF2B5EF4-FFF2-40B4-BE49-F238E27FC236}">
                    <a16:creationId xmlns:a16="http://schemas.microsoft.com/office/drawing/2014/main" id="{A76EB2B5-129E-4ECF-A5DB-C31632665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0" name="AutoShape 25">
                <a:extLst>
                  <a:ext uri="{FF2B5EF4-FFF2-40B4-BE49-F238E27FC236}">
                    <a16:creationId xmlns:a16="http://schemas.microsoft.com/office/drawing/2014/main" id="{7DBDE7E7-A7FC-49E6-A991-A9A6AAD161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1" name="AutoShape 26">
                <a:extLst>
                  <a:ext uri="{FF2B5EF4-FFF2-40B4-BE49-F238E27FC236}">
                    <a16:creationId xmlns:a16="http://schemas.microsoft.com/office/drawing/2014/main" id="{7CA1D580-7F4E-45FC-8C8A-F1318DA4DD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32" name="AutoShape 26">
                <a:extLst>
                  <a:ext uri="{FF2B5EF4-FFF2-40B4-BE49-F238E27FC236}">
                    <a16:creationId xmlns:a16="http://schemas.microsoft.com/office/drawing/2014/main" id="{2CE9711C-18D6-4319-BC64-F11807DD90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812" name="Group 811">
              <a:extLst>
                <a:ext uri="{FF2B5EF4-FFF2-40B4-BE49-F238E27FC236}">
                  <a16:creationId xmlns:a16="http://schemas.microsoft.com/office/drawing/2014/main" id="{89DC51C7-A552-4869-9AF9-80148CF097F1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813" name="AutoShape 18">
                <a:extLst>
                  <a:ext uri="{FF2B5EF4-FFF2-40B4-BE49-F238E27FC236}">
                    <a16:creationId xmlns:a16="http://schemas.microsoft.com/office/drawing/2014/main" id="{FB2D27BA-DEAF-492F-84D1-25A267642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4" name="AutoShape 19">
                <a:extLst>
                  <a:ext uri="{FF2B5EF4-FFF2-40B4-BE49-F238E27FC236}">
                    <a16:creationId xmlns:a16="http://schemas.microsoft.com/office/drawing/2014/main" id="{2771874E-AAA9-4069-9D12-86A2FD0474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5" name="AutoShape 20">
                <a:extLst>
                  <a:ext uri="{FF2B5EF4-FFF2-40B4-BE49-F238E27FC236}">
                    <a16:creationId xmlns:a16="http://schemas.microsoft.com/office/drawing/2014/main" id="{5FC6D3D9-BDC5-4D4B-835F-2AD85056D6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6" name="AutoShape 21">
                <a:extLst>
                  <a:ext uri="{FF2B5EF4-FFF2-40B4-BE49-F238E27FC236}">
                    <a16:creationId xmlns:a16="http://schemas.microsoft.com/office/drawing/2014/main" id="{D9EE3AE0-3C19-45F0-BC95-C331193657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7" name="AutoShape 22">
                <a:extLst>
                  <a:ext uri="{FF2B5EF4-FFF2-40B4-BE49-F238E27FC236}">
                    <a16:creationId xmlns:a16="http://schemas.microsoft.com/office/drawing/2014/main" id="{0276EA6B-CB5B-48C8-B086-05BC76DA17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8" name="AutoShape 23">
                <a:extLst>
                  <a:ext uri="{FF2B5EF4-FFF2-40B4-BE49-F238E27FC236}">
                    <a16:creationId xmlns:a16="http://schemas.microsoft.com/office/drawing/2014/main" id="{38DD56D9-942C-4E6C-9013-608BE0B433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19" name="AutoShape 24">
                <a:extLst>
                  <a:ext uri="{FF2B5EF4-FFF2-40B4-BE49-F238E27FC236}">
                    <a16:creationId xmlns:a16="http://schemas.microsoft.com/office/drawing/2014/main" id="{3848CA3B-2E4F-4C6B-A5A8-8DA14F355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0" name="AutoShape 25">
                <a:extLst>
                  <a:ext uri="{FF2B5EF4-FFF2-40B4-BE49-F238E27FC236}">
                    <a16:creationId xmlns:a16="http://schemas.microsoft.com/office/drawing/2014/main" id="{8D738156-4B62-48EA-B3CE-9D14EB72BB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1" name="AutoShape 26">
                <a:extLst>
                  <a:ext uri="{FF2B5EF4-FFF2-40B4-BE49-F238E27FC236}">
                    <a16:creationId xmlns:a16="http://schemas.microsoft.com/office/drawing/2014/main" id="{19BC225D-953C-47C3-A41D-273FB55F13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822" name="AutoShape 26">
                <a:extLst>
                  <a:ext uri="{FF2B5EF4-FFF2-40B4-BE49-F238E27FC236}">
                    <a16:creationId xmlns:a16="http://schemas.microsoft.com/office/drawing/2014/main" id="{4C4FB0D1-21E9-4906-81FB-9DA50C8A92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903" name="Group 902">
            <a:extLst>
              <a:ext uri="{FF2B5EF4-FFF2-40B4-BE49-F238E27FC236}">
                <a16:creationId xmlns:a16="http://schemas.microsoft.com/office/drawing/2014/main" id="{39719D26-A69A-4098-9C41-8D6668D82425}"/>
              </a:ext>
            </a:extLst>
          </p:cNvPr>
          <p:cNvGrpSpPr/>
          <p:nvPr/>
        </p:nvGrpSpPr>
        <p:grpSpPr>
          <a:xfrm>
            <a:off x="2829584" y="208026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904" name="AutoShape 18">
              <a:extLst>
                <a:ext uri="{FF2B5EF4-FFF2-40B4-BE49-F238E27FC236}">
                  <a16:creationId xmlns:a16="http://schemas.microsoft.com/office/drawing/2014/main" id="{5120504E-CF04-4032-ACA0-6A665236FF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5" name="AutoShape 19">
              <a:extLst>
                <a:ext uri="{FF2B5EF4-FFF2-40B4-BE49-F238E27FC236}">
                  <a16:creationId xmlns:a16="http://schemas.microsoft.com/office/drawing/2014/main" id="{91D9CCD8-3C8E-40C0-8F74-09EB54841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6" name="AutoShape 20">
              <a:extLst>
                <a:ext uri="{FF2B5EF4-FFF2-40B4-BE49-F238E27FC236}">
                  <a16:creationId xmlns:a16="http://schemas.microsoft.com/office/drawing/2014/main" id="{CB01477B-AAE0-4E6B-9474-05C7DBB059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7" name="AutoShape 21">
              <a:extLst>
                <a:ext uri="{FF2B5EF4-FFF2-40B4-BE49-F238E27FC236}">
                  <a16:creationId xmlns:a16="http://schemas.microsoft.com/office/drawing/2014/main" id="{6C98357E-A69C-4923-BC6B-A1D063441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8" name="AutoShape 22">
              <a:extLst>
                <a:ext uri="{FF2B5EF4-FFF2-40B4-BE49-F238E27FC236}">
                  <a16:creationId xmlns:a16="http://schemas.microsoft.com/office/drawing/2014/main" id="{E39C5DAA-0C27-443A-97F3-86C9A1DD99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09" name="AutoShape 23">
              <a:extLst>
                <a:ext uri="{FF2B5EF4-FFF2-40B4-BE49-F238E27FC236}">
                  <a16:creationId xmlns:a16="http://schemas.microsoft.com/office/drawing/2014/main" id="{3A60F43E-38EB-4103-B3E6-518FBCB58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0" name="AutoShape 24">
              <a:extLst>
                <a:ext uri="{FF2B5EF4-FFF2-40B4-BE49-F238E27FC236}">
                  <a16:creationId xmlns:a16="http://schemas.microsoft.com/office/drawing/2014/main" id="{7B05407A-6B0A-4957-8343-A851CD782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1" name="AutoShape 25">
              <a:extLst>
                <a:ext uri="{FF2B5EF4-FFF2-40B4-BE49-F238E27FC236}">
                  <a16:creationId xmlns:a16="http://schemas.microsoft.com/office/drawing/2014/main" id="{1B4033A2-3A2C-46D1-B5F0-07549DFC4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2" name="AutoShape 26">
              <a:extLst>
                <a:ext uri="{FF2B5EF4-FFF2-40B4-BE49-F238E27FC236}">
                  <a16:creationId xmlns:a16="http://schemas.microsoft.com/office/drawing/2014/main" id="{355C5151-8AF2-4281-9EF5-6570E4760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913" name="AutoShape 26">
              <a:extLst>
                <a:ext uri="{FF2B5EF4-FFF2-40B4-BE49-F238E27FC236}">
                  <a16:creationId xmlns:a16="http://schemas.microsoft.com/office/drawing/2014/main" id="{BB1B5392-2EDB-4FF6-AC02-F9C13E3C2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914" name="Group 913">
              <a:extLst>
                <a:ext uri="{FF2B5EF4-FFF2-40B4-BE49-F238E27FC236}">
                  <a16:creationId xmlns:a16="http://schemas.microsoft.com/office/drawing/2014/main" id="{54027B3E-A7EE-4904-A234-338F0A9E491B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03" name="AutoShape 18">
                <a:extLst>
                  <a:ext uri="{FF2B5EF4-FFF2-40B4-BE49-F238E27FC236}">
                    <a16:creationId xmlns:a16="http://schemas.microsoft.com/office/drawing/2014/main" id="{2E2A3FEB-2F95-4578-A30D-A443A2BD90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4" name="AutoShape 19">
                <a:extLst>
                  <a:ext uri="{FF2B5EF4-FFF2-40B4-BE49-F238E27FC236}">
                    <a16:creationId xmlns:a16="http://schemas.microsoft.com/office/drawing/2014/main" id="{B4171A20-E322-4631-99FA-2E061E570A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5" name="AutoShape 20">
                <a:extLst>
                  <a:ext uri="{FF2B5EF4-FFF2-40B4-BE49-F238E27FC236}">
                    <a16:creationId xmlns:a16="http://schemas.microsoft.com/office/drawing/2014/main" id="{66F8AFDD-D00E-4851-93DB-A986EBDE27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6" name="AutoShape 21">
                <a:extLst>
                  <a:ext uri="{FF2B5EF4-FFF2-40B4-BE49-F238E27FC236}">
                    <a16:creationId xmlns:a16="http://schemas.microsoft.com/office/drawing/2014/main" id="{75C9E1F6-6B76-44C9-A576-DD45478D53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7" name="AutoShape 22">
                <a:extLst>
                  <a:ext uri="{FF2B5EF4-FFF2-40B4-BE49-F238E27FC236}">
                    <a16:creationId xmlns:a16="http://schemas.microsoft.com/office/drawing/2014/main" id="{3CC43E8F-1726-406A-B054-6ACCD91B1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8" name="AutoShape 23">
                <a:extLst>
                  <a:ext uri="{FF2B5EF4-FFF2-40B4-BE49-F238E27FC236}">
                    <a16:creationId xmlns:a16="http://schemas.microsoft.com/office/drawing/2014/main" id="{4CF1478F-E55A-44B2-9F72-3BF8CE5154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9" name="AutoShape 24">
                <a:extLst>
                  <a:ext uri="{FF2B5EF4-FFF2-40B4-BE49-F238E27FC236}">
                    <a16:creationId xmlns:a16="http://schemas.microsoft.com/office/drawing/2014/main" id="{9DA7AFFE-EC25-4CFB-956E-34FAF76C72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0" name="AutoShape 25">
                <a:extLst>
                  <a:ext uri="{FF2B5EF4-FFF2-40B4-BE49-F238E27FC236}">
                    <a16:creationId xmlns:a16="http://schemas.microsoft.com/office/drawing/2014/main" id="{D78C3867-7055-49AA-B98A-42758DC0F1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1" name="AutoShape 26">
                <a:extLst>
                  <a:ext uri="{FF2B5EF4-FFF2-40B4-BE49-F238E27FC236}">
                    <a16:creationId xmlns:a16="http://schemas.microsoft.com/office/drawing/2014/main" id="{D15596B0-8480-4382-8929-A3874A01C0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12" name="AutoShape 26">
                <a:extLst>
                  <a:ext uri="{FF2B5EF4-FFF2-40B4-BE49-F238E27FC236}">
                    <a16:creationId xmlns:a16="http://schemas.microsoft.com/office/drawing/2014/main" id="{3B207641-ECED-47B8-AFEC-88003AC3C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5" name="Group 914">
              <a:extLst>
                <a:ext uri="{FF2B5EF4-FFF2-40B4-BE49-F238E27FC236}">
                  <a16:creationId xmlns:a16="http://schemas.microsoft.com/office/drawing/2014/main" id="{FB30A13A-5241-4C74-B46E-8F9DA935BCE2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93" name="AutoShape 18">
                <a:extLst>
                  <a:ext uri="{FF2B5EF4-FFF2-40B4-BE49-F238E27FC236}">
                    <a16:creationId xmlns:a16="http://schemas.microsoft.com/office/drawing/2014/main" id="{EB4B7F58-CAC8-4E4D-8709-F5F3AC0E00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4" name="AutoShape 19">
                <a:extLst>
                  <a:ext uri="{FF2B5EF4-FFF2-40B4-BE49-F238E27FC236}">
                    <a16:creationId xmlns:a16="http://schemas.microsoft.com/office/drawing/2014/main" id="{A77AE85E-4026-472D-B8DF-5AD9A2298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5" name="AutoShape 20">
                <a:extLst>
                  <a:ext uri="{FF2B5EF4-FFF2-40B4-BE49-F238E27FC236}">
                    <a16:creationId xmlns:a16="http://schemas.microsoft.com/office/drawing/2014/main" id="{657E3ADF-EA22-44E1-994C-99A5E2DDA9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6" name="AutoShape 21">
                <a:extLst>
                  <a:ext uri="{FF2B5EF4-FFF2-40B4-BE49-F238E27FC236}">
                    <a16:creationId xmlns:a16="http://schemas.microsoft.com/office/drawing/2014/main" id="{A2088646-48A9-4C11-BFEC-6E0CC41CE3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7" name="AutoShape 22">
                <a:extLst>
                  <a:ext uri="{FF2B5EF4-FFF2-40B4-BE49-F238E27FC236}">
                    <a16:creationId xmlns:a16="http://schemas.microsoft.com/office/drawing/2014/main" id="{00AD900B-813C-438D-B3DD-2AAD76FE16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8" name="AutoShape 23">
                <a:extLst>
                  <a:ext uri="{FF2B5EF4-FFF2-40B4-BE49-F238E27FC236}">
                    <a16:creationId xmlns:a16="http://schemas.microsoft.com/office/drawing/2014/main" id="{C1295B38-CFED-4F98-BAFF-7B973E1F30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9" name="AutoShape 24">
                <a:extLst>
                  <a:ext uri="{FF2B5EF4-FFF2-40B4-BE49-F238E27FC236}">
                    <a16:creationId xmlns:a16="http://schemas.microsoft.com/office/drawing/2014/main" id="{DDD25A95-7E27-4B71-A115-DCDFAF259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0" name="AutoShape 25">
                <a:extLst>
                  <a:ext uri="{FF2B5EF4-FFF2-40B4-BE49-F238E27FC236}">
                    <a16:creationId xmlns:a16="http://schemas.microsoft.com/office/drawing/2014/main" id="{79A51646-29B9-48A7-910C-B71642055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1" name="AutoShape 26">
                <a:extLst>
                  <a:ext uri="{FF2B5EF4-FFF2-40B4-BE49-F238E27FC236}">
                    <a16:creationId xmlns:a16="http://schemas.microsoft.com/office/drawing/2014/main" id="{6CF09B37-9464-4292-BCE1-9C8FD8B3AA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02" name="AutoShape 26">
                <a:extLst>
                  <a:ext uri="{FF2B5EF4-FFF2-40B4-BE49-F238E27FC236}">
                    <a16:creationId xmlns:a16="http://schemas.microsoft.com/office/drawing/2014/main" id="{D17E0F0F-8A41-4F5C-B086-C9B0544FFC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6" name="Group 915">
              <a:extLst>
                <a:ext uri="{FF2B5EF4-FFF2-40B4-BE49-F238E27FC236}">
                  <a16:creationId xmlns:a16="http://schemas.microsoft.com/office/drawing/2014/main" id="{2D984F24-CAF4-4E9C-8F0C-E0155D1F7108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83" name="AutoShape 18">
                <a:extLst>
                  <a:ext uri="{FF2B5EF4-FFF2-40B4-BE49-F238E27FC236}">
                    <a16:creationId xmlns:a16="http://schemas.microsoft.com/office/drawing/2014/main" id="{7E6C3813-AE70-4EDA-8DA9-92759DAE40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4" name="AutoShape 19">
                <a:extLst>
                  <a:ext uri="{FF2B5EF4-FFF2-40B4-BE49-F238E27FC236}">
                    <a16:creationId xmlns:a16="http://schemas.microsoft.com/office/drawing/2014/main" id="{BB53E2A3-542B-4FBB-9044-8F819A8D9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5" name="AutoShape 20">
                <a:extLst>
                  <a:ext uri="{FF2B5EF4-FFF2-40B4-BE49-F238E27FC236}">
                    <a16:creationId xmlns:a16="http://schemas.microsoft.com/office/drawing/2014/main" id="{36B68840-B3E8-4C2E-AA7E-8BCB8A532A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6" name="AutoShape 21">
                <a:extLst>
                  <a:ext uri="{FF2B5EF4-FFF2-40B4-BE49-F238E27FC236}">
                    <a16:creationId xmlns:a16="http://schemas.microsoft.com/office/drawing/2014/main" id="{93626F37-5C63-4B1C-ADFD-AFAC064F17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7" name="AutoShape 22">
                <a:extLst>
                  <a:ext uri="{FF2B5EF4-FFF2-40B4-BE49-F238E27FC236}">
                    <a16:creationId xmlns:a16="http://schemas.microsoft.com/office/drawing/2014/main" id="{BCDB2685-FC28-4692-B705-0CAB97C14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8" name="AutoShape 23">
                <a:extLst>
                  <a:ext uri="{FF2B5EF4-FFF2-40B4-BE49-F238E27FC236}">
                    <a16:creationId xmlns:a16="http://schemas.microsoft.com/office/drawing/2014/main" id="{B9E6611E-C706-4042-B313-B373CB5589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9" name="AutoShape 24">
                <a:extLst>
                  <a:ext uri="{FF2B5EF4-FFF2-40B4-BE49-F238E27FC236}">
                    <a16:creationId xmlns:a16="http://schemas.microsoft.com/office/drawing/2014/main" id="{BEC507A6-4F8E-4713-B626-749FC1FC3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0" name="AutoShape 25">
                <a:extLst>
                  <a:ext uri="{FF2B5EF4-FFF2-40B4-BE49-F238E27FC236}">
                    <a16:creationId xmlns:a16="http://schemas.microsoft.com/office/drawing/2014/main" id="{274BB8A8-2BFD-4C39-8EDB-1EEE6DAC3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1" name="AutoShape 26">
                <a:extLst>
                  <a:ext uri="{FF2B5EF4-FFF2-40B4-BE49-F238E27FC236}">
                    <a16:creationId xmlns:a16="http://schemas.microsoft.com/office/drawing/2014/main" id="{690C10B6-CDA7-401E-9CAB-2666DA2692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92" name="AutoShape 26">
                <a:extLst>
                  <a:ext uri="{FF2B5EF4-FFF2-40B4-BE49-F238E27FC236}">
                    <a16:creationId xmlns:a16="http://schemas.microsoft.com/office/drawing/2014/main" id="{083A4A65-7A69-433A-AD4E-FF3642FD72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7" name="Group 916">
              <a:extLst>
                <a:ext uri="{FF2B5EF4-FFF2-40B4-BE49-F238E27FC236}">
                  <a16:creationId xmlns:a16="http://schemas.microsoft.com/office/drawing/2014/main" id="{D12BEB11-3CAC-4D1C-8435-8CBA6DCB4335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73" name="AutoShape 18">
                <a:extLst>
                  <a:ext uri="{FF2B5EF4-FFF2-40B4-BE49-F238E27FC236}">
                    <a16:creationId xmlns:a16="http://schemas.microsoft.com/office/drawing/2014/main" id="{AD5E464C-60F5-4AE0-A3E0-D7A9E5A43E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4" name="AutoShape 19">
                <a:extLst>
                  <a:ext uri="{FF2B5EF4-FFF2-40B4-BE49-F238E27FC236}">
                    <a16:creationId xmlns:a16="http://schemas.microsoft.com/office/drawing/2014/main" id="{34A7E4A5-F1E7-47DB-9294-632A58E3BE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5" name="AutoShape 20">
                <a:extLst>
                  <a:ext uri="{FF2B5EF4-FFF2-40B4-BE49-F238E27FC236}">
                    <a16:creationId xmlns:a16="http://schemas.microsoft.com/office/drawing/2014/main" id="{0E397E4A-2719-4D7E-9851-9091C55597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6" name="AutoShape 21">
                <a:extLst>
                  <a:ext uri="{FF2B5EF4-FFF2-40B4-BE49-F238E27FC236}">
                    <a16:creationId xmlns:a16="http://schemas.microsoft.com/office/drawing/2014/main" id="{C25FB06C-8BBD-4B4C-B0FA-0BCE6DE51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7" name="AutoShape 22">
                <a:extLst>
                  <a:ext uri="{FF2B5EF4-FFF2-40B4-BE49-F238E27FC236}">
                    <a16:creationId xmlns:a16="http://schemas.microsoft.com/office/drawing/2014/main" id="{F236460B-92E4-4FE7-8C03-CB2D07FBA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8" name="AutoShape 23">
                <a:extLst>
                  <a:ext uri="{FF2B5EF4-FFF2-40B4-BE49-F238E27FC236}">
                    <a16:creationId xmlns:a16="http://schemas.microsoft.com/office/drawing/2014/main" id="{BD2C7932-B7BA-4792-9658-696B72B311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9" name="AutoShape 24">
                <a:extLst>
                  <a:ext uri="{FF2B5EF4-FFF2-40B4-BE49-F238E27FC236}">
                    <a16:creationId xmlns:a16="http://schemas.microsoft.com/office/drawing/2014/main" id="{C47A0E7E-C5E9-4992-9DF1-7840DF32D9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0" name="AutoShape 25">
                <a:extLst>
                  <a:ext uri="{FF2B5EF4-FFF2-40B4-BE49-F238E27FC236}">
                    <a16:creationId xmlns:a16="http://schemas.microsoft.com/office/drawing/2014/main" id="{BB2E6686-5E1C-4DFE-8B6D-CCE8AAB631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1" name="AutoShape 26">
                <a:extLst>
                  <a:ext uri="{FF2B5EF4-FFF2-40B4-BE49-F238E27FC236}">
                    <a16:creationId xmlns:a16="http://schemas.microsoft.com/office/drawing/2014/main" id="{0584808F-D5E0-4DC4-9FF8-9517F61E7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82" name="AutoShape 26">
                <a:extLst>
                  <a:ext uri="{FF2B5EF4-FFF2-40B4-BE49-F238E27FC236}">
                    <a16:creationId xmlns:a16="http://schemas.microsoft.com/office/drawing/2014/main" id="{A4642E72-3663-4DDD-8036-FBAC37C4E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8" name="Group 917">
              <a:extLst>
                <a:ext uri="{FF2B5EF4-FFF2-40B4-BE49-F238E27FC236}">
                  <a16:creationId xmlns:a16="http://schemas.microsoft.com/office/drawing/2014/main" id="{0F5BAD5D-450A-4836-9C45-B219C5C93A86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63" name="AutoShape 18">
                <a:extLst>
                  <a:ext uri="{FF2B5EF4-FFF2-40B4-BE49-F238E27FC236}">
                    <a16:creationId xmlns:a16="http://schemas.microsoft.com/office/drawing/2014/main" id="{8D97A66F-4E98-41D5-BF0C-6BAFADD645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4" name="AutoShape 19">
                <a:extLst>
                  <a:ext uri="{FF2B5EF4-FFF2-40B4-BE49-F238E27FC236}">
                    <a16:creationId xmlns:a16="http://schemas.microsoft.com/office/drawing/2014/main" id="{E2B935C5-AAE7-4EDB-AFF1-5D0E00C66B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5" name="AutoShape 20">
                <a:extLst>
                  <a:ext uri="{FF2B5EF4-FFF2-40B4-BE49-F238E27FC236}">
                    <a16:creationId xmlns:a16="http://schemas.microsoft.com/office/drawing/2014/main" id="{B48262B2-30D4-4B77-B70B-D49CD820B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6" name="AutoShape 21">
                <a:extLst>
                  <a:ext uri="{FF2B5EF4-FFF2-40B4-BE49-F238E27FC236}">
                    <a16:creationId xmlns:a16="http://schemas.microsoft.com/office/drawing/2014/main" id="{C85BF5E9-FCDB-4480-ACB4-6D6B83A23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7" name="AutoShape 22">
                <a:extLst>
                  <a:ext uri="{FF2B5EF4-FFF2-40B4-BE49-F238E27FC236}">
                    <a16:creationId xmlns:a16="http://schemas.microsoft.com/office/drawing/2014/main" id="{68AC494D-8909-44BB-883B-0DB8255B39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8" name="AutoShape 23">
                <a:extLst>
                  <a:ext uri="{FF2B5EF4-FFF2-40B4-BE49-F238E27FC236}">
                    <a16:creationId xmlns:a16="http://schemas.microsoft.com/office/drawing/2014/main" id="{F73363F1-F254-4117-8692-E2FA1D86E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9" name="AutoShape 24">
                <a:extLst>
                  <a:ext uri="{FF2B5EF4-FFF2-40B4-BE49-F238E27FC236}">
                    <a16:creationId xmlns:a16="http://schemas.microsoft.com/office/drawing/2014/main" id="{454FB7A6-CA2A-4F18-BB03-6DB81FBBF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0" name="AutoShape 25">
                <a:extLst>
                  <a:ext uri="{FF2B5EF4-FFF2-40B4-BE49-F238E27FC236}">
                    <a16:creationId xmlns:a16="http://schemas.microsoft.com/office/drawing/2014/main" id="{E21C8CA7-3D27-4A88-BB8A-BC2B174F0A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1" name="AutoShape 26">
                <a:extLst>
                  <a:ext uri="{FF2B5EF4-FFF2-40B4-BE49-F238E27FC236}">
                    <a16:creationId xmlns:a16="http://schemas.microsoft.com/office/drawing/2014/main" id="{59D86F78-3D47-4D32-AFBF-BDDCC3051F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72" name="AutoShape 26">
                <a:extLst>
                  <a:ext uri="{FF2B5EF4-FFF2-40B4-BE49-F238E27FC236}">
                    <a16:creationId xmlns:a16="http://schemas.microsoft.com/office/drawing/2014/main" id="{A687F663-4A76-4C27-A938-1AAD4A58D2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19" name="Group 918">
              <a:extLst>
                <a:ext uri="{FF2B5EF4-FFF2-40B4-BE49-F238E27FC236}">
                  <a16:creationId xmlns:a16="http://schemas.microsoft.com/office/drawing/2014/main" id="{E8AC20DC-73F7-43BE-9728-0D2D92640A54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53" name="AutoShape 18">
                <a:extLst>
                  <a:ext uri="{FF2B5EF4-FFF2-40B4-BE49-F238E27FC236}">
                    <a16:creationId xmlns:a16="http://schemas.microsoft.com/office/drawing/2014/main" id="{4558348A-6D08-43D3-B560-BC0A7EEBF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4" name="AutoShape 19">
                <a:extLst>
                  <a:ext uri="{FF2B5EF4-FFF2-40B4-BE49-F238E27FC236}">
                    <a16:creationId xmlns:a16="http://schemas.microsoft.com/office/drawing/2014/main" id="{2108CA62-D510-4943-B15E-FB20A98573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5" name="AutoShape 20">
                <a:extLst>
                  <a:ext uri="{FF2B5EF4-FFF2-40B4-BE49-F238E27FC236}">
                    <a16:creationId xmlns:a16="http://schemas.microsoft.com/office/drawing/2014/main" id="{2C9AD580-0298-42DA-A2AC-63E452CAF3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6" name="AutoShape 21">
                <a:extLst>
                  <a:ext uri="{FF2B5EF4-FFF2-40B4-BE49-F238E27FC236}">
                    <a16:creationId xmlns:a16="http://schemas.microsoft.com/office/drawing/2014/main" id="{4DD2085A-837F-48CA-8425-9F4384E44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7" name="AutoShape 22">
                <a:extLst>
                  <a:ext uri="{FF2B5EF4-FFF2-40B4-BE49-F238E27FC236}">
                    <a16:creationId xmlns:a16="http://schemas.microsoft.com/office/drawing/2014/main" id="{C9D01689-7B2D-4AC3-981E-59593B8F6F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8" name="AutoShape 23">
                <a:extLst>
                  <a:ext uri="{FF2B5EF4-FFF2-40B4-BE49-F238E27FC236}">
                    <a16:creationId xmlns:a16="http://schemas.microsoft.com/office/drawing/2014/main" id="{FB5CAC33-C245-4F6C-9B56-29FBC141C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9" name="AutoShape 24">
                <a:extLst>
                  <a:ext uri="{FF2B5EF4-FFF2-40B4-BE49-F238E27FC236}">
                    <a16:creationId xmlns:a16="http://schemas.microsoft.com/office/drawing/2014/main" id="{7CAD5738-9631-4210-92B1-03E004AD08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0" name="AutoShape 25">
                <a:extLst>
                  <a:ext uri="{FF2B5EF4-FFF2-40B4-BE49-F238E27FC236}">
                    <a16:creationId xmlns:a16="http://schemas.microsoft.com/office/drawing/2014/main" id="{3D5907B4-FF00-4F3D-AF8B-C87D804B89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1" name="AutoShape 26">
                <a:extLst>
                  <a:ext uri="{FF2B5EF4-FFF2-40B4-BE49-F238E27FC236}">
                    <a16:creationId xmlns:a16="http://schemas.microsoft.com/office/drawing/2014/main" id="{2857D3AE-3E42-4606-80C8-F6F0CDC93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62" name="AutoShape 26">
                <a:extLst>
                  <a:ext uri="{FF2B5EF4-FFF2-40B4-BE49-F238E27FC236}">
                    <a16:creationId xmlns:a16="http://schemas.microsoft.com/office/drawing/2014/main" id="{EA2E5525-E989-49DC-AA2A-27E48B68E3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20" name="Group 919">
              <a:extLst>
                <a:ext uri="{FF2B5EF4-FFF2-40B4-BE49-F238E27FC236}">
                  <a16:creationId xmlns:a16="http://schemas.microsoft.com/office/drawing/2014/main" id="{654BE362-EA30-47C5-A6B0-F2E6EB99A86C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43" name="AutoShape 18">
                <a:extLst>
                  <a:ext uri="{FF2B5EF4-FFF2-40B4-BE49-F238E27FC236}">
                    <a16:creationId xmlns:a16="http://schemas.microsoft.com/office/drawing/2014/main" id="{72E0FB40-3E49-4294-92CB-00053EA64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4" name="AutoShape 19">
                <a:extLst>
                  <a:ext uri="{FF2B5EF4-FFF2-40B4-BE49-F238E27FC236}">
                    <a16:creationId xmlns:a16="http://schemas.microsoft.com/office/drawing/2014/main" id="{A093672F-2309-4888-8E3E-BF5793389D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5" name="AutoShape 20">
                <a:extLst>
                  <a:ext uri="{FF2B5EF4-FFF2-40B4-BE49-F238E27FC236}">
                    <a16:creationId xmlns:a16="http://schemas.microsoft.com/office/drawing/2014/main" id="{985F0556-B1F9-4C5A-A07E-3AD0ECFC94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6" name="AutoShape 21">
                <a:extLst>
                  <a:ext uri="{FF2B5EF4-FFF2-40B4-BE49-F238E27FC236}">
                    <a16:creationId xmlns:a16="http://schemas.microsoft.com/office/drawing/2014/main" id="{D140AFD4-9150-4114-BD0A-BAED5780F7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7" name="AutoShape 22">
                <a:extLst>
                  <a:ext uri="{FF2B5EF4-FFF2-40B4-BE49-F238E27FC236}">
                    <a16:creationId xmlns:a16="http://schemas.microsoft.com/office/drawing/2014/main" id="{57FC8BBC-D998-4436-B379-836E312D43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8" name="AutoShape 23">
                <a:extLst>
                  <a:ext uri="{FF2B5EF4-FFF2-40B4-BE49-F238E27FC236}">
                    <a16:creationId xmlns:a16="http://schemas.microsoft.com/office/drawing/2014/main" id="{CA417E4B-4CEB-4F49-BA96-0EF71F1D24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9" name="AutoShape 24">
                <a:extLst>
                  <a:ext uri="{FF2B5EF4-FFF2-40B4-BE49-F238E27FC236}">
                    <a16:creationId xmlns:a16="http://schemas.microsoft.com/office/drawing/2014/main" id="{3A086DC8-563A-47CF-94BB-45D7770F9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0" name="AutoShape 25">
                <a:extLst>
                  <a:ext uri="{FF2B5EF4-FFF2-40B4-BE49-F238E27FC236}">
                    <a16:creationId xmlns:a16="http://schemas.microsoft.com/office/drawing/2014/main" id="{BB8733AF-B051-4FA3-A246-590B76062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1" name="AutoShape 26">
                <a:extLst>
                  <a:ext uri="{FF2B5EF4-FFF2-40B4-BE49-F238E27FC236}">
                    <a16:creationId xmlns:a16="http://schemas.microsoft.com/office/drawing/2014/main" id="{064648E9-3ECC-4748-9379-2B6FB4EC18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52" name="AutoShape 26">
                <a:extLst>
                  <a:ext uri="{FF2B5EF4-FFF2-40B4-BE49-F238E27FC236}">
                    <a16:creationId xmlns:a16="http://schemas.microsoft.com/office/drawing/2014/main" id="{2DC86D04-FF3F-4E37-BE78-DF7010C494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21" name="Group 920">
              <a:extLst>
                <a:ext uri="{FF2B5EF4-FFF2-40B4-BE49-F238E27FC236}">
                  <a16:creationId xmlns:a16="http://schemas.microsoft.com/office/drawing/2014/main" id="{1DBC663D-B002-48FB-AA97-FF654338C83E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33" name="AutoShape 18">
                <a:extLst>
                  <a:ext uri="{FF2B5EF4-FFF2-40B4-BE49-F238E27FC236}">
                    <a16:creationId xmlns:a16="http://schemas.microsoft.com/office/drawing/2014/main" id="{C3E54211-1327-45BD-AB8F-2581DD73DF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4" name="AutoShape 19">
                <a:extLst>
                  <a:ext uri="{FF2B5EF4-FFF2-40B4-BE49-F238E27FC236}">
                    <a16:creationId xmlns:a16="http://schemas.microsoft.com/office/drawing/2014/main" id="{DBF17908-0AF1-46D1-A34E-CC619819B1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5" name="AutoShape 20">
                <a:extLst>
                  <a:ext uri="{FF2B5EF4-FFF2-40B4-BE49-F238E27FC236}">
                    <a16:creationId xmlns:a16="http://schemas.microsoft.com/office/drawing/2014/main" id="{DE0601C7-6E25-4392-8A36-18BE94570E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6" name="AutoShape 21">
                <a:extLst>
                  <a:ext uri="{FF2B5EF4-FFF2-40B4-BE49-F238E27FC236}">
                    <a16:creationId xmlns:a16="http://schemas.microsoft.com/office/drawing/2014/main" id="{306004A7-6A37-426F-A876-85BA65EE96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7" name="AutoShape 22">
                <a:extLst>
                  <a:ext uri="{FF2B5EF4-FFF2-40B4-BE49-F238E27FC236}">
                    <a16:creationId xmlns:a16="http://schemas.microsoft.com/office/drawing/2014/main" id="{D96FAB19-0AD5-4D8F-A8BB-CE306CF5CC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8" name="AutoShape 23">
                <a:extLst>
                  <a:ext uri="{FF2B5EF4-FFF2-40B4-BE49-F238E27FC236}">
                    <a16:creationId xmlns:a16="http://schemas.microsoft.com/office/drawing/2014/main" id="{98E55F79-971B-4363-AD1D-180B97C0A1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9" name="AutoShape 24">
                <a:extLst>
                  <a:ext uri="{FF2B5EF4-FFF2-40B4-BE49-F238E27FC236}">
                    <a16:creationId xmlns:a16="http://schemas.microsoft.com/office/drawing/2014/main" id="{258CFA15-65F4-4825-901F-FFC199D969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0" name="AutoShape 25">
                <a:extLst>
                  <a:ext uri="{FF2B5EF4-FFF2-40B4-BE49-F238E27FC236}">
                    <a16:creationId xmlns:a16="http://schemas.microsoft.com/office/drawing/2014/main" id="{1236256E-76E2-4089-96BC-165E5EE616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1" name="AutoShape 26">
                <a:extLst>
                  <a:ext uri="{FF2B5EF4-FFF2-40B4-BE49-F238E27FC236}">
                    <a16:creationId xmlns:a16="http://schemas.microsoft.com/office/drawing/2014/main" id="{55F6441F-589E-401D-8218-4A43FE1F60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42" name="AutoShape 26">
                <a:extLst>
                  <a:ext uri="{FF2B5EF4-FFF2-40B4-BE49-F238E27FC236}">
                    <a16:creationId xmlns:a16="http://schemas.microsoft.com/office/drawing/2014/main" id="{4872D384-5921-4D2D-9A1B-066114004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922" name="Group 921">
              <a:extLst>
                <a:ext uri="{FF2B5EF4-FFF2-40B4-BE49-F238E27FC236}">
                  <a16:creationId xmlns:a16="http://schemas.microsoft.com/office/drawing/2014/main" id="{683C4CCB-8081-4FBB-A285-81374C83A84D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923" name="AutoShape 18">
                <a:extLst>
                  <a:ext uri="{FF2B5EF4-FFF2-40B4-BE49-F238E27FC236}">
                    <a16:creationId xmlns:a16="http://schemas.microsoft.com/office/drawing/2014/main" id="{9C8A3305-F840-43E9-8494-AC26D31EF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4" name="AutoShape 19">
                <a:extLst>
                  <a:ext uri="{FF2B5EF4-FFF2-40B4-BE49-F238E27FC236}">
                    <a16:creationId xmlns:a16="http://schemas.microsoft.com/office/drawing/2014/main" id="{7C9D19BD-5B96-45C8-9AB8-6D90430306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5" name="AutoShape 20">
                <a:extLst>
                  <a:ext uri="{FF2B5EF4-FFF2-40B4-BE49-F238E27FC236}">
                    <a16:creationId xmlns:a16="http://schemas.microsoft.com/office/drawing/2014/main" id="{5D4ABAA3-59E2-4567-8D0D-EBD95BD33B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6" name="AutoShape 21">
                <a:extLst>
                  <a:ext uri="{FF2B5EF4-FFF2-40B4-BE49-F238E27FC236}">
                    <a16:creationId xmlns:a16="http://schemas.microsoft.com/office/drawing/2014/main" id="{18BF8408-EF71-4C3C-BCD5-1883A71C11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7" name="AutoShape 22">
                <a:extLst>
                  <a:ext uri="{FF2B5EF4-FFF2-40B4-BE49-F238E27FC236}">
                    <a16:creationId xmlns:a16="http://schemas.microsoft.com/office/drawing/2014/main" id="{EA42982A-6497-4E9B-A15E-CB4BBED4C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8" name="AutoShape 23">
                <a:extLst>
                  <a:ext uri="{FF2B5EF4-FFF2-40B4-BE49-F238E27FC236}">
                    <a16:creationId xmlns:a16="http://schemas.microsoft.com/office/drawing/2014/main" id="{5A33D8CC-1D8C-4C78-8B22-1160E79E2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29" name="AutoShape 24">
                <a:extLst>
                  <a:ext uri="{FF2B5EF4-FFF2-40B4-BE49-F238E27FC236}">
                    <a16:creationId xmlns:a16="http://schemas.microsoft.com/office/drawing/2014/main" id="{CBBAD5D5-1F72-45A9-AA0A-BE34C3E09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0" name="AutoShape 25">
                <a:extLst>
                  <a:ext uri="{FF2B5EF4-FFF2-40B4-BE49-F238E27FC236}">
                    <a16:creationId xmlns:a16="http://schemas.microsoft.com/office/drawing/2014/main" id="{5BE8F3AE-E992-42D2-9383-AD940A1D26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1" name="AutoShape 26">
                <a:extLst>
                  <a:ext uri="{FF2B5EF4-FFF2-40B4-BE49-F238E27FC236}">
                    <a16:creationId xmlns:a16="http://schemas.microsoft.com/office/drawing/2014/main" id="{DD5A4F33-1563-4125-A48C-E654B630D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932" name="AutoShape 26">
                <a:extLst>
                  <a:ext uri="{FF2B5EF4-FFF2-40B4-BE49-F238E27FC236}">
                    <a16:creationId xmlns:a16="http://schemas.microsoft.com/office/drawing/2014/main" id="{F520A12E-C7FF-4CBA-9B25-56DFF5B320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grpSp>
        <p:nvGrpSpPr>
          <p:cNvPr id="1013" name="Group 1012">
            <a:extLst>
              <a:ext uri="{FF2B5EF4-FFF2-40B4-BE49-F238E27FC236}">
                <a16:creationId xmlns:a16="http://schemas.microsoft.com/office/drawing/2014/main" id="{4D1A04FE-6620-44CB-A1E6-705A8AE39111}"/>
              </a:ext>
            </a:extLst>
          </p:cNvPr>
          <p:cNvGrpSpPr/>
          <p:nvPr/>
        </p:nvGrpSpPr>
        <p:grpSpPr>
          <a:xfrm>
            <a:off x="2829584" y="1828800"/>
            <a:ext cx="3648556" cy="1322288"/>
            <a:chOff x="6448438" y="3711622"/>
            <a:chExt cx="3648556" cy="1322288"/>
          </a:xfrm>
          <a:solidFill>
            <a:schemeClr val="bg1">
              <a:lumMod val="50000"/>
            </a:schemeClr>
          </a:solidFill>
        </p:grpSpPr>
        <p:sp>
          <p:nvSpPr>
            <p:cNvPr id="1014" name="AutoShape 18">
              <a:extLst>
                <a:ext uri="{FF2B5EF4-FFF2-40B4-BE49-F238E27FC236}">
                  <a16:creationId xmlns:a16="http://schemas.microsoft.com/office/drawing/2014/main" id="{7EAE9351-604D-4923-8B6D-3090040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057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5" name="AutoShape 19">
              <a:extLst>
                <a:ext uri="{FF2B5EF4-FFF2-40B4-BE49-F238E27FC236}">
                  <a16:creationId xmlns:a16="http://schemas.microsoft.com/office/drawing/2014/main" id="{0FE10F40-7703-4E05-8DEB-6F4E5A806E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61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6" name="AutoShape 20">
              <a:extLst>
                <a:ext uri="{FF2B5EF4-FFF2-40B4-BE49-F238E27FC236}">
                  <a16:creationId xmlns:a16="http://schemas.microsoft.com/office/drawing/2014/main" id="{BA5C9AF7-6352-4C90-B8B2-62016B877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64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7" name="AutoShape 21">
              <a:extLst>
                <a:ext uri="{FF2B5EF4-FFF2-40B4-BE49-F238E27FC236}">
                  <a16:creationId xmlns:a16="http://schemas.microsoft.com/office/drawing/2014/main" id="{3A6223BF-296B-46EC-94D3-E0096C95B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68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8" name="AutoShape 22">
              <a:extLst>
                <a:ext uri="{FF2B5EF4-FFF2-40B4-BE49-F238E27FC236}">
                  <a16:creationId xmlns:a16="http://schemas.microsoft.com/office/drawing/2014/main" id="{02AE2E77-B858-4383-8B88-BC30526AC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71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19" name="AutoShape 23">
              <a:extLst>
                <a:ext uri="{FF2B5EF4-FFF2-40B4-BE49-F238E27FC236}">
                  <a16:creationId xmlns:a16="http://schemas.microsoft.com/office/drawing/2014/main" id="{4E13344E-28C8-4BB7-9BAC-2F041BD86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7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0" name="AutoShape 24">
              <a:extLst>
                <a:ext uri="{FF2B5EF4-FFF2-40B4-BE49-F238E27FC236}">
                  <a16:creationId xmlns:a16="http://schemas.microsoft.com/office/drawing/2014/main" id="{15E70B6A-CE39-411B-911D-F62101BA78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787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1" name="AutoShape 25">
              <a:extLst>
                <a:ext uri="{FF2B5EF4-FFF2-40B4-BE49-F238E27FC236}">
                  <a16:creationId xmlns:a16="http://schemas.microsoft.com/office/drawing/2014/main" id="{EFF1CCD0-A6C5-4809-896D-237FFA93D7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82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2" name="AutoShape 26">
              <a:extLst>
                <a:ext uri="{FF2B5EF4-FFF2-40B4-BE49-F238E27FC236}">
                  <a16:creationId xmlns:a16="http://schemas.microsoft.com/office/drawing/2014/main" id="{812C70FF-C974-48ED-B089-D9C3CB20A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69525" y="3713155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023" name="AutoShape 26">
              <a:extLst>
                <a:ext uri="{FF2B5EF4-FFF2-40B4-BE49-F238E27FC236}">
                  <a16:creationId xmlns:a16="http://schemas.microsoft.com/office/drawing/2014/main" id="{CF0559C1-DB76-4E6C-B635-6A278BDE84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1869" y="3711622"/>
              <a:ext cx="365125" cy="365125"/>
            </a:xfrm>
            <a:prstGeom prst="cube">
              <a:avLst>
                <a:gd name="adj" fmla="val 29167"/>
              </a:avLst>
            </a:prstGeom>
            <a:grpFill/>
            <a:ln w="12700">
              <a:solidFill>
                <a:schemeClr val="accent6">
                  <a:lumMod val="2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id="{7AC13510-156B-424F-A9CB-6C614CAC615D}"/>
                </a:ext>
              </a:extLst>
            </p:cNvPr>
            <p:cNvGrpSpPr/>
            <p:nvPr/>
          </p:nvGrpSpPr>
          <p:grpSpPr>
            <a:xfrm>
              <a:off x="7305797" y="3814755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13" name="AutoShape 18">
                <a:extLst>
                  <a:ext uri="{FF2B5EF4-FFF2-40B4-BE49-F238E27FC236}">
                    <a16:creationId xmlns:a16="http://schemas.microsoft.com/office/drawing/2014/main" id="{0A5690ED-0B20-48C2-9E73-5EDC2CFF75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4" name="AutoShape 19">
                <a:extLst>
                  <a:ext uri="{FF2B5EF4-FFF2-40B4-BE49-F238E27FC236}">
                    <a16:creationId xmlns:a16="http://schemas.microsoft.com/office/drawing/2014/main" id="{534DF5CD-6E94-45EB-B97D-6DCD3A2C0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5" name="AutoShape 20">
                <a:extLst>
                  <a:ext uri="{FF2B5EF4-FFF2-40B4-BE49-F238E27FC236}">
                    <a16:creationId xmlns:a16="http://schemas.microsoft.com/office/drawing/2014/main" id="{A185B9BF-8CC5-4EF0-BD30-B10736AE4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6" name="AutoShape 21">
                <a:extLst>
                  <a:ext uri="{FF2B5EF4-FFF2-40B4-BE49-F238E27FC236}">
                    <a16:creationId xmlns:a16="http://schemas.microsoft.com/office/drawing/2014/main" id="{4D07A7A9-67A8-44A7-BA50-F7BFF5E4A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7" name="AutoShape 22">
                <a:extLst>
                  <a:ext uri="{FF2B5EF4-FFF2-40B4-BE49-F238E27FC236}">
                    <a16:creationId xmlns:a16="http://schemas.microsoft.com/office/drawing/2014/main" id="{977503C0-0D8D-4E21-9251-FEE4C8F203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8" name="AutoShape 23">
                <a:extLst>
                  <a:ext uri="{FF2B5EF4-FFF2-40B4-BE49-F238E27FC236}">
                    <a16:creationId xmlns:a16="http://schemas.microsoft.com/office/drawing/2014/main" id="{95FA2796-C8EE-4AD9-BA24-1E91ED27D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9" name="AutoShape 24">
                <a:extLst>
                  <a:ext uri="{FF2B5EF4-FFF2-40B4-BE49-F238E27FC236}">
                    <a16:creationId xmlns:a16="http://schemas.microsoft.com/office/drawing/2014/main" id="{A898F28B-F629-4B6C-BCB5-D1AFBAFADA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20" name="AutoShape 25">
                <a:extLst>
                  <a:ext uri="{FF2B5EF4-FFF2-40B4-BE49-F238E27FC236}">
                    <a16:creationId xmlns:a16="http://schemas.microsoft.com/office/drawing/2014/main" id="{79FF33B1-76D3-4385-A428-B32A8D0A76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21" name="AutoShape 26">
                <a:extLst>
                  <a:ext uri="{FF2B5EF4-FFF2-40B4-BE49-F238E27FC236}">
                    <a16:creationId xmlns:a16="http://schemas.microsoft.com/office/drawing/2014/main" id="{45A217F7-3A6E-4B4C-902B-A77D59E150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22" name="AutoShape 26">
                <a:extLst>
                  <a:ext uri="{FF2B5EF4-FFF2-40B4-BE49-F238E27FC236}">
                    <a16:creationId xmlns:a16="http://schemas.microsoft.com/office/drawing/2014/main" id="{10945E5F-C6E6-4355-953E-B6AB372F3D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B7CBD155-1B77-46D3-A17B-8F84652E0199}"/>
                </a:ext>
              </a:extLst>
            </p:cNvPr>
            <p:cNvGrpSpPr/>
            <p:nvPr/>
          </p:nvGrpSpPr>
          <p:grpSpPr>
            <a:xfrm>
              <a:off x="7212469" y="3910007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103" name="AutoShape 18">
                <a:extLst>
                  <a:ext uri="{FF2B5EF4-FFF2-40B4-BE49-F238E27FC236}">
                    <a16:creationId xmlns:a16="http://schemas.microsoft.com/office/drawing/2014/main" id="{618A0946-335B-4311-8BCE-4265E2BE49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4" name="AutoShape 19">
                <a:extLst>
                  <a:ext uri="{FF2B5EF4-FFF2-40B4-BE49-F238E27FC236}">
                    <a16:creationId xmlns:a16="http://schemas.microsoft.com/office/drawing/2014/main" id="{843DC6D8-A53F-42D3-A1B3-C608B420A9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5" name="AutoShape 20">
                <a:extLst>
                  <a:ext uri="{FF2B5EF4-FFF2-40B4-BE49-F238E27FC236}">
                    <a16:creationId xmlns:a16="http://schemas.microsoft.com/office/drawing/2014/main" id="{E0544F02-7294-4EBA-89D0-FE2E2E39EA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6" name="AutoShape 21">
                <a:extLst>
                  <a:ext uri="{FF2B5EF4-FFF2-40B4-BE49-F238E27FC236}">
                    <a16:creationId xmlns:a16="http://schemas.microsoft.com/office/drawing/2014/main" id="{DECB03FE-0230-4D85-A463-B41740276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7" name="AutoShape 22">
                <a:extLst>
                  <a:ext uri="{FF2B5EF4-FFF2-40B4-BE49-F238E27FC236}">
                    <a16:creationId xmlns:a16="http://schemas.microsoft.com/office/drawing/2014/main" id="{7CEBDDB6-8F9A-4372-B2F7-1521AE4FCC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8" name="AutoShape 23">
                <a:extLst>
                  <a:ext uri="{FF2B5EF4-FFF2-40B4-BE49-F238E27FC236}">
                    <a16:creationId xmlns:a16="http://schemas.microsoft.com/office/drawing/2014/main" id="{D3B9E276-0148-4DA0-8EF5-743F012A52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9" name="AutoShape 24">
                <a:extLst>
                  <a:ext uri="{FF2B5EF4-FFF2-40B4-BE49-F238E27FC236}">
                    <a16:creationId xmlns:a16="http://schemas.microsoft.com/office/drawing/2014/main" id="{4A595357-455F-4F9C-B84B-3BE7B416AB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0" name="AutoShape 25">
                <a:extLst>
                  <a:ext uri="{FF2B5EF4-FFF2-40B4-BE49-F238E27FC236}">
                    <a16:creationId xmlns:a16="http://schemas.microsoft.com/office/drawing/2014/main" id="{3DE6FFED-2753-4EBA-94DA-A887A65B6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1" name="AutoShape 26">
                <a:extLst>
                  <a:ext uri="{FF2B5EF4-FFF2-40B4-BE49-F238E27FC236}">
                    <a16:creationId xmlns:a16="http://schemas.microsoft.com/office/drawing/2014/main" id="{764E56BF-CB66-4942-8AE3-7B225EA8D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12" name="AutoShape 26">
                <a:extLst>
                  <a:ext uri="{FF2B5EF4-FFF2-40B4-BE49-F238E27FC236}">
                    <a16:creationId xmlns:a16="http://schemas.microsoft.com/office/drawing/2014/main" id="{88737EEE-C568-4D56-82AA-521D6E0D6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6" name="Group 1025">
              <a:extLst>
                <a:ext uri="{FF2B5EF4-FFF2-40B4-BE49-F238E27FC236}">
                  <a16:creationId xmlns:a16="http://schemas.microsoft.com/office/drawing/2014/main" id="{92314CC1-8F42-4FA4-822A-AE188D01D9FB}"/>
                </a:ext>
              </a:extLst>
            </p:cNvPr>
            <p:cNvGrpSpPr/>
            <p:nvPr/>
          </p:nvGrpSpPr>
          <p:grpSpPr>
            <a:xfrm>
              <a:off x="7115178" y="4015109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93" name="AutoShape 18">
                <a:extLst>
                  <a:ext uri="{FF2B5EF4-FFF2-40B4-BE49-F238E27FC236}">
                    <a16:creationId xmlns:a16="http://schemas.microsoft.com/office/drawing/2014/main" id="{077678C7-0CEE-440F-8EA1-090467FD6F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4" name="AutoShape 19">
                <a:extLst>
                  <a:ext uri="{FF2B5EF4-FFF2-40B4-BE49-F238E27FC236}">
                    <a16:creationId xmlns:a16="http://schemas.microsoft.com/office/drawing/2014/main" id="{61F00B52-1069-44CD-82E6-12F654C74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5" name="AutoShape 20">
                <a:extLst>
                  <a:ext uri="{FF2B5EF4-FFF2-40B4-BE49-F238E27FC236}">
                    <a16:creationId xmlns:a16="http://schemas.microsoft.com/office/drawing/2014/main" id="{6DC47557-670D-4901-B6A0-39686114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6" name="AutoShape 21">
                <a:extLst>
                  <a:ext uri="{FF2B5EF4-FFF2-40B4-BE49-F238E27FC236}">
                    <a16:creationId xmlns:a16="http://schemas.microsoft.com/office/drawing/2014/main" id="{A2DD3E4C-C3E2-496A-B1FE-23812734E8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7" name="AutoShape 22">
                <a:extLst>
                  <a:ext uri="{FF2B5EF4-FFF2-40B4-BE49-F238E27FC236}">
                    <a16:creationId xmlns:a16="http://schemas.microsoft.com/office/drawing/2014/main" id="{FC1C77A3-07AF-4B8B-9CA4-210ECDBE10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8" name="AutoShape 23">
                <a:extLst>
                  <a:ext uri="{FF2B5EF4-FFF2-40B4-BE49-F238E27FC236}">
                    <a16:creationId xmlns:a16="http://schemas.microsoft.com/office/drawing/2014/main" id="{831E56F8-A06F-47F2-847C-7C907F49D1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9" name="AutoShape 24">
                <a:extLst>
                  <a:ext uri="{FF2B5EF4-FFF2-40B4-BE49-F238E27FC236}">
                    <a16:creationId xmlns:a16="http://schemas.microsoft.com/office/drawing/2014/main" id="{648B8378-6972-43B5-950F-298F06B96F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0" name="AutoShape 25">
                <a:extLst>
                  <a:ext uri="{FF2B5EF4-FFF2-40B4-BE49-F238E27FC236}">
                    <a16:creationId xmlns:a16="http://schemas.microsoft.com/office/drawing/2014/main" id="{CFA13D38-A583-45EB-BEA9-62A6CB4457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1" name="AutoShape 26">
                <a:extLst>
                  <a:ext uri="{FF2B5EF4-FFF2-40B4-BE49-F238E27FC236}">
                    <a16:creationId xmlns:a16="http://schemas.microsoft.com/office/drawing/2014/main" id="{59FC9E2E-78CA-4A1A-86E1-683019B5F1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102" name="AutoShape 26">
                <a:extLst>
                  <a:ext uri="{FF2B5EF4-FFF2-40B4-BE49-F238E27FC236}">
                    <a16:creationId xmlns:a16="http://schemas.microsoft.com/office/drawing/2014/main" id="{A7334636-FCBF-4BA9-9C95-1D93D3D0BC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987DB2E1-67F8-4B61-A903-71793CE941D4}"/>
                </a:ext>
              </a:extLst>
            </p:cNvPr>
            <p:cNvGrpSpPr/>
            <p:nvPr/>
          </p:nvGrpSpPr>
          <p:grpSpPr>
            <a:xfrm>
              <a:off x="7006956" y="412448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83" name="AutoShape 18">
                <a:extLst>
                  <a:ext uri="{FF2B5EF4-FFF2-40B4-BE49-F238E27FC236}">
                    <a16:creationId xmlns:a16="http://schemas.microsoft.com/office/drawing/2014/main" id="{5F65F61B-873C-4054-9903-F023164D70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4" name="AutoShape 19">
                <a:extLst>
                  <a:ext uri="{FF2B5EF4-FFF2-40B4-BE49-F238E27FC236}">
                    <a16:creationId xmlns:a16="http://schemas.microsoft.com/office/drawing/2014/main" id="{74CBC3D3-75D4-4267-B5EE-7CC94EA97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5" name="AutoShape 20">
                <a:extLst>
                  <a:ext uri="{FF2B5EF4-FFF2-40B4-BE49-F238E27FC236}">
                    <a16:creationId xmlns:a16="http://schemas.microsoft.com/office/drawing/2014/main" id="{60119272-AFE1-4FF0-8703-0E77A04EF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6" name="AutoShape 21">
                <a:extLst>
                  <a:ext uri="{FF2B5EF4-FFF2-40B4-BE49-F238E27FC236}">
                    <a16:creationId xmlns:a16="http://schemas.microsoft.com/office/drawing/2014/main" id="{1B0EB3CF-CE26-4B96-A213-13E981E1CF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7" name="AutoShape 22">
                <a:extLst>
                  <a:ext uri="{FF2B5EF4-FFF2-40B4-BE49-F238E27FC236}">
                    <a16:creationId xmlns:a16="http://schemas.microsoft.com/office/drawing/2014/main" id="{2B82E937-69BA-4093-A0B8-4B5DBA9D34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8" name="AutoShape 23">
                <a:extLst>
                  <a:ext uri="{FF2B5EF4-FFF2-40B4-BE49-F238E27FC236}">
                    <a16:creationId xmlns:a16="http://schemas.microsoft.com/office/drawing/2014/main" id="{7BA4F2A6-CE22-4504-94B1-4BC5B45496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9" name="AutoShape 24">
                <a:extLst>
                  <a:ext uri="{FF2B5EF4-FFF2-40B4-BE49-F238E27FC236}">
                    <a16:creationId xmlns:a16="http://schemas.microsoft.com/office/drawing/2014/main" id="{51BBF9FB-F7AB-4A58-97A8-34B3204C52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0" name="AutoShape 25">
                <a:extLst>
                  <a:ext uri="{FF2B5EF4-FFF2-40B4-BE49-F238E27FC236}">
                    <a16:creationId xmlns:a16="http://schemas.microsoft.com/office/drawing/2014/main" id="{7BC42BD1-8ED7-4714-89F1-150C8DE163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1" name="AutoShape 26">
                <a:extLst>
                  <a:ext uri="{FF2B5EF4-FFF2-40B4-BE49-F238E27FC236}">
                    <a16:creationId xmlns:a16="http://schemas.microsoft.com/office/drawing/2014/main" id="{C484924C-0A19-48C9-AFEE-D1C5C75DB7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92" name="AutoShape 26">
                <a:extLst>
                  <a:ext uri="{FF2B5EF4-FFF2-40B4-BE49-F238E27FC236}">
                    <a16:creationId xmlns:a16="http://schemas.microsoft.com/office/drawing/2014/main" id="{D64707B3-708A-43F5-82C8-3EC6602D62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8" name="Group 1027">
              <a:extLst>
                <a:ext uri="{FF2B5EF4-FFF2-40B4-BE49-F238E27FC236}">
                  <a16:creationId xmlns:a16="http://schemas.microsoft.com/office/drawing/2014/main" id="{30852D0C-CA7E-4E9A-83BB-5A936041FB96}"/>
                </a:ext>
              </a:extLst>
            </p:cNvPr>
            <p:cNvGrpSpPr/>
            <p:nvPr/>
          </p:nvGrpSpPr>
          <p:grpSpPr>
            <a:xfrm>
              <a:off x="6894461" y="423270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73" name="AutoShape 18">
                <a:extLst>
                  <a:ext uri="{FF2B5EF4-FFF2-40B4-BE49-F238E27FC236}">
                    <a16:creationId xmlns:a16="http://schemas.microsoft.com/office/drawing/2014/main" id="{C28AAA98-7B43-46D3-A14F-D0EE080CF8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4" name="AutoShape 19">
                <a:extLst>
                  <a:ext uri="{FF2B5EF4-FFF2-40B4-BE49-F238E27FC236}">
                    <a16:creationId xmlns:a16="http://schemas.microsoft.com/office/drawing/2014/main" id="{ADD577EC-DC04-4E0C-A195-F0633CBF99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5" name="AutoShape 20">
                <a:extLst>
                  <a:ext uri="{FF2B5EF4-FFF2-40B4-BE49-F238E27FC236}">
                    <a16:creationId xmlns:a16="http://schemas.microsoft.com/office/drawing/2014/main" id="{E47C106D-EB7E-4FCF-9910-35F70F9D25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6" name="AutoShape 21">
                <a:extLst>
                  <a:ext uri="{FF2B5EF4-FFF2-40B4-BE49-F238E27FC236}">
                    <a16:creationId xmlns:a16="http://schemas.microsoft.com/office/drawing/2014/main" id="{2B3063CA-F54A-4E26-AC1A-1C0C75173A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7" name="AutoShape 22">
                <a:extLst>
                  <a:ext uri="{FF2B5EF4-FFF2-40B4-BE49-F238E27FC236}">
                    <a16:creationId xmlns:a16="http://schemas.microsoft.com/office/drawing/2014/main" id="{8E2E4F16-679B-487B-90FF-74F7420B2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8" name="AutoShape 23">
                <a:extLst>
                  <a:ext uri="{FF2B5EF4-FFF2-40B4-BE49-F238E27FC236}">
                    <a16:creationId xmlns:a16="http://schemas.microsoft.com/office/drawing/2014/main" id="{E9230777-A1E1-440A-B143-F0E024E55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9" name="AutoShape 24">
                <a:extLst>
                  <a:ext uri="{FF2B5EF4-FFF2-40B4-BE49-F238E27FC236}">
                    <a16:creationId xmlns:a16="http://schemas.microsoft.com/office/drawing/2014/main" id="{4330C07A-B883-4492-98DC-AE5FEB4F1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0" name="AutoShape 25">
                <a:extLst>
                  <a:ext uri="{FF2B5EF4-FFF2-40B4-BE49-F238E27FC236}">
                    <a16:creationId xmlns:a16="http://schemas.microsoft.com/office/drawing/2014/main" id="{8F85E3A1-DE33-4FAF-8633-64100023E2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1" name="AutoShape 26">
                <a:extLst>
                  <a:ext uri="{FF2B5EF4-FFF2-40B4-BE49-F238E27FC236}">
                    <a16:creationId xmlns:a16="http://schemas.microsoft.com/office/drawing/2014/main" id="{15F8DBA0-AE90-46E8-981E-0B3DEA719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82" name="AutoShape 26">
                <a:extLst>
                  <a:ext uri="{FF2B5EF4-FFF2-40B4-BE49-F238E27FC236}">
                    <a16:creationId xmlns:a16="http://schemas.microsoft.com/office/drawing/2014/main" id="{746F701D-8D92-4E36-A14E-E3C78B3B70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9409E7AB-3582-4EE6-9D1A-F881FF065D5D}"/>
                </a:ext>
              </a:extLst>
            </p:cNvPr>
            <p:cNvGrpSpPr/>
            <p:nvPr/>
          </p:nvGrpSpPr>
          <p:grpSpPr>
            <a:xfrm>
              <a:off x="6781800" y="4343400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63" name="AutoShape 18">
                <a:extLst>
                  <a:ext uri="{FF2B5EF4-FFF2-40B4-BE49-F238E27FC236}">
                    <a16:creationId xmlns:a16="http://schemas.microsoft.com/office/drawing/2014/main" id="{C9CAEA27-F630-418F-9E40-14BA72CE03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4" name="AutoShape 19">
                <a:extLst>
                  <a:ext uri="{FF2B5EF4-FFF2-40B4-BE49-F238E27FC236}">
                    <a16:creationId xmlns:a16="http://schemas.microsoft.com/office/drawing/2014/main" id="{3C8A3F56-D32A-4CDB-AE1A-39E68E68D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5" name="AutoShape 20">
                <a:extLst>
                  <a:ext uri="{FF2B5EF4-FFF2-40B4-BE49-F238E27FC236}">
                    <a16:creationId xmlns:a16="http://schemas.microsoft.com/office/drawing/2014/main" id="{E82F4E89-DC76-49D8-A5AF-256DDB3054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6" name="AutoShape 21">
                <a:extLst>
                  <a:ext uri="{FF2B5EF4-FFF2-40B4-BE49-F238E27FC236}">
                    <a16:creationId xmlns:a16="http://schemas.microsoft.com/office/drawing/2014/main" id="{A32E2739-8612-4B5B-8A52-F3080EF14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7" name="AutoShape 22">
                <a:extLst>
                  <a:ext uri="{FF2B5EF4-FFF2-40B4-BE49-F238E27FC236}">
                    <a16:creationId xmlns:a16="http://schemas.microsoft.com/office/drawing/2014/main" id="{8158FB48-4739-42B1-AA57-E751A07664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8" name="AutoShape 23">
                <a:extLst>
                  <a:ext uri="{FF2B5EF4-FFF2-40B4-BE49-F238E27FC236}">
                    <a16:creationId xmlns:a16="http://schemas.microsoft.com/office/drawing/2014/main" id="{6345CFFE-CD31-4C02-886C-0A2A42F9FD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9" name="AutoShape 24">
                <a:extLst>
                  <a:ext uri="{FF2B5EF4-FFF2-40B4-BE49-F238E27FC236}">
                    <a16:creationId xmlns:a16="http://schemas.microsoft.com/office/drawing/2014/main" id="{B02A16F0-A0A4-4059-918C-45096F72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0" name="AutoShape 25">
                <a:extLst>
                  <a:ext uri="{FF2B5EF4-FFF2-40B4-BE49-F238E27FC236}">
                    <a16:creationId xmlns:a16="http://schemas.microsoft.com/office/drawing/2014/main" id="{BC70B564-0182-4CE7-A6A3-54BBB2A13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1" name="AutoShape 26">
                <a:extLst>
                  <a:ext uri="{FF2B5EF4-FFF2-40B4-BE49-F238E27FC236}">
                    <a16:creationId xmlns:a16="http://schemas.microsoft.com/office/drawing/2014/main" id="{D7E756C0-B8FA-4933-93E0-5A0BF86BD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72" name="AutoShape 26">
                <a:extLst>
                  <a:ext uri="{FF2B5EF4-FFF2-40B4-BE49-F238E27FC236}">
                    <a16:creationId xmlns:a16="http://schemas.microsoft.com/office/drawing/2014/main" id="{8D2664C1-F1CD-4C8A-AB4B-AB04533E5D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D70CB29F-ED20-476C-A6D0-F88426B7F7BF}"/>
                </a:ext>
              </a:extLst>
            </p:cNvPr>
            <p:cNvGrpSpPr/>
            <p:nvPr/>
          </p:nvGrpSpPr>
          <p:grpSpPr>
            <a:xfrm>
              <a:off x="6667504" y="4452986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53" name="AutoShape 18">
                <a:extLst>
                  <a:ext uri="{FF2B5EF4-FFF2-40B4-BE49-F238E27FC236}">
                    <a16:creationId xmlns:a16="http://schemas.microsoft.com/office/drawing/2014/main" id="{5D382B4B-D025-497E-B8AB-C496376A8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4" name="AutoShape 19">
                <a:extLst>
                  <a:ext uri="{FF2B5EF4-FFF2-40B4-BE49-F238E27FC236}">
                    <a16:creationId xmlns:a16="http://schemas.microsoft.com/office/drawing/2014/main" id="{2B12B90F-C4DE-40F5-A202-BA2674AED1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5" name="AutoShape 20">
                <a:extLst>
                  <a:ext uri="{FF2B5EF4-FFF2-40B4-BE49-F238E27FC236}">
                    <a16:creationId xmlns:a16="http://schemas.microsoft.com/office/drawing/2014/main" id="{1978B216-CDA4-4F54-B701-CA8AD70B36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6" name="AutoShape 21">
                <a:extLst>
                  <a:ext uri="{FF2B5EF4-FFF2-40B4-BE49-F238E27FC236}">
                    <a16:creationId xmlns:a16="http://schemas.microsoft.com/office/drawing/2014/main" id="{044CEAE7-4862-4421-9E47-604A565F1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7" name="AutoShape 22">
                <a:extLst>
                  <a:ext uri="{FF2B5EF4-FFF2-40B4-BE49-F238E27FC236}">
                    <a16:creationId xmlns:a16="http://schemas.microsoft.com/office/drawing/2014/main" id="{3F08B658-CDF2-4476-BD47-3C2BCDB0DC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8" name="AutoShape 23">
                <a:extLst>
                  <a:ext uri="{FF2B5EF4-FFF2-40B4-BE49-F238E27FC236}">
                    <a16:creationId xmlns:a16="http://schemas.microsoft.com/office/drawing/2014/main" id="{78F9AC24-F634-4EDB-AD1F-BCA82AC33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9" name="AutoShape 24">
                <a:extLst>
                  <a:ext uri="{FF2B5EF4-FFF2-40B4-BE49-F238E27FC236}">
                    <a16:creationId xmlns:a16="http://schemas.microsoft.com/office/drawing/2014/main" id="{25F4022C-AF94-4188-89A6-B36826E5A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0" name="AutoShape 25">
                <a:extLst>
                  <a:ext uri="{FF2B5EF4-FFF2-40B4-BE49-F238E27FC236}">
                    <a16:creationId xmlns:a16="http://schemas.microsoft.com/office/drawing/2014/main" id="{BD0FA4B7-BE8E-4D96-860F-CC6260477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1" name="AutoShape 26">
                <a:extLst>
                  <a:ext uri="{FF2B5EF4-FFF2-40B4-BE49-F238E27FC236}">
                    <a16:creationId xmlns:a16="http://schemas.microsoft.com/office/drawing/2014/main" id="{AF580A41-D889-4C23-9E6A-0E5A0D302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62" name="AutoShape 26">
                <a:extLst>
                  <a:ext uri="{FF2B5EF4-FFF2-40B4-BE49-F238E27FC236}">
                    <a16:creationId xmlns:a16="http://schemas.microsoft.com/office/drawing/2014/main" id="{74E3BD69-EB21-4967-9C7F-365A11396E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D6EDA46A-7D48-4863-8EBF-65B6CB2FDBF1}"/>
                </a:ext>
              </a:extLst>
            </p:cNvPr>
            <p:cNvGrpSpPr/>
            <p:nvPr/>
          </p:nvGrpSpPr>
          <p:grpSpPr>
            <a:xfrm>
              <a:off x="6557963" y="4562474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43" name="AutoShape 18">
                <a:extLst>
                  <a:ext uri="{FF2B5EF4-FFF2-40B4-BE49-F238E27FC236}">
                    <a16:creationId xmlns:a16="http://schemas.microsoft.com/office/drawing/2014/main" id="{A44C6620-42D8-4917-A449-EAF4A2A50E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4" name="AutoShape 19">
                <a:extLst>
                  <a:ext uri="{FF2B5EF4-FFF2-40B4-BE49-F238E27FC236}">
                    <a16:creationId xmlns:a16="http://schemas.microsoft.com/office/drawing/2014/main" id="{2B6E8DBD-5C1B-4DAB-9FB2-78B1C39057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5" name="AutoShape 20">
                <a:extLst>
                  <a:ext uri="{FF2B5EF4-FFF2-40B4-BE49-F238E27FC236}">
                    <a16:creationId xmlns:a16="http://schemas.microsoft.com/office/drawing/2014/main" id="{8F6F6060-90B6-44D9-85CB-88DC5A53A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6" name="AutoShape 21">
                <a:extLst>
                  <a:ext uri="{FF2B5EF4-FFF2-40B4-BE49-F238E27FC236}">
                    <a16:creationId xmlns:a16="http://schemas.microsoft.com/office/drawing/2014/main" id="{A7560436-0A69-45FD-B0EE-2ED8CC02D9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7" name="AutoShape 22">
                <a:extLst>
                  <a:ext uri="{FF2B5EF4-FFF2-40B4-BE49-F238E27FC236}">
                    <a16:creationId xmlns:a16="http://schemas.microsoft.com/office/drawing/2014/main" id="{FD0E3AB4-91F8-4589-B94B-11A3B5292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8" name="AutoShape 23">
                <a:extLst>
                  <a:ext uri="{FF2B5EF4-FFF2-40B4-BE49-F238E27FC236}">
                    <a16:creationId xmlns:a16="http://schemas.microsoft.com/office/drawing/2014/main" id="{053D1064-CE25-4905-8CB1-2B6C48680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9" name="AutoShape 24">
                <a:extLst>
                  <a:ext uri="{FF2B5EF4-FFF2-40B4-BE49-F238E27FC236}">
                    <a16:creationId xmlns:a16="http://schemas.microsoft.com/office/drawing/2014/main" id="{36ABCBC4-C4A7-4190-B281-091B94F07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0" name="AutoShape 25">
                <a:extLst>
                  <a:ext uri="{FF2B5EF4-FFF2-40B4-BE49-F238E27FC236}">
                    <a16:creationId xmlns:a16="http://schemas.microsoft.com/office/drawing/2014/main" id="{D3D2666A-3423-4144-BCFB-81E35AE009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1" name="AutoShape 26">
                <a:extLst>
                  <a:ext uri="{FF2B5EF4-FFF2-40B4-BE49-F238E27FC236}">
                    <a16:creationId xmlns:a16="http://schemas.microsoft.com/office/drawing/2014/main" id="{E8BF4865-5BAD-4255-8AFF-9FE75DE51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52" name="AutoShape 26">
                <a:extLst>
                  <a:ext uri="{FF2B5EF4-FFF2-40B4-BE49-F238E27FC236}">
                    <a16:creationId xmlns:a16="http://schemas.microsoft.com/office/drawing/2014/main" id="{216020BD-995A-43B5-ABEA-63EE2DBC47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grpSp>
          <p:nvGrpSpPr>
            <p:cNvPr id="1032" name="Group 1031">
              <a:extLst>
                <a:ext uri="{FF2B5EF4-FFF2-40B4-BE49-F238E27FC236}">
                  <a16:creationId xmlns:a16="http://schemas.microsoft.com/office/drawing/2014/main" id="{A68D1D0F-5366-479E-BE1D-3A025EC28CF7}"/>
                </a:ext>
              </a:extLst>
            </p:cNvPr>
            <p:cNvGrpSpPr/>
            <p:nvPr/>
          </p:nvGrpSpPr>
          <p:grpSpPr>
            <a:xfrm>
              <a:off x="6448438" y="4667252"/>
              <a:ext cx="2691219" cy="366658"/>
              <a:chOff x="6452781" y="3505200"/>
              <a:chExt cx="2691219" cy="366658"/>
            </a:xfrm>
            <a:grpFill/>
          </p:grpSpPr>
          <p:sp>
            <p:nvSpPr>
              <p:cNvPr id="1033" name="AutoShape 18">
                <a:extLst>
                  <a:ext uri="{FF2B5EF4-FFF2-40B4-BE49-F238E27FC236}">
                    <a16:creationId xmlns:a16="http://schemas.microsoft.com/office/drawing/2014/main" id="{F0D36B15-D055-4473-AFDE-CACFE7C60D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527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4" name="AutoShape 19">
                <a:extLst>
                  <a:ext uri="{FF2B5EF4-FFF2-40B4-BE49-F238E27FC236}">
                    <a16:creationId xmlns:a16="http://schemas.microsoft.com/office/drawing/2014/main" id="{12CA8D40-2253-40C2-9BD7-373661B34B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131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5" name="AutoShape 20">
                <a:extLst>
                  <a:ext uri="{FF2B5EF4-FFF2-40B4-BE49-F238E27FC236}">
                    <a16:creationId xmlns:a16="http://schemas.microsoft.com/office/drawing/2014/main" id="{251EB37E-71F8-4420-942E-8C3F1A74D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734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6" name="AutoShape 21">
                <a:extLst>
                  <a:ext uri="{FF2B5EF4-FFF2-40B4-BE49-F238E27FC236}">
                    <a16:creationId xmlns:a16="http://schemas.microsoft.com/office/drawing/2014/main" id="{2F13584F-E082-4606-93D8-E18E50668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38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7" name="AutoShape 22">
                <a:extLst>
                  <a:ext uri="{FF2B5EF4-FFF2-40B4-BE49-F238E27FC236}">
                    <a16:creationId xmlns:a16="http://schemas.microsoft.com/office/drawing/2014/main" id="{31B09039-4D77-40B2-AF3A-EB6807C9A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941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8" name="AutoShape 23">
                <a:extLst>
                  <a:ext uri="{FF2B5EF4-FFF2-40B4-BE49-F238E27FC236}">
                    <a16:creationId xmlns:a16="http://schemas.microsoft.com/office/drawing/2014/main" id="{6903762D-AE8E-46B3-8C7F-A29205DF0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54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39" name="AutoShape 24">
                <a:extLst>
                  <a:ext uri="{FF2B5EF4-FFF2-40B4-BE49-F238E27FC236}">
                    <a16:creationId xmlns:a16="http://schemas.microsoft.com/office/drawing/2014/main" id="{0F445B0C-E6D7-4AD9-BE57-AD2E49A4A6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1488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0" name="AutoShape 25">
                <a:extLst>
                  <a:ext uri="{FF2B5EF4-FFF2-40B4-BE49-F238E27FC236}">
                    <a16:creationId xmlns:a16="http://schemas.microsoft.com/office/drawing/2014/main" id="{0FDD7E03-A4F2-432A-AC3A-C198E5AD2F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752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1" name="AutoShape 26">
                <a:extLst>
                  <a:ext uri="{FF2B5EF4-FFF2-40B4-BE49-F238E27FC236}">
                    <a16:creationId xmlns:a16="http://schemas.microsoft.com/office/drawing/2014/main" id="{9E396A00-0102-442C-8338-3CE49B675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6531" y="3506733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1042" name="AutoShape 26">
                <a:extLst>
                  <a:ext uri="{FF2B5EF4-FFF2-40B4-BE49-F238E27FC236}">
                    <a16:creationId xmlns:a16="http://schemas.microsoft.com/office/drawing/2014/main" id="{640B1558-4E57-48FD-A0ED-D9413993BB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78875" y="3505200"/>
                <a:ext cx="365125" cy="365125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25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</p:grpSp>
      <p:sp>
        <p:nvSpPr>
          <p:cNvPr id="1123" name="AutoShape 4">
            <a:extLst>
              <a:ext uri="{FF2B5EF4-FFF2-40B4-BE49-F238E27FC236}">
                <a16:creationId xmlns:a16="http://schemas.microsoft.com/office/drawing/2014/main" id="{837540FD-7A1D-4BF9-9D41-0C537F8E9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894" y="1831808"/>
            <a:ext cx="3656012" cy="3656013"/>
          </a:xfrm>
          <a:prstGeom prst="cube">
            <a:avLst>
              <a:gd name="adj" fmla="val 29167"/>
            </a:avLst>
          </a:prstGeom>
          <a:noFill/>
          <a:ln w="28575">
            <a:solidFill>
              <a:schemeClr val="accent6">
                <a:lumMod val="25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4" name="Text Box 12">
            <a:extLst>
              <a:ext uri="{FF2B5EF4-FFF2-40B4-BE49-F238E27FC236}">
                <a16:creationId xmlns:a16="http://schemas.microsoft.com/office/drawing/2014/main" id="{02FFC756-11C0-4A8B-9132-4B0218BB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132" y="3201822"/>
            <a:ext cx="1281579" cy="940594"/>
          </a:xfrm>
          <a:prstGeom prst="roundRect">
            <a:avLst>
              <a:gd name="adj" fmla="val 31896"/>
            </a:avLst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kumimoji="0" lang="en-US" sz="4400" b="1" i="0" u="none" strike="noStrike" kern="0" cap="none" spc="0" normalizeH="0" baseline="3000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1AC6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5" name="Text Box 9">
            <a:extLst>
              <a:ext uri="{FF2B5EF4-FFF2-40B4-BE49-F238E27FC236}">
                <a16:creationId xmlns:a16="http://schemas.microsoft.com/office/drawing/2014/main" id="{159CF6D6-76E5-42A2-8826-8BCB3E513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077" y="5487821"/>
            <a:ext cx="827471" cy="584775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</a:rPr>
              <a:t>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26" name="Text Box 16">
            <a:extLst>
              <a:ext uri="{FF2B5EF4-FFF2-40B4-BE49-F238E27FC236}">
                <a16:creationId xmlns:a16="http://schemas.microsoft.com/office/drawing/2014/main" id="{F697F1A1-37FE-4D01-BD8E-A933E7A94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6516" y="948009"/>
            <a:ext cx="2653873" cy="771346"/>
          </a:xfrm>
          <a:prstGeom prst="roundRect">
            <a:avLst>
              <a:gd name="adj" fmla="val 28342"/>
            </a:avLst>
          </a:prstGeom>
          <a:solidFill>
            <a:srgbClr val="F95858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vi-VN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n-US" sz="3600" b="1" dirty="0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>
                <a:solidFill>
                  <a:srgbClr val="FFDA7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en-US" sz="3600" b="1" dirty="0">
              <a:solidFill>
                <a:srgbClr val="FFDA7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7" name="Text Box 12">
            <a:extLst>
              <a:ext uri="{FF2B5EF4-FFF2-40B4-BE49-F238E27FC236}">
                <a16:creationId xmlns:a16="http://schemas.microsoft.com/office/drawing/2014/main" id="{7D382676-EED4-41A9-926A-77C5DE08DA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162" y="254272"/>
            <a:ext cx="1576500" cy="872192"/>
          </a:xfrm>
          <a:prstGeom prst="roundRect">
            <a:avLst>
              <a:gd name="adj" fmla="val 33427"/>
            </a:avLst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4000" kern="0">
                <a:solidFill>
                  <a:srgbClr val="61AC63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4000" b="0" i="0" u="none" strike="noStrike" kern="0" cap="none" spc="0" normalizeH="0" baseline="30000" noProof="0">
                <a:ln>
                  <a:noFill/>
                </a:ln>
                <a:solidFill>
                  <a:srgbClr val="61AC6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61AC63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28" name="Left Brace 1127">
            <a:extLst>
              <a:ext uri="{FF2B5EF4-FFF2-40B4-BE49-F238E27FC236}">
                <a16:creationId xmlns:a16="http://schemas.microsoft.com/office/drawing/2014/main" id="{20CD1B96-CF0D-49C1-A6DB-E34F55151656}"/>
              </a:ext>
            </a:extLst>
          </p:cNvPr>
          <p:cNvSpPr/>
          <p:nvPr/>
        </p:nvSpPr>
        <p:spPr>
          <a:xfrm rot="10800000" flipH="1">
            <a:off x="2383952" y="2865120"/>
            <a:ext cx="309009" cy="2641383"/>
          </a:xfrm>
          <a:prstGeom prst="leftBrace">
            <a:avLst>
              <a:gd name="adj1" fmla="val 11062"/>
              <a:gd name="adj2" fmla="val 50000"/>
            </a:avLst>
          </a:prstGeom>
          <a:noFill/>
          <a:ln w="38100" cap="flat" cmpd="sng" algn="ctr">
            <a:solidFill>
              <a:schemeClr val="accent6">
                <a:lumMod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29" name="Left Brace 1128">
            <a:extLst>
              <a:ext uri="{FF2B5EF4-FFF2-40B4-BE49-F238E27FC236}">
                <a16:creationId xmlns:a16="http://schemas.microsoft.com/office/drawing/2014/main" id="{A6AC1373-99A7-46B4-8B05-088E07BC7EFC}"/>
              </a:ext>
            </a:extLst>
          </p:cNvPr>
          <p:cNvSpPr/>
          <p:nvPr/>
        </p:nvSpPr>
        <p:spPr>
          <a:xfrm rot="13452645">
            <a:off x="5980991" y="4424898"/>
            <a:ext cx="397996" cy="1472546"/>
          </a:xfrm>
          <a:prstGeom prst="leftBrace">
            <a:avLst>
              <a:gd name="adj1" fmla="val 8325"/>
              <a:gd name="adj2" fmla="val 50000"/>
            </a:avLst>
          </a:prstGeom>
          <a:noFill/>
          <a:ln w="38100" cap="flat" cmpd="sng" algn="ctr">
            <a:solidFill>
              <a:schemeClr val="accent6">
                <a:lumMod val="2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38383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33" name="Text Box 9">
            <a:extLst>
              <a:ext uri="{FF2B5EF4-FFF2-40B4-BE49-F238E27FC236}">
                <a16:creationId xmlns:a16="http://schemas.microsoft.com/office/drawing/2014/main" id="{A1924462-4D21-4D65-8393-A2115CA28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870" y="4736031"/>
            <a:ext cx="827471" cy="584775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</a:rPr>
              <a:t>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134" name="Text Box 9">
            <a:extLst>
              <a:ext uri="{FF2B5EF4-FFF2-40B4-BE49-F238E27FC236}">
                <a16:creationId xmlns:a16="http://schemas.microsoft.com/office/drawing/2014/main" id="{11CC817A-9917-4059-917F-0BBD562E7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839" y="2981067"/>
            <a:ext cx="827471" cy="584775"/>
          </a:xfrm>
          <a:prstGeom prst="rect">
            <a:avLst/>
          </a:prstGeom>
          <a:noFill/>
          <a:ln w="9525">
            <a:solidFill>
              <a:srgbClr val="4F81BD">
                <a:alpha val="0"/>
              </a:srgbClr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1 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</a:rPr>
              <a:t>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1136" name="Group 1135">
            <a:extLst>
              <a:ext uri="{FF2B5EF4-FFF2-40B4-BE49-F238E27FC236}">
                <a16:creationId xmlns:a16="http://schemas.microsoft.com/office/drawing/2014/main" id="{B1FF97E8-3E5D-4587-9E35-7701FC14902C}"/>
              </a:ext>
            </a:extLst>
          </p:cNvPr>
          <p:cNvGrpSpPr/>
          <p:nvPr/>
        </p:nvGrpSpPr>
        <p:grpSpPr>
          <a:xfrm>
            <a:off x="6895808" y="509235"/>
            <a:ext cx="5079701" cy="4246203"/>
            <a:chOff x="5553239" y="1243041"/>
            <a:chExt cx="4891636" cy="4865024"/>
          </a:xfrm>
        </p:grpSpPr>
        <p:grpSp>
          <p:nvGrpSpPr>
            <p:cNvPr id="1137" name="Google Shape;1715;p45">
              <a:extLst>
                <a:ext uri="{FF2B5EF4-FFF2-40B4-BE49-F238E27FC236}">
                  <a16:creationId xmlns:a16="http://schemas.microsoft.com/office/drawing/2014/main" id="{FD21ACFA-BCD8-42F1-9967-9AA8C2EFCC80}"/>
                </a:ext>
              </a:extLst>
            </p:cNvPr>
            <p:cNvGrpSpPr/>
            <p:nvPr/>
          </p:nvGrpSpPr>
          <p:grpSpPr>
            <a:xfrm>
              <a:off x="5553239" y="1243041"/>
              <a:ext cx="4891636" cy="4865024"/>
              <a:chOff x="1646025" y="1811100"/>
              <a:chExt cx="2792400" cy="2792400"/>
            </a:xfrm>
          </p:grpSpPr>
          <p:sp>
            <p:nvSpPr>
              <p:cNvPr id="1139" name="Google Shape;1716;p45">
                <a:extLst>
                  <a:ext uri="{FF2B5EF4-FFF2-40B4-BE49-F238E27FC236}">
                    <a16:creationId xmlns:a16="http://schemas.microsoft.com/office/drawing/2014/main" id="{E12EFB65-C1B9-4983-A8F8-BBF8E5C95B97}"/>
                  </a:ext>
                </a:extLst>
              </p:cNvPr>
              <p:cNvSpPr/>
              <p:nvPr/>
            </p:nvSpPr>
            <p:spPr>
              <a:xfrm>
                <a:off x="1646025" y="1811100"/>
                <a:ext cx="2792400" cy="279240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>
                <a:solidFill>
                  <a:srgbClr val="00B050"/>
                </a:solidFill>
              </a:ln>
              <a:effectLst>
                <a:outerShdw blurRad="28575" dist="19050" dir="195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717;p45">
                <a:extLst>
                  <a:ext uri="{FF2B5EF4-FFF2-40B4-BE49-F238E27FC236}">
                    <a16:creationId xmlns:a16="http://schemas.microsoft.com/office/drawing/2014/main" id="{35DCEFCC-A0D8-4F23-9627-8F584F8D617C}"/>
                  </a:ext>
                </a:extLst>
              </p:cNvPr>
              <p:cNvSpPr/>
              <p:nvPr/>
            </p:nvSpPr>
            <p:spPr>
              <a:xfrm>
                <a:off x="1646025" y="1811100"/>
                <a:ext cx="2792400" cy="80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solidFill>
                  <a:srgbClr val="00B050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38" name="TextBox 1137">
              <a:extLst>
                <a:ext uri="{FF2B5EF4-FFF2-40B4-BE49-F238E27FC236}">
                  <a16:creationId xmlns:a16="http://schemas.microsoft.com/office/drawing/2014/main" id="{E800987D-DFBF-4F0B-81DE-2AF4F7B53E7F}"/>
                </a:ext>
              </a:extLst>
            </p:cNvPr>
            <p:cNvSpPr txBox="1"/>
            <p:nvPr/>
          </p:nvSpPr>
          <p:spPr>
            <a:xfrm>
              <a:off x="5559459" y="2746028"/>
              <a:ext cx="4806075" cy="2433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800" b="1" kern="0">
                  <a:solidFill>
                    <a:schemeClr val="bg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 hình lập phương cạnh 1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d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 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cần 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 xếp đầy hình lập phương</a:t>
              </a:r>
              <a:r>
                <a:rPr lang="en-US" altLang="vi-VN" sz="2800" b="1" kern="0">
                  <a:solidFill>
                    <a:schemeClr val="bg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ạnh</a:t>
              </a:r>
              <a:r>
                <a:rPr lang="en-US" altLang="vi-VN" sz="2800" b="1" kern="0">
                  <a:solidFill>
                    <a:schemeClr val="bg1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  <a:r>
                <a:rPr kumimoji="0" lang="en-US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vi-VN" altLang="vi-VN" sz="28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2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 là: </a:t>
              </a:r>
              <a:endParaRPr kumimoji="0" lang="en-US" altLang="vi-VN" sz="2800" b="1" i="0" u="none" strike="noStrike" kern="0" cap="none" spc="0" normalizeH="0" baseline="0">
                <a:ln>
                  <a:noFill/>
                </a:ln>
                <a:solidFill>
                  <a:schemeClr val="bg1">
                    <a:lumMod val="2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vi-VN" sz="3200" b="1" i="0" u="none" strike="noStrike" kern="0" cap="none" spc="0" normalizeH="0" baseline="0" noProof="0">
                  <a:ln>
                    <a:noFill/>
                  </a:ln>
                  <a:solidFill>
                    <a:schemeClr val="bg1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10 x 10 x 10 = 1000 (hình)</a:t>
              </a:r>
            </a:p>
          </p:txBody>
        </p:sp>
      </p:grpSp>
      <p:sp>
        <p:nvSpPr>
          <p:cNvPr id="1146" name="TextBox 1145">
            <a:extLst>
              <a:ext uri="{FF2B5EF4-FFF2-40B4-BE49-F238E27FC236}">
                <a16:creationId xmlns:a16="http://schemas.microsoft.com/office/drawing/2014/main" id="{D6B2DEE5-1563-4CCA-86B6-7E38D3DA46CA}"/>
              </a:ext>
            </a:extLst>
          </p:cNvPr>
          <p:cNvSpPr txBox="1"/>
          <p:nvPr/>
        </p:nvSpPr>
        <p:spPr>
          <a:xfrm>
            <a:off x="7018649" y="796025"/>
            <a:ext cx="52920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5400" b="1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en-US" altLang="vi-VN" sz="5400" b="1" baseline="30000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vi-VN" sz="5400" b="1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1000 dm</a:t>
            </a:r>
            <a:r>
              <a:rPr lang="en-US" altLang="vi-VN" sz="5400" b="1" baseline="30000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vi-VN" sz="5400" b="1">
                <a:ln w="9525">
                  <a:solidFill>
                    <a:schemeClr val="bg1"/>
                  </a:solidFill>
                </a:ln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5400">
              <a:ln w="9525">
                <a:solidFill>
                  <a:schemeClr val="bg1"/>
                </a:solidFill>
              </a:ln>
              <a:solidFill>
                <a:schemeClr val="accent1"/>
              </a:solidFill>
            </a:endParaRPr>
          </a:p>
        </p:txBody>
      </p:sp>
      <p:grpSp>
        <p:nvGrpSpPr>
          <p:cNvPr id="1147" name="Group 1146">
            <a:extLst>
              <a:ext uri="{FF2B5EF4-FFF2-40B4-BE49-F238E27FC236}">
                <a16:creationId xmlns:a16="http://schemas.microsoft.com/office/drawing/2014/main" id="{AF9B7C30-54B1-4017-9576-A99387DDD6E4}"/>
              </a:ext>
            </a:extLst>
          </p:cNvPr>
          <p:cNvGrpSpPr/>
          <p:nvPr/>
        </p:nvGrpSpPr>
        <p:grpSpPr>
          <a:xfrm>
            <a:off x="6428023" y="50300"/>
            <a:ext cx="1037220" cy="959492"/>
            <a:chOff x="1453139" y="3602699"/>
            <a:chExt cx="1033356" cy="983092"/>
          </a:xfrm>
        </p:grpSpPr>
        <p:sp>
          <p:nvSpPr>
            <p:cNvPr id="1148" name="Google Shape;1399;p36">
              <a:extLst>
                <a:ext uri="{FF2B5EF4-FFF2-40B4-BE49-F238E27FC236}">
                  <a16:creationId xmlns:a16="http://schemas.microsoft.com/office/drawing/2014/main" id="{2197D999-631C-45C2-A385-9B9AB41F9E8B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400;p36">
              <a:extLst>
                <a:ext uri="{FF2B5EF4-FFF2-40B4-BE49-F238E27FC236}">
                  <a16:creationId xmlns:a16="http://schemas.microsoft.com/office/drawing/2014/main" id="{23E3F80C-184C-4553-895A-37BF66899FA5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401;p36">
              <a:extLst>
                <a:ext uri="{FF2B5EF4-FFF2-40B4-BE49-F238E27FC236}">
                  <a16:creationId xmlns:a16="http://schemas.microsoft.com/office/drawing/2014/main" id="{8DF47464-C43D-4C6B-BAFD-466BCA9F1489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402;p36">
              <a:extLst>
                <a:ext uri="{FF2B5EF4-FFF2-40B4-BE49-F238E27FC236}">
                  <a16:creationId xmlns:a16="http://schemas.microsoft.com/office/drawing/2014/main" id="{E6256341-4477-48A0-9ECE-AB0C84A20ACD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403;p36">
              <a:extLst>
                <a:ext uri="{FF2B5EF4-FFF2-40B4-BE49-F238E27FC236}">
                  <a16:creationId xmlns:a16="http://schemas.microsoft.com/office/drawing/2014/main" id="{5F8C8ABD-E788-4C53-8306-48818F6BD293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404;p36">
              <a:extLst>
                <a:ext uri="{FF2B5EF4-FFF2-40B4-BE49-F238E27FC236}">
                  <a16:creationId xmlns:a16="http://schemas.microsoft.com/office/drawing/2014/main" id="{E83FB63E-FA07-466B-BB2F-ECF51393A492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405;p36">
              <a:extLst>
                <a:ext uri="{FF2B5EF4-FFF2-40B4-BE49-F238E27FC236}">
                  <a16:creationId xmlns:a16="http://schemas.microsoft.com/office/drawing/2014/main" id="{E0D575F7-8454-475E-832D-EBE0D481B83F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406;p36">
              <a:extLst>
                <a:ext uri="{FF2B5EF4-FFF2-40B4-BE49-F238E27FC236}">
                  <a16:creationId xmlns:a16="http://schemas.microsoft.com/office/drawing/2014/main" id="{4D6234CC-A671-489C-ACB6-EFE16D872332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407;p36">
              <a:extLst>
                <a:ext uri="{FF2B5EF4-FFF2-40B4-BE49-F238E27FC236}">
                  <a16:creationId xmlns:a16="http://schemas.microsoft.com/office/drawing/2014/main" id="{0E21F150-4EC3-4732-B63B-566FDE74C51A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408;p36">
              <a:extLst>
                <a:ext uri="{FF2B5EF4-FFF2-40B4-BE49-F238E27FC236}">
                  <a16:creationId xmlns:a16="http://schemas.microsoft.com/office/drawing/2014/main" id="{B2A0DD45-D30E-4AC1-B9BC-8B5725B38198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409;p36">
              <a:extLst>
                <a:ext uri="{FF2B5EF4-FFF2-40B4-BE49-F238E27FC236}">
                  <a16:creationId xmlns:a16="http://schemas.microsoft.com/office/drawing/2014/main" id="{E77886C0-1AA9-4293-837E-90EF91B69670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410;p36">
              <a:extLst>
                <a:ext uri="{FF2B5EF4-FFF2-40B4-BE49-F238E27FC236}">
                  <a16:creationId xmlns:a16="http://schemas.microsoft.com/office/drawing/2014/main" id="{0248A399-3552-4A8C-8C9E-89F1A06F1C41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411;p36">
              <a:extLst>
                <a:ext uri="{FF2B5EF4-FFF2-40B4-BE49-F238E27FC236}">
                  <a16:creationId xmlns:a16="http://schemas.microsoft.com/office/drawing/2014/main" id="{147D9B63-43D9-43C3-BFB0-A3A2BDCE565E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412;p36">
              <a:extLst>
                <a:ext uri="{FF2B5EF4-FFF2-40B4-BE49-F238E27FC236}">
                  <a16:creationId xmlns:a16="http://schemas.microsoft.com/office/drawing/2014/main" id="{3BFCB318-2D3D-4703-B9CC-66333DB9E8AB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413;p36">
              <a:extLst>
                <a:ext uri="{FF2B5EF4-FFF2-40B4-BE49-F238E27FC236}">
                  <a16:creationId xmlns:a16="http://schemas.microsoft.com/office/drawing/2014/main" id="{522C6132-822F-4B79-9F03-829CA12DE51A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414;p36">
              <a:extLst>
                <a:ext uri="{FF2B5EF4-FFF2-40B4-BE49-F238E27FC236}">
                  <a16:creationId xmlns:a16="http://schemas.microsoft.com/office/drawing/2014/main" id="{63087DE2-AEE4-42FD-A756-DFB10EA52757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415;p36">
              <a:extLst>
                <a:ext uri="{FF2B5EF4-FFF2-40B4-BE49-F238E27FC236}">
                  <a16:creationId xmlns:a16="http://schemas.microsoft.com/office/drawing/2014/main" id="{D93D579E-DD49-408F-B7F8-0C10F3CADE06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416;p36">
              <a:extLst>
                <a:ext uri="{FF2B5EF4-FFF2-40B4-BE49-F238E27FC236}">
                  <a16:creationId xmlns:a16="http://schemas.microsoft.com/office/drawing/2014/main" id="{5AB394A4-8653-44F2-9311-11D053E68393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417;p36">
              <a:extLst>
                <a:ext uri="{FF2B5EF4-FFF2-40B4-BE49-F238E27FC236}">
                  <a16:creationId xmlns:a16="http://schemas.microsoft.com/office/drawing/2014/main" id="{AEF265FC-C457-43A0-8FA2-8425992FA73D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418;p36">
              <a:extLst>
                <a:ext uri="{FF2B5EF4-FFF2-40B4-BE49-F238E27FC236}">
                  <a16:creationId xmlns:a16="http://schemas.microsoft.com/office/drawing/2014/main" id="{EF1540FE-04DE-48DF-A6CE-0ABF57CDFDF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8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3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0"/>
                            </p:stCondLst>
                            <p:childTnLst>
                              <p:par>
                                <p:cTn id="1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3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3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30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1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30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1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3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30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3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1124" grpId="0" animBg="1"/>
      <p:bldP spid="1124" grpId="1" animBg="1"/>
      <p:bldP spid="1125" grpId="0" animBg="1"/>
      <p:bldP spid="1126" grpId="0" animBg="1"/>
      <p:bldP spid="1126" grpId="1" animBg="1"/>
      <p:bldP spid="1127" grpId="0" animBg="1"/>
      <p:bldP spid="1128" grpId="0" animBg="1"/>
      <p:bldP spid="1129" grpId="0" animBg="1"/>
      <p:bldP spid="1133" grpId="0" animBg="1"/>
      <p:bldP spid="1134" grpId="0" animBg="1"/>
      <p:bldP spid="11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855649" y="1091591"/>
            <a:ext cx="4502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D5B2D0-E944-42B1-A9DA-002982E85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23" y="2286000"/>
            <a:ext cx="4413066" cy="4413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BC5263-4548-41F9-A9B1-A2937C058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9451" y="87504"/>
            <a:ext cx="1966055" cy="1741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09A0BD1-A605-4163-BE65-7366687D301E}"/>
              </a:ext>
            </a:extLst>
          </p:cNvPr>
          <p:cNvGrpSpPr/>
          <p:nvPr/>
        </p:nvGrpSpPr>
        <p:grpSpPr>
          <a:xfrm>
            <a:off x="4306111" y="762000"/>
            <a:ext cx="7136662" cy="3860186"/>
            <a:chOff x="4306111" y="762000"/>
            <a:chExt cx="7136662" cy="3860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001475D-17F0-4C3B-A073-6C0BFAE90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111" y="762000"/>
              <a:ext cx="7136662" cy="3860186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A1E5C7-EE69-4645-9945-14F75AA14783}"/>
                </a:ext>
              </a:extLst>
            </p:cNvPr>
            <p:cNvSpPr txBox="1"/>
            <p:nvPr/>
          </p:nvSpPr>
          <p:spPr>
            <a:xfrm>
              <a:off x="5819206" y="2158695"/>
              <a:ext cx="5020202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 m</a:t>
              </a:r>
              <a:r>
                <a:rPr kumimoji="0" lang="en-US" sz="6600" b="1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= ? cm</a:t>
              </a:r>
              <a:r>
                <a:rPr kumimoji="0" lang="en-US" sz="6600" b="1" i="0" u="none" strike="noStrike" kern="12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 </a:t>
              </a:r>
              <a:endPara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091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33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>
                <a:solidFill>
                  <a:schemeClr val="lt1"/>
                </a:solidFill>
              </a:rPr>
              <a:t>MY FAVORITE MEMORY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54" name="Google Shape;1254;p33"/>
          <p:cNvSpPr/>
          <p:nvPr/>
        </p:nvSpPr>
        <p:spPr>
          <a:xfrm rot="333202">
            <a:off x="1165398" y="328498"/>
            <a:ext cx="535080" cy="48886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255" name="Google Shape;1255;p33"/>
          <p:cNvGrpSpPr/>
          <p:nvPr/>
        </p:nvGrpSpPr>
        <p:grpSpPr>
          <a:xfrm rot="-302834">
            <a:off x="11492980" y="5817244"/>
            <a:ext cx="627405" cy="801629"/>
            <a:chOff x="4257150" y="439500"/>
            <a:chExt cx="496378" cy="634217"/>
          </a:xfrm>
        </p:grpSpPr>
        <p:sp>
          <p:nvSpPr>
            <p:cNvPr id="1256" name="Google Shape;1256;p3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3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id="{A51F6B56-6238-4D9E-97A7-2C8C4FFC9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655" y="129487"/>
            <a:ext cx="2279466" cy="2279466"/>
          </a:xfrm>
          <a:prstGeom prst="rect">
            <a:avLst/>
          </a:prstGeom>
        </p:spPr>
      </p:pic>
      <p:grpSp>
        <p:nvGrpSpPr>
          <p:cNvPr id="73" name="Google Shape;1715;p45">
            <a:extLst>
              <a:ext uri="{FF2B5EF4-FFF2-40B4-BE49-F238E27FC236}">
                <a16:creationId xmlns:a16="http://schemas.microsoft.com/office/drawing/2014/main" id="{E51E2136-6055-426B-B9A6-A079CE429952}"/>
              </a:ext>
            </a:extLst>
          </p:cNvPr>
          <p:cNvGrpSpPr/>
          <p:nvPr/>
        </p:nvGrpSpPr>
        <p:grpSpPr>
          <a:xfrm>
            <a:off x="5068244" y="609600"/>
            <a:ext cx="6250463" cy="4844227"/>
            <a:chOff x="1646025" y="1811100"/>
            <a:chExt cx="2792400" cy="2792400"/>
          </a:xfrm>
        </p:grpSpPr>
        <p:sp>
          <p:nvSpPr>
            <p:cNvPr id="74" name="Google Shape;1716;p45">
              <a:extLst>
                <a:ext uri="{FF2B5EF4-FFF2-40B4-BE49-F238E27FC236}">
                  <a16:creationId xmlns:a16="http://schemas.microsoft.com/office/drawing/2014/main" id="{33A45580-CE7C-4C66-AD52-3D4B9A7AD0D0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17;p45">
              <a:extLst>
                <a:ext uri="{FF2B5EF4-FFF2-40B4-BE49-F238E27FC236}">
                  <a16:creationId xmlns:a16="http://schemas.microsoft.com/office/drawing/2014/main" id="{3822D6BE-7E3F-4E89-B10E-5F18037F33D0}"/>
                </a:ext>
              </a:extLst>
            </p:cNvPr>
            <p:cNvSpPr/>
            <p:nvPr/>
          </p:nvSpPr>
          <p:spPr>
            <a:xfrm>
              <a:off x="1646025" y="1811100"/>
              <a:ext cx="2792400" cy="56264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F3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6" name="Google Shape;1718;p45">
              <a:extLst>
                <a:ext uri="{FF2B5EF4-FFF2-40B4-BE49-F238E27FC236}">
                  <a16:creationId xmlns:a16="http://schemas.microsoft.com/office/drawing/2014/main" id="{F641AD63-7074-44FB-BEE3-279E190444CB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1719;p45">
              <a:extLst>
                <a:ext uri="{FF2B5EF4-FFF2-40B4-BE49-F238E27FC236}">
                  <a16:creationId xmlns:a16="http://schemas.microsoft.com/office/drawing/2014/main" id="{3A4DE5D9-758F-4934-AAEA-975EBF1017B9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1720;p45">
              <a:extLst>
                <a:ext uri="{FF2B5EF4-FFF2-40B4-BE49-F238E27FC236}">
                  <a16:creationId xmlns:a16="http://schemas.microsoft.com/office/drawing/2014/main" id="{CBADDA43-363A-488B-911E-A842F1EBB710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1721;p45">
              <a:extLst>
                <a:ext uri="{FF2B5EF4-FFF2-40B4-BE49-F238E27FC236}">
                  <a16:creationId xmlns:a16="http://schemas.microsoft.com/office/drawing/2014/main" id="{7F1175BB-DBC0-4A2C-A26E-2918AE6CC569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1722;p45">
              <a:extLst>
                <a:ext uri="{FF2B5EF4-FFF2-40B4-BE49-F238E27FC236}">
                  <a16:creationId xmlns:a16="http://schemas.microsoft.com/office/drawing/2014/main" id="{313A9BB5-CE79-4110-B8CC-F90FFD2898AA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703D8CD3-C783-412F-9397-5441A4D5A1FC}"/>
              </a:ext>
            </a:extLst>
          </p:cNvPr>
          <p:cNvSpPr txBox="1"/>
          <p:nvPr/>
        </p:nvSpPr>
        <p:spPr>
          <a:xfrm>
            <a:off x="5360054" y="2723587"/>
            <a:ext cx="57814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85725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hình lập phương cạnh 1 cm cần để xếp đầy hình lập phương cạnh 1 m là:</a:t>
            </a:r>
            <a:endParaRPr lang="en-US" altLang="en-US" sz="3200" b="1" dirty="0">
              <a:solidFill>
                <a:srgbClr val="190C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2FD5A41-0989-4590-9B1A-5EDEEBC56C09}"/>
              </a:ext>
            </a:extLst>
          </p:cNvPr>
          <p:cNvSpPr txBox="1"/>
          <p:nvPr/>
        </p:nvSpPr>
        <p:spPr>
          <a:xfrm>
            <a:off x="5316531" y="4422281"/>
            <a:ext cx="61552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5725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x 100 x 100 = 1 000 000 (hình)</a:t>
            </a:r>
            <a:endParaRPr lang="en-US" altLang="en-US" sz="3200" b="1" dirty="0">
              <a:solidFill>
                <a:srgbClr val="190C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9FBDD3-FA02-4922-AA08-A08D81F0E74F}"/>
              </a:ext>
            </a:extLst>
          </p:cNvPr>
          <p:cNvSpPr txBox="1"/>
          <p:nvPr/>
        </p:nvSpPr>
        <p:spPr>
          <a:xfrm>
            <a:off x="5423277" y="730609"/>
            <a:ext cx="54905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1 000 000 cm</a:t>
            </a:r>
            <a:r>
              <a:rPr kumimoji="0" lang="en-US" sz="4800" b="1" i="0" u="none" strike="noStrike" kern="1200" cap="none" spc="0" normalizeH="0" baseline="30000" noProof="0">
                <a:ln>
                  <a:noFill/>
                </a:ln>
                <a:solidFill>
                  <a:schemeClr val="bg1">
                    <a:lumMod val="9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90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图片 9">
            <a:extLst>
              <a:ext uri="{FF2B5EF4-FFF2-40B4-BE49-F238E27FC236}">
                <a16:creationId xmlns:a16="http://schemas.microsoft.com/office/drawing/2014/main" id="{50FCE4A2-0A59-4BFD-ABEF-A7E879AA2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6" t="28732" r="37454" b="53629"/>
          <a:stretch/>
        </p:blipFill>
        <p:spPr>
          <a:xfrm rot="20747450">
            <a:off x="4154666" y="922428"/>
            <a:ext cx="1232925" cy="1099361"/>
          </a:xfrm>
          <a:prstGeom prst="rect">
            <a:avLst/>
          </a:prstGeom>
        </p:spPr>
      </p:pic>
      <p:sp>
        <p:nvSpPr>
          <p:cNvPr id="72" name="Text Box 25">
            <a:extLst>
              <a:ext uri="{FF2B5EF4-FFF2-40B4-BE49-F238E27FC236}">
                <a16:creationId xmlns:a16="http://schemas.microsoft.com/office/drawing/2014/main" id="{16B2B674-A1AA-4BF3-9668-59A36D023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054" y="1888842"/>
            <a:ext cx="3945917" cy="715089"/>
          </a:xfrm>
          <a:custGeom>
            <a:avLst/>
            <a:gdLst>
              <a:gd name="connsiteX0" fmla="*/ 0 w 3945917"/>
              <a:gd name="connsiteY0" fmla="*/ 203850 h 715089"/>
              <a:gd name="connsiteX1" fmla="*/ 203850 w 3945917"/>
              <a:gd name="connsiteY1" fmla="*/ 0 h 715089"/>
              <a:gd name="connsiteX2" fmla="*/ 864317 w 3945917"/>
              <a:gd name="connsiteY2" fmla="*/ 0 h 715089"/>
              <a:gd name="connsiteX3" fmla="*/ 1418638 w 3945917"/>
              <a:gd name="connsiteY3" fmla="*/ 0 h 715089"/>
              <a:gd name="connsiteX4" fmla="*/ 1937576 w 3945917"/>
              <a:gd name="connsiteY4" fmla="*/ 0 h 715089"/>
              <a:gd name="connsiteX5" fmla="*/ 2562661 w 3945917"/>
              <a:gd name="connsiteY5" fmla="*/ 0 h 715089"/>
              <a:gd name="connsiteX6" fmla="*/ 3116982 w 3945917"/>
              <a:gd name="connsiteY6" fmla="*/ 0 h 715089"/>
              <a:gd name="connsiteX7" fmla="*/ 3742067 w 3945917"/>
              <a:gd name="connsiteY7" fmla="*/ 0 h 715089"/>
              <a:gd name="connsiteX8" fmla="*/ 3945917 w 3945917"/>
              <a:gd name="connsiteY8" fmla="*/ 203850 h 715089"/>
              <a:gd name="connsiteX9" fmla="*/ 3945917 w 3945917"/>
              <a:gd name="connsiteY9" fmla="*/ 511239 h 715089"/>
              <a:gd name="connsiteX10" fmla="*/ 3742067 w 3945917"/>
              <a:gd name="connsiteY10" fmla="*/ 715089 h 715089"/>
              <a:gd name="connsiteX11" fmla="*/ 3116982 w 3945917"/>
              <a:gd name="connsiteY11" fmla="*/ 715089 h 715089"/>
              <a:gd name="connsiteX12" fmla="*/ 2456515 w 3945917"/>
              <a:gd name="connsiteY12" fmla="*/ 715089 h 715089"/>
              <a:gd name="connsiteX13" fmla="*/ 1796048 w 3945917"/>
              <a:gd name="connsiteY13" fmla="*/ 715089 h 715089"/>
              <a:gd name="connsiteX14" fmla="*/ 1277109 w 3945917"/>
              <a:gd name="connsiteY14" fmla="*/ 715089 h 715089"/>
              <a:gd name="connsiteX15" fmla="*/ 203850 w 3945917"/>
              <a:gd name="connsiteY15" fmla="*/ 715089 h 715089"/>
              <a:gd name="connsiteX16" fmla="*/ 0 w 3945917"/>
              <a:gd name="connsiteY16" fmla="*/ 511239 h 715089"/>
              <a:gd name="connsiteX17" fmla="*/ 0 w 3945917"/>
              <a:gd name="connsiteY17" fmla="*/ 203850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945917" h="715089" extrusionOk="0">
                <a:moveTo>
                  <a:pt x="0" y="203850"/>
                </a:moveTo>
                <a:cubicBezTo>
                  <a:pt x="-25695" y="75418"/>
                  <a:pt x="78127" y="4932"/>
                  <a:pt x="203850" y="0"/>
                </a:cubicBezTo>
                <a:cubicBezTo>
                  <a:pt x="424010" y="-50144"/>
                  <a:pt x="661760" y="20945"/>
                  <a:pt x="864317" y="0"/>
                </a:cubicBezTo>
                <a:cubicBezTo>
                  <a:pt x="1066874" y="-20945"/>
                  <a:pt x="1142519" y="27767"/>
                  <a:pt x="1418638" y="0"/>
                </a:cubicBezTo>
                <a:cubicBezTo>
                  <a:pt x="1694757" y="-27767"/>
                  <a:pt x="1781517" y="57295"/>
                  <a:pt x="1937576" y="0"/>
                </a:cubicBezTo>
                <a:cubicBezTo>
                  <a:pt x="2093635" y="-57295"/>
                  <a:pt x="2342614" y="46353"/>
                  <a:pt x="2562661" y="0"/>
                </a:cubicBezTo>
                <a:cubicBezTo>
                  <a:pt x="2782709" y="-46353"/>
                  <a:pt x="2897343" y="1942"/>
                  <a:pt x="3116982" y="0"/>
                </a:cubicBezTo>
                <a:cubicBezTo>
                  <a:pt x="3336621" y="-1942"/>
                  <a:pt x="3471762" y="71023"/>
                  <a:pt x="3742067" y="0"/>
                </a:cubicBezTo>
                <a:cubicBezTo>
                  <a:pt x="3852960" y="-16115"/>
                  <a:pt x="3938809" y="101145"/>
                  <a:pt x="3945917" y="203850"/>
                </a:cubicBezTo>
                <a:cubicBezTo>
                  <a:pt x="3948843" y="312506"/>
                  <a:pt x="3919198" y="438518"/>
                  <a:pt x="3945917" y="511239"/>
                </a:cubicBezTo>
                <a:cubicBezTo>
                  <a:pt x="3912803" y="621928"/>
                  <a:pt x="3862550" y="693424"/>
                  <a:pt x="3742067" y="715089"/>
                </a:cubicBezTo>
                <a:cubicBezTo>
                  <a:pt x="3533479" y="778646"/>
                  <a:pt x="3325522" y="706923"/>
                  <a:pt x="3116982" y="715089"/>
                </a:cubicBezTo>
                <a:cubicBezTo>
                  <a:pt x="2908442" y="723255"/>
                  <a:pt x="2632160" y="670428"/>
                  <a:pt x="2456515" y="715089"/>
                </a:cubicBezTo>
                <a:cubicBezTo>
                  <a:pt x="2280870" y="759750"/>
                  <a:pt x="1939845" y="688901"/>
                  <a:pt x="1796048" y="715089"/>
                </a:cubicBezTo>
                <a:cubicBezTo>
                  <a:pt x="1652251" y="741277"/>
                  <a:pt x="1424439" y="682124"/>
                  <a:pt x="1277109" y="715089"/>
                </a:cubicBezTo>
                <a:cubicBezTo>
                  <a:pt x="1129779" y="748054"/>
                  <a:pt x="427242" y="688918"/>
                  <a:pt x="203850" y="715089"/>
                </a:cubicBezTo>
                <a:cubicBezTo>
                  <a:pt x="85367" y="703062"/>
                  <a:pt x="2255" y="593317"/>
                  <a:pt x="0" y="511239"/>
                </a:cubicBezTo>
                <a:cubicBezTo>
                  <a:pt x="-9592" y="407324"/>
                  <a:pt x="35575" y="329062"/>
                  <a:pt x="0" y="203850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2850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 sz="22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buChar char="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ts val="250"/>
              </a:spcBef>
              <a:spcAft>
                <a:spcPct val="0"/>
              </a:spcAft>
              <a:buClr>
                <a:srgbClr val="4A85BF"/>
              </a:buClr>
              <a:buFont typeface="Wingdings 2" pitchFamily="18" charset="2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5725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altLang="en-US" sz="3600" b="1" dirty="0" err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600" b="1">
                <a:solidFill>
                  <a:srgbClr val="190C4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 = 100 cm</a:t>
            </a:r>
            <a:endParaRPr lang="en-US" altLang="en-US" sz="3600" b="1" dirty="0">
              <a:solidFill>
                <a:srgbClr val="190C4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8" grpId="0"/>
      <p:bldP spid="89" grpId="0"/>
      <p:bldP spid="7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Google Shape;3142;p65"/>
          <p:cNvSpPr/>
          <p:nvPr/>
        </p:nvSpPr>
        <p:spPr>
          <a:xfrm>
            <a:off x="4576205" y="92717"/>
            <a:ext cx="3461548" cy="737269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45" name="Google Shape;3145;p65"/>
          <p:cNvSpPr txBox="1">
            <a:spLocks noGrp="1"/>
          </p:cNvSpPr>
          <p:nvPr>
            <p:ph type="title"/>
          </p:nvPr>
        </p:nvSpPr>
        <p:spPr>
          <a:xfrm>
            <a:off x="4527441" y="-35876"/>
            <a:ext cx="3460906" cy="84937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</a:t>
            </a:r>
          </a:p>
        </p:txBody>
      </p:sp>
      <p:graphicFrame>
        <p:nvGraphicFramePr>
          <p:cNvPr id="3146" name="Google Shape;3146;p65"/>
          <p:cNvGraphicFramePr/>
          <p:nvPr>
            <p:extLst>
              <p:ext uri="{D42A27DB-BD31-4B8C-83A1-F6EECF244321}">
                <p14:modId xmlns:p14="http://schemas.microsoft.com/office/powerpoint/2010/main" val="3815125373"/>
              </p:ext>
            </p:extLst>
          </p:nvPr>
        </p:nvGraphicFramePr>
        <p:xfrm>
          <a:off x="1727912" y="1126572"/>
          <a:ext cx="9601200" cy="394065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8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8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48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4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1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5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47" name="Google Shape;3147;p65"/>
          <p:cNvGrpSpPr/>
          <p:nvPr/>
        </p:nvGrpSpPr>
        <p:grpSpPr>
          <a:xfrm>
            <a:off x="10665596" y="762000"/>
            <a:ext cx="1012797" cy="828249"/>
            <a:chOff x="1269179" y="800254"/>
            <a:chExt cx="1204946" cy="985385"/>
          </a:xfrm>
        </p:grpSpPr>
        <p:sp>
          <p:nvSpPr>
            <p:cNvPr id="3148" name="Google Shape;3148;p65"/>
            <p:cNvSpPr/>
            <p:nvPr/>
          </p:nvSpPr>
          <p:spPr>
            <a:xfrm rot="-1180437">
              <a:off x="1352547" y="955310"/>
              <a:ext cx="1038210" cy="675274"/>
            </a:xfrm>
            <a:custGeom>
              <a:avLst/>
              <a:gdLst/>
              <a:ahLst/>
              <a:cxnLst/>
              <a:rect l="l" t="t" r="r" b="b"/>
              <a:pathLst>
                <a:path w="32379" h="21060" extrusionOk="0">
                  <a:moveTo>
                    <a:pt x="16573" y="0"/>
                  </a:moveTo>
                  <a:cubicBezTo>
                    <a:pt x="15439" y="0"/>
                    <a:pt x="14316" y="186"/>
                    <a:pt x="13231" y="549"/>
                  </a:cubicBezTo>
                  <a:lnTo>
                    <a:pt x="13225" y="552"/>
                  </a:lnTo>
                  <a:cubicBezTo>
                    <a:pt x="13099" y="596"/>
                    <a:pt x="12957" y="645"/>
                    <a:pt x="12810" y="702"/>
                  </a:cubicBezTo>
                  <a:lnTo>
                    <a:pt x="12592" y="791"/>
                  </a:lnTo>
                  <a:lnTo>
                    <a:pt x="12588" y="791"/>
                  </a:lnTo>
                  <a:cubicBezTo>
                    <a:pt x="10872" y="1494"/>
                    <a:pt x="9373" y="2637"/>
                    <a:pt x="8240" y="4105"/>
                  </a:cubicBezTo>
                  <a:cubicBezTo>
                    <a:pt x="7282" y="5352"/>
                    <a:pt x="6616" y="6796"/>
                    <a:pt x="6287" y="8325"/>
                  </a:cubicBezTo>
                  <a:cubicBezTo>
                    <a:pt x="5472" y="8431"/>
                    <a:pt x="4607" y="8623"/>
                    <a:pt x="3845" y="8875"/>
                  </a:cubicBezTo>
                  <a:cubicBezTo>
                    <a:pt x="2383" y="9359"/>
                    <a:pt x="1336" y="10012"/>
                    <a:pt x="726" y="10821"/>
                  </a:cubicBezTo>
                  <a:cubicBezTo>
                    <a:pt x="179" y="11549"/>
                    <a:pt x="0" y="12385"/>
                    <a:pt x="209" y="13240"/>
                  </a:cubicBezTo>
                  <a:cubicBezTo>
                    <a:pt x="352" y="13830"/>
                    <a:pt x="647" y="14353"/>
                    <a:pt x="1084" y="14791"/>
                  </a:cubicBezTo>
                  <a:cubicBezTo>
                    <a:pt x="1515" y="15222"/>
                    <a:pt x="2085" y="15574"/>
                    <a:pt x="2784" y="15835"/>
                  </a:cubicBezTo>
                  <a:cubicBezTo>
                    <a:pt x="3992" y="16290"/>
                    <a:pt x="5632" y="16512"/>
                    <a:pt x="7782" y="16512"/>
                  </a:cubicBezTo>
                  <a:cubicBezTo>
                    <a:pt x="7827" y="16512"/>
                    <a:pt x="7872" y="16512"/>
                    <a:pt x="7918" y="16511"/>
                  </a:cubicBezTo>
                  <a:cubicBezTo>
                    <a:pt x="8465" y="17304"/>
                    <a:pt x="9115" y="18017"/>
                    <a:pt x="9861" y="18633"/>
                  </a:cubicBezTo>
                  <a:cubicBezTo>
                    <a:pt x="10765" y="19382"/>
                    <a:pt x="11783" y="19969"/>
                    <a:pt x="12880" y="20383"/>
                  </a:cubicBezTo>
                  <a:cubicBezTo>
                    <a:pt x="13991" y="20801"/>
                    <a:pt x="15151" y="21026"/>
                    <a:pt x="16330" y="21055"/>
                  </a:cubicBezTo>
                  <a:cubicBezTo>
                    <a:pt x="16417" y="21055"/>
                    <a:pt x="16500" y="21059"/>
                    <a:pt x="16582" y="21059"/>
                  </a:cubicBezTo>
                  <a:cubicBezTo>
                    <a:pt x="17719" y="21059"/>
                    <a:pt x="18846" y="20873"/>
                    <a:pt x="19933" y="20509"/>
                  </a:cubicBezTo>
                  <a:cubicBezTo>
                    <a:pt x="21727" y="19906"/>
                    <a:pt x="23327" y="18832"/>
                    <a:pt x="24554" y="17403"/>
                  </a:cubicBezTo>
                  <a:cubicBezTo>
                    <a:pt x="25605" y="16183"/>
                    <a:pt x="26360" y="14738"/>
                    <a:pt x="26768" y="13187"/>
                  </a:cubicBezTo>
                  <a:cubicBezTo>
                    <a:pt x="28548" y="12501"/>
                    <a:pt x="29913" y="11759"/>
                    <a:pt x="30831" y="10980"/>
                  </a:cubicBezTo>
                  <a:cubicBezTo>
                    <a:pt x="31315" y="10569"/>
                    <a:pt x="31690" y="10134"/>
                    <a:pt x="31941" y="9694"/>
                  </a:cubicBezTo>
                  <a:cubicBezTo>
                    <a:pt x="32243" y="9157"/>
                    <a:pt x="32379" y="8600"/>
                    <a:pt x="32339" y="8037"/>
                  </a:cubicBezTo>
                  <a:cubicBezTo>
                    <a:pt x="32282" y="7191"/>
                    <a:pt x="31898" y="6455"/>
                    <a:pt x="31228" y="5906"/>
                  </a:cubicBezTo>
                  <a:cubicBezTo>
                    <a:pt x="30344" y="5176"/>
                    <a:pt x="28946" y="4772"/>
                    <a:pt x="27076" y="4702"/>
                  </a:cubicBezTo>
                  <a:cubicBezTo>
                    <a:pt x="26869" y="4694"/>
                    <a:pt x="26669" y="4690"/>
                    <a:pt x="26477" y="4690"/>
                  </a:cubicBezTo>
                  <a:cubicBezTo>
                    <a:pt x="26052" y="4690"/>
                    <a:pt x="25670" y="4707"/>
                    <a:pt x="25362" y="4725"/>
                  </a:cubicBezTo>
                  <a:cubicBezTo>
                    <a:pt x="24176" y="2926"/>
                    <a:pt x="22443" y="1520"/>
                    <a:pt x="20414" y="728"/>
                  </a:cubicBezTo>
                  <a:cubicBezTo>
                    <a:pt x="19290" y="284"/>
                    <a:pt x="18107" y="42"/>
                    <a:pt x="16904" y="6"/>
                  </a:cubicBezTo>
                  <a:cubicBezTo>
                    <a:pt x="16793" y="2"/>
                    <a:pt x="16683" y="0"/>
                    <a:pt x="16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65"/>
            <p:cNvSpPr/>
            <p:nvPr/>
          </p:nvSpPr>
          <p:spPr>
            <a:xfrm rot="-1180437">
              <a:off x="1548247" y="994081"/>
              <a:ext cx="637791" cy="600885"/>
            </a:xfrm>
            <a:custGeom>
              <a:avLst/>
              <a:gdLst/>
              <a:ahLst/>
              <a:cxnLst/>
              <a:rect l="l" t="t" r="r" b="b"/>
              <a:pathLst>
                <a:path w="19891" h="18740" extrusionOk="0">
                  <a:moveTo>
                    <a:pt x="10486" y="1"/>
                  </a:moveTo>
                  <a:cubicBezTo>
                    <a:pt x="9498" y="1"/>
                    <a:pt x="8493" y="159"/>
                    <a:pt x="7504" y="491"/>
                  </a:cubicBezTo>
                  <a:cubicBezTo>
                    <a:pt x="7385" y="531"/>
                    <a:pt x="7263" y="570"/>
                    <a:pt x="7146" y="620"/>
                  </a:cubicBezTo>
                  <a:cubicBezTo>
                    <a:pt x="7146" y="620"/>
                    <a:pt x="7143" y="620"/>
                    <a:pt x="7140" y="623"/>
                  </a:cubicBezTo>
                  <a:cubicBezTo>
                    <a:pt x="2470" y="2406"/>
                    <a:pt x="1" y="7574"/>
                    <a:pt x="1604" y="12353"/>
                  </a:cubicBezTo>
                  <a:cubicBezTo>
                    <a:pt x="2922" y="16267"/>
                    <a:pt x="6572" y="18739"/>
                    <a:pt x="10487" y="18739"/>
                  </a:cubicBezTo>
                  <a:cubicBezTo>
                    <a:pt x="11476" y="18739"/>
                    <a:pt x="12481" y="18582"/>
                    <a:pt x="13470" y="18250"/>
                  </a:cubicBezTo>
                  <a:cubicBezTo>
                    <a:pt x="17246" y="16983"/>
                    <a:pt x="19678" y="13540"/>
                    <a:pt x="19848" y="9784"/>
                  </a:cubicBezTo>
                  <a:cubicBezTo>
                    <a:pt x="19851" y="9771"/>
                    <a:pt x="19851" y="9754"/>
                    <a:pt x="19851" y="9738"/>
                  </a:cubicBezTo>
                  <a:cubicBezTo>
                    <a:pt x="19891" y="8634"/>
                    <a:pt x="19738" y="7497"/>
                    <a:pt x="19363" y="6387"/>
                  </a:cubicBezTo>
                  <a:cubicBezTo>
                    <a:pt x="18048" y="2474"/>
                    <a:pt x="14399" y="1"/>
                    <a:pt x="10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65"/>
            <p:cNvSpPr/>
            <p:nvPr/>
          </p:nvSpPr>
          <p:spPr>
            <a:xfrm rot="-1180437">
              <a:off x="1586571" y="1008541"/>
              <a:ext cx="595274" cy="580941"/>
            </a:xfrm>
            <a:custGeom>
              <a:avLst/>
              <a:gdLst/>
              <a:ahLst/>
              <a:cxnLst/>
              <a:rect l="l" t="t" r="r" b="b"/>
              <a:pathLst>
                <a:path w="18565" h="18118" extrusionOk="0">
                  <a:moveTo>
                    <a:pt x="6023" y="1"/>
                  </a:moveTo>
                  <a:lnTo>
                    <a:pt x="6023" y="1"/>
                  </a:lnTo>
                  <a:cubicBezTo>
                    <a:pt x="2688" y="1274"/>
                    <a:pt x="478" y="4270"/>
                    <a:pt x="67" y="7617"/>
                  </a:cubicBezTo>
                  <a:lnTo>
                    <a:pt x="1" y="8788"/>
                  </a:lnTo>
                  <a:lnTo>
                    <a:pt x="1" y="8791"/>
                  </a:lnTo>
                  <a:cubicBezTo>
                    <a:pt x="4" y="9543"/>
                    <a:pt x="97" y="10309"/>
                    <a:pt x="292" y="11068"/>
                  </a:cubicBezTo>
                  <a:lnTo>
                    <a:pt x="388" y="11068"/>
                  </a:lnTo>
                  <a:cubicBezTo>
                    <a:pt x="1595" y="11068"/>
                    <a:pt x="3259" y="10942"/>
                    <a:pt x="5121" y="10723"/>
                  </a:cubicBezTo>
                  <a:cubicBezTo>
                    <a:pt x="1041" y="3498"/>
                    <a:pt x="5811" y="147"/>
                    <a:pt x="6023" y="1"/>
                  </a:cubicBezTo>
                  <a:close/>
                  <a:moveTo>
                    <a:pt x="18564" y="10538"/>
                  </a:moveTo>
                  <a:lnTo>
                    <a:pt x="18564" y="10538"/>
                  </a:lnTo>
                  <a:cubicBezTo>
                    <a:pt x="18518" y="10554"/>
                    <a:pt x="18468" y="10574"/>
                    <a:pt x="18422" y="10591"/>
                  </a:cubicBezTo>
                  <a:cubicBezTo>
                    <a:pt x="17487" y="13149"/>
                    <a:pt x="14686" y="14767"/>
                    <a:pt x="11773" y="14767"/>
                  </a:cubicBezTo>
                  <a:cubicBezTo>
                    <a:pt x="10129" y="14767"/>
                    <a:pt x="8445" y="14250"/>
                    <a:pt x="7050" y="13093"/>
                  </a:cubicBezTo>
                  <a:cubicBezTo>
                    <a:pt x="6941" y="13106"/>
                    <a:pt x="6831" y="13120"/>
                    <a:pt x="6722" y="13133"/>
                  </a:cubicBezTo>
                  <a:cubicBezTo>
                    <a:pt x="4614" y="13392"/>
                    <a:pt x="2831" y="13527"/>
                    <a:pt x="1333" y="13564"/>
                  </a:cubicBezTo>
                  <a:cubicBezTo>
                    <a:pt x="3030" y="16401"/>
                    <a:pt x="6109" y="18118"/>
                    <a:pt x="9370" y="18118"/>
                  </a:cubicBezTo>
                  <a:cubicBezTo>
                    <a:pt x="10358" y="18118"/>
                    <a:pt x="11362" y="17962"/>
                    <a:pt x="12353" y="17628"/>
                  </a:cubicBezTo>
                  <a:cubicBezTo>
                    <a:pt x="15661" y="16517"/>
                    <a:pt x="17942" y="13736"/>
                    <a:pt x="18564" y="10538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65"/>
            <p:cNvSpPr/>
            <p:nvPr/>
          </p:nvSpPr>
          <p:spPr>
            <a:xfrm rot="-1180437">
              <a:off x="1752752" y="1050782"/>
              <a:ext cx="282519" cy="177187"/>
            </a:xfrm>
            <a:custGeom>
              <a:avLst/>
              <a:gdLst/>
              <a:ahLst/>
              <a:cxnLst/>
              <a:rect l="l" t="t" r="r" b="b"/>
              <a:pathLst>
                <a:path w="8811" h="5526" extrusionOk="0">
                  <a:moveTo>
                    <a:pt x="2785" y="0"/>
                  </a:moveTo>
                  <a:cubicBezTo>
                    <a:pt x="2327" y="0"/>
                    <a:pt x="1936" y="123"/>
                    <a:pt x="1658" y="401"/>
                  </a:cubicBezTo>
                  <a:cubicBezTo>
                    <a:pt x="1" y="2079"/>
                    <a:pt x="4478" y="5525"/>
                    <a:pt x="6788" y="5525"/>
                  </a:cubicBezTo>
                  <a:cubicBezTo>
                    <a:pt x="7328" y="5525"/>
                    <a:pt x="7749" y="5340"/>
                    <a:pt x="7948" y="4895"/>
                  </a:cubicBezTo>
                  <a:cubicBezTo>
                    <a:pt x="8810" y="2950"/>
                    <a:pt x="5025" y="0"/>
                    <a:pt x="278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65"/>
            <p:cNvSpPr/>
            <p:nvPr/>
          </p:nvSpPr>
          <p:spPr>
            <a:xfrm rot="-1180437">
              <a:off x="1378325" y="1144755"/>
              <a:ext cx="976807" cy="304739"/>
            </a:xfrm>
            <a:custGeom>
              <a:avLst/>
              <a:gdLst/>
              <a:ahLst/>
              <a:cxnLst/>
              <a:rect l="l" t="t" r="r" b="b"/>
              <a:pathLst>
                <a:path w="30464" h="9504" extrusionOk="0">
                  <a:moveTo>
                    <a:pt x="25726" y="1"/>
                  </a:moveTo>
                  <a:cubicBezTo>
                    <a:pt x="24734" y="1"/>
                    <a:pt x="23980" y="96"/>
                    <a:pt x="23980" y="96"/>
                  </a:cubicBezTo>
                  <a:lnTo>
                    <a:pt x="24587" y="1405"/>
                  </a:lnTo>
                  <a:cubicBezTo>
                    <a:pt x="24587" y="1405"/>
                    <a:pt x="24768" y="1388"/>
                    <a:pt x="25033" y="1388"/>
                  </a:cubicBezTo>
                  <a:cubicBezTo>
                    <a:pt x="25805" y="1388"/>
                    <a:pt x="27281" y="1531"/>
                    <a:pt x="27029" y="2651"/>
                  </a:cubicBezTo>
                  <a:cubicBezTo>
                    <a:pt x="26617" y="4489"/>
                    <a:pt x="12188" y="6999"/>
                    <a:pt x="6833" y="6999"/>
                  </a:cubicBezTo>
                  <a:cubicBezTo>
                    <a:pt x="5815" y="6999"/>
                    <a:pt x="5125" y="6908"/>
                    <a:pt x="4922" y="6705"/>
                  </a:cubicBezTo>
                  <a:cubicBezTo>
                    <a:pt x="4024" y="5804"/>
                    <a:pt x="5164" y="5183"/>
                    <a:pt x="5903" y="4899"/>
                  </a:cubicBezTo>
                  <a:cubicBezTo>
                    <a:pt x="6208" y="4782"/>
                    <a:pt x="6444" y="4720"/>
                    <a:pt x="6444" y="4720"/>
                  </a:cubicBezTo>
                  <a:lnTo>
                    <a:pt x="6510" y="3549"/>
                  </a:lnTo>
                  <a:lnTo>
                    <a:pt x="6510" y="3549"/>
                  </a:lnTo>
                  <a:cubicBezTo>
                    <a:pt x="4273" y="3646"/>
                    <a:pt x="0" y="4796"/>
                    <a:pt x="567" y="7116"/>
                  </a:cubicBezTo>
                  <a:cubicBezTo>
                    <a:pt x="903" y="8512"/>
                    <a:pt x="2568" y="9503"/>
                    <a:pt x="7011" y="9503"/>
                  </a:cubicBezTo>
                  <a:cubicBezTo>
                    <a:pt x="8657" y="9503"/>
                    <a:pt x="10684" y="9367"/>
                    <a:pt x="13165" y="9065"/>
                  </a:cubicBezTo>
                  <a:cubicBezTo>
                    <a:pt x="20245" y="8206"/>
                    <a:pt x="26788" y="6390"/>
                    <a:pt x="29313" y="4249"/>
                  </a:cubicBezTo>
                  <a:cubicBezTo>
                    <a:pt x="30066" y="3609"/>
                    <a:pt x="30463" y="2946"/>
                    <a:pt x="30417" y="2267"/>
                  </a:cubicBezTo>
                  <a:cubicBezTo>
                    <a:pt x="30283" y="337"/>
                    <a:pt x="27585" y="1"/>
                    <a:pt x="25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65"/>
            <p:cNvSpPr/>
            <p:nvPr/>
          </p:nvSpPr>
          <p:spPr>
            <a:xfrm rot="-1180437">
              <a:off x="2147603" y="1020873"/>
              <a:ext cx="178149" cy="128514"/>
            </a:xfrm>
            <a:custGeom>
              <a:avLst/>
              <a:gdLst/>
              <a:ahLst/>
              <a:cxnLst/>
              <a:rect l="l" t="t" r="r" b="b"/>
              <a:pathLst>
                <a:path w="5556" h="4008" extrusionOk="0">
                  <a:moveTo>
                    <a:pt x="0" y="0"/>
                  </a:moveTo>
                  <a:cubicBezTo>
                    <a:pt x="5556" y="1645"/>
                    <a:pt x="1750" y="4008"/>
                    <a:pt x="1750" y="4008"/>
                  </a:cubicBezTo>
                  <a:cubicBezTo>
                    <a:pt x="1750" y="4008"/>
                    <a:pt x="4462" y="3113"/>
                    <a:pt x="4223" y="1704"/>
                  </a:cubicBezTo>
                  <a:cubicBezTo>
                    <a:pt x="3985" y="29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65"/>
            <p:cNvSpPr/>
            <p:nvPr/>
          </p:nvSpPr>
          <p:spPr>
            <a:xfrm rot="-1180437">
              <a:off x="1414569" y="1258660"/>
              <a:ext cx="923452" cy="191007"/>
            </a:xfrm>
            <a:custGeom>
              <a:avLst/>
              <a:gdLst/>
              <a:ahLst/>
              <a:cxnLst/>
              <a:rect l="l" t="t" r="r" b="b"/>
              <a:pathLst>
                <a:path w="28800" h="5957" extrusionOk="0">
                  <a:moveTo>
                    <a:pt x="5996" y="0"/>
                  </a:moveTo>
                  <a:lnTo>
                    <a:pt x="5996" y="0"/>
                  </a:lnTo>
                  <a:cubicBezTo>
                    <a:pt x="3894" y="90"/>
                    <a:pt x="0" y="1111"/>
                    <a:pt x="0" y="3156"/>
                  </a:cubicBezTo>
                  <a:cubicBezTo>
                    <a:pt x="0" y="3289"/>
                    <a:pt x="16" y="3424"/>
                    <a:pt x="53" y="3567"/>
                  </a:cubicBezTo>
                  <a:cubicBezTo>
                    <a:pt x="388" y="4963"/>
                    <a:pt x="2055" y="5957"/>
                    <a:pt x="6499" y="5957"/>
                  </a:cubicBezTo>
                  <a:cubicBezTo>
                    <a:pt x="8147" y="5957"/>
                    <a:pt x="10172" y="5818"/>
                    <a:pt x="12651" y="5516"/>
                  </a:cubicBezTo>
                  <a:cubicBezTo>
                    <a:pt x="19731" y="4657"/>
                    <a:pt x="26274" y="2841"/>
                    <a:pt x="28799" y="700"/>
                  </a:cubicBezTo>
                  <a:lnTo>
                    <a:pt x="28799" y="700"/>
                  </a:lnTo>
                  <a:cubicBezTo>
                    <a:pt x="23416" y="3517"/>
                    <a:pt x="13705" y="4995"/>
                    <a:pt x="7490" y="4995"/>
                  </a:cubicBezTo>
                  <a:cubicBezTo>
                    <a:pt x="4276" y="4995"/>
                    <a:pt x="1995" y="4601"/>
                    <a:pt x="1737" y="3789"/>
                  </a:cubicBezTo>
                  <a:cubicBezTo>
                    <a:pt x="1097" y="1790"/>
                    <a:pt x="3871" y="378"/>
                    <a:pt x="4892" y="378"/>
                  </a:cubicBezTo>
                  <a:cubicBezTo>
                    <a:pt x="5114" y="378"/>
                    <a:pt x="5253" y="448"/>
                    <a:pt x="5257" y="591"/>
                  </a:cubicBezTo>
                  <a:cubicBezTo>
                    <a:pt x="5263" y="849"/>
                    <a:pt x="5316" y="1111"/>
                    <a:pt x="5389" y="1350"/>
                  </a:cubicBezTo>
                  <a:cubicBezTo>
                    <a:pt x="5694" y="1233"/>
                    <a:pt x="5930" y="1171"/>
                    <a:pt x="5930" y="1171"/>
                  </a:cubicBezTo>
                  <a:lnTo>
                    <a:pt x="599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5" name="Google Shape;3155;p65"/>
          <p:cNvGrpSpPr/>
          <p:nvPr/>
        </p:nvGrpSpPr>
        <p:grpSpPr>
          <a:xfrm flipH="1">
            <a:off x="11504517" y="6205271"/>
            <a:ext cx="432173" cy="430291"/>
            <a:chOff x="5881974" y="3343444"/>
            <a:chExt cx="480264" cy="478243"/>
          </a:xfrm>
        </p:grpSpPr>
        <p:sp>
          <p:nvSpPr>
            <p:cNvPr id="3156" name="Google Shape;3156;p65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65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8" name="Google Shape;3158;p65"/>
          <p:cNvGrpSpPr/>
          <p:nvPr/>
        </p:nvGrpSpPr>
        <p:grpSpPr>
          <a:xfrm flipH="1">
            <a:off x="4195339" y="144505"/>
            <a:ext cx="615441" cy="668990"/>
            <a:chOff x="5881974" y="3343444"/>
            <a:chExt cx="480264" cy="478243"/>
          </a:xfrm>
        </p:grpSpPr>
        <p:sp>
          <p:nvSpPr>
            <p:cNvPr id="3159" name="Google Shape;3159;p65"/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0" name="Google Shape;3160;p65"/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3155;p65">
            <a:extLst>
              <a:ext uri="{FF2B5EF4-FFF2-40B4-BE49-F238E27FC236}">
                <a16:creationId xmlns:a16="http://schemas.microsoft.com/office/drawing/2014/main" id="{C8A541B7-4F60-40CB-B834-38C0E3D4F81E}"/>
              </a:ext>
            </a:extLst>
          </p:cNvPr>
          <p:cNvGrpSpPr/>
          <p:nvPr/>
        </p:nvGrpSpPr>
        <p:grpSpPr>
          <a:xfrm flipH="1">
            <a:off x="11497048" y="356300"/>
            <a:ext cx="432173" cy="430291"/>
            <a:chOff x="5881974" y="3343444"/>
            <a:chExt cx="480264" cy="478243"/>
          </a:xfrm>
        </p:grpSpPr>
        <p:sp>
          <p:nvSpPr>
            <p:cNvPr id="40" name="Google Shape;3156;p65">
              <a:extLst>
                <a:ext uri="{FF2B5EF4-FFF2-40B4-BE49-F238E27FC236}">
                  <a16:creationId xmlns:a16="http://schemas.microsoft.com/office/drawing/2014/main" id="{F107E5DE-2418-4420-8B8A-209D87EFFD5C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157;p65">
              <a:extLst>
                <a:ext uri="{FF2B5EF4-FFF2-40B4-BE49-F238E27FC236}">
                  <a16:creationId xmlns:a16="http://schemas.microsoft.com/office/drawing/2014/main" id="{D0B31BA3-622F-44F4-8D94-233F8730B1FF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3155;p65">
            <a:extLst>
              <a:ext uri="{FF2B5EF4-FFF2-40B4-BE49-F238E27FC236}">
                <a16:creationId xmlns:a16="http://schemas.microsoft.com/office/drawing/2014/main" id="{AB0FFC60-D906-4072-A983-A1C5EDA08FCA}"/>
              </a:ext>
            </a:extLst>
          </p:cNvPr>
          <p:cNvGrpSpPr/>
          <p:nvPr/>
        </p:nvGrpSpPr>
        <p:grpSpPr>
          <a:xfrm flipH="1">
            <a:off x="1138619" y="383204"/>
            <a:ext cx="432173" cy="430291"/>
            <a:chOff x="5881974" y="3343444"/>
            <a:chExt cx="480264" cy="478243"/>
          </a:xfrm>
        </p:grpSpPr>
        <p:sp>
          <p:nvSpPr>
            <p:cNvPr id="43" name="Google Shape;3156;p65">
              <a:extLst>
                <a:ext uri="{FF2B5EF4-FFF2-40B4-BE49-F238E27FC236}">
                  <a16:creationId xmlns:a16="http://schemas.microsoft.com/office/drawing/2014/main" id="{E7BDECB2-B4EA-469E-A0DA-154EECE407E4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157;p65">
              <a:extLst>
                <a:ext uri="{FF2B5EF4-FFF2-40B4-BE49-F238E27FC236}">
                  <a16:creationId xmlns:a16="http://schemas.microsoft.com/office/drawing/2014/main" id="{6AE6BFC4-D577-4B98-9BF0-57BD8F031F00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" name="Google Shape;3155;p65">
            <a:extLst>
              <a:ext uri="{FF2B5EF4-FFF2-40B4-BE49-F238E27FC236}">
                <a16:creationId xmlns:a16="http://schemas.microsoft.com/office/drawing/2014/main" id="{B2F6F1A6-B0BD-40EF-8F81-A65F90176922}"/>
              </a:ext>
            </a:extLst>
          </p:cNvPr>
          <p:cNvGrpSpPr/>
          <p:nvPr/>
        </p:nvGrpSpPr>
        <p:grpSpPr>
          <a:xfrm flipH="1">
            <a:off x="1061829" y="6259650"/>
            <a:ext cx="432173" cy="430291"/>
            <a:chOff x="5881974" y="3343444"/>
            <a:chExt cx="480264" cy="478243"/>
          </a:xfrm>
        </p:grpSpPr>
        <p:sp>
          <p:nvSpPr>
            <p:cNvPr id="46" name="Google Shape;3156;p65">
              <a:extLst>
                <a:ext uri="{FF2B5EF4-FFF2-40B4-BE49-F238E27FC236}">
                  <a16:creationId xmlns:a16="http://schemas.microsoft.com/office/drawing/2014/main" id="{7E35563A-A72E-4891-9F35-C1AE4CD5F7B9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157;p65">
              <a:extLst>
                <a:ext uri="{FF2B5EF4-FFF2-40B4-BE49-F238E27FC236}">
                  <a16:creationId xmlns:a16="http://schemas.microsoft.com/office/drawing/2014/main" id="{A18679F2-D2BB-42F1-AF94-9C39713847B0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" name="Text Box 18">
            <a:extLst>
              <a:ext uri="{FF2B5EF4-FFF2-40B4-BE49-F238E27FC236}">
                <a16:creationId xmlns:a16="http://schemas.microsoft.com/office/drawing/2014/main" id="{10F4BB49-AFE4-4C35-A435-F0B456A7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919" y="2137412"/>
            <a:ext cx="949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20">
            <a:extLst>
              <a:ext uri="{FF2B5EF4-FFF2-40B4-BE49-F238E27FC236}">
                <a16:creationId xmlns:a16="http://schemas.microsoft.com/office/drawing/2014/main" id="{A3E86B92-3494-495E-BCA2-E977E770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982" y="2088584"/>
            <a:ext cx="119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396C1D3-D48A-499B-A5FC-3C1F08F7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5745" y="2066282"/>
            <a:ext cx="1143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F0D29CD8-1288-43F6-9F95-8B8B1933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58" y="2997186"/>
            <a:ext cx="2635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..........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19">
            <a:extLst>
              <a:ext uri="{FF2B5EF4-FFF2-40B4-BE49-F238E27FC236}">
                <a16:creationId xmlns:a16="http://schemas.microsoft.com/office/drawing/2014/main" id="{A3818BBA-5423-46C1-8BB5-9378A068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201" y="4025566"/>
            <a:ext cx="34969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................ cm</a:t>
            </a:r>
            <a:r>
              <a:rPr lang="en-US" sz="3600" b="1" baseline="300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 Box 38">
            <a:extLst>
              <a:ext uri="{FF2B5EF4-FFF2-40B4-BE49-F238E27FC236}">
                <a16:creationId xmlns:a16="http://schemas.microsoft.com/office/drawing/2014/main" id="{E3D5EC29-33D3-4742-83AE-AB8E92D1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030" y="2974117"/>
            <a:ext cx="1241777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54" name="Text Box 21">
            <a:extLst>
              <a:ext uri="{FF2B5EF4-FFF2-40B4-BE49-F238E27FC236}">
                <a16:creationId xmlns:a16="http://schemas.microsoft.com/office/drawing/2014/main" id="{DD3AFCBE-E6E4-4BCC-A7EC-8468A7E8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386" y="2916496"/>
            <a:ext cx="25811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..........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Box 31">
            <a:extLst>
              <a:ext uri="{FF2B5EF4-FFF2-40B4-BE49-F238E27FC236}">
                <a16:creationId xmlns:a16="http://schemas.microsoft.com/office/drawing/2014/main" id="{D94F35DC-56ED-4ACA-B104-4A73DDC9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2" y="3959785"/>
            <a:ext cx="2367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  <a:r>
              <a:rPr lang="vi-V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 Box 33">
            <a:extLst>
              <a:ext uri="{FF2B5EF4-FFF2-40B4-BE49-F238E27FC236}">
                <a16:creationId xmlns:a16="http://schemas.microsoft.com/office/drawing/2014/main" id="{15A5789E-789E-4862-A232-457B9BF7C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269" y="2974117"/>
            <a:ext cx="26164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lang="en-US" sz="3600" b="1" baseline="300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 Box 39">
            <a:extLst>
              <a:ext uri="{FF2B5EF4-FFF2-40B4-BE49-F238E27FC236}">
                <a16:creationId xmlns:a16="http://schemas.microsoft.com/office/drawing/2014/main" id="{06341663-C31D-4B79-8F09-9F872243D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081" y="2886756"/>
            <a:ext cx="1219200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213252-0D7F-44A9-A2F8-C3B934864F75}"/>
              </a:ext>
            </a:extLst>
          </p:cNvPr>
          <p:cNvGrpSpPr/>
          <p:nvPr/>
        </p:nvGrpSpPr>
        <p:grpSpPr>
          <a:xfrm>
            <a:off x="5888033" y="3899625"/>
            <a:ext cx="1120821" cy="989823"/>
            <a:chOff x="5798681" y="5448553"/>
            <a:chExt cx="946992" cy="989823"/>
          </a:xfrm>
          <a:solidFill>
            <a:srgbClr val="FFFBEF"/>
          </a:solidFill>
        </p:grpSpPr>
        <p:sp>
          <p:nvSpPr>
            <p:cNvPr id="59" name="Text Box 40">
              <a:extLst>
                <a:ext uri="{FF2B5EF4-FFF2-40B4-BE49-F238E27FC236}">
                  <a16:creationId xmlns:a16="http://schemas.microsoft.com/office/drawing/2014/main" id="{C92DAB07-9AE8-43B9-8764-E6C48CD37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81" y="5448553"/>
              <a:ext cx="946992" cy="98982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  <a:p>
              <a:pPr algn="ctr">
                <a:lnSpc>
                  <a:spcPct val="8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1000</a:t>
              </a:r>
            </a:p>
          </p:txBody>
        </p:sp>
        <p:sp>
          <p:nvSpPr>
            <p:cNvPr id="60" name="Line 42">
              <a:extLst>
                <a:ext uri="{FF2B5EF4-FFF2-40B4-BE49-F238E27FC236}">
                  <a16:creationId xmlns:a16="http://schemas.microsoft.com/office/drawing/2014/main" id="{401365A8-312F-40A8-B06C-67DF1DB34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80010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FD740B-DE4A-4F25-B480-C142E0A86976}"/>
              </a:ext>
            </a:extLst>
          </p:cNvPr>
          <p:cNvGrpSpPr/>
          <p:nvPr/>
        </p:nvGrpSpPr>
        <p:grpSpPr>
          <a:xfrm>
            <a:off x="8810955" y="2835506"/>
            <a:ext cx="1225015" cy="989823"/>
            <a:chOff x="5684564" y="5389735"/>
            <a:chExt cx="1225015" cy="989823"/>
          </a:xfrm>
          <a:solidFill>
            <a:srgbClr val="FFFFD1"/>
          </a:solidFill>
        </p:grpSpPr>
        <p:sp>
          <p:nvSpPr>
            <p:cNvPr id="62" name="Text Box 40">
              <a:extLst>
                <a:ext uri="{FF2B5EF4-FFF2-40B4-BE49-F238E27FC236}">
                  <a16:creationId xmlns:a16="http://schemas.microsoft.com/office/drawing/2014/main" id="{8EF41B77-9AA1-457C-9717-E728C9BA9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4564" y="5389735"/>
              <a:ext cx="1225015" cy="989823"/>
            </a:xfrm>
            <a:prstGeom prst="rect">
              <a:avLst/>
            </a:prstGeom>
            <a:solidFill>
              <a:srgbClr val="FFFB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  <a:p>
              <a:pPr algn="ctr">
                <a:lnSpc>
                  <a:spcPct val="80000"/>
                </a:lnSpc>
              </a:pPr>
              <a:r>
                <a:rPr lang="en-US" sz="3600" b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1000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EC20BDA0-83B9-4698-B355-64CEA197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990082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60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F86BB4A-741A-48F2-AE40-584FE07918B6}"/>
              </a:ext>
            </a:extLst>
          </p:cNvPr>
          <p:cNvSpPr txBox="1"/>
          <p:nvPr/>
        </p:nvSpPr>
        <p:spPr>
          <a:xfrm>
            <a:off x="2140291" y="3999310"/>
            <a:ext cx="2087854" cy="646331"/>
          </a:xfrm>
          <a:prstGeom prst="rect">
            <a:avLst/>
          </a:prstGeom>
          <a:solidFill>
            <a:srgbClr val="FFFBEF"/>
          </a:solidFill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1 000 000 </a:t>
            </a:r>
            <a:endParaRPr lang="en-US"/>
          </a:p>
        </p:txBody>
      </p:sp>
      <p:sp>
        <p:nvSpPr>
          <p:cNvPr id="68" name="矩形: 圆角 10">
            <a:extLst>
              <a:ext uri="{FF2B5EF4-FFF2-40B4-BE49-F238E27FC236}">
                <a16:creationId xmlns:a16="http://schemas.microsoft.com/office/drawing/2014/main" id="{2969B4A0-A113-49B1-BA21-C3B616B690B0}"/>
              </a:ext>
            </a:extLst>
          </p:cNvPr>
          <p:cNvSpPr/>
          <p:nvPr/>
        </p:nvSpPr>
        <p:spPr>
          <a:xfrm>
            <a:off x="1726462" y="5219066"/>
            <a:ext cx="9601200" cy="1524071"/>
          </a:xfrm>
          <a:custGeom>
            <a:avLst/>
            <a:gdLst>
              <a:gd name="connsiteX0" fmla="*/ 0 w 9601200"/>
              <a:gd name="connsiteY0" fmla="*/ 179917 h 1524071"/>
              <a:gd name="connsiteX1" fmla="*/ 179917 w 9601200"/>
              <a:gd name="connsiteY1" fmla="*/ 0 h 1524071"/>
              <a:gd name="connsiteX2" fmla="*/ 9421283 w 9601200"/>
              <a:gd name="connsiteY2" fmla="*/ 0 h 1524071"/>
              <a:gd name="connsiteX3" fmla="*/ 9601200 w 9601200"/>
              <a:gd name="connsiteY3" fmla="*/ 179917 h 1524071"/>
              <a:gd name="connsiteX4" fmla="*/ 9601200 w 9601200"/>
              <a:gd name="connsiteY4" fmla="*/ 1344154 h 1524071"/>
              <a:gd name="connsiteX5" fmla="*/ 9421283 w 9601200"/>
              <a:gd name="connsiteY5" fmla="*/ 1524071 h 1524071"/>
              <a:gd name="connsiteX6" fmla="*/ 179917 w 9601200"/>
              <a:gd name="connsiteY6" fmla="*/ 1524071 h 1524071"/>
              <a:gd name="connsiteX7" fmla="*/ 0 w 9601200"/>
              <a:gd name="connsiteY7" fmla="*/ 1344154 h 1524071"/>
              <a:gd name="connsiteX8" fmla="*/ 0 w 9601200"/>
              <a:gd name="connsiteY8" fmla="*/ 179917 h 152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01200" h="1524071" fill="none" extrusionOk="0">
                <a:moveTo>
                  <a:pt x="0" y="179917"/>
                </a:moveTo>
                <a:cubicBezTo>
                  <a:pt x="-526" y="85897"/>
                  <a:pt x="73174" y="-2186"/>
                  <a:pt x="179917" y="0"/>
                </a:cubicBezTo>
                <a:cubicBezTo>
                  <a:pt x="2289470" y="-28671"/>
                  <a:pt x="7731402" y="97780"/>
                  <a:pt x="9421283" y="0"/>
                </a:cubicBezTo>
                <a:cubicBezTo>
                  <a:pt x="9510608" y="-8606"/>
                  <a:pt x="9592288" y="66349"/>
                  <a:pt x="9601200" y="179917"/>
                </a:cubicBezTo>
                <a:cubicBezTo>
                  <a:pt x="9676261" y="546453"/>
                  <a:pt x="9704624" y="902258"/>
                  <a:pt x="9601200" y="1344154"/>
                </a:cubicBezTo>
                <a:cubicBezTo>
                  <a:pt x="9598011" y="1444224"/>
                  <a:pt x="9527859" y="1530223"/>
                  <a:pt x="9421283" y="1524071"/>
                </a:cubicBezTo>
                <a:cubicBezTo>
                  <a:pt x="7528700" y="1387431"/>
                  <a:pt x="2940251" y="1361986"/>
                  <a:pt x="179917" y="1524071"/>
                </a:cubicBezTo>
                <a:cubicBezTo>
                  <a:pt x="71880" y="1508477"/>
                  <a:pt x="20" y="1436295"/>
                  <a:pt x="0" y="1344154"/>
                </a:cubicBezTo>
                <a:cubicBezTo>
                  <a:pt x="-90315" y="796280"/>
                  <a:pt x="17244" y="641152"/>
                  <a:pt x="0" y="179917"/>
                </a:cubicBezTo>
                <a:close/>
              </a:path>
              <a:path w="9601200" h="1524071" stroke="0" extrusionOk="0">
                <a:moveTo>
                  <a:pt x="0" y="179917"/>
                </a:moveTo>
                <a:cubicBezTo>
                  <a:pt x="8349" y="84770"/>
                  <a:pt x="81862" y="-3806"/>
                  <a:pt x="179917" y="0"/>
                </a:cubicBezTo>
                <a:cubicBezTo>
                  <a:pt x="2648866" y="61824"/>
                  <a:pt x="8229371" y="-125352"/>
                  <a:pt x="9421283" y="0"/>
                </a:cubicBezTo>
                <a:cubicBezTo>
                  <a:pt x="9520755" y="1685"/>
                  <a:pt x="9602990" y="82204"/>
                  <a:pt x="9601200" y="179917"/>
                </a:cubicBezTo>
                <a:cubicBezTo>
                  <a:pt x="9564637" y="609850"/>
                  <a:pt x="9660320" y="883705"/>
                  <a:pt x="9601200" y="1344154"/>
                </a:cubicBezTo>
                <a:cubicBezTo>
                  <a:pt x="9597521" y="1427187"/>
                  <a:pt x="9522924" y="1522173"/>
                  <a:pt x="9421283" y="1524071"/>
                </a:cubicBezTo>
                <a:cubicBezTo>
                  <a:pt x="5975254" y="1574310"/>
                  <a:pt x="3348683" y="1554578"/>
                  <a:pt x="179917" y="1524071"/>
                </a:cubicBezTo>
                <a:cubicBezTo>
                  <a:pt x="96031" y="1515246"/>
                  <a:pt x="-4474" y="1443327"/>
                  <a:pt x="0" y="1344154"/>
                </a:cubicBezTo>
                <a:cubicBezTo>
                  <a:pt x="1243" y="1000473"/>
                  <a:pt x="88905" y="452871"/>
                  <a:pt x="0" y="179917"/>
                </a:cubicBezTo>
                <a:close/>
              </a:path>
            </a:pathLst>
          </a:custGeom>
          <a:solidFill>
            <a:schemeClr val="bg1"/>
          </a:solidFill>
          <a:ln w="28575" cap="flat" cmpd="sng" algn="ctr">
            <a:solidFill>
              <a:srgbClr val="01A1AF"/>
            </a:solidFill>
            <a:prstDash val="lgDash"/>
            <a:miter lim="800000"/>
            <a:extLst>
              <a:ext uri="{C807C97D-BFC1-408E-A445-0C87EB9F89A2}">
                <ask:lineSketchStyleProps xmlns:ask="http://schemas.microsoft.com/office/drawing/2018/sketchyshapes" sd="106342762">
                  <a:prstGeom prst="roundRect">
                    <a:avLst>
                      <a:gd name="adj" fmla="val 1180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53C3804-D66B-40F2-80DC-B9EB9C1548AB}"/>
              </a:ext>
            </a:extLst>
          </p:cNvPr>
          <p:cNvSpPr txBox="1"/>
          <p:nvPr/>
        </p:nvSpPr>
        <p:spPr>
          <a:xfrm>
            <a:off x="1822784" y="5321906"/>
            <a:ext cx="9504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Mỗi đơn vị đo thể tích gấp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lần đơn vị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 hơn 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 liền.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D23EF4-0A11-4C10-B56B-C35D3446DFA8}"/>
              </a:ext>
            </a:extLst>
          </p:cNvPr>
          <p:cNvGrpSpPr/>
          <p:nvPr/>
        </p:nvGrpSpPr>
        <p:grpSpPr>
          <a:xfrm>
            <a:off x="1868030" y="5891914"/>
            <a:ext cx="8915400" cy="790345"/>
            <a:chOff x="1868030" y="5891914"/>
            <a:chExt cx="8915400" cy="790345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57B5288-F86B-4547-81C8-AA96400C1C56}"/>
                </a:ext>
              </a:extLst>
            </p:cNvPr>
            <p:cNvSpPr txBox="1"/>
            <p:nvPr/>
          </p:nvSpPr>
          <p:spPr>
            <a:xfrm>
              <a:off x="1868030" y="5997812"/>
              <a:ext cx="89154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 Mỗi đơn vị đo thể tích </a:t>
              </a:r>
              <a:r>
                <a:rPr lang="vi-VN" sz="2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            </a:t>
              </a:r>
              <a:r>
                <a:rPr lang="en-US" sz="2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26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đơn </a:t>
              </a:r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vị </a:t>
              </a:r>
              <a:r>
                <a:rPr lang="vi-VN" sz="2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lớn hơn </a:t>
              </a:r>
              <a:r>
                <a:rPr lang="vi-VN" sz="26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tiếp liền.</a:t>
              </a:r>
              <a:endPara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F0714DA9-0EEB-4DFB-A6F4-498F39BBFB3E}"/>
                </a:ext>
              </a:extLst>
            </p:cNvPr>
            <p:cNvGrpSpPr/>
            <p:nvPr/>
          </p:nvGrpSpPr>
          <p:grpSpPr>
            <a:xfrm>
              <a:off x="6061132" y="5891914"/>
              <a:ext cx="915635" cy="790345"/>
              <a:chOff x="5763064" y="5438336"/>
              <a:chExt cx="796432" cy="728021"/>
            </a:xfrm>
            <a:noFill/>
          </p:grpSpPr>
          <p:sp>
            <p:nvSpPr>
              <p:cNvPr id="72" name="Text Box 40">
                <a:extLst>
                  <a:ext uri="{FF2B5EF4-FFF2-40B4-BE49-F238E27FC236}">
                    <a16:creationId xmlns:a16="http://schemas.microsoft.com/office/drawing/2014/main" id="{56E41F4C-E4D0-4CC7-87A6-8024CBCCD5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3064" y="5438336"/>
                <a:ext cx="796432" cy="728021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en-US" sz="2800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1000</a:t>
                </a:r>
              </a:p>
            </p:txBody>
          </p:sp>
          <p:sp>
            <p:nvSpPr>
              <p:cNvPr id="73" name="Line 42">
                <a:extLst>
                  <a:ext uri="{FF2B5EF4-FFF2-40B4-BE49-F238E27FC236}">
                    <a16:creationId xmlns:a16="http://schemas.microsoft.com/office/drawing/2014/main" id="{BCF8E429-F670-4AD5-974D-0C6675A8BD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97143" y="5742231"/>
                <a:ext cx="742385" cy="13703"/>
              </a:xfrm>
              <a:prstGeom prst="line">
                <a:avLst/>
              </a:prstGeom>
              <a:grp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80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7" grpId="0" animBg="1"/>
      <p:bldP spid="65" grpId="0" animBg="1"/>
      <p:bldP spid="68" grpId="0" animBg="1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p56"/>
          <p:cNvSpPr/>
          <p:nvPr/>
        </p:nvSpPr>
        <p:spPr>
          <a:xfrm>
            <a:off x="1626467" y="2709401"/>
            <a:ext cx="9355373" cy="3359207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65" name="Google Shape;2265;p56"/>
          <p:cNvSpPr/>
          <p:nvPr/>
        </p:nvSpPr>
        <p:spPr>
          <a:xfrm>
            <a:off x="200736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266" name="Google Shape;2266;p56"/>
          <p:cNvGrpSpPr/>
          <p:nvPr/>
        </p:nvGrpSpPr>
        <p:grpSpPr>
          <a:xfrm rot="889286">
            <a:off x="8820760" y="2665867"/>
            <a:ext cx="2550365" cy="1346908"/>
            <a:chOff x="5862862" y="867279"/>
            <a:chExt cx="1912829" cy="1010210"/>
          </a:xfrm>
        </p:grpSpPr>
        <p:sp>
          <p:nvSpPr>
            <p:cNvPr id="2267" name="Google Shape;2267;p56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56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56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56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56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56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56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4" name="Google Shape;2274;p56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5" name="Google Shape;2275;p56"/>
          <p:cNvGrpSpPr/>
          <p:nvPr/>
        </p:nvGrpSpPr>
        <p:grpSpPr>
          <a:xfrm>
            <a:off x="1722811" y="4530569"/>
            <a:ext cx="2349776" cy="1872932"/>
            <a:chOff x="1292108" y="3397926"/>
            <a:chExt cx="1762332" cy="1404699"/>
          </a:xfrm>
        </p:grpSpPr>
        <p:sp>
          <p:nvSpPr>
            <p:cNvPr id="2276" name="Google Shape;2276;p56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77" name="Google Shape;2277;p56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2278" name="Google Shape;2278;p56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2279" name="Google Shape;2279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85" name="Google Shape;2285;p56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2286" name="Google Shape;2286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92" name="Google Shape;2292;p56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2293" name="Google Shape;2293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299" name="Google Shape;2299;p56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2300" name="Google Shape;2300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3" name="Google Shape;2303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4" name="Google Shape;2304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6" name="Google Shape;2306;p56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2307" name="Google Shape;2307;p56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56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56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56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56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56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313" name="Google Shape;2313;p56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2314" name="Google Shape;2314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0" name="Google Shape;2320;p56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2321" name="Google Shape;2321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27" name="Google Shape;2327;p56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328" name="Google Shape;2328;p56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56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56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56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56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56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36" name="Google Shape;2336;p56"/>
          <p:cNvGrpSpPr/>
          <p:nvPr/>
        </p:nvGrpSpPr>
        <p:grpSpPr>
          <a:xfrm rot="516988">
            <a:off x="5605373" y="1572745"/>
            <a:ext cx="1311648" cy="1795959"/>
            <a:chOff x="4836718" y="719374"/>
            <a:chExt cx="1180952" cy="1617007"/>
          </a:xfrm>
        </p:grpSpPr>
        <p:sp>
          <p:nvSpPr>
            <p:cNvPr id="2337" name="Google Shape;2337;p56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56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56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56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56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56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56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56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56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56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56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56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56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56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56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2" name="Google Shape;2352;p56"/>
          <p:cNvGrpSpPr/>
          <p:nvPr/>
        </p:nvGrpSpPr>
        <p:grpSpPr>
          <a:xfrm rot="-1332500">
            <a:off x="9256584" y="467218"/>
            <a:ext cx="890859" cy="880361"/>
            <a:chOff x="1560678" y="386628"/>
            <a:chExt cx="1762332" cy="1726722"/>
          </a:xfrm>
        </p:grpSpPr>
        <p:sp>
          <p:nvSpPr>
            <p:cNvPr id="2353" name="Google Shape;2353;p56"/>
            <p:cNvSpPr/>
            <p:nvPr/>
          </p:nvSpPr>
          <p:spPr>
            <a:xfrm>
              <a:off x="1560678" y="386628"/>
              <a:ext cx="1762332" cy="1726722"/>
            </a:xfrm>
            <a:custGeom>
              <a:avLst/>
              <a:gdLst/>
              <a:ahLst/>
              <a:cxnLst/>
              <a:rect l="l" t="t" r="r" b="b"/>
              <a:pathLst>
                <a:path w="21776" h="21336" extrusionOk="0">
                  <a:moveTo>
                    <a:pt x="11437" y="1"/>
                  </a:moveTo>
                  <a:cubicBezTo>
                    <a:pt x="11306" y="1"/>
                    <a:pt x="11162" y="50"/>
                    <a:pt x="11002" y="142"/>
                  </a:cubicBezTo>
                  <a:cubicBezTo>
                    <a:pt x="8892" y="1365"/>
                    <a:pt x="4481" y="10228"/>
                    <a:pt x="2252" y="14920"/>
                  </a:cubicBezTo>
                  <a:cubicBezTo>
                    <a:pt x="2097" y="15247"/>
                    <a:pt x="1954" y="15551"/>
                    <a:pt x="1823" y="15835"/>
                  </a:cubicBezTo>
                  <a:cubicBezTo>
                    <a:pt x="1591" y="16050"/>
                    <a:pt x="1105" y="17125"/>
                    <a:pt x="774" y="17909"/>
                  </a:cubicBezTo>
                  <a:cubicBezTo>
                    <a:pt x="698" y="18084"/>
                    <a:pt x="632" y="18243"/>
                    <a:pt x="579" y="18375"/>
                  </a:cubicBezTo>
                  <a:cubicBezTo>
                    <a:pt x="288" y="18468"/>
                    <a:pt x="1" y="18954"/>
                    <a:pt x="374" y="19321"/>
                  </a:cubicBezTo>
                  <a:cubicBezTo>
                    <a:pt x="806" y="19744"/>
                    <a:pt x="4644" y="21336"/>
                    <a:pt x="9623" y="21336"/>
                  </a:cubicBezTo>
                  <a:cubicBezTo>
                    <a:pt x="10053" y="21336"/>
                    <a:pt x="10491" y="21324"/>
                    <a:pt x="10936" y="21299"/>
                  </a:cubicBezTo>
                  <a:cubicBezTo>
                    <a:pt x="14629" y="21090"/>
                    <a:pt x="18085" y="19780"/>
                    <a:pt x="20039" y="18855"/>
                  </a:cubicBezTo>
                  <a:cubicBezTo>
                    <a:pt x="21045" y="18379"/>
                    <a:pt x="21653" y="18005"/>
                    <a:pt x="21686" y="17938"/>
                  </a:cubicBezTo>
                  <a:cubicBezTo>
                    <a:pt x="21775" y="17744"/>
                    <a:pt x="21335" y="16977"/>
                    <a:pt x="21335" y="16977"/>
                  </a:cubicBezTo>
                  <a:cubicBezTo>
                    <a:pt x="21330" y="16968"/>
                    <a:pt x="21321" y="16964"/>
                    <a:pt x="21308" y="16964"/>
                  </a:cubicBezTo>
                  <a:cubicBezTo>
                    <a:pt x="21270" y="16964"/>
                    <a:pt x="21201" y="16997"/>
                    <a:pt x="21100" y="17056"/>
                  </a:cubicBezTo>
                  <a:cubicBezTo>
                    <a:pt x="20879" y="16292"/>
                    <a:pt x="20076" y="14566"/>
                    <a:pt x="19781" y="14417"/>
                  </a:cubicBezTo>
                  <a:cubicBezTo>
                    <a:pt x="19771" y="14413"/>
                    <a:pt x="19759" y="14411"/>
                    <a:pt x="19745" y="14411"/>
                  </a:cubicBezTo>
                  <a:cubicBezTo>
                    <a:pt x="19728" y="14411"/>
                    <a:pt x="19708" y="14414"/>
                    <a:pt x="19685" y="14417"/>
                  </a:cubicBezTo>
                  <a:cubicBezTo>
                    <a:pt x="17913" y="10006"/>
                    <a:pt x="13410" y="149"/>
                    <a:pt x="11482" y="3"/>
                  </a:cubicBezTo>
                  <a:cubicBezTo>
                    <a:pt x="11467" y="1"/>
                    <a:pt x="11452" y="1"/>
                    <a:pt x="11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56"/>
            <p:cNvSpPr/>
            <p:nvPr/>
          </p:nvSpPr>
          <p:spPr>
            <a:xfrm>
              <a:off x="1807922" y="539830"/>
              <a:ext cx="1281688" cy="1342710"/>
            </a:xfrm>
            <a:custGeom>
              <a:avLst/>
              <a:gdLst/>
              <a:ahLst/>
              <a:cxnLst/>
              <a:rect l="l" t="t" r="r" b="b"/>
              <a:pathLst>
                <a:path w="15837" h="16591" extrusionOk="0">
                  <a:moveTo>
                    <a:pt x="8443" y="0"/>
                  </a:moveTo>
                  <a:cubicBezTo>
                    <a:pt x="8337" y="0"/>
                    <a:pt x="8223" y="40"/>
                    <a:pt x="8096" y="118"/>
                  </a:cubicBezTo>
                  <a:cubicBezTo>
                    <a:pt x="6399" y="1142"/>
                    <a:pt x="2864" y="8573"/>
                    <a:pt x="1079" y="12507"/>
                  </a:cubicBezTo>
                  <a:cubicBezTo>
                    <a:pt x="421" y="13962"/>
                    <a:pt x="1" y="14938"/>
                    <a:pt x="1" y="14938"/>
                  </a:cubicBezTo>
                  <a:cubicBezTo>
                    <a:pt x="1689" y="16155"/>
                    <a:pt x="3718" y="16590"/>
                    <a:pt x="5748" y="16590"/>
                  </a:cubicBezTo>
                  <a:cubicBezTo>
                    <a:pt x="10661" y="16590"/>
                    <a:pt x="15581" y="14042"/>
                    <a:pt x="15688" y="13867"/>
                  </a:cubicBezTo>
                  <a:cubicBezTo>
                    <a:pt x="15837" y="13619"/>
                    <a:pt x="10460" y="160"/>
                    <a:pt x="8479" y="2"/>
                  </a:cubicBezTo>
                  <a:cubicBezTo>
                    <a:pt x="8467" y="1"/>
                    <a:pt x="8455" y="0"/>
                    <a:pt x="84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56"/>
            <p:cNvSpPr/>
            <p:nvPr/>
          </p:nvSpPr>
          <p:spPr>
            <a:xfrm>
              <a:off x="1867406" y="539669"/>
              <a:ext cx="1162317" cy="1172190"/>
            </a:xfrm>
            <a:custGeom>
              <a:avLst/>
              <a:gdLst/>
              <a:ahLst/>
              <a:cxnLst/>
              <a:rect l="l" t="t" r="r" b="b"/>
              <a:pathLst>
                <a:path w="14362" h="14484" extrusionOk="0">
                  <a:moveTo>
                    <a:pt x="7712" y="0"/>
                  </a:moveTo>
                  <a:cubicBezTo>
                    <a:pt x="7605" y="0"/>
                    <a:pt x="7489" y="43"/>
                    <a:pt x="7361" y="120"/>
                  </a:cubicBezTo>
                  <a:cubicBezTo>
                    <a:pt x="8704" y="2719"/>
                    <a:pt x="13250" y="11580"/>
                    <a:pt x="13015" y="11987"/>
                  </a:cubicBezTo>
                  <a:cubicBezTo>
                    <a:pt x="12831" y="12308"/>
                    <a:pt x="10297" y="13793"/>
                    <a:pt x="6494" y="13793"/>
                  </a:cubicBezTo>
                  <a:cubicBezTo>
                    <a:pt x="4692" y="13793"/>
                    <a:pt x="2606" y="13459"/>
                    <a:pt x="344" y="12509"/>
                  </a:cubicBezTo>
                  <a:cubicBezTo>
                    <a:pt x="222" y="12784"/>
                    <a:pt x="106" y="13039"/>
                    <a:pt x="0" y="13274"/>
                  </a:cubicBezTo>
                  <a:cubicBezTo>
                    <a:pt x="20" y="13257"/>
                    <a:pt x="37" y="13247"/>
                    <a:pt x="49" y="13244"/>
                  </a:cubicBezTo>
                  <a:lnTo>
                    <a:pt x="60" y="13244"/>
                  </a:lnTo>
                  <a:cubicBezTo>
                    <a:pt x="188" y="13244"/>
                    <a:pt x="641" y="13555"/>
                    <a:pt x="1531" y="13865"/>
                  </a:cubicBezTo>
                  <a:cubicBezTo>
                    <a:pt x="2424" y="14176"/>
                    <a:pt x="3753" y="14484"/>
                    <a:pt x="5635" y="14484"/>
                  </a:cubicBezTo>
                  <a:cubicBezTo>
                    <a:pt x="6105" y="14484"/>
                    <a:pt x="6610" y="14467"/>
                    <a:pt x="7152" y="14421"/>
                  </a:cubicBezTo>
                  <a:cubicBezTo>
                    <a:pt x="10281" y="14170"/>
                    <a:pt x="12251" y="13250"/>
                    <a:pt x="13353" y="12648"/>
                  </a:cubicBezTo>
                  <a:cubicBezTo>
                    <a:pt x="13878" y="12364"/>
                    <a:pt x="14203" y="12149"/>
                    <a:pt x="14361" y="12113"/>
                  </a:cubicBezTo>
                  <a:cubicBezTo>
                    <a:pt x="12930" y="8406"/>
                    <a:pt x="9295" y="129"/>
                    <a:pt x="7744" y="4"/>
                  </a:cubicBezTo>
                  <a:cubicBezTo>
                    <a:pt x="7735" y="0"/>
                    <a:pt x="7724" y="0"/>
                    <a:pt x="771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56"/>
            <p:cNvSpPr/>
            <p:nvPr/>
          </p:nvSpPr>
          <p:spPr>
            <a:xfrm>
              <a:off x="2350887" y="1044111"/>
              <a:ext cx="196660" cy="219320"/>
            </a:xfrm>
            <a:custGeom>
              <a:avLst/>
              <a:gdLst/>
              <a:ahLst/>
              <a:cxnLst/>
              <a:rect l="l" t="t" r="r" b="b"/>
              <a:pathLst>
                <a:path w="2430" h="2710" extrusionOk="0">
                  <a:moveTo>
                    <a:pt x="1809" y="1"/>
                  </a:moveTo>
                  <a:cubicBezTo>
                    <a:pt x="1808" y="1"/>
                    <a:pt x="1807" y="1"/>
                    <a:pt x="1807" y="1"/>
                  </a:cubicBezTo>
                  <a:cubicBezTo>
                    <a:pt x="1634" y="7"/>
                    <a:pt x="2071" y="2418"/>
                    <a:pt x="1228" y="2454"/>
                  </a:cubicBezTo>
                  <a:cubicBezTo>
                    <a:pt x="1221" y="2454"/>
                    <a:pt x="1214" y="2454"/>
                    <a:pt x="1207" y="2454"/>
                  </a:cubicBezTo>
                  <a:cubicBezTo>
                    <a:pt x="316" y="2454"/>
                    <a:pt x="558" y="191"/>
                    <a:pt x="329" y="136"/>
                  </a:cubicBezTo>
                  <a:cubicBezTo>
                    <a:pt x="326" y="136"/>
                    <a:pt x="324" y="135"/>
                    <a:pt x="321" y="135"/>
                  </a:cubicBezTo>
                  <a:cubicBezTo>
                    <a:pt x="87" y="135"/>
                    <a:pt x="0" y="2709"/>
                    <a:pt x="1213" y="2709"/>
                  </a:cubicBezTo>
                  <a:cubicBezTo>
                    <a:pt x="1225" y="2709"/>
                    <a:pt x="1236" y="2709"/>
                    <a:pt x="1248" y="2708"/>
                  </a:cubicBezTo>
                  <a:cubicBezTo>
                    <a:pt x="2429" y="2662"/>
                    <a:pt x="2116" y="1"/>
                    <a:pt x="18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56"/>
            <p:cNvSpPr/>
            <p:nvPr/>
          </p:nvSpPr>
          <p:spPr>
            <a:xfrm>
              <a:off x="2271980" y="966741"/>
              <a:ext cx="58674" cy="57622"/>
            </a:xfrm>
            <a:custGeom>
              <a:avLst/>
              <a:gdLst/>
              <a:ahLst/>
              <a:cxnLst/>
              <a:rect l="l" t="t" r="r" b="b"/>
              <a:pathLst>
                <a:path w="725" h="712" extrusionOk="0">
                  <a:moveTo>
                    <a:pt x="361" y="1"/>
                  </a:moveTo>
                  <a:cubicBezTo>
                    <a:pt x="357" y="1"/>
                    <a:pt x="352" y="1"/>
                    <a:pt x="348" y="1"/>
                  </a:cubicBezTo>
                  <a:cubicBezTo>
                    <a:pt x="153" y="11"/>
                    <a:pt x="1" y="176"/>
                    <a:pt x="7" y="371"/>
                  </a:cubicBezTo>
                  <a:cubicBezTo>
                    <a:pt x="14" y="560"/>
                    <a:pt x="169" y="712"/>
                    <a:pt x="359" y="712"/>
                  </a:cubicBezTo>
                  <a:cubicBezTo>
                    <a:pt x="365" y="712"/>
                    <a:pt x="372" y="712"/>
                    <a:pt x="378" y="711"/>
                  </a:cubicBezTo>
                  <a:cubicBezTo>
                    <a:pt x="573" y="705"/>
                    <a:pt x="725" y="540"/>
                    <a:pt x="718" y="342"/>
                  </a:cubicBezTo>
                  <a:cubicBezTo>
                    <a:pt x="712" y="151"/>
                    <a:pt x="553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56"/>
            <p:cNvSpPr/>
            <p:nvPr/>
          </p:nvSpPr>
          <p:spPr>
            <a:xfrm>
              <a:off x="2531282" y="956301"/>
              <a:ext cx="58998" cy="57703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3" y="0"/>
                  </a:moveTo>
                  <a:cubicBezTo>
                    <a:pt x="359" y="0"/>
                    <a:pt x="355" y="1"/>
                    <a:pt x="351" y="1"/>
                  </a:cubicBezTo>
                  <a:cubicBezTo>
                    <a:pt x="153" y="11"/>
                    <a:pt x="1" y="176"/>
                    <a:pt x="11" y="371"/>
                  </a:cubicBezTo>
                  <a:cubicBezTo>
                    <a:pt x="17" y="564"/>
                    <a:pt x="173" y="712"/>
                    <a:pt x="360" y="712"/>
                  </a:cubicBezTo>
                  <a:cubicBezTo>
                    <a:pt x="366" y="712"/>
                    <a:pt x="372" y="712"/>
                    <a:pt x="378" y="712"/>
                  </a:cubicBezTo>
                  <a:cubicBezTo>
                    <a:pt x="576" y="705"/>
                    <a:pt x="728" y="540"/>
                    <a:pt x="719" y="344"/>
                  </a:cubicBezTo>
                  <a:cubicBezTo>
                    <a:pt x="712" y="150"/>
                    <a:pt x="553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56"/>
            <p:cNvSpPr/>
            <p:nvPr/>
          </p:nvSpPr>
          <p:spPr>
            <a:xfrm>
              <a:off x="2561793" y="1057950"/>
              <a:ext cx="121071" cy="118239"/>
            </a:xfrm>
            <a:custGeom>
              <a:avLst/>
              <a:gdLst/>
              <a:ahLst/>
              <a:cxnLst/>
              <a:rect l="l" t="t" r="r" b="b"/>
              <a:pathLst>
                <a:path w="1496" h="1461" extrusionOk="0">
                  <a:moveTo>
                    <a:pt x="748" y="0"/>
                  </a:moveTo>
                  <a:cubicBezTo>
                    <a:pt x="738" y="0"/>
                    <a:pt x="729" y="1"/>
                    <a:pt x="719" y="1"/>
                  </a:cubicBezTo>
                  <a:cubicBezTo>
                    <a:pt x="315" y="18"/>
                    <a:pt x="1" y="355"/>
                    <a:pt x="17" y="759"/>
                  </a:cubicBezTo>
                  <a:cubicBezTo>
                    <a:pt x="34" y="1152"/>
                    <a:pt x="357" y="1460"/>
                    <a:pt x="748" y="1460"/>
                  </a:cubicBezTo>
                  <a:cubicBezTo>
                    <a:pt x="758" y="1460"/>
                    <a:pt x="768" y="1460"/>
                    <a:pt x="778" y="1460"/>
                  </a:cubicBezTo>
                  <a:cubicBezTo>
                    <a:pt x="1182" y="1446"/>
                    <a:pt x="1496" y="1106"/>
                    <a:pt x="1479" y="703"/>
                  </a:cubicBezTo>
                  <a:cubicBezTo>
                    <a:pt x="1463" y="308"/>
                    <a:pt x="1138" y="0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56"/>
            <p:cNvSpPr/>
            <p:nvPr/>
          </p:nvSpPr>
          <p:spPr>
            <a:xfrm>
              <a:off x="2155277" y="1074055"/>
              <a:ext cx="121152" cy="118401"/>
            </a:xfrm>
            <a:custGeom>
              <a:avLst/>
              <a:gdLst/>
              <a:ahLst/>
              <a:cxnLst/>
              <a:rect l="l" t="t" r="r" b="b"/>
              <a:pathLst>
                <a:path w="1497" h="1463" extrusionOk="0">
                  <a:moveTo>
                    <a:pt x="742" y="0"/>
                  </a:moveTo>
                  <a:cubicBezTo>
                    <a:pt x="734" y="0"/>
                    <a:pt x="726" y="0"/>
                    <a:pt x="718" y="0"/>
                  </a:cubicBezTo>
                  <a:cubicBezTo>
                    <a:pt x="315" y="17"/>
                    <a:pt x="1" y="358"/>
                    <a:pt x="18" y="761"/>
                  </a:cubicBezTo>
                  <a:cubicBezTo>
                    <a:pt x="34" y="1154"/>
                    <a:pt x="358" y="1463"/>
                    <a:pt x="747" y="1463"/>
                  </a:cubicBezTo>
                  <a:cubicBezTo>
                    <a:pt x="757" y="1463"/>
                    <a:pt x="768" y="1463"/>
                    <a:pt x="778" y="1462"/>
                  </a:cubicBezTo>
                  <a:cubicBezTo>
                    <a:pt x="1182" y="1446"/>
                    <a:pt x="1496" y="1105"/>
                    <a:pt x="1479" y="702"/>
                  </a:cubicBezTo>
                  <a:cubicBezTo>
                    <a:pt x="1463" y="306"/>
                    <a:pt x="1136" y="0"/>
                    <a:pt x="74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56"/>
            <p:cNvSpPr/>
            <p:nvPr/>
          </p:nvSpPr>
          <p:spPr>
            <a:xfrm>
              <a:off x="1771746" y="1519498"/>
              <a:ext cx="1359624" cy="436860"/>
            </a:xfrm>
            <a:custGeom>
              <a:avLst/>
              <a:gdLst/>
              <a:ahLst/>
              <a:cxnLst/>
              <a:rect l="l" t="t" r="r" b="b"/>
              <a:pathLst>
                <a:path w="16800" h="5398" extrusionOk="0">
                  <a:moveTo>
                    <a:pt x="15582" y="1"/>
                  </a:moveTo>
                  <a:cubicBezTo>
                    <a:pt x="15444" y="1"/>
                    <a:pt x="15111" y="228"/>
                    <a:pt x="14535" y="541"/>
                  </a:cubicBezTo>
                  <a:cubicBezTo>
                    <a:pt x="13433" y="1143"/>
                    <a:pt x="11463" y="2063"/>
                    <a:pt x="8334" y="2314"/>
                  </a:cubicBezTo>
                  <a:cubicBezTo>
                    <a:pt x="7792" y="2357"/>
                    <a:pt x="7286" y="2377"/>
                    <a:pt x="6814" y="2377"/>
                  </a:cubicBezTo>
                  <a:cubicBezTo>
                    <a:pt x="4934" y="2377"/>
                    <a:pt x="3604" y="2068"/>
                    <a:pt x="2713" y="1758"/>
                  </a:cubicBezTo>
                  <a:cubicBezTo>
                    <a:pt x="1822" y="1445"/>
                    <a:pt x="1369" y="1135"/>
                    <a:pt x="1243" y="1135"/>
                  </a:cubicBezTo>
                  <a:cubicBezTo>
                    <a:pt x="1239" y="1135"/>
                    <a:pt x="1235" y="1136"/>
                    <a:pt x="1231" y="1137"/>
                  </a:cubicBezTo>
                  <a:cubicBezTo>
                    <a:pt x="1077" y="1170"/>
                    <a:pt x="633" y="2191"/>
                    <a:pt x="342" y="2913"/>
                  </a:cubicBezTo>
                  <a:cubicBezTo>
                    <a:pt x="180" y="3310"/>
                    <a:pt x="65" y="3613"/>
                    <a:pt x="65" y="3613"/>
                  </a:cubicBezTo>
                  <a:cubicBezTo>
                    <a:pt x="1" y="3828"/>
                    <a:pt x="2485" y="5398"/>
                    <a:pt x="6589" y="5398"/>
                  </a:cubicBezTo>
                  <a:cubicBezTo>
                    <a:pt x="7165" y="5398"/>
                    <a:pt x="7773" y="5367"/>
                    <a:pt x="8410" y="5297"/>
                  </a:cubicBezTo>
                  <a:cubicBezTo>
                    <a:pt x="13592" y="4728"/>
                    <a:pt x="16658" y="2747"/>
                    <a:pt x="16731" y="2502"/>
                  </a:cubicBezTo>
                  <a:cubicBezTo>
                    <a:pt x="16800" y="2258"/>
                    <a:pt x="15907" y="158"/>
                    <a:pt x="15620" y="9"/>
                  </a:cubicBezTo>
                  <a:cubicBezTo>
                    <a:pt x="15609" y="3"/>
                    <a:pt x="15597" y="1"/>
                    <a:pt x="155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56"/>
            <p:cNvSpPr/>
            <p:nvPr/>
          </p:nvSpPr>
          <p:spPr>
            <a:xfrm>
              <a:off x="1786799" y="1519417"/>
              <a:ext cx="1335426" cy="397447"/>
            </a:xfrm>
            <a:custGeom>
              <a:avLst/>
              <a:gdLst/>
              <a:ahLst/>
              <a:cxnLst/>
              <a:rect l="l" t="t" r="r" b="b"/>
              <a:pathLst>
                <a:path w="16501" h="4911" extrusionOk="0">
                  <a:moveTo>
                    <a:pt x="15397" y="0"/>
                  </a:moveTo>
                  <a:cubicBezTo>
                    <a:pt x="15387" y="0"/>
                    <a:pt x="15370" y="4"/>
                    <a:pt x="15357" y="7"/>
                  </a:cubicBezTo>
                  <a:cubicBezTo>
                    <a:pt x="15199" y="43"/>
                    <a:pt x="14874" y="258"/>
                    <a:pt x="14349" y="542"/>
                  </a:cubicBezTo>
                  <a:cubicBezTo>
                    <a:pt x="14680" y="1084"/>
                    <a:pt x="15420" y="2351"/>
                    <a:pt x="15265" y="2592"/>
                  </a:cubicBezTo>
                  <a:cubicBezTo>
                    <a:pt x="15132" y="2795"/>
                    <a:pt x="12153" y="4517"/>
                    <a:pt x="7659" y="4517"/>
                  </a:cubicBezTo>
                  <a:cubicBezTo>
                    <a:pt x="5467" y="4517"/>
                    <a:pt x="2914" y="4107"/>
                    <a:pt x="156" y="2914"/>
                  </a:cubicBezTo>
                  <a:cubicBezTo>
                    <a:pt x="97" y="3059"/>
                    <a:pt x="44" y="3191"/>
                    <a:pt x="1" y="3303"/>
                  </a:cubicBezTo>
                  <a:cubicBezTo>
                    <a:pt x="24" y="3294"/>
                    <a:pt x="50" y="3291"/>
                    <a:pt x="73" y="3291"/>
                  </a:cubicBezTo>
                  <a:cubicBezTo>
                    <a:pt x="106" y="3291"/>
                    <a:pt x="140" y="3297"/>
                    <a:pt x="169" y="3317"/>
                  </a:cubicBezTo>
                  <a:cubicBezTo>
                    <a:pt x="401" y="3459"/>
                    <a:pt x="2722" y="4910"/>
                    <a:pt x="7269" y="4910"/>
                  </a:cubicBezTo>
                  <a:cubicBezTo>
                    <a:pt x="7550" y="4910"/>
                    <a:pt x="7838" y="4907"/>
                    <a:pt x="8135" y="4894"/>
                  </a:cubicBezTo>
                  <a:cubicBezTo>
                    <a:pt x="11739" y="4752"/>
                    <a:pt x="14088" y="3684"/>
                    <a:pt x="15397" y="2923"/>
                  </a:cubicBezTo>
                  <a:cubicBezTo>
                    <a:pt x="15936" y="2609"/>
                    <a:pt x="16296" y="2348"/>
                    <a:pt x="16501" y="2226"/>
                  </a:cubicBezTo>
                  <a:cubicBezTo>
                    <a:pt x="16319" y="1580"/>
                    <a:pt x="15672" y="132"/>
                    <a:pt x="15434" y="10"/>
                  </a:cubicBezTo>
                  <a:cubicBezTo>
                    <a:pt x="15423" y="4"/>
                    <a:pt x="15414" y="0"/>
                    <a:pt x="1539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56"/>
            <p:cNvSpPr/>
            <p:nvPr/>
          </p:nvSpPr>
          <p:spPr>
            <a:xfrm>
              <a:off x="1746496" y="1693014"/>
              <a:ext cx="1419674" cy="296123"/>
            </a:xfrm>
            <a:custGeom>
              <a:avLst/>
              <a:gdLst/>
              <a:ahLst/>
              <a:cxnLst/>
              <a:rect l="l" t="t" r="r" b="b"/>
              <a:pathLst>
                <a:path w="17542" h="3659" extrusionOk="0">
                  <a:moveTo>
                    <a:pt x="17165" y="1"/>
                  </a:moveTo>
                  <a:cubicBezTo>
                    <a:pt x="17058" y="1"/>
                    <a:pt x="16651" y="339"/>
                    <a:pt x="15895" y="778"/>
                  </a:cubicBezTo>
                  <a:cubicBezTo>
                    <a:pt x="14586" y="1539"/>
                    <a:pt x="12237" y="2607"/>
                    <a:pt x="8633" y="2749"/>
                  </a:cubicBezTo>
                  <a:cubicBezTo>
                    <a:pt x="8335" y="2761"/>
                    <a:pt x="8044" y="2766"/>
                    <a:pt x="7762" y="2766"/>
                  </a:cubicBezTo>
                  <a:cubicBezTo>
                    <a:pt x="3219" y="2766"/>
                    <a:pt x="901" y="1315"/>
                    <a:pt x="667" y="1172"/>
                  </a:cubicBezTo>
                  <a:cubicBezTo>
                    <a:pt x="638" y="1154"/>
                    <a:pt x="606" y="1146"/>
                    <a:pt x="572" y="1146"/>
                  </a:cubicBezTo>
                  <a:cubicBezTo>
                    <a:pt x="322" y="1146"/>
                    <a:pt x="1" y="1608"/>
                    <a:pt x="333" y="1952"/>
                  </a:cubicBezTo>
                  <a:cubicBezTo>
                    <a:pt x="685" y="2309"/>
                    <a:pt x="3789" y="3658"/>
                    <a:pt x="7806" y="3658"/>
                  </a:cubicBezTo>
                  <a:cubicBezTo>
                    <a:pt x="8141" y="3658"/>
                    <a:pt x="8482" y="3649"/>
                    <a:pt x="8829" y="3629"/>
                  </a:cubicBezTo>
                  <a:cubicBezTo>
                    <a:pt x="11801" y="3457"/>
                    <a:pt x="14578" y="2362"/>
                    <a:pt x="16146" y="1589"/>
                  </a:cubicBezTo>
                  <a:cubicBezTo>
                    <a:pt x="16956" y="1192"/>
                    <a:pt x="17443" y="877"/>
                    <a:pt x="17469" y="821"/>
                  </a:cubicBezTo>
                  <a:cubicBezTo>
                    <a:pt x="17542" y="656"/>
                    <a:pt x="17188" y="11"/>
                    <a:pt x="17188" y="11"/>
                  </a:cubicBezTo>
                  <a:cubicBezTo>
                    <a:pt x="17183" y="4"/>
                    <a:pt x="17176" y="1"/>
                    <a:pt x="17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4" name="Google Shape;2364;p56"/>
            <p:cNvSpPr/>
            <p:nvPr/>
          </p:nvSpPr>
          <p:spPr>
            <a:xfrm>
              <a:off x="3032891" y="1693095"/>
              <a:ext cx="128274" cy="128517"/>
            </a:xfrm>
            <a:custGeom>
              <a:avLst/>
              <a:gdLst/>
              <a:ahLst/>
              <a:cxnLst/>
              <a:rect l="l" t="t" r="r" b="b"/>
              <a:pathLst>
                <a:path w="1585" h="1588" extrusionOk="0">
                  <a:moveTo>
                    <a:pt x="1270" y="0"/>
                  </a:moveTo>
                  <a:cubicBezTo>
                    <a:pt x="1240" y="0"/>
                    <a:pt x="1183" y="30"/>
                    <a:pt x="1104" y="80"/>
                  </a:cubicBezTo>
                  <a:cubicBezTo>
                    <a:pt x="899" y="202"/>
                    <a:pt x="539" y="463"/>
                    <a:pt x="0" y="777"/>
                  </a:cubicBezTo>
                  <a:lnTo>
                    <a:pt x="251" y="1588"/>
                  </a:lnTo>
                  <a:cubicBezTo>
                    <a:pt x="1061" y="1191"/>
                    <a:pt x="1548" y="876"/>
                    <a:pt x="1574" y="820"/>
                  </a:cubicBezTo>
                  <a:cubicBezTo>
                    <a:pt x="1580" y="803"/>
                    <a:pt x="1584" y="784"/>
                    <a:pt x="1584" y="761"/>
                  </a:cubicBezTo>
                  <a:cubicBezTo>
                    <a:pt x="1584" y="539"/>
                    <a:pt x="1293" y="10"/>
                    <a:pt x="1293" y="10"/>
                  </a:cubicBezTo>
                  <a:cubicBezTo>
                    <a:pt x="1287" y="3"/>
                    <a:pt x="1279" y="0"/>
                    <a:pt x="127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5" name="Google Shape;2365;p56"/>
            <p:cNvSpPr/>
            <p:nvPr/>
          </p:nvSpPr>
          <p:spPr>
            <a:xfrm>
              <a:off x="2041246" y="1409190"/>
              <a:ext cx="93231" cy="86919"/>
            </a:xfrm>
            <a:custGeom>
              <a:avLst/>
              <a:gdLst/>
              <a:ahLst/>
              <a:cxnLst/>
              <a:rect l="l" t="t" r="r" b="b"/>
              <a:pathLst>
                <a:path w="1152" h="1074" extrusionOk="0">
                  <a:moveTo>
                    <a:pt x="944" y="0"/>
                  </a:moveTo>
                  <a:cubicBezTo>
                    <a:pt x="745" y="0"/>
                    <a:pt x="1" y="869"/>
                    <a:pt x="534" y="1048"/>
                  </a:cubicBezTo>
                  <a:cubicBezTo>
                    <a:pt x="585" y="1065"/>
                    <a:pt x="631" y="1073"/>
                    <a:pt x="673" y="1073"/>
                  </a:cubicBezTo>
                  <a:cubicBezTo>
                    <a:pt x="1152" y="1073"/>
                    <a:pt x="1055" y="34"/>
                    <a:pt x="961" y="3"/>
                  </a:cubicBezTo>
                  <a:cubicBezTo>
                    <a:pt x="956" y="1"/>
                    <a:pt x="950" y="0"/>
                    <a:pt x="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56"/>
            <p:cNvSpPr/>
            <p:nvPr/>
          </p:nvSpPr>
          <p:spPr>
            <a:xfrm>
              <a:off x="2750200" y="1386205"/>
              <a:ext cx="96307" cy="86271"/>
            </a:xfrm>
            <a:custGeom>
              <a:avLst/>
              <a:gdLst/>
              <a:ahLst/>
              <a:cxnLst/>
              <a:rect l="l" t="t" r="r" b="b"/>
              <a:pathLst>
                <a:path w="1190" h="1066" extrusionOk="0">
                  <a:moveTo>
                    <a:pt x="152" y="0"/>
                  </a:moveTo>
                  <a:cubicBezTo>
                    <a:pt x="147" y="0"/>
                    <a:pt x="143" y="1"/>
                    <a:pt x="140" y="3"/>
                  </a:cubicBezTo>
                  <a:cubicBezTo>
                    <a:pt x="0" y="80"/>
                    <a:pt x="90" y="1065"/>
                    <a:pt x="478" y="1065"/>
                  </a:cubicBezTo>
                  <a:cubicBezTo>
                    <a:pt x="522" y="1065"/>
                    <a:pt x="570" y="1053"/>
                    <a:pt x="623" y="1024"/>
                  </a:cubicBezTo>
                  <a:cubicBezTo>
                    <a:pt x="1190" y="714"/>
                    <a:pt x="293" y="0"/>
                    <a:pt x="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7" name="Google Shape;2367;p56"/>
            <p:cNvSpPr/>
            <p:nvPr/>
          </p:nvSpPr>
          <p:spPr>
            <a:xfrm>
              <a:off x="2405273" y="1481137"/>
              <a:ext cx="100110" cy="91613"/>
            </a:xfrm>
            <a:custGeom>
              <a:avLst/>
              <a:gdLst/>
              <a:ahLst/>
              <a:cxnLst/>
              <a:rect l="l" t="t" r="r" b="b"/>
              <a:pathLst>
                <a:path w="1237" h="1132" extrusionOk="0">
                  <a:moveTo>
                    <a:pt x="580" y="0"/>
                  </a:moveTo>
                  <a:cubicBezTo>
                    <a:pt x="579" y="0"/>
                    <a:pt x="579" y="0"/>
                    <a:pt x="579" y="0"/>
                  </a:cubicBezTo>
                  <a:cubicBezTo>
                    <a:pt x="403" y="10"/>
                    <a:pt x="1" y="1132"/>
                    <a:pt x="548" y="1132"/>
                  </a:cubicBezTo>
                  <a:cubicBezTo>
                    <a:pt x="555" y="1132"/>
                    <a:pt x="562" y="1132"/>
                    <a:pt x="570" y="1131"/>
                  </a:cubicBezTo>
                  <a:cubicBezTo>
                    <a:pt x="1236" y="1095"/>
                    <a:pt x="686" y="0"/>
                    <a:pt x="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8" name="Google Shape;2368;p56"/>
            <p:cNvSpPr/>
            <p:nvPr/>
          </p:nvSpPr>
          <p:spPr>
            <a:xfrm>
              <a:off x="2263563" y="1315472"/>
              <a:ext cx="98168" cy="90318"/>
            </a:xfrm>
            <a:custGeom>
              <a:avLst/>
              <a:gdLst/>
              <a:ahLst/>
              <a:cxnLst/>
              <a:rect l="l" t="t" r="r" b="b"/>
              <a:pathLst>
                <a:path w="1213" h="1116" extrusionOk="0">
                  <a:moveTo>
                    <a:pt x="771" y="0"/>
                  </a:moveTo>
                  <a:cubicBezTo>
                    <a:pt x="587" y="0"/>
                    <a:pt x="1" y="1042"/>
                    <a:pt x="571" y="1112"/>
                  </a:cubicBezTo>
                  <a:cubicBezTo>
                    <a:pt x="592" y="1114"/>
                    <a:pt x="613" y="1115"/>
                    <a:pt x="633" y="1115"/>
                  </a:cubicBezTo>
                  <a:cubicBezTo>
                    <a:pt x="1213" y="1115"/>
                    <a:pt x="875" y="13"/>
                    <a:pt x="776" y="1"/>
                  </a:cubicBezTo>
                  <a:cubicBezTo>
                    <a:pt x="775" y="0"/>
                    <a:pt x="773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56"/>
            <p:cNvSpPr/>
            <p:nvPr/>
          </p:nvSpPr>
          <p:spPr>
            <a:xfrm>
              <a:off x="2558070" y="1273954"/>
              <a:ext cx="94850" cy="90318"/>
            </a:xfrm>
            <a:custGeom>
              <a:avLst/>
              <a:gdLst/>
              <a:ahLst/>
              <a:cxnLst/>
              <a:rect l="l" t="t" r="r" b="b"/>
              <a:pathLst>
                <a:path w="1172" h="1116" extrusionOk="0">
                  <a:moveTo>
                    <a:pt x="284" y="0"/>
                  </a:moveTo>
                  <a:cubicBezTo>
                    <a:pt x="282" y="0"/>
                    <a:pt x="280" y="0"/>
                    <a:pt x="278" y="1"/>
                  </a:cubicBezTo>
                  <a:cubicBezTo>
                    <a:pt x="118" y="51"/>
                    <a:pt x="0" y="1115"/>
                    <a:pt x="438" y="1115"/>
                  </a:cubicBezTo>
                  <a:cubicBezTo>
                    <a:pt x="469" y="1115"/>
                    <a:pt x="503" y="1110"/>
                    <a:pt x="540" y="1098"/>
                  </a:cubicBezTo>
                  <a:cubicBezTo>
                    <a:pt x="1171" y="906"/>
                    <a:pt x="403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56"/>
            <p:cNvSpPr/>
            <p:nvPr/>
          </p:nvSpPr>
          <p:spPr>
            <a:xfrm>
              <a:off x="2305971" y="801642"/>
              <a:ext cx="54142" cy="41274"/>
            </a:xfrm>
            <a:custGeom>
              <a:avLst/>
              <a:gdLst/>
              <a:ahLst/>
              <a:cxnLst/>
              <a:rect l="l" t="t" r="r" b="b"/>
              <a:pathLst>
                <a:path w="669" h="510" extrusionOk="0">
                  <a:moveTo>
                    <a:pt x="324" y="1"/>
                  </a:moveTo>
                  <a:cubicBezTo>
                    <a:pt x="1" y="13"/>
                    <a:pt x="17" y="509"/>
                    <a:pt x="335" y="509"/>
                  </a:cubicBezTo>
                  <a:lnTo>
                    <a:pt x="344" y="509"/>
                  </a:lnTo>
                  <a:cubicBezTo>
                    <a:pt x="669" y="497"/>
                    <a:pt x="652" y="1"/>
                    <a:pt x="338" y="1"/>
                  </a:cubicBezTo>
                  <a:close/>
                </a:path>
              </a:pathLst>
            </a:custGeom>
            <a:solidFill>
              <a:srgbClr val="F26B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1" name="Google Shape;2371;p56"/>
          <p:cNvGrpSpPr/>
          <p:nvPr/>
        </p:nvGrpSpPr>
        <p:grpSpPr>
          <a:xfrm rot="-268815">
            <a:off x="3899990" y="595386"/>
            <a:ext cx="713389" cy="809780"/>
            <a:chOff x="4257150" y="439500"/>
            <a:chExt cx="496378" cy="634217"/>
          </a:xfrm>
        </p:grpSpPr>
        <p:sp>
          <p:nvSpPr>
            <p:cNvPr id="2372" name="Google Shape;2372;p56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56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56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56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56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56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56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79" name="Google Shape;2379;p56"/>
          <p:cNvGrpSpPr/>
          <p:nvPr/>
        </p:nvGrpSpPr>
        <p:grpSpPr>
          <a:xfrm>
            <a:off x="8337790" y="5653879"/>
            <a:ext cx="958501" cy="849612"/>
            <a:chOff x="-222388" y="1680158"/>
            <a:chExt cx="776827" cy="778853"/>
          </a:xfrm>
        </p:grpSpPr>
        <p:sp>
          <p:nvSpPr>
            <p:cNvPr id="2380" name="Google Shape;2380;p56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56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56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56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56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56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56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56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56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56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56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56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56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" name="Google Shape;7797;p73">
            <a:extLst>
              <a:ext uri="{FF2B5EF4-FFF2-40B4-BE49-F238E27FC236}">
                <a16:creationId xmlns:a16="http://schemas.microsoft.com/office/drawing/2014/main" id="{15E5FFA7-7555-4409-B0EB-0DD092189245}"/>
              </a:ext>
            </a:extLst>
          </p:cNvPr>
          <p:cNvGrpSpPr/>
          <p:nvPr/>
        </p:nvGrpSpPr>
        <p:grpSpPr>
          <a:xfrm rot="20886540">
            <a:off x="1650368" y="2384321"/>
            <a:ext cx="820707" cy="871759"/>
            <a:chOff x="1414050" y="238125"/>
            <a:chExt cx="4772325" cy="5219200"/>
          </a:xfrm>
        </p:grpSpPr>
        <p:sp>
          <p:nvSpPr>
            <p:cNvPr id="145" name="Google Shape;7798;p73">
              <a:extLst>
                <a:ext uri="{FF2B5EF4-FFF2-40B4-BE49-F238E27FC236}">
                  <a16:creationId xmlns:a16="http://schemas.microsoft.com/office/drawing/2014/main" id="{74EA5B07-FCAB-4824-BBA1-3D967128FD84}"/>
                </a:ext>
              </a:extLst>
            </p:cNvPr>
            <p:cNvSpPr/>
            <p:nvPr/>
          </p:nvSpPr>
          <p:spPr>
            <a:xfrm>
              <a:off x="2160250" y="728225"/>
              <a:ext cx="3949475" cy="4652425"/>
            </a:xfrm>
            <a:custGeom>
              <a:avLst/>
              <a:gdLst/>
              <a:ahLst/>
              <a:cxnLst/>
              <a:rect l="l" t="t" r="r" b="b"/>
              <a:pathLst>
                <a:path w="157979" h="186097" extrusionOk="0">
                  <a:moveTo>
                    <a:pt x="10569" y="1"/>
                  </a:moveTo>
                  <a:cubicBezTo>
                    <a:pt x="4730" y="1"/>
                    <a:pt x="0" y="4730"/>
                    <a:pt x="0" y="10569"/>
                  </a:cubicBezTo>
                  <a:lnTo>
                    <a:pt x="0" y="175528"/>
                  </a:lnTo>
                  <a:cubicBezTo>
                    <a:pt x="0" y="181367"/>
                    <a:pt x="4730" y="186097"/>
                    <a:pt x="10569" y="186097"/>
                  </a:cubicBezTo>
                  <a:lnTo>
                    <a:pt x="137525" y="186097"/>
                  </a:lnTo>
                  <a:cubicBezTo>
                    <a:pt x="148812" y="186097"/>
                    <a:pt x="157978" y="176931"/>
                    <a:pt x="157978" y="165644"/>
                  </a:cubicBezTo>
                  <a:lnTo>
                    <a:pt x="157978" y="20453"/>
                  </a:lnTo>
                  <a:cubicBezTo>
                    <a:pt x="157978" y="9167"/>
                    <a:pt x="148812" y="1"/>
                    <a:pt x="1375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7799;p73">
              <a:extLst>
                <a:ext uri="{FF2B5EF4-FFF2-40B4-BE49-F238E27FC236}">
                  <a16:creationId xmlns:a16="http://schemas.microsoft.com/office/drawing/2014/main" id="{80F81F8A-91A8-4CFE-A0E0-45E7DBFA822B}"/>
                </a:ext>
              </a:extLst>
            </p:cNvPr>
            <p:cNvSpPr/>
            <p:nvPr/>
          </p:nvSpPr>
          <p:spPr>
            <a:xfrm>
              <a:off x="1763900" y="314775"/>
              <a:ext cx="1078925" cy="4652425"/>
            </a:xfrm>
            <a:custGeom>
              <a:avLst/>
              <a:gdLst/>
              <a:ahLst/>
              <a:cxnLst/>
              <a:rect l="l" t="t" r="r" b="b"/>
              <a:pathLst>
                <a:path w="43157" h="186097" extrusionOk="0">
                  <a:moveTo>
                    <a:pt x="10570" y="0"/>
                  </a:moveTo>
                  <a:cubicBezTo>
                    <a:pt x="4731" y="0"/>
                    <a:pt x="1" y="4730"/>
                    <a:pt x="1" y="10569"/>
                  </a:cubicBezTo>
                  <a:lnTo>
                    <a:pt x="1" y="175528"/>
                  </a:lnTo>
                  <a:cubicBezTo>
                    <a:pt x="1" y="181367"/>
                    <a:pt x="4731" y="186097"/>
                    <a:pt x="10570" y="186097"/>
                  </a:cubicBezTo>
                  <a:lnTo>
                    <a:pt x="26945" y="186097"/>
                  </a:lnTo>
                  <a:lnTo>
                    <a:pt x="43157" y="93065"/>
                  </a:lnTo>
                  <a:lnTo>
                    <a:pt x="26945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7800;p73">
              <a:extLst>
                <a:ext uri="{FF2B5EF4-FFF2-40B4-BE49-F238E27FC236}">
                  <a16:creationId xmlns:a16="http://schemas.microsoft.com/office/drawing/2014/main" id="{F294DFB4-B37D-494F-BB05-29F30EF5F4C2}"/>
                </a:ext>
              </a:extLst>
            </p:cNvPr>
            <p:cNvSpPr/>
            <p:nvPr/>
          </p:nvSpPr>
          <p:spPr>
            <a:xfrm>
              <a:off x="2437500" y="314775"/>
              <a:ext cx="3276700" cy="4652425"/>
            </a:xfrm>
            <a:custGeom>
              <a:avLst/>
              <a:gdLst/>
              <a:ahLst/>
              <a:cxnLst/>
              <a:rect l="l" t="t" r="r" b="b"/>
              <a:pathLst>
                <a:path w="131068" h="186097" extrusionOk="0">
                  <a:moveTo>
                    <a:pt x="1" y="0"/>
                  </a:moveTo>
                  <a:lnTo>
                    <a:pt x="1" y="186097"/>
                  </a:lnTo>
                  <a:lnTo>
                    <a:pt x="110582" y="186097"/>
                  </a:lnTo>
                  <a:cubicBezTo>
                    <a:pt x="121901" y="186097"/>
                    <a:pt x="131067" y="176930"/>
                    <a:pt x="131067" y="165644"/>
                  </a:cubicBezTo>
                  <a:lnTo>
                    <a:pt x="131067" y="20453"/>
                  </a:lnTo>
                  <a:cubicBezTo>
                    <a:pt x="131067" y="9166"/>
                    <a:pt x="121901" y="0"/>
                    <a:pt x="110582" y="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rgbClr val="9CE8D9">
                    <a:lumMod val="75000"/>
                  </a:srgbClr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7801;p73">
              <a:extLst>
                <a:ext uri="{FF2B5EF4-FFF2-40B4-BE49-F238E27FC236}">
                  <a16:creationId xmlns:a16="http://schemas.microsoft.com/office/drawing/2014/main" id="{BA89842F-CC23-42B6-8E45-DA814BC8829D}"/>
                </a:ext>
              </a:extLst>
            </p:cNvPr>
            <p:cNvSpPr/>
            <p:nvPr/>
          </p:nvSpPr>
          <p:spPr>
            <a:xfrm>
              <a:off x="1490725" y="898675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7802;p73">
              <a:extLst>
                <a:ext uri="{FF2B5EF4-FFF2-40B4-BE49-F238E27FC236}">
                  <a16:creationId xmlns:a16="http://schemas.microsoft.com/office/drawing/2014/main" id="{FFD5F75F-CEE1-41C6-A4C9-5625E331E7A7}"/>
                </a:ext>
              </a:extLst>
            </p:cNvPr>
            <p:cNvSpPr/>
            <p:nvPr/>
          </p:nvSpPr>
          <p:spPr>
            <a:xfrm>
              <a:off x="1490725" y="2176550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610"/>
                    <a:pt x="0" y="5807"/>
                  </a:cubicBezTo>
                  <a:cubicBezTo>
                    <a:pt x="0" y="9004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9004"/>
                    <a:pt x="21855" y="5807"/>
                  </a:cubicBezTo>
                  <a:cubicBezTo>
                    <a:pt x="21855" y="2610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7803;p73">
              <a:extLst>
                <a:ext uri="{FF2B5EF4-FFF2-40B4-BE49-F238E27FC236}">
                  <a16:creationId xmlns:a16="http://schemas.microsoft.com/office/drawing/2014/main" id="{A2898E24-F3D0-4E99-91C1-67E907809115}"/>
                </a:ext>
              </a:extLst>
            </p:cNvPr>
            <p:cNvSpPr/>
            <p:nvPr/>
          </p:nvSpPr>
          <p:spPr>
            <a:xfrm>
              <a:off x="1490725" y="1538025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7804;p73">
              <a:extLst>
                <a:ext uri="{FF2B5EF4-FFF2-40B4-BE49-F238E27FC236}">
                  <a16:creationId xmlns:a16="http://schemas.microsoft.com/office/drawing/2014/main" id="{922D44CB-324D-4D0B-A6DE-A3A8003CE0C7}"/>
                </a:ext>
              </a:extLst>
            </p:cNvPr>
            <p:cNvSpPr/>
            <p:nvPr/>
          </p:nvSpPr>
          <p:spPr>
            <a:xfrm>
              <a:off x="1490725" y="2815900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7805;p73">
              <a:extLst>
                <a:ext uri="{FF2B5EF4-FFF2-40B4-BE49-F238E27FC236}">
                  <a16:creationId xmlns:a16="http://schemas.microsoft.com/office/drawing/2014/main" id="{3C00EE88-D5A1-4BB1-B4E6-18ACD0B9F6F8}"/>
                </a:ext>
              </a:extLst>
            </p:cNvPr>
            <p:cNvSpPr/>
            <p:nvPr/>
          </p:nvSpPr>
          <p:spPr>
            <a:xfrm>
              <a:off x="1490725" y="3455250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0"/>
                  </a:moveTo>
                  <a:cubicBezTo>
                    <a:pt x="2577" y="0"/>
                    <a:pt x="0" y="2577"/>
                    <a:pt x="0" y="5774"/>
                  </a:cubicBezTo>
                  <a:cubicBezTo>
                    <a:pt x="0" y="8971"/>
                    <a:pt x="2577" y="11580"/>
                    <a:pt x="5774" y="11580"/>
                  </a:cubicBezTo>
                  <a:lnTo>
                    <a:pt x="16082" y="11580"/>
                  </a:lnTo>
                  <a:cubicBezTo>
                    <a:pt x="19278" y="11580"/>
                    <a:pt x="21855" y="8971"/>
                    <a:pt x="21855" y="5774"/>
                  </a:cubicBezTo>
                  <a:cubicBezTo>
                    <a:pt x="21855" y="2577"/>
                    <a:pt x="19278" y="0"/>
                    <a:pt x="16082" y="0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7806;p73">
              <a:extLst>
                <a:ext uri="{FF2B5EF4-FFF2-40B4-BE49-F238E27FC236}">
                  <a16:creationId xmlns:a16="http://schemas.microsoft.com/office/drawing/2014/main" id="{14F240B0-5909-4439-8BB8-A60EA7CD2B42}"/>
                </a:ext>
              </a:extLst>
            </p:cNvPr>
            <p:cNvSpPr/>
            <p:nvPr/>
          </p:nvSpPr>
          <p:spPr>
            <a:xfrm>
              <a:off x="1490725" y="4093775"/>
              <a:ext cx="546400" cy="289525"/>
            </a:xfrm>
            <a:custGeom>
              <a:avLst/>
              <a:gdLst/>
              <a:ahLst/>
              <a:cxnLst/>
              <a:rect l="l" t="t" r="r" b="b"/>
              <a:pathLst>
                <a:path w="21856" h="11581" extrusionOk="0">
                  <a:moveTo>
                    <a:pt x="5774" y="1"/>
                  </a:moveTo>
                  <a:cubicBezTo>
                    <a:pt x="2577" y="1"/>
                    <a:pt x="0" y="2610"/>
                    <a:pt x="0" y="5807"/>
                  </a:cubicBezTo>
                  <a:cubicBezTo>
                    <a:pt x="0" y="9004"/>
                    <a:pt x="2577" y="11581"/>
                    <a:pt x="5774" y="11581"/>
                  </a:cubicBezTo>
                  <a:lnTo>
                    <a:pt x="16082" y="11581"/>
                  </a:lnTo>
                  <a:cubicBezTo>
                    <a:pt x="19278" y="11581"/>
                    <a:pt x="21855" y="9004"/>
                    <a:pt x="21855" y="5807"/>
                  </a:cubicBezTo>
                  <a:cubicBezTo>
                    <a:pt x="21855" y="2610"/>
                    <a:pt x="19278" y="1"/>
                    <a:pt x="16082" y="1"/>
                  </a:cubicBezTo>
                  <a:close/>
                </a:path>
              </a:pathLst>
            </a:custGeom>
            <a:solidFill>
              <a:srgbClr val="1B4D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7807;p73">
              <a:extLst>
                <a:ext uri="{FF2B5EF4-FFF2-40B4-BE49-F238E27FC236}">
                  <a16:creationId xmlns:a16="http://schemas.microsoft.com/office/drawing/2014/main" id="{B55A0D50-EE67-4379-9119-5051532E9740}"/>
                </a:ext>
              </a:extLst>
            </p:cNvPr>
            <p:cNvSpPr/>
            <p:nvPr/>
          </p:nvSpPr>
          <p:spPr>
            <a:xfrm>
              <a:off x="2976550" y="1116400"/>
              <a:ext cx="2197800" cy="1060175"/>
            </a:xfrm>
            <a:custGeom>
              <a:avLst/>
              <a:gdLst/>
              <a:ahLst/>
              <a:cxnLst/>
              <a:rect l="l" t="t" r="r" b="b"/>
              <a:pathLst>
                <a:path w="87912" h="42407" extrusionOk="0">
                  <a:moveTo>
                    <a:pt x="7046" y="1"/>
                  </a:moveTo>
                  <a:cubicBezTo>
                    <a:pt x="3165" y="1"/>
                    <a:pt x="1" y="3165"/>
                    <a:pt x="1" y="7046"/>
                  </a:cubicBezTo>
                  <a:lnTo>
                    <a:pt x="1" y="35361"/>
                  </a:lnTo>
                  <a:cubicBezTo>
                    <a:pt x="1" y="39242"/>
                    <a:pt x="3165" y="42406"/>
                    <a:pt x="7046" y="42406"/>
                  </a:cubicBezTo>
                  <a:lnTo>
                    <a:pt x="80865" y="42406"/>
                  </a:lnTo>
                  <a:cubicBezTo>
                    <a:pt x="84747" y="42406"/>
                    <a:pt x="87911" y="39242"/>
                    <a:pt x="87911" y="35361"/>
                  </a:cubicBezTo>
                  <a:lnTo>
                    <a:pt x="87911" y="7046"/>
                  </a:lnTo>
                  <a:cubicBezTo>
                    <a:pt x="87911" y="3165"/>
                    <a:pt x="84747" y="1"/>
                    <a:pt x="808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7808;p73">
              <a:extLst>
                <a:ext uri="{FF2B5EF4-FFF2-40B4-BE49-F238E27FC236}">
                  <a16:creationId xmlns:a16="http://schemas.microsoft.com/office/drawing/2014/main" id="{2837E8F1-658F-4C71-910A-B5303118AF58}"/>
                </a:ext>
              </a:extLst>
            </p:cNvPr>
            <p:cNvSpPr/>
            <p:nvPr/>
          </p:nvSpPr>
          <p:spPr>
            <a:xfrm>
              <a:off x="2900700" y="1039750"/>
              <a:ext cx="2350300" cy="1213475"/>
            </a:xfrm>
            <a:custGeom>
              <a:avLst/>
              <a:gdLst/>
              <a:ahLst/>
              <a:cxnLst/>
              <a:rect l="l" t="t" r="r" b="b"/>
              <a:pathLst>
                <a:path w="94012" h="48539" extrusionOk="0">
                  <a:moveTo>
                    <a:pt x="83899" y="6133"/>
                  </a:moveTo>
                  <a:cubicBezTo>
                    <a:pt x="86085" y="6133"/>
                    <a:pt x="87879" y="7894"/>
                    <a:pt x="87879" y="10112"/>
                  </a:cubicBezTo>
                  <a:lnTo>
                    <a:pt x="87879" y="38427"/>
                  </a:lnTo>
                  <a:cubicBezTo>
                    <a:pt x="87879" y="40645"/>
                    <a:pt x="86085" y="42406"/>
                    <a:pt x="83899" y="42406"/>
                  </a:cubicBezTo>
                  <a:lnTo>
                    <a:pt x="10080" y="42406"/>
                  </a:lnTo>
                  <a:cubicBezTo>
                    <a:pt x="7895" y="42406"/>
                    <a:pt x="6101" y="40645"/>
                    <a:pt x="6101" y="38427"/>
                  </a:cubicBezTo>
                  <a:lnTo>
                    <a:pt x="6101" y="10112"/>
                  </a:lnTo>
                  <a:cubicBezTo>
                    <a:pt x="6101" y="7894"/>
                    <a:pt x="7895" y="6133"/>
                    <a:pt x="10080" y="6133"/>
                  </a:cubicBezTo>
                  <a:close/>
                  <a:moveTo>
                    <a:pt x="10080" y="0"/>
                  </a:moveTo>
                  <a:cubicBezTo>
                    <a:pt x="4535" y="0"/>
                    <a:pt x="1" y="4534"/>
                    <a:pt x="1" y="10112"/>
                  </a:cubicBezTo>
                  <a:lnTo>
                    <a:pt x="1" y="38427"/>
                  </a:lnTo>
                  <a:cubicBezTo>
                    <a:pt x="1" y="44005"/>
                    <a:pt x="4535" y="48539"/>
                    <a:pt x="10080" y="48539"/>
                  </a:cubicBezTo>
                  <a:lnTo>
                    <a:pt x="83899" y="48539"/>
                  </a:lnTo>
                  <a:cubicBezTo>
                    <a:pt x="89477" y="48539"/>
                    <a:pt x="94011" y="44005"/>
                    <a:pt x="94011" y="38427"/>
                  </a:cubicBezTo>
                  <a:lnTo>
                    <a:pt x="94011" y="10112"/>
                  </a:lnTo>
                  <a:cubicBezTo>
                    <a:pt x="94011" y="4534"/>
                    <a:pt x="89477" y="0"/>
                    <a:pt x="838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7809;p73">
              <a:extLst>
                <a:ext uri="{FF2B5EF4-FFF2-40B4-BE49-F238E27FC236}">
                  <a16:creationId xmlns:a16="http://schemas.microsoft.com/office/drawing/2014/main" id="{9FEB610B-CBC5-4321-B9A8-7CB983F9F638}"/>
                </a:ext>
              </a:extLst>
            </p:cNvPr>
            <p:cNvSpPr/>
            <p:nvPr/>
          </p:nvSpPr>
          <p:spPr>
            <a:xfrm>
              <a:off x="3350875" y="1393675"/>
              <a:ext cx="1449975" cy="153325"/>
            </a:xfrm>
            <a:custGeom>
              <a:avLst/>
              <a:gdLst/>
              <a:ahLst/>
              <a:cxnLst/>
              <a:rect l="l" t="t" r="r" b="b"/>
              <a:pathLst>
                <a:path w="57999" h="6133" extrusionOk="0">
                  <a:moveTo>
                    <a:pt x="3066" y="0"/>
                  </a:moveTo>
                  <a:cubicBezTo>
                    <a:pt x="1370" y="0"/>
                    <a:pt x="0" y="1370"/>
                    <a:pt x="0" y="3067"/>
                  </a:cubicBezTo>
                  <a:cubicBezTo>
                    <a:pt x="0" y="4763"/>
                    <a:pt x="1370" y="6133"/>
                    <a:pt x="3066" y="6133"/>
                  </a:cubicBezTo>
                  <a:lnTo>
                    <a:pt x="54932" y="6133"/>
                  </a:lnTo>
                  <a:cubicBezTo>
                    <a:pt x="56628" y="6133"/>
                    <a:pt x="57998" y="4763"/>
                    <a:pt x="57998" y="3067"/>
                  </a:cubicBezTo>
                  <a:cubicBezTo>
                    <a:pt x="57998" y="1370"/>
                    <a:pt x="56628" y="0"/>
                    <a:pt x="549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7810;p73">
              <a:extLst>
                <a:ext uri="{FF2B5EF4-FFF2-40B4-BE49-F238E27FC236}">
                  <a16:creationId xmlns:a16="http://schemas.microsoft.com/office/drawing/2014/main" id="{A97259E1-21EB-4E96-B453-26BE977F1F7B}"/>
                </a:ext>
              </a:extLst>
            </p:cNvPr>
            <p:cNvSpPr/>
            <p:nvPr/>
          </p:nvSpPr>
          <p:spPr>
            <a:xfrm>
              <a:off x="3621600" y="1691325"/>
              <a:ext cx="908500" cy="152525"/>
            </a:xfrm>
            <a:custGeom>
              <a:avLst/>
              <a:gdLst/>
              <a:ahLst/>
              <a:cxnLst/>
              <a:rect l="l" t="t" r="r" b="b"/>
              <a:pathLst>
                <a:path w="36340" h="6101" extrusionOk="0">
                  <a:moveTo>
                    <a:pt x="3034" y="1"/>
                  </a:moveTo>
                  <a:cubicBezTo>
                    <a:pt x="1371" y="1"/>
                    <a:pt x="1" y="1371"/>
                    <a:pt x="1" y="3034"/>
                  </a:cubicBezTo>
                  <a:cubicBezTo>
                    <a:pt x="1" y="4730"/>
                    <a:pt x="1371" y="6101"/>
                    <a:pt x="3034" y="6101"/>
                  </a:cubicBezTo>
                  <a:lnTo>
                    <a:pt x="33273" y="6101"/>
                  </a:lnTo>
                  <a:cubicBezTo>
                    <a:pt x="34969" y="6101"/>
                    <a:pt x="36339" y="4730"/>
                    <a:pt x="36339" y="3034"/>
                  </a:cubicBezTo>
                  <a:cubicBezTo>
                    <a:pt x="36339" y="1371"/>
                    <a:pt x="34969" y="1"/>
                    <a:pt x="332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7811;p73">
              <a:extLst>
                <a:ext uri="{FF2B5EF4-FFF2-40B4-BE49-F238E27FC236}">
                  <a16:creationId xmlns:a16="http://schemas.microsoft.com/office/drawing/2014/main" id="{4092EA1E-A0E6-4068-ABF2-D32D5B01C268}"/>
                </a:ext>
              </a:extLst>
            </p:cNvPr>
            <p:cNvSpPr/>
            <p:nvPr/>
          </p:nvSpPr>
          <p:spPr>
            <a:xfrm>
              <a:off x="3190200" y="3212225"/>
              <a:ext cx="152525" cy="310725"/>
            </a:xfrm>
            <a:custGeom>
              <a:avLst/>
              <a:gdLst/>
              <a:ahLst/>
              <a:cxnLst/>
              <a:rect l="l" t="t" r="r" b="b"/>
              <a:pathLst>
                <a:path w="6101" h="12429" extrusionOk="0">
                  <a:moveTo>
                    <a:pt x="3067" y="1"/>
                  </a:moveTo>
                  <a:cubicBezTo>
                    <a:pt x="1371" y="1"/>
                    <a:pt x="1" y="1371"/>
                    <a:pt x="1" y="3067"/>
                  </a:cubicBezTo>
                  <a:lnTo>
                    <a:pt x="1" y="9363"/>
                  </a:lnTo>
                  <a:cubicBezTo>
                    <a:pt x="1" y="11059"/>
                    <a:pt x="1371" y="12429"/>
                    <a:pt x="3067" y="12429"/>
                  </a:cubicBezTo>
                  <a:cubicBezTo>
                    <a:pt x="4731" y="12429"/>
                    <a:pt x="6101" y="11059"/>
                    <a:pt x="6101" y="9363"/>
                  </a:cubicBezTo>
                  <a:lnTo>
                    <a:pt x="6101" y="3067"/>
                  </a:lnTo>
                  <a:cubicBezTo>
                    <a:pt x="6101" y="1371"/>
                    <a:pt x="4731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7812;p73">
              <a:extLst>
                <a:ext uri="{FF2B5EF4-FFF2-40B4-BE49-F238E27FC236}">
                  <a16:creationId xmlns:a16="http://schemas.microsoft.com/office/drawing/2014/main" id="{2C5AD33D-2B0D-4ADA-8347-95B3A2AFE8FE}"/>
                </a:ext>
              </a:extLst>
            </p:cNvPr>
            <p:cNvSpPr/>
            <p:nvPr/>
          </p:nvSpPr>
          <p:spPr>
            <a:xfrm>
              <a:off x="4935375" y="3212225"/>
              <a:ext cx="153325" cy="310725"/>
            </a:xfrm>
            <a:custGeom>
              <a:avLst/>
              <a:gdLst/>
              <a:ahLst/>
              <a:cxnLst/>
              <a:rect l="l" t="t" r="r" b="b"/>
              <a:pathLst>
                <a:path w="6133" h="12429" extrusionOk="0">
                  <a:moveTo>
                    <a:pt x="3067" y="1"/>
                  </a:moveTo>
                  <a:cubicBezTo>
                    <a:pt x="1370" y="1"/>
                    <a:pt x="0" y="1371"/>
                    <a:pt x="0" y="3067"/>
                  </a:cubicBezTo>
                  <a:lnTo>
                    <a:pt x="0" y="9363"/>
                  </a:lnTo>
                  <a:cubicBezTo>
                    <a:pt x="0" y="11059"/>
                    <a:pt x="1370" y="12429"/>
                    <a:pt x="3067" y="12429"/>
                  </a:cubicBezTo>
                  <a:cubicBezTo>
                    <a:pt x="4763" y="12429"/>
                    <a:pt x="6133" y="11059"/>
                    <a:pt x="6133" y="9363"/>
                  </a:cubicBezTo>
                  <a:lnTo>
                    <a:pt x="6133" y="3067"/>
                  </a:lnTo>
                  <a:cubicBezTo>
                    <a:pt x="6133" y="1371"/>
                    <a:pt x="4763" y="1"/>
                    <a:pt x="306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7813;p73">
              <a:extLst>
                <a:ext uri="{FF2B5EF4-FFF2-40B4-BE49-F238E27FC236}">
                  <a16:creationId xmlns:a16="http://schemas.microsoft.com/office/drawing/2014/main" id="{E7543468-7E14-4438-B84C-24F447D253A4}"/>
                </a:ext>
              </a:extLst>
            </p:cNvPr>
            <p:cNvSpPr/>
            <p:nvPr/>
          </p:nvSpPr>
          <p:spPr>
            <a:xfrm>
              <a:off x="3838525" y="3358950"/>
              <a:ext cx="601050" cy="248825"/>
            </a:xfrm>
            <a:custGeom>
              <a:avLst/>
              <a:gdLst/>
              <a:ahLst/>
              <a:cxnLst/>
              <a:rect l="l" t="t" r="r" b="b"/>
              <a:pathLst>
                <a:path w="24042" h="9953" extrusionOk="0">
                  <a:moveTo>
                    <a:pt x="3409" y="0"/>
                  </a:moveTo>
                  <a:cubicBezTo>
                    <a:pt x="2698" y="0"/>
                    <a:pt x="1983" y="248"/>
                    <a:pt x="1403" y="753"/>
                  </a:cubicBezTo>
                  <a:cubicBezTo>
                    <a:pt x="131" y="1863"/>
                    <a:pt x="1" y="3820"/>
                    <a:pt x="1110" y="5092"/>
                  </a:cubicBezTo>
                  <a:cubicBezTo>
                    <a:pt x="3817" y="8158"/>
                    <a:pt x="7797" y="9952"/>
                    <a:pt x="12037" y="9952"/>
                  </a:cubicBezTo>
                  <a:cubicBezTo>
                    <a:pt x="16278" y="9952"/>
                    <a:pt x="20258" y="8158"/>
                    <a:pt x="22932" y="5092"/>
                  </a:cubicBezTo>
                  <a:cubicBezTo>
                    <a:pt x="24042" y="3820"/>
                    <a:pt x="23944" y="1863"/>
                    <a:pt x="22672" y="753"/>
                  </a:cubicBezTo>
                  <a:cubicBezTo>
                    <a:pt x="22092" y="248"/>
                    <a:pt x="21370" y="0"/>
                    <a:pt x="20651" y="0"/>
                  </a:cubicBezTo>
                  <a:cubicBezTo>
                    <a:pt x="19792" y="0"/>
                    <a:pt x="18937" y="354"/>
                    <a:pt x="18333" y="1047"/>
                  </a:cubicBezTo>
                  <a:cubicBezTo>
                    <a:pt x="16800" y="2809"/>
                    <a:pt x="14517" y="3820"/>
                    <a:pt x="12037" y="3820"/>
                  </a:cubicBezTo>
                  <a:cubicBezTo>
                    <a:pt x="9558" y="3820"/>
                    <a:pt x="7242" y="2809"/>
                    <a:pt x="5709" y="1047"/>
                  </a:cubicBezTo>
                  <a:cubicBezTo>
                    <a:pt x="5105" y="354"/>
                    <a:pt x="4260" y="0"/>
                    <a:pt x="34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7814;p73">
              <a:extLst>
                <a:ext uri="{FF2B5EF4-FFF2-40B4-BE49-F238E27FC236}">
                  <a16:creationId xmlns:a16="http://schemas.microsoft.com/office/drawing/2014/main" id="{B7B3F67C-7E39-4EE7-85CD-B9743442884C}"/>
                </a:ext>
              </a:extLst>
            </p:cNvPr>
            <p:cNvSpPr/>
            <p:nvPr/>
          </p:nvSpPr>
          <p:spPr>
            <a:xfrm>
              <a:off x="1414050" y="238125"/>
              <a:ext cx="4772325" cy="5219200"/>
            </a:xfrm>
            <a:custGeom>
              <a:avLst/>
              <a:gdLst/>
              <a:ahLst/>
              <a:cxnLst/>
              <a:rect l="l" t="t" r="r" b="b"/>
              <a:pathLst>
                <a:path w="190893" h="208768" extrusionOk="0">
                  <a:moveTo>
                    <a:pt x="19149" y="29488"/>
                  </a:moveTo>
                  <a:cubicBezTo>
                    <a:pt x="20649" y="29488"/>
                    <a:pt x="21889" y="30695"/>
                    <a:pt x="21889" y="32196"/>
                  </a:cubicBezTo>
                  <a:cubicBezTo>
                    <a:pt x="21889" y="33729"/>
                    <a:pt x="20649" y="34936"/>
                    <a:pt x="19149" y="34936"/>
                  </a:cubicBezTo>
                  <a:lnTo>
                    <a:pt x="8841" y="34936"/>
                  </a:lnTo>
                  <a:cubicBezTo>
                    <a:pt x="7340" y="34936"/>
                    <a:pt x="6101" y="33729"/>
                    <a:pt x="6101" y="32196"/>
                  </a:cubicBezTo>
                  <a:cubicBezTo>
                    <a:pt x="6101" y="30695"/>
                    <a:pt x="7340" y="29488"/>
                    <a:pt x="8841" y="29488"/>
                  </a:cubicBezTo>
                  <a:close/>
                  <a:moveTo>
                    <a:pt x="19149" y="55030"/>
                  </a:moveTo>
                  <a:cubicBezTo>
                    <a:pt x="20649" y="55030"/>
                    <a:pt x="21889" y="56269"/>
                    <a:pt x="21889" y="57770"/>
                  </a:cubicBezTo>
                  <a:cubicBezTo>
                    <a:pt x="21889" y="59270"/>
                    <a:pt x="20649" y="60510"/>
                    <a:pt x="19149" y="60510"/>
                  </a:cubicBezTo>
                  <a:lnTo>
                    <a:pt x="8841" y="60510"/>
                  </a:lnTo>
                  <a:cubicBezTo>
                    <a:pt x="7340" y="60510"/>
                    <a:pt x="6101" y="59270"/>
                    <a:pt x="6101" y="57770"/>
                  </a:cubicBezTo>
                  <a:cubicBezTo>
                    <a:pt x="6101" y="56269"/>
                    <a:pt x="7340" y="55030"/>
                    <a:pt x="8841" y="55030"/>
                  </a:cubicBezTo>
                  <a:close/>
                  <a:moveTo>
                    <a:pt x="19149" y="80604"/>
                  </a:moveTo>
                  <a:cubicBezTo>
                    <a:pt x="20649" y="80604"/>
                    <a:pt x="21889" y="81811"/>
                    <a:pt x="21889" y="83344"/>
                  </a:cubicBezTo>
                  <a:cubicBezTo>
                    <a:pt x="21889" y="84844"/>
                    <a:pt x="20649" y="86051"/>
                    <a:pt x="19149" y="86051"/>
                  </a:cubicBezTo>
                  <a:lnTo>
                    <a:pt x="8841" y="86051"/>
                  </a:lnTo>
                  <a:cubicBezTo>
                    <a:pt x="7340" y="86051"/>
                    <a:pt x="6101" y="84844"/>
                    <a:pt x="6101" y="83344"/>
                  </a:cubicBezTo>
                  <a:cubicBezTo>
                    <a:pt x="6101" y="81843"/>
                    <a:pt x="7340" y="80604"/>
                    <a:pt x="8841" y="80604"/>
                  </a:cubicBezTo>
                  <a:close/>
                  <a:moveTo>
                    <a:pt x="19149" y="106178"/>
                  </a:moveTo>
                  <a:cubicBezTo>
                    <a:pt x="20649" y="106178"/>
                    <a:pt x="21889" y="107385"/>
                    <a:pt x="21889" y="108885"/>
                  </a:cubicBezTo>
                  <a:cubicBezTo>
                    <a:pt x="21889" y="110418"/>
                    <a:pt x="20649" y="111625"/>
                    <a:pt x="19149" y="111625"/>
                  </a:cubicBezTo>
                  <a:lnTo>
                    <a:pt x="8841" y="111625"/>
                  </a:lnTo>
                  <a:cubicBezTo>
                    <a:pt x="7340" y="111625"/>
                    <a:pt x="6101" y="110418"/>
                    <a:pt x="6101" y="108885"/>
                  </a:cubicBezTo>
                  <a:cubicBezTo>
                    <a:pt x="6101" y="107385"/>
                    <a:pt x="7340" y="106178"/>
                    <a:pt x="8841" y="106178"/>
                  </a:cubicBezTo>
                  <a:close/>
                  <a:moveTo>
                    <a:pt x="19149" y="131719"/>
                  </a:moveTo>
                  <a:cubicBezTo>
                    <a:pt x="20649" y="131719"/>
                    <a:pt x="21889" y="132959"/>
                    <a:pt x="21889" y="134459"/>
                  </a:cubicBezTo>
                  <a:cubicBezTo>
                    <a:pt x="21889" y="135960"/>
                    <a:pt x="20649" y="137199"/>
                    <a:pt x="19149" y="137199"/>
                  </a:cubicBezTo>
                  <a:lnTo>
                    <a:pt x="8841" y="137199"/>
                  </a:lnTo>
                  <a:cubicBezTo>
                    <a:pt x="7340" y="137199"/>
                    <a:pt x="6101" y="135960"/>
                    <a:pt x="6101" y="134459"/>
                  </a:cubicBezTo>
                  <a:cubicBezTo>
                    <a:pt x="6101" y="132959"/>
                    <a:pt x="7340" y="131719"/>
                    <a:pt x="8841" y="131719"/>
                  </a:cubicBezTo>
                  <a:close/>
                  <a:moveTo>
                    <a:pt x="19149" y="157293"/>
                  </a:moveTo>
                  <a:cubicBezTo>
                    <a:pt x="20649" y="157293"/>
                    <a:pt x="21889" y="158533"/>
                    <a:pt x="21889" y="160033"/>
                  </a:cubicBezTo>
                  <a:cubicBezTo>
                    <a:pt x="21889" y="161534"/>
                    <a:pt x="20649" y="162741"/>
                    <a:pt x="19149" y="162741"/>
                  </a:cubicBezTo>
                  <a:lnTo>
                    <a:pt x="8841" y="162741"/>
                  </a:lnTo>
                  <a:cubicBezTo>
                    <a:pt x="7340" y="162741"/>
                    <a:pt x="6101" y="161534"/>
                    <a:pt x="6101" y="160033"/>
                  </a:cubicBezTo>
                  <a:cubicBezTo>
                    <a:pt x="6101" y="158533"/>
                    <a:pt x="7340" y="157293"/>
                    <a:pt x="8841" y="157293"/>
                  </a:cubicBezTo>
                  <a:close/>
                  <a:moveTo>
                    <a:pt x="37873" y="6133"/>
                  </a:moveTo>
                  <a:lnTo>
                    <a:pt x="37873" y="186129"/>
                  </a:lnTo>
                  <a:lnTo>
                    <a:pt x="24564" y="186129"/>
                  </a:lnTo>
                  <a:cubicBezTo>
                    <a:pt x="20421" y="186129"/>
                    <a:pt x="17061" y="182736"/>
                    <a:pt x="17061" y="178594"/>
                  </a:cubicBezTo>
                  <a:lnTo>
                    <a:pt x="17061" y="168873"/>
                  </a:lnTo>
                  <a:lnTo>
                    <a:pt x="19149" y="168873"/>
                  </a:lnTo>
                  <a:cubicBezTo>
                    <a:pt x="23911" y="168873"/>
                    <a:pt x="27989" y="164796"/>
                    <a:pt x="27989" y="160033"/>
                  </a:cubicBezTo>
                  <a:cubicBezTo>
                    <a:pt x="27989" y="155140"/>
                    <a:pt x="24042" y="151160"/>
                    <a:pt x="19149" y="151160"/>
                  </a:cubicBezTo>
                  <a:lnTo>
                    <a:pt x="17061" y="151160"/>
                  </a:lnTo>
                  <a:lnTo>
                    <a:pt x="17061" y="143299"/>
                  </a:lnTo>
                  <a:lnTo>
                    <a:pt x="19149" y="143299"/>
                  </a:lnTo>
                  <a:cubicBezTo>
                    <a:pt x="24042" y="143299"/>
                    <a:pt x="27989" y="139352"/>
                    <a:pt x="27989" y="134459"/>
                  </a:cubicBezTo>
                  <a:cubicBezTo>
                    <a:pt x="27989" y="129566"/>
                    <a:pt x="24042" y="125619"/>
                    <a:pt x="19149" y="125619"/>
                  </a:cubicBezTo>
                  <a:lnTo>
                    <a:pt x="17061" y="125619"/>
                  </a:lnTo>
                  <a:lnTo>
                    <a:pt x="17061" y="117758"/>
                  </a:lnTo>
                  <a:lnTo>
                    <a:pt x="19149" y="117758"/>
                  </a:lnTo>
                  <a:cubicBezTo>
                    <a:pt x="24042" y="117758"/>
                    <a:pt x="27989" y="113778"/>
                    <a:pt x="27989" y="108885"/>
                  </a:cubicBezTo>
                  <a:cubicBezTo>
                    <a:pt x="27989" y="104025"/>
                    <a:pt x="24042" y="100045"/>
                    <a:pt x="19149" y="100045"/>
                  </a:cubicBezTo>
                  <a:lnTo>
                    <a:pt x="17061" y="100045"/>
                  </a:lnTo>
                  <a:lnTo>
                    <a:pt x="17061" y="92184"/>
                  </a:lnTo>
                  <a:lnTo>
                    <a:pt x="19149" y="92184"/>
                  </a:lnTo>
                  <a:cubicBezTo>
                    <a:pt x="24042" y="92184"/>
                    <a:pt x="27989" y="88204"/>
                    <a:pt x="27989" y="83344"/>
                  </a:cubicBezTo>
                  <a:cubicBezTo>
                    <a:pt x="27989" y="78451"/>
                    <a:pt x="24042" y="74471"/>
                    <a:pt x="19149" y="74471"/>
                  </a:cubicBezTo>
                  <a:lnTo>
                    <a:pt x="17061" y="74471"/>
                  </a:lnTo>
                  <a:lnTo>
                    <a:pt x="17061" y="66610"/>
                  </a:lnTo>
                  <a:lnTo>
                    <a:pt x="19149" y="66610"/>
                  </a:lnTo>
                  <a:cubicBezTo>
                    <a:pt x="24107" y="66610"/>
                    <a:pt x="28250" y="62239"/>
                    <a:pt x="27989" y="57313"/>
                  </a:cubicBezTo>
                  <a:cubicBezTo>
                    <a:pt x="27760" y="52648"/>
                    <a:pt x="23879" y="48930"/>
                    <a:pt x="19149" y="48930"/>
                  </a:cubicBezTo>
                  <a:lnTo>
                    <a:pt x="17061" y="48930"/>
                  </a:lnTo>
                  <a:lnTo>
                    <a:pt x="17061" y="41068"/>
                  </a:lnTo>
                  <a:lnTo>
                    <a:pt x="19149" y="41068"/>
                  </a:lnTo>
                  <a:cubicBezTo>
                    <a:pt x="23944" y="41068"/>
                    <a:pt x="27989" y="36991"/>
                    <a:pt x="27989" y="32196"/>
                  </a:cubicBezTo>
                  <a:cubicBezTo>
                    <a:pt x="27989" y="27335"/>
                    <a:pt x="24042" y="23356"/>
                    <a:pt x="19149" y="23356"/>
                  </a:cubicBezTo>
                  <a:lnTo>
                    <a:pt x="17061" y="23356"/>
                  </a:lnTo>
                  <a:lnTo>
                    <a:pt x="17061" y="13635"/>
                  </a:lnTo>
                  <a:cubicBezTo>
                    <a:pt x="17061" y="9492"/>
                    <a:pt x="20421" y="6133"/>
                    <a:pt x="24564" y="6133"/>
                  </a:cubicBezTo>
                  <a:close/>
                  <a:moveTo>
                    <a:pt x="24564" y="0"/>
                  </a:moveTo>
                  <a:cubicBezTo>
                    <a:pt x="17061" y="0"/>
                    <a:pt x="10929" y="6133"/>
                    <a:pt x="10929" y="13635"/>
                  </a:cubicBezTo>
                  <a:lnTo>
                    <a:pt x="10929" y="23356"/>
                  </a:lnTo>
                  <a:lnTo>
                    <a:pt x="8841" y="23356"/>
                  </a:lnTo>
                  <a:cubicBezTo>
                    <a:pt x="3980" y="23356"/>
                    <a:pt x="1" y="27335"/>
                    <a:pt x="1" y="32196"/>
                  </a:cubicBezTo>
                  <a:cubicBezTo>
                    <a:pt x="1" y="37089"/>
                    <a:pt x="3980" y="41068"/>
                    <a:pt x="8841" y="41068"/>
                  </a:cubicBezTo>
                  <a:lnTo>
                    <a:pt x="10929" y="41068"/>
                  </a:lnTo>
                  <a:lnTo>
                    <a:pt x="10929" y="48930"/>
                  </a:lnTo>
                  <a:lnTo>
                    <a:pt x="8841" y="48930"/>
                  </a:lnTo>
                  <a:cubicBezTo>
                    <a:pt x="3980" y="48930"/>
                    <a:pt x="1" y="52877"/>
                    <a:pt x="1" y="57770"/>
                  </a:cubicBezTo>
                  <a:cubicBezTo>
                    <a:pt x="1" y="62663"/>
                    <a:pt x="3980" y="66610"/>
                    <a:pt x="8841" y="66610"/>
                  </a:cubicBezTo>
                  <a:lnTo>
                    <a:pt x="10929" y="66610"/>
                  </a:lnTo>
                  <a:lnTo>
                    <a:pt x="10929" y="74471"/>
                  </a:lnTo>
                  <a:lnTo>
                    <a:pt x="8841" y="74471"/>
                  </a:lnTo>
                  <a:cubicBezTo>
                    <a:pt x="3980" y="74471"/>
                    <a:pt x="1" y="78451"/>
                    <a:pt x="1" y="83344"/>
                  </a:cubicBezTo>
                  <a:cubicBezTo>
                    <a:pt x="1" y="88204"/>
                    <a:pt x="3980" y="92184"/>
                    <a:pt x="8841" y="92184"/>
                  </a:cubicBezTo>
                  <a:lnTo>
                    <a:pt x="10929" y="92184"/>
                  </a:lnTo>
                  <a:lnTo>
                    <a:pt x="10929" y="100045"/>
                  </a:lnTo>
                  <a:lnTo>
                    <a:pt x="8841" y="100045"/>
                  </a:lnTo>
                  <a:cubicBezTo>
                    <a:pt x="3980" y="100045"/>
                    <a:pt x="1" y="104025"/>
                    <a:pt x="1" y="108885"/>
                  </a:cubicBezTo>
                  <a:cubicBezTo>
                    <a:pt x="1" y="113778"/>
                    <a:pt x="3980" y="117758"/>
                    <a:pt x="8841" y="117758"/>
                  </a:cubicBezTo>
                  <a:lnTo>
                    <a:pt x="10929" y="117758"/>
                  </a:lnTo>
                  <a:lnTo>
                    <a:pt x="10929" y="125619"/>
                  </a:lnTo>
                  <a:lnTo>
                    <a:pt x="8841" y="125619"/>
                  </a:lnTo>
                  <a:cubicBezTo>
                    <a:pt x="3980" y="125619"/>
                    <a:pt x="1" y="129599"/>
                    <a:pt x="1" y="134459"/>
                  </a:cubicBezTo>
                  <a:cubicBezTo>
                    <a:pt x="1" y="139352"/>
                    <a:pt x="3980" y="143299"/>
                    <a:pt x="8841" y="143299"/>
                  </a:cubicBezTo>
                  <a:lnTo>
                    <a:pt x="10929" y="143299"/>
                  </a:lnTo>
                  <a:lnTo>
                    <a:pt x="10929" y="151193"/>
                  </a:lnTo>
                  <a:lnTo>
                    <a:pt x="8841" y="151193"/>
                  </a:lnTo>
                  <a:cubicBezTo>
                    <a:pt x="3980" y="151193"/>
                    <a:pt x="1" y="155140"/>
                    <a:pt x="1" y="160033"/>
                  </a:cubicBezTo>
                  <a:cubicBezTo>
                    <a:pt x="1" y="164893"/>
                    <a:pt x="3980" y="168873"/>
                    <a:pt x="8841" y="168873"/>
                  </a:cubicBezTo>
                  <a:lnTo>
                    <a:pt x="10929" y="168873"/>
                  </a:lnTo>
                  <a:lnTo>
                    <a:pt x="10929" y="178594"/>
                  </a:lnTo>
                  <a:cubicBezTo>
                    <a:pt x="10929" y="186129"/>
                    <a:pt x="17061" y="192229"/>
                    <a:pt x="24564" y="192229"/>
                  </a:cubicBezTo>
                  <a:lnTo>
                    <a:pt x="26782" y="192229"/>
                  </a:lnTo>
                  <a:lnTo>
                    <a:pt x="26782" y="195132"/>
                  </a:lnTo>
                  <a:cubicBezTo>
                    <a:pt x="26782" y="202667"/>
                    <a:pt x="32882" y="208767"/>
                    <a:pt x="40417" y="208767"/>
                  </a:cubicBezTo>
                  <a:lnTo>
                    <a:pt x="139386" y="208767"/>
                  </a:lnTo>
                  <a:cubicBezTo>
                    <a:pt x="141082" y="208767"/>
                    <a:pt x="142452" y="207397"/>
                    <a:pt x="142452" y="205701"/>
                  </a:cubicBezTo>
                  <a:cubicBezTo>
                    <a:pt x="142452" y="204037"/>
                    <a:pt x="141082" y="202667"/>
                    <a:pt x="139386" y="202667"/>
                  </a:cubicBezTo>
                  <a:lnTo>
                    <a:pt x="40417" y="202667"/>
                  </a:lnTo>
                  <a:cubicBezTo>
                    <a:pt x="36274" y="202667"/>
                    <a:pt x="32882" y="199275"/>
                    <a:pt x="32882" y="195132"/>
                  </a:cubicBezTo>
                  <a:lnTo>
                    <a:pt x="32882" y="192229"/>
                  </a:lnTo>
                  <a:lnTo>
                    <a:pt x="151520" y="192229"/>
                  </a:lnTo>
                  <a:cubicBezTo>
                    <a:pt x="164503" y="192229"/>
                    <a:pt x="175039" y="181693"/>
                    <a:pt x="175039" y="168710"/>
                  </a:cubicBezTo>
                  <a:lnTo>
                    <a:pt x="175039" y="24432"/>
                  </a:lnTo>
                  <a:cubicBezTo>
                    <a:pt x="180878" y="27335"/>
                    <a:pt x="184792" y="33370"/>
                    <a:pt x="184792" y="40057"/>
                  </a:cubicBezTo>
                  <a:lnTo>
                    <a:pt x="184792" y="185248"/>
                  </a:lnTo>
                  <a:cubicBezTo>
                    <a:pt x="184792" y="194838"/>
                    <a:pt x="176964" y="202667"/>
                    <a:pt x="167373" y="202667"/>
                  </a:cubicBezTo>
                  <a:lnTo>
                    <a:pt x="151618" y="202667"/>
                  </a:lnTo>
                  <a:cubicBezTo>
                    <a:pt x="149922" y="202667"/>
                    <a:pt x="148552" y="204005"/>
                    <a:pt x="148552" y="205701"/>
                  </a:cubicBezTo>
                  <a:cubicBezTo>
                    <a:pt x="148552" y="207397"/>
                    <a:pt x="149922" y="208767"/>
                    <a:pt x="151618" y="208767"/>
                  </a:cubicBezTo>
                  <a:lnTo>
                    <a:pt x="167373" y="208767"/>
                  </a:lnTo>
                  <a:cubicBezTo>
                    <a:pt x="180323" y="208767"/>
                    <a:pt x="190892" y="198198"/>
                    <a:pt x="190892" y="185248"/>
                  </a:cubicBezTo>
                  <a:lnTo>
                    <a:pt x="190892" y="40057"/>
                  </a:lnTo>
                  <a:cubicBezTo>
                    <a:pt x="190892" y="29749"/>
                    <a:pt x="184009" y="20583"/>
                    <a:pt x="174289" y="17582"/>
                  </a:cubicBezTo>
                  <a:cubicBezTo>
                    <a:pt x="171647" y="7470"/>
                    <a:pt x="162448" y="0"/>
                    <a:pt x="151520" y="0"/>
                  </a:cubicBezTo>
                  <a:lnTo>
                    <a:pt x="76331" y="0"/>
                  </a:lnTo>
                  <a:cubicBezTo>
                    <a:pt x="74635" y="0"/>
                    <a:pt x="73265" y="1370"/>
                    <a:pt x="73265" y="3066"/>
                  </a:cubicBezTo>
                  <a:cubicBezTo>
                    <a:pt x="73265" y="4763"/>
                    <a:pt x="74635" y="6133"/>
                    <a:pt x="76331" y="6133"/>
                  </a:cubicBezTo>
                  <a:lnTo>
                    <a:pt x="151520" y="6133"/>
                  </a:lnTo>
                  <a:cubicBezTo>
                    <a:pt x="160915" y="6133"/>
                    <a:pt x="168939" y="14124"/>
                    <a:pt x="168939" y="23519"/>
                  </a:cubicBezTo>
                  <a:lnTo>
                    <a:pt x="168939" y="168710"/>
                  </a:lnTo>
                  <a:cubicBezTo>
                    <a:pt x="168939" y="178300"/>
                    <a:pt x="161143" y="186129"/>
                    <a:pt x="151520" y="186129"/>
                  </a:cubicBezTo>
                  <a:lnTo>
                    <a:pt x="43972" y="186129"/>
                  </a:lnTo>
                  <a:lnTo>
                    <a:pt x="43972" y="6133"/>
                  </a:lnTo>
                  <a:lnTo>
                    <a:pt x="64099" y="6133"/>
                  </a:lnTo>
                  <a:cubicBezTo>
                    <a:pt x="65762" y="6133"/>
                    <a:pt x="67133" y="4763"/>
                    <a:pt x="67133" y="3066"/>
                  </a:cubicBezTo>
                  <a:cubicBezTo>
                    <a:pt x="67133" y="1370"/>
                    <a:pt x="65762" y="0"/>
                    <a:pt x="6409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/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586;p27">
            <a:extLst>
              <a:ext uri="{FF2B5EF4-FFF2-40B4-BE49-F238E27FC236}">
                <a16:creationId xmlns:a16="http://schemas.microsoft.com/office/drawing/2014/main" id="{C5A9B742-B49A-40A9-BD63-5C1F44709B66}"/>
              </a:ext>
            </a:extLst>
          </p:cNvPr>
          <p:cNvSpPr txBox="1">
            <a:spLocks/>
          </p:cNvSpPr>
          <p:nvPr/>
        </p:nvSpPr>
        <p:spPr>
          <a:xfrm rot="-182">
            <a:off x="2601262" y="3857306"/>
            <a:ext cx="7546400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8800" kern="0" dirty="0" err="1">
                <a:ln w="3175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lt1"/>
                </a:solidFill>
                <a:latin typeface="+mj-lt"/>
              </a:rPr>
              <a:t>Luyện</a:t>
            </a:r>
            <a:r>
              <a:rPr lang="en-US" sz="8800" kern="0" dirty="0">
                <a:ln w="3175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lt1"/>
                </a:solidFill>
                <a:latin typeface="+mj-lt"/>
              </a:rPr>
              <a:t> </a:t>
            </a:r>
            <a:r>
              <a:rPr lang="en-US" sz="8800" kern="0" dirty="0" err="1">
                <a:ln w="31750">
                  <a:solidFill>
                    <a:schemeClr val="bg1">
                      <a:lumMod val="50000"/>
                    </a:schemeClr>
                  </a:solidFill>
                </a:ln>
                <a:solidFill>
                  <a:schemeClr val="lt1"/>
                </a:solidFill>
                <a:latin typeface="+mj-lt"/>
              </a:rPr>
              <a:t>tập</a:t>
            </a:r>
            <a:endParaRPr lang="en-US" sz="8800" kern="0" dirty="0">
              <a:ln w="31750">
                <a:solidFill>
                  <a:schemeClr val="bg1">
                    <a:lumMod val="50000"/>
                  </a:schemeClr>
                </a:solidFill>
              </a:ln>
              <a:solidFill>
                <a:schemeClr val="lt1"/>
              </a:solidFill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4" grpId="0" animBg="1"/>
      <p:bldP spid="2265" grpId="0" animBg="1"/>
      <p:bldP spid="16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32;p20">
            <a:extLst>
              <a:ext uri="{FF2B5EF4-FFF2-40B4-BE49-F238E27FC236}">
                <a16:creationId xmlns:a16="http://schemas.microsoft.com/office/drawing/2014/main" id="{524FD0D8-B425-43CD-B144-A638B9B713A8}"/>
              </a:ext>
            </a:extLst>
          </p:cNvPr>
          <p:cNvGrpSpPr/>
          <p:nvPr/>
        </p:nvGrpSpPr>
        <p:grpSpPr>
          <a:xfrm>
            <a:off x="1828800" y="2324031"/>
            <a:ext cx="3655768" cy="4572000"/>
            <a:chOff x="6557130" y="2325091"/>
            <a:chExt cx="1834071" cy="2711639"/>
          </a:xfrm>
        </p:grpSpPr>
        <p:sp>
          <p:nvSpPr>
            <p:cNvPr id="379" name="Google Shape;333;p20">
              <a:extLst>
                <a:ext uri="{FF2B5EF4-FFF2-40B4-BE49-F238E27FC236}">
                  <a16:creationId xmlns:a16="http://schemas.microsoft.com/office/drawing/2014/main" id="{CF42CC38-2C05-440C-B0EE-6C42BFC324CC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0" name="Google Shape;334;p20">
              <a:extLst>
                <a:ext uri="{FF2B5EF4-FFF2-40B4-BE49-F238E27FC236}">
                  <a16:creationId xmlns:a16="http://schemas.microsoft.com/office/drawing/2014/main" id="{769BA331-8DA9-46B2-B810-3226001E4338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1" name="Google Shape;335;p20">
              <a:extLst>
                <a:ext uri="{FF2B5EF4-FFF2-40B4-BE49-F238E27FC236}">
                  <a16:creationId xmlns:a16="http://schemas.microsoft.com/office/drawing/2014/main" id="{40BCF1DB-4354-4C21-A765-AA3941BD2EE9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2" name="Google Shape;336;p20">
              <a:extLst>
                <a:ext uri="{FF2B5EF4-FFF2-40B4-BE49-F238E27FC236}">
                  <a16:creationId xmlns:a16="http://schemas.microsoft.com/office/drawing/2014/main" id="{3FE082A4-3A35-48F0-B555-08B301F25F85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3" name="Google Shape;337;p20">
              <a:extLst>
                <a:ext uri="{FF2B5EF4-FFF2-40B4-BE49-F238E27FC236}">
                  <a16:creationId xmlns:a16="http://schemas.microsoft.com/office/drawing/2014/main" id="{6E568D23-3C48-4381-B806-B82A6D76E6A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4" name="Google Shape;338;p20">
              <a:extLst>
                <a:ext uri="{FF2B5EF4-FFF2-40B4-BE49-F238E27FC236}">
                  <a16:creationId xmlns:a16="http://schemas.microsoft.com/office/drawing/2014/main" id="{FA028FCE-55FD-4DE3-80E2-31CC823746B9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5" name="Google Shape;339;p20">
              <a:extLst>
                <a:ext uri="{FF2B5EF4-FFF2-40B4-BE49-F238E27FC236}">
                  <a16:creationId xmlns:a16="http://schemas.microsoft.com/office/drawing/2014/main" id="{CFBEEDE1-1DAC-49EC-A08E-1CE3AD33B3E1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6" name="Google Shape;340;p20">
              <a:extLst>
                <a:ext uri="{FF2B5EF4-FFF2-40B4-BE49-F238E27FC236}">
                  <a16:creationId xmlns:a16="http://schemas.microsoft.com/office/drawing/2014/main" id="{3F3E42EE-E316-4BC0-B826-C5C566724058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7" name="Google Shape;341;p20">
              <a:extLst>
                <a:ext uri="{FF2B5EF4-FFF2-40B4-BE49-F238E27FC236}">
                  <a16:creationId xmlns:a16="http://schemas.microsoft.com/office/drawing/2014/main" id="{49AA4C8F-6CE9-459C-BBF9-EE1DF74D8611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8" name="Google Shape;342;p20">
              <a:extLst>
                <a:ext uri="{FF2B5EF4-FFF2-40B4-BE49-F238E27FC236}">
                  <a16:creationId xmlns:a16="http://schemas.microsoft.com/office/drawing/2014/main" id="{00272CB5-405F-4348-A02A-F21D8A13D32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89" name="Google Shape;343;p20">
              <a:extLst>
                <a:ext uri="{FF2B5EF4-FFF2-40B4-BE49-F238E27FC236}">
                  <a16:creationId xmlns:a16="http://schemas.microsoft.com/office/drawing/2014/main" id="{2516AFA6-C5F9-4C5B-A06B-DF5ECAF6E46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0" name="Google Shape;344;p20">
              <a:extLst>
                <a:ext uri="{FF2B5EF4-FFF2-40B4-BE49-F238E27FC236}">
                  <a16:creationId xmlns:a16="http://schemas.microsoft.com/office/drawing/2014/main" id="{0DCBDA63-9EA9-4256-8B68-60E95398EAA3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1" name="Google Shape;345;p20">
              <a:extLst>
                <a:ext uri="{FF2B5EF4-FFF2-40B4-BE49-F238E27FC236}">
                  <a16:creationId xmlns:a16="http://schemas.microsoft.com/office/drawing/2014/main" id="{FC410323-6E6C-4579-BA2A-21D9D284F134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2" name="Google Shape;346;p20">
              <a:extLst>
                <a:ext uri="{FF2B5EF4-FFF2-40B4-BE49-F238E27FC236}">
                  <a16:creationId xmlns:a16="http://schemas.microsoft.com/office/drawing/2014/main" id="{6B1F0F3A-9E4C-48C8-96C5-41C429527D2E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3" name="Google Shape;347;p20">
              <a:extLst>
                <a:ext uri="{FF2B5EF4-FFF2-40B4-BE49-F238E27FC236}">
                  <a16:creationId xmlns:a16="http://schemas.microsoft.com/office/drawing/2014/main" id="{53DC5055-2EBE-4091-A222-94364C27E8D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4" name="Google Shape;348;p20">
              <a:extLst>
                <a:ext uri="{FF2B5EF4-FFF2-40B4-BE49-F238E27FC236}">
                  <a16:creationId xmlns:a16="http://schemas.microsoft.com/office/drawing/2014/main" id="{456C0093-166A-49DE-BE08-A55179EEECA8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5" name="Google Shape;349;p20">
              <a:extLst>
                <a:ext uri="{FF2B5EF4-FFF2-40B4-BE49-F238E27FC236}">
                  <a16:creationId xmlns:a16="http://schemas.microsoft.com/office/drawing/2014/main" id="{FF72FC99-5BAA-4CEF-9C0F-E9F96A2A12B0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6" name="Google Shape;350;p20">
              <a:extLst>
                <a:ext uri="{FF2B5EF4-FFF2-40B4-BE49-F238E27FC236}">
                  <a16:creationId xmlns:a16="http://schemas.microsoft.com/office/drawing/2014/main" id="{3DBABEF6-F5FE-42F3-BBCB-84CB85FEAC4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7" name="Google Shape;351;p20">
              <a:extLst>
                <a:ext uri="{FF2B5EF4-FFF2-40B4-BE49-F238E27FC236}">
                  <a16:creationId xmlns:a16="http://schemas.microsoft.com/office/drawing/2014/main" id="{4D21A5DE-1618-428A-8CFB-72F0033F519F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8" name="Google Shape;352;p20">
              <a:extLst>
                <a:ext uri="{FF2B5EF4-FFF2-40B4-BE49-F238E27FC236}">
                  <a16:creationId xmlns:a16="http://schemas.microsoft.com/office/drawing/2014/main" id="{DD4F5F8E-B661-4104-886C-E775952D916A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9" name="Google Shape;353;p20">
              <a:extLst>
                <a:ext uri="{FF2B5EF4-FFF2-40B4-BE49-F238E27FC236}">
                  <a16:creationId xmlns:a16="http://schemas.microsoft.com/office/drawing/2014/main" id="{035CC94D-ED9E-4DC8-84F7-CDD6413B0E44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0" name="Google Shape;354;p20">
              <a:extLst>
                <a:ext uri="{FF2B5EF4-FFF2-40B4-BE49-F238E27FC236}">
                  <a16:creationId xmlns:a16="http://schemas.microsoft.com/office/drawing/2014/main" id="{58FD7E2B-437E-4002-9D61-7DF987A28E6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1" name="Google Shape;355;p20">
              <a:extLst>
                <a:ext uri="{FF2B5EF4-FFF2-40B4-BE49-F238E27FC236}">
                  <a16:creationId xmlns:a16="http://schemas.microsoft.com/office/drawing/2014/main" id="{59B47AF3-CDC6-4C6B-8DB7-82D827927212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2" name="Google Shape;356;p20">
              <a:extLst>
                <a:ext uri="{FF2B5EF4-FFF2-40B4-BE49-F238E27FC236}">
                  <a16:creationId xmlns:a16="http://schemas.microsoft.com/office/drawing/2014/main" id="{5D874B46-6F54-4214-A3DB-11D09AD9AED7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3" name="Google Shape;357;p20">
              <a:extLst>
                <a:ext uri="{FF2B5EF4-FFF2-40B4-BE49-F238E27FC236}">
                  <a16:creationId xmlns:a16="http://schemas.microsoft.com/office/drawing/2014/main" id="{78EB1D7F-B1C1-4191-8759-F63D5D07F13A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4" name="Google Shape;358;p20">
              <a:extLst>
                <a:ext uri="{FF2B5EF4-FFF2-40B4-BE49-F238E27FC236}">
                  <a16:creationId xmlns:a16="http://schemas.microsoft.com/office/drawing/2014/main" id="{2294C3A8-379D-43A9-ACB6-CB8250C505E1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5" name="Google Shape;359;p20">
              <a:extLst>
                <a:ext uri="{FF2B5EF4-FFF2-40B4-BE49-F238E27FC236}">
                  <a16:creationId xmlns:a16="http://schemas.microsoft.com/office/drawing/2014/main" id="{4CCBB177-3656-4D95-842C-FAC4E525E8F8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6" name="Google Shape;360;p20">
              <a:extLst>
                <a:ext uri="{FF2B5EF4-FFF2-40B4-BE49-F238E27FC236}">
                  <a16:creationId xmlns:a16="http://schemas.microsoft.com/office/drawing/2014/main" id="{68F1A7D5-9EDA-4DE9-B891-59703A5228C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7" name="Google Shape;361;p20">
              <a:extLst>
                <a:ext uri="{FF2B5EF4-FFF2-40B4-BE49-F238E27FC236}">
                  <a16:creationId xmlns:a16="http://schemas.microsoft.com/office/drawing/2014/main" id="{4642B0C5-CA90-4779-9F80-356A19DCB67D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8" name="Google Shape;362;p20">
              <a:extLst>
                <a:ext uri="{FF2B5EF4-FFF2-40B4-BE49-F238E27FC236}">
                  <a16:creationId xmlns:a16="http://schemas.microsoft.com/office/drawing/2014/main" id="{A48E02C8-E552-4409-8122-E064395BC573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9" name="Google Shape;363;p20">
              <a:extLst>
                <a:ext uri="{FF2B5EF4-FFF2-40B4-BE49-F238E27FC236}">
                  <a16:creationId xmlns:a16="http://schemas.microsoft.com/office/drawing/2014/main" id="{9FFA6B6C-E285-44AD-9023-0D960684B641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0" name="Google Shape;364;p20">
              <a:extLst>
                <a:ext uri="{FF2B5EF4-FFF2-40B4-BE49-F238E27FC236}">
                  <a16:creationId xmlns:a16="http://schemas.microsoft.com/office/drawing/2014/main" id="{7B37B292-5BD8-467D-A485-C30B10AF77B4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1" name="Google Shape;365;p20">
              <a:extLst>
                <a:ext uri="{FF2B5EF4-FFF2-40B4-BE49-F238E27FC236}">
                  <a16:creationId xmlns:a16="http://schemas.microsoft.com/office/drawing/2014/main" id="{898F9112-C2C1-4816-85BA-225C04E7B6B1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2" name="Google Shape;366;p20">
              <a:extLst>
                <a:ext uri="{FF2B5EF4-FFF2-40B4-BE49-F238E27FC236}">
                  <a16:creationId xmlns:a16="http://schemas.microsoft.com/office/drawing/2014/main" id="{7DB9BADC-21AD-4D3B-9A0D-2B483F8DB8AA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3" name="Google Shape;367;p20">
              <a:extLst>
                <a:ext uri="{FF2B5EF4-FFF2-40B4-BE49-F238E27FC236}">
                  <a16:creationId xmlns:a16="http://schemas.microsoft.com/office/drawing/2014/main" id="{82179871-B22E-4642-A30A-234827A0A300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4" name="Google Shape;368;p20">
              <a:extLst>
                <a:ext uri="{FF2B5EF4-FFF2-40B4-BE49-F238E27FC236}">
                  <a16:creationId xmlns:a16="http://schemas.microsoft.com/office/drawing/2014/main" id="{044AA802-17BF-404F-8A08-F21325BFB83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5" name="Google Shape;369;p20">
              <a:extLst>
                <a:ext uri="{FF2B5EF4-FFF2-40B4-BE49-F238E27FC236}">
                  <a16:creationId xmlns:a16="http://schemas.microsoft.com/office/drawing/2014/main" id="{555D3A9C-9B74-42B0-BD66-4D23749354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6" name="Google Shape;370;p20">
              <a:extLst>
                <a:ext uri="{FF2B5EF4-FFF2-40B4-BE49-F238E27FC236}">
                  <a16:creationId xmlns:a16="http://schemas.microsoft.com/office/drawing/2014/main" id="{C74CEEBC-69AD-4326-8549-49DC06072F5C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7" name="Google Shape;371;p20">
              <a:extLst>
                <a:ext uri="{FF2B5EF4-FFF2-40B4-BE49-F238E27FC236}">
                  <a16:creationId xmlns:a16="http://schemas.microsoft.com/office/drawing/2014/main" id="{A1185F6B-34F2-4978-A8C7-6F9121BCED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8" name="Google Shape;372;p20">
              <a:extLst>
                <a:ext uri="{FF2B5EF4-FFF2-40B4-BE49-F238E27FC236}">
                  <a16:creationId xmlns:a16="http://schemas.microsoft.com/office/drawing/2014/main" id="{18D04B0C-7672-4F6E-B1ED-2F3F83344087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9" name="Google Shape;373;p20">
              <a:extLst>
                <a:ext uri="{FF2B5EF4-FFF2-40B4-BE49-F238E27FC236}">
                  <a16:creationId xmlns:a16="http://schemas.microsoft.com/office/drawing/2014/main" id="{4BD3FECC-DF4D-450A-BAB3-61F2E9840C7A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0" name="Google Shape;374;p20">
              <a:extLst>
                <a:ext uri="{FF2B5EF4-FFF2-40B4-BE49-F238E27FC236}">
                  <a16:creationId xmlns:a16="http://schemas.microsoft.com/office/drawing/2014/main" id="{FAED1CD5-DF8E-4E05-B8C5-EA3FCEB27B8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1" name="Google Shape;375;p20">
              <a:extLst>
                <a:ext uri="{FF2B5EF4-FFF2-40B4-BE49-F238E27FC236}">
                  <a16:creationId xmlns:a16="http://schemas.microsoft.com/office/drawing/2014/main" id="{DE3D55B9-77DF-4168-945B-EC6D60E98C6E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2" name="Google Shape;376;p20">
              <a:extLst>
                <a:ext uri="{FF2B5EF4-FFF2-40B4-BE49-F238E27FC236}">
                  <a16:creationId xmlns:a16="http://schemas.microsoft.com/office/drawing/2014/main" id="{B33A92DB-AE0A-42C0-A573-D7054EF1863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3" name="Google Shape;377;p20">
              <a:extLst>
                <a:ext uri="{FF2B5EF4-FFF2-40B4-BE49-F238E27FC236}">
                  <a16:creationId xmlns:a16="http://schemas.microsoft.com/office/drawing/2014/main" id="{FE38E9F6-ED8F-4029-ACAE-6ED814424125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4" name="Google Shape;378;p20">
              <a:extLst>
                <a:ext uri="{FF2B5EF4-FFF2-40B4-BE49-F238E27FC236}">
                  <a16:creationId xmlns:a16="http://schemas.microsoft.com/office/drawing/2014/main" id="{C62FD955-FB5E-41F3-817A-E0A1BDF3546F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5" name="Google Shape;379;p20">
              <a:extLst>
                <a:ext uri="{FF2B5EF4-FFF2-40B4-BE49-F238E27FC236}">
                  <a16:creationId xmlns:a16="http://schemas.microsoft.com/office/drawing/2014/main" id="{D9E696B3-45F6-4A5B-AFE1-0AE2279292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6" name="Google Shape;380;p20">
              <a:extLst>
                <a:ext uri="{FF2B5EF4-FFF2-40B4-BE49-F238E27FC236}">
                  <a16:creationId xmlns:a16="http://schemas.microsoft.com/office/drawing/2014/main" id="{C632DB63-7C38-4B59-BAD2-D083F5505913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7" name="Google Shape;381;p20">
              <a:extLst>
                <a:ext uri="{FF2B5EF4-FFF2-40B4-BE49-F238E27FC236}">
                  <a16:creationId xmlns:a16="http://schemas.microsoft.com/office/drawing/2014/main" id="{ED16A6D9-E969-44E1-A880-9AF3C3A249D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8" name="Google Shape;382;p20">
              <a:extLst>
                <a:ext uri="{FF2B5EF4-FFF2-40B4-BE49-F238E27FC236}">
                  <a16:creationId xmlns:a16="http://schemas.microsoft.com/office/drawing/2014/main" id="{2A40871F-D09E-4317-8137-B2BA9B418A1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9" name="Google Shape;383;p20">
              <a:extLst>
                <a:ext uri="{FF2B5EF4-FFF2-40B4-BE49-F238E27FC236}">
                  <a16:creationId xmlns:a16="http://schemas.microsoft.com/office/drawing/2014/main" id="{0C6BAFAA-9140-402D-9120-26CA34A5CF4C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0" name="Google Shape;384;p20">
              <a:extLst>
                <a:ext uri="{FF2B5EF4-FFF2-40B4-BE49-F238E27FC236}">
                  <a16:creationId xmlns:a16="http://schemas.microsoft.com/office/drawing/2014/main" id="{346E24D5-9CDE-4459-BED8-2CEE4BC9AE93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1" name="Google Shape;385;p20">
              <a:extLst>
                <a:ext uri="{FF2B5EF4-FFF2-40B4-BE49-F238E27FC236}">
                  <a16:creationId xmlns:a16="http://schemas.microsoft.com/office/drawing/2014/main" id="{55BF06B3-2189-478C-A22E-79935E987F4E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2" name="Google Shape;386;p20">
              <a:extLst>
                <a:ext uri="{FF2B5EF4-FFF2-40B4-BE49-F238E27FC236}">
                  <a16:creationId xmlns:a16="http://schemas.microsoft.com/office/drawing/2014/main" id="{1B591AE7-DD0B-413D-9E44-95A9D0D1B1B6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3" name="Google Shape;387;p20">
              <a:extLst>
                <a:ext uri="{FF2B5EF4-FFF2-40B4-BE49-F238E27FC236}">
                  <a16:creationId xmlns:a16="http://schemas.microsoft.com/office/drawing/2014/main" id="{D15EDAC9-BED7-4B3F-9D2B-E000B220CED4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4" name="Google Shape;388;p20">
              <a:extLst>
                <a:ext uri="{FF2B5EF4-FFF2-40B4-BE49-F238E27FC236}">
                  <a16:creationId xmlns:a16="http://schemas.microsoft.com/office/drawing/2014/main" id="{77B558E7-F80F-4403-B1A9-5B3B900BE193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5" name="Google Shape;389;p20">
              <a:extLst>
                <a:ext uri="{FF2B5EF4-FFF2-40B4-BE49-F238E27FC236}">
                  <a16:creationId xmlns:a16="http://schemas.microsoft.com/office/drawing/2014/main" id="{45E28296-9C75-4724-80DE-773B27426CD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6" name="Google Shape;390;p20">
              <a:extLst>
                <a:ext uri="{FF2B5EF4-FFF2-40B4-BE49-F238E27FC236}">
                  <a16:creationId xmlns:a16="http://schemas.microsoft.com/office/drawing/2014/main" id="{7D7E45CF-7113-4E1D-92C6-02AB0F34ED6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7" name="Google Shape;391;p20">
              <a:extLst>
                <a:ext uri="{FF2B5EF4-FFF2-40B4-BE49-F238E27FC236}">
                  <a16:creationId xmlns:a16="http://schemas.microsoft.com/office/drawing/2014/main" id="{69BF97DB-AF89-4F6D-85C2-A3CDDA096EE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8" name="Google Shape;392;p20">
              <a:extLst>
                <a:ext uri="{FF2B5EF4-FFF2-40B4-BE49-F238E27FC236}">
                  <a16:creationId xmlns:a16="http://schemas.microsoft.com/office/drawing/2014/main" id="{29E1F13C-9562-442E-AA3B-8ADFF2F3EE1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9" name="Google Shape;393;p20">
              <a:extLst>
                <a:ext uri="{FF2B5EF4-FFF2-40B4-BE49-F238E27FC236}">
                  <a16:creationId xmlns:a16="http://schemas.microsoft.com/office/drawing/2014/main" id="{6ACBAD75-6477-4A7E-8E7F-C4FCEF05510B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0" name="Google Shape;394;p20">
              <a:extLst>
                <a:ext uri="{FF2B5EF4-FFF2-40B4-BE49-F238E27FC236}">
                  <a16:creationId xmlns:a16="http://schemas.microsoft.com/office/drawing/2014/main" id="{99B5923B-8083-4AD2-9B96-05F5FECC73AB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1" name="Google Shape;395;p20">
              <a:extLst>
                <a:ext uri="{FF2B5EF4-FFF2-40B4-BE49-F238E27FC236}">
                  <a16:creationId xmlns:a16="http://schemas.microsoft.com/office/drawing/2014/main" id="{DEA2A9AC-6E26-4182-B453-CE954BD9B2DE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2" name="Google Shape;396;p20">
              <a:extLst>
                <a:ext uri="{FF2B5EF4-FFF2-40B4-BE49-F238E27FC236}">
                  <a16:creationId xmlns:a16="http://schemas.microsoft.com/office/drawing/2014/main" id="{DC3533EB-1684-4751-8B9C-BCA107B205A4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AAB7173-7106-426E-834B-A62CA8DCB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12471" y="-985816"/>
            <a:ext cx="6883707" cy="6883707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E14FAA2-F9E4-482D-8DC1-913369308762}"/>
              </a:ext>
            </a:extLst>
          </p:cNvPr>
          <p:cNvSpPr txBox="1"/>
          <p:nvPr/>
        </p:nvSpPr>
        <p:spPr>
          <a:xfrm>
            <a:off x="5700823" y="1056028"/>
            <a:ext cx="47920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Cố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gắng</a:t>
            </a:r>
            <a:b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làm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bài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đúng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b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</a:b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nhanh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nhất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sưu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tầm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nhiều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huy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hiệu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hôm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nay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cùng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 Mint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j-lt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4D3DC09-7937-4448-918C-840D7B4870E4}"/>
              </a:ext>
            </a:extLst>
          </p:cNvPr>
          <p:cNvGrpSpPr/>
          <p:nvPr/>
        </p:nvGrpSpPr>
        <p:grpSpPr>
          <a:xfrm>
            <a:off x="10517258" y="228600"/>
            <a:ext cx="1385283" cy="1167511"/>
            <a:chOff x="1453139" y="3602699"/>
            <a:chExt cx="1033356" cy="983092"/>
          </a:xfrm>
        </p:grpSpPr>
        <p:sp>
          <p:nvSpPr>
            <p:cNvPr id="81" name="Google Shape;1399;p36">
              <a:extLst>
                <a:ext uri="{FF2B5EF4-FFF2-40B4-BE49-F238E27FC236}">
                  <a16:creationId xmlns:a16="http://schemas.microsoft.com/office/drawing/2014/main" id="{09FEAB1D-3D37-4147-A2BA-4F333B34FAD4}"/>
                </a:ext>
              </a:extLst>
            </p:cNvPr>
            <p:cNvSpPr/>
            <p:nvPr/>
          </p:nvSpPr>
          <p:spPr>
            <a:xfrm rot="20986198">
              <a:off x="1453139" y="3602699"/>
              <a:ext cx="1033356" cy="983092"/>
            </a:xfrm>
            <a:custGeom>
              <a:avLst/>
              <a:gdLst/>
              <a:ahLst/>
              <a:cxnLst/>
              <a:rect l="l" t="t" r="r" b="b"/>
              <a:pathLst>
                <a:path w="26935" h="25373" extrusionOk="0">
                  <a:moveTo>
                    <a:pt x="14199" y="1"/>
                  </a:moveTo>
                  <a:cubicBezTo>
                    <a:pt x="14193" y="1"/>
                    <a:pt x="14186" y="1"/>
                    <a:pt x="14180" y="1"/>
                  </a:cubicBezTo>
                  <a:cubicBezTo>
                    <a:pt x="12902" y="51"/>
                    <a:pt x="10301" y="4555"/>
                    <a:pt x="10008" y="4555"/>
                  </a:cubicBezTo>
                  <a:cubicBezTo>
                    <a:pt x="10008" y="4555"/>
                    <a:pt x="10007" y="4555"/>
                    <a:pt x="10007" y="4555"/>
                  </a:cubicBezTo>
                  <a:cubicBezTo>
                    <a:pt x="9925" y="4550"/>
                    <a:pt x="9844" y="4548"/>
                    <a:pt x="9765" y="4548"/>
                  </a:cubicBezTo>
                  <a:cubicBezTo>
                    <a:pt x="6606" y="4548"/>
                    <a:pt x="5028" y="8118"/>
                    <a:pt x="5073" y="8347"/>
                  </a:cubicBezTo>
                  <a:cubicBezTo>
                    <a:pt x="5123" y="8586"/>
                    <a:pt x="758" y="8682"/>
                    <a:pt x="381" y="10814"/>
                  </a:cubicBezTo>
                  <a:cubicBezTo>
                    <a:pt x="1" y="12947"/>
                    <a:pt x="5692" y="16505"/>
                    <a:pt x="6069" y="16694"/>
                  </a:cubicBezTo>
                  <a:cubicBezTo>
                    <a:pt x="6449" y="16885"/>
                    <a:pt x="2514" y="23287"/>
                    <a:pt x="5358" y="24948"/>
                  </a:cubicBezTo>
                  <a:cubicBezTo>
                    <a:pt x="5822" y="25218"/>
                    <a:pt x="6354" y="25331"/>
                    <a:pt x="6921" y="25331"/>
                  </a:cubicBezTo>
                  <a:cubicBezTo>
                    <a:pt x="9830" y="25331"/>
                    <a:pt x="13649" y="22330"/>
                    <a:pt x="13846" y="22054"/>
                  </a:cubicBezTo>
                  <a:cubicBezTo>
                    <a:pt x="13853" y="22043"/>
                    <a:pt x="13865" y="22038"/>
                    <a:pt x="13881" y="22038"/>
                  </a:cubicBezTo>
                  <a:cubicBezTo>
                    <a:pt x="14080" y="22038"/>
                    <a:pt x="14930" y="22873"/>
                    <a:pt x="16029" y="23704"/>
                  </a:cubicBezTo>
                  <a:cubicBezTo>
                    <a:pt x="17125" y="24537"/>
                    <a:pt x="18470" y="25372"/>
                    <a:pt x="19658" y="25372"/>
                  </a:cubicBezTo>
                  <a:cubicBezTo>
                    <a:pt x="20143" y="25372"/>
                    <a:pt x="20603" y="25233"/>
                    <a:pt x="21008" y="24898"/>
                  </a:cubicBezTo>
                  <a:cubicBezTo>
                    <a:pt x="23475" y="22860"/>
                    <a:pt x="21481" y="17738"/>
                    <a:pt x="21247" y="17404"/>
                  </a:cubicBezTo>
                  <a:cubicBezTo>
                    <a:pt x="21008" y="17074"/>
                    <a:pt x="25796" y="15936"/>
                    <a:pt x="26365" y="13185"/>
                  </a:cubicBezTo>
                  <a:cubicBezTo>
                    <a:pt x="26934" y="10434"/>
                    <a:pt x="22811" y="9485"/>
                    <a:pt x="22573" y="9439"/>
                  </a:cubicBezTo>
                  <a:cubicBezTo>
                    <a:pt x="22335" y="9393"/>
                    <a:pt x="22619" y="6829"/>
                    <a:pt x="21389" y="5504"/>
                  </a:cubicBezTo>
                  <a:cubicBezTo>
                    <a:pt x="20631" y="4687"/>
                    <a:pt x="19424" y="4516"/>
                    <a:pt x="18541" y="4516"/>
                  </a:cubicBezTo>
                  <a:cubicBezTo>
                    <a:pt x="17987" y="4516"/>
                    <a:pt x="17560" y="4583"/>
                    <a:pt x="17451" y="4601"/>
                  </a:cubicBezTo>
                  <a:cubicBezTo>
                    <a:pt x="17449" y="4601"/>
                    <a:pt x="17448" y="4601"/>
                    <a:pt x="17446" y="4601"/>
                  </a:cubicBezTo>
                  <a:cubicBezTo>
                    <a:pt x="17298" y="4601"/>
                    <a:pt x="16806" y="3452"/>
                    <a:pt x="16187" y="2302"/>
                  </a:cubicBezTo>
                  <a:cubicBezTo>
                    <a:pt x="15572" y="1150"/>
                    <a:pt x="14833" y="1"/>
                    <a:pt x="14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9525" dir="193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00;p36">
              <a:extLst>
                <a:ext uri="{FF2B5EF4-FFF2-40B4-BE49-F238E27FC236}">
                  <a16:creationId xmlns:a16="http://schemas.microsoft.com/office/drawing/2014/main" id="{968457EF-3C03-4B7E-9F0B-0B40A889146D}"/>
                </a:ext>
              </a:extLst>
            </p:cNvPr>
            <p:cNvSpPr/>
            <p:nvPr/>
          </p:nvSpPr>
          <p:spPr>
            <a:xfrm rot="20986198">
              <a:off x="1555831" y="3729779"/>
              <a:ext cx="805470" cy="766234"/>
            </a:xfrm>
            <a:custGeom>
              <a:avLst/>
              <a:gdLst/>
              <a:ahLst/>
              <a:cxnLst/>
              <a:rect l="l" t="t" r="r" b="b"/>
              <a:pathLst>
                <a:path w="20995" h="19776" extrusionOk="0">
                  <a:moveTo>
                    <a:pt x="11596" y="1"/>
                  </a:moveTo>
                  <a:cubicBezTo>
                    <a:pt x="10417" y="1"/>
                    <a:pt x="8316" y="4113"/>
                    <a:pt x="7418" y="5339"/>
                  </a:cubicBezTo>
                  <a:cubicBezTo>
                    <a:pt x="7030" y="5862"/>
                    <a:pt x="500" y="7006"/>
                    <a:pt x="252" y="8252"/>
                  </a:cubicBezTo>
                  <a:cubicBezTo>
                    <a:pt x="1" y="9502"/>
                    <a:pt x="5000" y="12253"/>
                    <a:pt x="5165" y="12670"/>
                  </a:cubicBezTo>
                  <a:cubicBezTo>
                    <a:pt x="5334" y="13087"/>
                    <a:pt x="2917" y="18668"/>
                    <a:pt x="4332" y="19585"/>
                  </a:cubicBezTo>
                  <a:cubicBezTo>
                    <a:pt x="4475" y="19677"/>
                    <a:pt x="4648" y="19719"/>
                    <a:pt x="4845" y="19719"/>
                  </a:cubicBezTo>
                  <a:cubicBezTo>
                    <a:pt x="6600" y="19719"/>
                    <a:pt x="10207" y="16408"/>
                    <a:pt x="10582" y="16334"/>
                  </a:cubicBezTo>
                  <a:cubicBezTo>
                    <a:pt x="10586" y="16333"/>
                    <a:pt x="10590" y="16333"/>
                    <a:pt x="10595" y="16333"/>
                  </a:cubicBezTo>
                  <a:cubicBezTo>
                    <a:pt x="10818" y="16333"/>
                    <a:pt x="11890" y="17192"/>
                    <a:pt x="13109" y="18053"/>
                  </a:cubicBezTo>
                  <a:cubicBezTo>
                    <a:pt x="14328" y="18914"/>
                    <a:pt x="15693" y="19775"/>
                    <a:pt x="16503" y="19775"/>
                  </a:cubicBezTo>
                  <a:cubicBezTo>
                    <a:pt x="16664" y="19775"/>
                    <a:pt x="16803" y="19742"/>
                    <a:pt x="16914" y="19667"/>
                  </a:cubicBezTo>
                  <a:cubicBezTo>
                    <a:pt x="18164" y="18834"/>
                    <a:pt x="16164" y="14002"/>
                    <a:pt x="15830" y="13503"/>
                  </a:cubicBezTo>
                  <a:cubicBezTo>
                    <a:pt x="15496" y="13001"/>
                    <a:pt x="20995" y="11338"/>
                    <a:pt x="20995" y="9502"/>
                  </a:cubicBezTo>
                  <a:cubicBezTo>
                    <a:pt x="20995" y="7670"/>
                    <a:pt x="15830" y="7006"/>
                    <a:pt x="15079" y="6919"/>
                  </a:cubicBezTo>
                  <a:cubicBezTo>
                    <a:pt x="14332" y="6837"/>
                    <a:pt x="12831" y="174"/>
                    <a:pt x="11664" y="5"/>
                  </a:cubicBezTo>
                  <a:cubicBezTo>
                    <a:pt x="11641" y="2"/>
                    <a:pt x="11619" y="1"/>
                    <a:pt x="115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01;p36">
              <a:extLst>
                <a:ext uri="{FF2B5EF4-FFF2-40B4-BE49-F238E27FC236}">
                  <a16:creationId xmlns:a16="http://schemas.microsoft.com/office/drawing/2014/main" id="{37BF6981-DF04-4330-B00C-77516931B493}"/>
                </a:ext>
              </a:extLst>
            </p:cNvPr>
            <p:cNvSpPr/>
            <p:nvPr/>
          </p:nvSpPr>
          <p:spPr>
            <a:xfrm rot="20986198">
              <a:off x="1942157" y="4129931"/>
              <a:ext cx="89083" cy="153356"/>
            </a:xfrm>
            <a:custGeom>
              <a:avLst/>
              <a:gdLst/>
              <a:ahLst/>
              <a:cxnLst/>
              <a:rect l="l" t="t" r="r" b="b"/>
              <a:pathLst>
                <a:path w="2322" h="3958" extrusionOk="0">
                  <a:moveTo>
                    <a:pt x="624" y="1"/>
                  </a:moveTo>
                  <a:cubicBezTo>
                    <a:pt x="501" y="1"/>
                    <a:pt x="392" y="89"/>
                    <a:pt x="371" y="214"/>
                  </a:cubicBezTo>
                  <a:cubicBezTo>
                    <a:pt x="331" y="482"/>
                    <a:pt x="0" y="2853"/>
                    <a:pt x="698" y="3663"/>
                  </a:cubicBezTo>
                  <a:cubicBezTo>
                    <a:pt x="864" y="3855"/>
                    <a:pt x="1082" y="3957"/>
                    <a:pt x="1327" y="3957"/>
                  </a:cubicBezTo>
                  <a:cubicBezTo>
                    <a:pt x="1485" y="3957"/>
                    <a:pt x="1631" y="3891"/>
                    <a:pt x="1746" y="3762"/>
                  </a:cubicBezTo>
                  <a:cubicBezTo>
                    <a:pt x="2322" y="3127"/>
                    <a:pt x="2120" y="776"/>
                    <a:pt x="2077" y="310"/>
                  </a:cubicBezTo>
                  <a:cubicBezTo>
                    <a:pt x="2062" y="179"/>
                    <a:pt x="1959" y="84"/>
                    <a:pt x="1829" y="84"/>
                  </a:cubicBezTo>
                  <a:cubicBezTo>
                    <a:pt x="1820" y="84"/>
                    <a:pt x="1811" y="84"/>
                    <a:pt x="1803" y="85"/>
                  </a:cubicBezTo>
                  <a:cubicBezTo>
                    <a:pt x="1664" y="99"/>
                    <a:pt x="1565" y="221"/>
                    <a:pt x="1578" y="360"/>
                  </a:cubicBezTo>
                  <a:cubicBezTo>
                    <a:pt x="1684" y="1424"/>
                    <a:pt x="1690" y="3081"/>
                    <a:pt x="1377" y="3428"/>
                  </a:cubicBezTo>
                  <a:cubicBezTo>
                    <a:pt x="1350" y="3458"/>
                    <a:pt x="1333" y="3458"/>
                    <a:pt x="1327" y="3458"/>
                  </a:cubicBezTo>
                  <a:cubicBezTo>
                    <a:pt x="1227" y="3458"/>
                    <a:pt x="1148" y="3422"/>
                    <a:pt x="1079" y="3339"/>
                  </a:cubicBezTo>
                  <a:cubicBezTo>
                    <a:pt x="662" y="2857"/>
                    <a:pt x="728" y="1213"/>
                    <a:pt x="867" y="287"/>
                  </a:cubicBezTo>
                  <a:cubicBezTo>
                    <a:pt x="887" y="151"/>
                    <a:pt x="794" y="23"/>
                    <a:pt x="655" y="3"/>
                  </a:cubicBezTo>
                  <a:cubicBezTo>
                    <a:pt x="645" y="1"/>
                    <a:pt x="634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02;p36">
              <a:extLst>
                <a:ext uri="{FF2B5EF4-FFF2-40B4-BE49-F238E27FC236}">
                  <a16:creationId xmlns:a16="http://schemas.microsoft.com/office/drawing/2014/main" id="{0058F278-985A-4135-AFC2-0C5E0626C0CE}"/>
                </a:ext>
              </a:extLst>
            </p:cNvPr>
            <p:cNvSpPr/>
            <p:nvPr/>
          </p:nvSpPr>
          <p:spPr>
            <a:xfrm rot="20986198">
              <a:off x="1896576" y="4011772"/>
              <a:ext cx="102281" cy="62846"/>
            </a:xfrm>
            <a:custGeom>
              <a:avLst/>
              <a:gdLst/>
              <a:ahLst/>
              <a:cxnLst/>
              <a:rect l="l" t="t" r="r" b="b"/>
              <a:pathLst>
                <a:path w="2666" h="1622" extrusionOk="0">
                  <a:moveTo>
                    <a:pt x="1481" y="0"/>
                  </a:moveTo>
                  <a:cubicBezTo>
                    <a:pt x="717" y="0"/>
                    <a:pt x="292" y="788"/>
                    <a:pt x="292" y="788"/>
                  </a:cubicBezTo>
                  <a:cubicBezTo>
                    <a:pt x="1" y="874"/>
                    <a:pt x="417" y="1621"/>
                    <a:pt x="417" y="1621"/>
                  </a:cubicBezTo>
                  <a:cubicBezTo>
                    <a:pt x="809" y="900"/>
                    <a:pt x="1220" y="675"/>
                    <a:pt x="1579" y="675"/>
                  </a:cubicBezTo>
                  <a:cubicBezTo>
                    <a:pt x="2172" y="675"/>
                    <a:pt x="2626" y="1290"/>
                    <a:pt x="2626" y="1290"/>
                  </a:cubicBezTo>
                  <a:lnTo>
                    <a:pt x="2665" y="579"/>
                  </a:lnTo>
                  <a:cubicBezTo>
                    <a:pt x="2211" y="150"/>
                    <a:pt x="1814" y="0"/>
                    <a:pt x="14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03;p36">
              <a:extLst>
                <a:ext uri="{FF2B5EF4-FFF2-40B4-BE49-F238E27FC236}">
                  <a16:creationId xmlns:a16="http://schemas.microsoft.com/office/drawing/2014/main" id="{E6A4A9C9-375C-4BC7-9108-2C8EAE32F6D9}"/>
                </a:ext>
              </a:extLst>
            </p:cNvPr>
            <p:cNvSpPr/>
            <p:nvPr/>
          </p:nvSpPr>
          <p:spPr>
            <a:xfrm rot="20986198">
              <a:off x="1985162" y="3816653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1" y="1"/>
                  </a:moveTo>
                  <a:cubicBezTo>
                    <a:pt x="3516" y="1"/>
                    <a:pt x="3510" y="1"/>
                    <a:pt x="3505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4" y="10331"/>
                    <a:pt x="3561" y="10331"/>
                  </a:cubicBezTo>
                  <a:cubicBezTo>
                    <a:pt x="3567" y="10331"/>
                    <a:pt x="3572" y="10331"/>
                    <a:pt x="3578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8" y="1"/>
                    <a:pt x="3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04;p36">
              <a:extLst>
                <a:ext uri="{FF2B5EF4-FFF2-40B4-BE49-F238E27FC236}">
                  <a16:creationId xmlns:a16="http://schemas.microsoft.com/office/drawing/2014/main" id="{D5E82681-A2C7-4F6A-AF5D-7C040B621F5A}"/>
                </a:ext>
              </a:extLst>
            </p:cNvPr>
            <p:cNvSpPr/>
            <p:nvPr/>
          </p:nvSpPr>
          <p:spPr>
            <a:xfrm rot="20986198">
              <a:off x="2006727" y="3847693"/>
              <a:ext cx="228502" cy="338287"/>
            </a:xfrm>
            <a:custGeom>
              <a:avLst/>
              <a:gdLst/>
              <a:ahLst/>
              <a:cxnLst/>
              <a:rect l="l" t="t" r="r" b="b"/>
              <a:pathLst>
                <a:path w="5956" h="8731" extrusionOk="0">
                  <a:moveTo>
                    <a:pt x="2950" y="1"/>
                  </a:moveTo>
                  <a:cubicBezTo>
                    <a:pt x="1677" y="7"/>
                    <a:pt x="599" y="1191"/>
                    <a:pt x="182" y="2847"/>
                  </a:cubicBezTo>
                  <a:cubicBezTo>
                    <a:pt x="63" y="3327"/>
                    <a:pt x="0" y="3847"/>
                    <a:pt x="3" y="4389"/>
                  </a:cubicBezTo>
                  <a:cubicBezTo>
                    <a:pt x="11" y="5245"/>
                    <a:pt x="182" y="6042"/>
                    <a:pt x="480" y="6713"/>
                  </a:cubicBezTo>
                  <a:cubicBezTo>
                    <a:pt x="572" y="6928"/>
                    <a:pt x="678" y="7127"/>
                    <a:pt x="794" y="7311"/>
                  </a:cubicBezTo>
                  <a:cubicBezTo>
                    <a:pt x="1154" y="7890"/>
                    <a:pt x="1624" y="8326"/>
                    <a:pt x="2153" y="8552"/>
                  </a:cubicBezTo>
                  <a:cubicBezTo>
                    <a:pt x="2417" y="8668"/>
                    <a:pt x="2695" y="8731"/>
                    <a:pt x="2988" y="8731"/>
                  </a:cubicBezTo>
                  <a:cubicBezTo>
                    <a:pt x="2995" y="8731"/>
                    <a:pt x="3002" y="8731"/>
                    <a:pt x="3010" y="8730"/>
                  </a:cubicBezTo>
                  <a:cubicBezTo>
                    <a:pt x="4487" y="8720"/>
                    <a:pt x="5705" y="7130"/>
                    <a:pt x="5919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8" y="7"/>
                    <a:pt x="3042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05;p36">
              <a:extLst>
                <a:ext uri="{FF2B5EF4-FFF2-40B4-BE49-F238E27FC236}">
                  <a16:creationId xmlns:a16="http://schemas.microsoft.com/office/drawing/2014/main" id="{83B60A46-FB60-4368-B553-C93034250304}"/>
                </a:ext>
              </a:extLst>
            </p:cNvPr>
            <p:cNvSpPr/>
            <p:nvPr/>
          </p:nvSpPr>
          <p:spPr>
            <a:xfrm rot="20986198">
              <a:off x="2014553" y="3859359"/>
              <a:ext cx="212810" cy="314962"/>
            </a:xfrm>
            <a:custGeom>
              <a:avLst/>
              <a:gdLst/>
              <a:ahLst/>
              <a:cxnLst/>
              <a:rect l="l" t="t" r="r" b="b"/>
              <a:pathLst>
                <a:path w="5547" h="8129" extrusionOk="0">
                  <a:moveTo>
                    <a:pt x="2746" y="0"/>
                  </a:moveTo>
                  <a:cubicBezTo>
                    <a:pt x="1562" y="7"/>
                    <a:pt x="557" y="1111"/>
                    <a:pt x="173" y="2653"/>
                  </a:cubicBezTo>
                  <a:cubicBezTo>
                    <a:pt x="60" y="3099"/>
                    <a:pt x="1" y="3581"/>
                    <a:pt x="5" y="4084"/>
                  </a:cubicBezTo>
                  <a:cubicBezTo>
                    <a:pt x="11" y="4881"/>
                    <a:pt x="173" y="5625"/>
                    <a:pt x="448" y="6250"/>
                  </a:cubicBezTo>
                  <a:cubicBezTo>
                    <a:pt x="533" y="6449"/>
                    <a:pt x="633" y="6637"/>
                    <a:pt x="739" y="6806"/>
                  </a:cubicBezTo>
                  <a:cubicBezTo>
                    <a:pt x="1076" y="7345"/>
                    <a:pt x="1513" y="7752"/>
                    <a:pt x="2005" y="7960"/>
                  </a:cubicBezTo>
                  <a:cubicBezTo>
                    <a:pt x="2250" y="8069"/>
                    <a:pt x="2511" y="8129"/>
                    <a:pt x="2781" y="8129"/>
                  </a:cubicBezTo>
                  <a:cubicBezTo>
                    <a:pt x="2788" y="8129"/>
                    <a:pt x="2795" y="8129"/>
                    <a:pt x="2802" y="8129"/>
                  </a:cubicBezTo>
                  <a:cubicBezTo>
                    <a:pt x="4178" y="8118"/>
                    <a:pt x="5312" y="6641"/>
                    <a:pt x="5510" y="4706"/>
                  </a:cubicBezTo>
                  <a:cubicBezTo>
                    <a:pt x="5533" y="4491"/>
                    <a:pt x="5547" y="4269"/>
                    <a:pt x="5544" y="4045"/>
                  </a:cubicBezTo>
                  <a:cubicBezTo>
                    <a:pt x="5540" y="3512"/>
                    <a:pt x="5467" y="3006"/>
                    <a:pt x="5335" y="2540"/>
                  </a:cubicBezTo>
                  <a:cubicBezTo>
                    <a:pt x="5275" y="2319"/>
                    <a:pt x="5203" y="2113"/>
                    <a:pt x="5120" y="1915"/>
                  </a:cubicBezTo>
                  <a:cubicBezTo>
                    <a:pt x="4667" y="863"/>
                    <a:pt x="3897" y="133"/>
                    <a:pt x="3010" y="17"/>
                  </a:cubicBezTo>
                  <a:cubicBezTo>
                    <a:pt x="2925" y="7"/>
                    <a:pt x="2835" y="0"/>
                    <a:pt x="27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06;p36">
              <a:extLst>
                <a:ext uri="{FF2B5EF4-FFF2-40B4-BE49-F238E27FC236}">
                  <a16:creationId xmlns:a16="http://schemas.microsoft.com/office/drawing/2014/main" id="{208F8AF9-F30A-4536-89EC-022358D60653}"/>
                </a:ext>
              </a:extLst>
            </p:cNvPr>
            <p:cNvSpPr/>
            <p:nvPr/>
          </p:nvSpPr>
          <p:spPr>
            <a:xfrm rot="20986198">
              <a:off x="2075978" y="3942143"/>
              <a:ext cx="83022" cy="137005"/>
            </a:xfrm>
            <a:custGeom>
              <a:avLst/>
              <a:gdLst/>
              <a:ahLst/>
              <a:cxnLst/>
              <a:rect l="l" t="t" r="r" b="b"/>
              <a:pathLst>
                <a:path w="2164" h="3536" extrusionOk="0">
                  <a:moveTo>
                    <a:pt x="1078" y="1"/>
                  </a:moveTo>
                  <a:cubicBezTo>
                    <a:pt x="902" y="1"/>
                    <a:pt x="725" y="75"/>
                    <a:pt x="592" y="222"/>
                  </a:cubicBezTo>
                  <a:cubicBezTo>
                    <a:pt x="1" y="883"/>
                    <a:pt x="219" y="3069"/>
                    <a:pt x="245" y="3314"/>
                  </a:cubicBezTo>
                  <a:cubicBezTo>
                    <a:pt x="262" y="3442"/>
                    <a:pt x="368" y="3535"/>
                    <a:pt x="493" y="3535"/>
                  </a:cubicBezTo>
                  <a:lnTo>
                    <a:pt x="523" y="3535"/>
                  </a:lnTo>
                  <a:cubicBezTo>
                    <a:pt x="659" y="3518"/>
                    <a:pt x="758" y="3396"/>
                    <a:pt x="744" y="3261"/>
                  </a:cubicBezTo>
                  <a:cubicBezTo>
                    <a:pt x="652" y="2415"/>
                    <a:pt x="629" y="930"/>
                    <a:pt x="966" y="556"/>
                  </a:cubicBezTo>
                  <a:cubicBezTo>
                    <a:pt x="1013" y="503"/>
                    <a:pt x="1045" y="496"/>
                    <a:pt x="1079" y="496"/>
                  </a:cubicBezTo>
                  <a:cubicBezTo>
                    <a:pt x="1108" y="496"/>
                    <a:pt x="1148" y="503"/>
                    <a:pt x="1194" y="556"/>
                  </a:cubicBezTo>
                  <a:cubicBezTo>
                    <a:pt x="1535" y="933"/>
                    <a:pt x="1535" y="2391"/>
                    <a:pt x="1456" y="3221"/>
                  </a:cubicBezTo>
                  <a:cubicBezTo>
                    <a:pt x="1439" y="3360"/>
                    <a:pt x="1541" y="3482"/>
                    <a:pt x="1677" y="3495"/>
                  </a:cubicBezTo>
                  <a:cubicBezTo>
                    <a:pt x="1684" y="3496"/>
                    <a:pt x="1691" y="3496"/>
                    <a:pt x="1697" y="3496"/>
                  </a:cubicBezTo>
                  <a:cubicBezTo>
                    <a:pt x="1830" y="3496"/>
                    <a:pt x="1939" y="3400"/>
                    <a:pt x="1952" y="3271"/>
                  </a:cubicBezTo>
                  <a:cubicBezTo>
                    <a:pt x="1975" y="3026"/>
                    <a:pt x="2163" y="880"/>
                    <a:pt x="1564" y="222"/>
                  </a:cubicBezTo>
                  <a:cubicBezTo>
                    <a:pt x="1432" y="75"/>
                    <a:pt x="1255" y="1"/>
                    <a:pt x="1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07;p36">
              <a:extLst>
                <a:ext uri="{FF2B5EF4-FFF2-40B4-BE49-F238E27FC236}">
                  <a16:creationId xmlns:a16="http://schemas.microsoft.com/office/drawing/2014/main" id="{3CACE7D0-1A2D-45F7-B2D0-322F7CD140A5}"/>
                </a:ext>
              </a:extLst>
            </p:cNvPr>
            <p:cNvSpPr/>
            <p:nvPr/>
          </p:nvSpPr>
          <p:spPr>
            <a:xfrm rot="20986198">
              <a:off x="2050754" y="3954514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6" y="0"/>
                  </a:moveTo>
                  <a:lnTo>
                    <a:pt x="2886" y="1587"/>
                  </a:lnTo>
                  <a:cubicBezTo>
                    <a:pt x="2903" y="2196"/>
                    <a:pt x="2853" y="2738"/>
                    <a:pt x="2844" y="2854"/>
                  </a:cubicBezTo>
                  <a:cubicBezTo>
                    <a:pt x="2830" y="2982"/>
                    <a:pt x="2721" y="3078"/>
                    <a:pt x="2592" y="3078"/>
                  </a:cubicBezTo>
                  <a:lnTo>
                    <a:pt x="2569" y="3078"/>
                  </a:lnTo>
                  <a:cubicBezTo>
                    <a:pt x="2433" y="3065"/>
                    <a:pt x="2331" y="2943"/>
                    <a:pt x="2348" y="2804"/>
                  </a:cubicBezTo>
                  <a:cubicBezTo>
                    <a:pt x="2367" y="2586"/>
                    <a:pt x="2384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3" y="2814"/>
                    <a:pt x="1636" y="2844"/>
                  </a:cubicBezTo>
                  <a:cubicBezTo>
                    <a:pt x="1650" y="2979"/>
                    <a:pt x="1551" y="3101"/>
                    <a:pt x="1415" y="3118"/>
                  </a:cubicBezTo>
                  <a:lnTo>
                    <a:pt x="1385" y="3118"/>
                  </a:lnTo>
                  <a:cubicBezTo>
                    <a:pt x="1345" y="3118"/>
                    <a:pt x="1302" y="3109"/>
                    <a:pt x="1270" y="3092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6" y="5420"/>
                  </a:cubicBezTo>
                  <a:lnTo>
                    <a:pt x="4771" y="2166"/>
                  </a:lnTo>
                  <a:cubicBezTo>
                    <a:pt x="4794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1" y="972"/>
                    <a:pt x="4728" y="466"/>
                    <a:pt x="45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08;p36">
              <a:extLst>
                <a:ext uri="{FF2B5EF4-FFF2-40B4-BE49-F238E27FC236}">
                  <a16:creationId xmlns:a16="http://schemas.microsoft.com/office/drawing/2014/main" id="{0FEFCF61-20DD-4CDF-8C7E-290F5B2D2A52}"/>
                </a:ext>
              </a:extLst>
            </p:cNvPr>
            <p:cNvSpPr/>
            <p:nvPr/>
          </p:nvSpPr>
          <p:spPr>
            <a:xfrm rot="20986198">
              <a:off x="2097197" y="4018399"/>
              <a:ext cx="62727" cy="59358"/>
            </a:xfrm>
            <a:custGeom>
              <a:avLst/>
              <a:gdLst/>
              <a:ahLst/>
              <a:cxnLst/>
              <a:rect l="l" t="t" r="r" b="b"/>
              <a:pathLst>
                <a:path w="1635" h="1532" extrusionOk="0">
                  <a:moveTo>
                    <a:pt x="1617" y="0"/>
                  </a:moveTo>
                  <a:lnTo>
                    <a:pt x="1118" y="463"/>
                  </a:lnTo>
                  <a:cubicBezTo>
                    <a:pt x="1115" y="738"/>
                    <a:pt x="1098" y="999"/>
                    <a:pt x="1079" y="1217"/>
                  </a:cubicBezTo>
                  <a:cubicBezTo>
                    <a:pt x="1062" y="1356"/>
                    <a:pt x="1164" y="1478"/>
                    <a:pt x="1300" y="1491"/>
                  </a:cubicBezTo>
                  <a:lnTo>
                    <a:pt x="1323" y="1491"/>
                  </a:lnTo>
                  <a:cubicBezTo>
                    <a:pt x="1452" y="1491"/>
                    <a:pt x="1561" y="1395"/>
                    <a:pt x="1575" y="1267"/>
                  </a:cubicBezTo>
                  <a:cubicBezTo>
                    <a:pt x="1584" y="1151"/>
                    <a:pt x="1634" y="609"/>
                    <a:pt x="1617" y="0"/>
                  </a:cubicBezTo>
                  <a:close/>
                  <a:moveTo>
                    <a:pt x="358" y="1171"/>
                  </a:moveTo>
                  <a:lnTo>
                    <a:pt x="1" y="1505"/>
                  </a:lnTo>
                  <a:cubicBezTo>
                    <a:pt x="33" y="1522"/>
                    <a:pt x="76" y="1531"/>
                    <a:pt x="116" y="1531"/>
                  </a:cubicBezTo>
                  <a:lnTo>
                    <a:pt x="146" y="1531"/>
                  </a:lnTo>
                  <a:cubicBezTo>
                    <a:pt x="282" y="1514"/>
                    <a:pt x="381" y="1392"/>
                    <a:pt x="367" y="1257"/>
                  </a:cubicBezTo>
                  <a:cubicBezTo>
                    <a:pt x="364" y="1227"/>
                    <a:pt x="361" y="1200"/>
                    <a:pt x="358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09;p36">
              <a:extLst>
                <a:ext uri="{FF2B5EF4-FFF2-40B4-BE49-F238E27FC236}">
                  <a16:creationId xmlns:a16="http://schemas.microsoft.com/office/drawing/2014/main" id="{3B324047-F64F-41B8-BA96-2CBA82DEEB1F}"/>
                </a:ext>
              </a:extLst>
            </p:cNvPr>
            <p:cNvSpPr/>
            <p:nvPr/>
          </p:nvSpPr>
          <p:spPr>
            <a:xfrm rot="20986198">
              <a:off x="2008496" y="3862046"/>
              <a:ext cx="196275" cy="241541"/>
            </a:xfrm>
            <a:custGeom>
              <a:avLst/>
              <a:gdLst/>
              <a:ahLst/>
              <a:cxnLst/>
              <a:rect l="l" t="t" r="r" b="b"/>
              <a:pathLst>
                <a:path w="5116" h="6234" extrusionOk="0">
                  <a:moveTo>
                    <a:pt x="2706" y="2602"/>
                  </a:moveTo>
                  <a:cubicBezTo>
                    <a:pt x="2672" y="2602"/>
                    <a:pt x="2640" y="2609"/>
                    <a:pt x="2593" y="2662"/>
                  </a:cubicBezTo>
                  <a:cubicBezTo>
                    <a:pt x="2355" y="2926"/>
                    <a:pt x="2295" y="3743"/>
                    <a:pt x="2315" y="4497"/>
                  </a:cubicBezTo>
                  <a:lnTo>
                    <a:pt x="3106" y="3763"/>
                  </a:lnTo>
                  <a:cubicBezTo>
                    <a:pt x="3069" y="3274"/>
                    <a:pt x="2987" y="2844"/>
                    <a:pt x="2821" y="2662"/>
                  </a:cubicBezTo>
                  <a:cubicBezTo>
                    <a:pt x="2775" y="2609"/>
                    <a:pt x="2735" y="2602"/>
                    <a:pt x="2706" y="2602"/>
                  </a:cubicBezTo>
                  <a:close/>
                  <a:moveTo>
                    <a:pt x="3006" y="0"/>
                  </a:moveTo>
                  <a:lnTo>
                    <a:pt x="169" y="2636"/>
                  </a:lnTo>
                  <a:cubicBezTo>
                    <a:pt x="60" y="3068"/>
                    <a:pt x="1" y="3541"/>
                    <a:pt x="1" y="4031"/>
                  </a:cubicBezTo>
                  <a:lnTo>
                    <a:pt x="1" y="4067"/>
                  </a:lnTo>
                  <a:cubicBezTo>
                    <a:pt x="7" y="4864"/>
                    <a:pt x="169" y="5608"/>
                    <a:pt x="444" y="6233"/>
                  </a:cubicBezTo>
                  <a:lnTo>
                    <a:pt x="1833" y="4944"/>
                  </a:lnTo>
                  <a:cubicBezTo>
                    <a:pt x="1787" y="4199"/>
                    <a:pt x="1770" y="2827"/>
                    <a:pt x="2219" y="2328"/>
                  </a:cubicBezTo>
                  <a:cubicBezTo>
                    <a:pt x="2352" y="2179"/>
                    <a:pt x="2530" y="2106"/>
                    <a:pt x="2706" y="2106"/>
                  </a:cubicBezTo>
                  <a:cubicBezTo>
                    <a:pt x="2881" y="2106"/>
                    <a:pt x="3060" y="2179"/>
                    <a:pt x="3191" y="2328"/>
                  </a:cubicBezTo>
                  <a:cubicBezTo>
                    <a:pt x="3390" y="2543"/>
                    <a:pt x="3502" y="2923"/>
                    <a:pt x="3562" y="3340"/>
                  </a:cubicBezTo>
                  <a:lnTo>
                    <a:pt x="5116" y="1898"/>
                  </a:lnTo>
                  <a:cubicBezTo>
                    <a:pt x="4663" y="846"/>
                    <a:pt x="3893" y="116"/>
                    <a:pt x="3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10;p36">
              <a:extLst>
                <a:ext uri="{FF2B5EF4-FFF2-40B4-BE49-F238E27FC236}">
                  <a16:creationId xmlns:a16="http://schemas.microsoft.com/office/drawing/2014/main" id="{00561C1A-2FC2-4BED-A5F6-2157AEC560DE}"/>
                </a:ext>
              </a:extLst>
            </p:cNvPr>
            <p:cNvSpPr/>
            <p:nvPr/>
          </p:nvSpPr>
          <p:spPr>
            <a:xfrm rot="20986198">
              <a:off x="2079075" y="3942657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61" y="0"/>
                    <a:pt x="583" y="73"/>
                    <a:pt x="450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6" y="2391"/>
                  </a:lnTo>
                  <a:cubicBezTo>
                    <a:pt x="526" y="1637"/>
                    <a:pt x="586" y="820"/>
                    <a:pt x="824" y="556"/>
                  </a:cubicBezTo>
                  <a:cubicBezTo>
                    <a:pt x="871" y="503"/>
                    <a:pt x="903" y="496"/>
                    <a:pt x="937" y="496"/>
                  </a:cubicBezTo>
                  <a:cubicBezTo>
                    <a:pt x="966" y="496"/>
                    <a:pt x="1006" y="503"/>
                    <a:pt x="1052" y="556"/>
                  </a:cubicBezTo>
                  <a:cubicBezTo>
                    <a:pt x="1218" y="738"/>
                    <a:pt x="1300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1" y="437"/>
                    <a:pt x="1422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11;p36">
              <a:extLst>
                <a:ext uri="{FF2B5EF4-FFF2-40B4-BE49-F238E27FC236}">
                  <a16:creationId xmlns:a16="http://schemas.microsoft.com/office/drawing/2014/main" id="{39DB19BC-C3DB-4D2A-A912-15E33D0637C2}"/>
                </a:ext>
              </a:extLst>
            </p:cNvPr>
            <p:cNvSpPr/>
            <p:nvPr/>
          </p:nvSpPr>
          <p:spPr>
            <a:xfrm rot="20986198">
              <a:off x="1658051" y="3876258"/>
              <a:ext cx="271662" cy="400319"/>
            </a:xfrm>
            <a:custGeom>
              <a:avLst/>
              <a:gdLst/>
              <a:ahLst/>
              <a:cxnLst/>
              <a:rect l="l" t="t" r="r" b="b"/>
              <a:pathLst>
                <a:path w="7081" h="10332" extrusionOk="0">
                  <a:moveTo>
                    <a:pt x="3522" y="1"/>
                  </a:moveTo>
                  <a:cubicBezTo>
                    <a:pt x="3517" y="1"/>
                    <a:pt x="3511" y="1"/>
                    <a:pt x="3506" y="1"/>
                  </a:cubicBezTo>
                  <a:cubicBezTo>
                    <a:pt x="1561" y="14"/>
                    <a:pt x="0" y="2339"/>
                    <a:pt x="20" y="5190"/>
                  </a:cubicBezTo>
                  <a:cubicBezTo>
                    <a:pt x="40" y="8035"/>
                    <a:pt x="1621" y="10331"/>
                    <a:pt x="3558" y="10331"/>
                  </a:cubicBezTo>
                  <a:cubicBezTo>
                    <a:pt x="3564" y="10331"/>
                    <a:pt x="3569" y="10331"/>
                    <a:pt x="3575" y="10331"/>
                  </a:cubicBezTo>
                  <a:cubicBezTo>
                    <a:pt x="5519" y="10318"/>
                    <a:pt x="7080" y="7993"/>
                    <a:pt x="7060" y="5144"/>
                  </a:cubicBezTo>
                  <a:cubicBezTo>
                    <a:pt x="7041" y="2298"/>
                    <a:pt x="5459" y="1"/>
                    <a:pt x="35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412;p36">
              <a:extLst>
                <a:ext uri="{FF2B5EF4-FFF2-40B4-BE49-F238E27FC236}">
                  <a16:creationId xmlns:a16="http://schemas.microsoft.com/office/drawing/2014/main" id="{0013A9BD-C8D3-488F-96D9-0F0A659F5F82}"/>
                </a:ext>
              </a:extLst>
            </p:cNvPr>
            <p:cNvSpPr/>
            <p:nvPr/>
          </p:nvSpPr>
          <p:spPr>
            <a:xfrm rot="20986198">
              <a:off x="1679615" y="3907295"/>
              <a:ext cx="228540" cy="338287"/>
            </a:xfrm>
            <a:custGeom>
              <a:avLst/>
              <a:gdLst/>
              <a:ahLst/>
              <a:cxnLst/>
              <a:rect l="l" t="t" r="r" b="b"/>
              <a:pathLst>
                <a:path w="5957" h="8731" extrusionOk="0">
                  <a:moveTo>
                    <a:pt x="2950" y="1"/>
                  </a:moveTo>
                  <a:cubicBezTo>
                    <a:pt x="1677" y="7"/>
                    <a:pt x="596" y="1191"/>
                    <a:pt x="183" y="2847"/>
                  </a:cubicBezTo>
                  <a:cubicBezTo>
                    <a:pt x="64" y="3327"/>
                    <a:pt x="0" y="3847"/>
                    <a:pt x="4" y="4389"/>
                  </a:cubicBezTo>
                  <a:cubicBezTo>
                    <a:pt x="11" y="5245"/>
                    <a:pt x="183" y="6042"/>
                    <a:pt x="480" y="6713"/>
                  </a:cubicBezTo>
                  <a:cubicBezTo>
                    <a:pt x="572" y="6928"/>
                    <a:pt x="679" y="7127"/>
                    <a:pt x="794" y="7311"/>
                  </a:cubicBezTo>
                  <a:cubicBezTo>
                    <a:pt x="1155" y="7890"/>
                    <a:pt x="1621" y="8326"/>
                    <a:pt x="2150" y="8552"/>
                  </a:cubicBezTo>
                  <a:cubicBezTo>
                    <a:pt x="2414" y="8668"/>
                    <a:pt x="2695" y="8731"/>
                    <a:pt x="2985" y="8731"/>
                  </a:cubicBezTo>
                  <a:cubicBezTo>
                    <a:pt x="2992" y="8731"/>
                    <a:pt x="2999" y="8731"/>
                    <a:pt x="3007" y="8730"/>
                  </a:cubicBezTo>
                  <a:cubicBezTo>
                    <a:pt x="4488" y="8720"/>
                    <a:pt x="5705" y="7130"/>
                    <a:pt x="5920" y="5057"/>
                  </a:cubicBezTo>
                  <a:cubicBezTo>
                    <a:pt x="5943" y="4825"/>
                    <a:pt x="5956" y="4587"/>
                    <a:pt x="5952" y="4346"/>
                  </a:cubicBezTo>
                  <a:cubicBezTo>
                    <a:pt x="5949" y="3774"/>
                    <a:pt x="5870" y="3227"/>
                    <a:pt x="5731" y="2728"/>
                  </a:cubicBezTo>
                  <a:cubicBezTo>
                    <a:pt x="5665" y="2490"/>
                    <a:pt x="5586" y="2269"/>
                    <a:pt x="5496" y="2057"/>
                  </a:cubicBezTo>
                  <a:cubicBezTo>
                    <a:pt x="5010" y="926"/>
                    <a:pt x="4183" y="143"/>
                    <a:pt x="3231" y="17"/>
                  </a:cubicBezTo>
                  <a:cubicBezTo>
                    <a:pt x="3139" y="7"/>
                    <a:pt x="3043" y="1"/>
                    <a:pt x="29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413;p36">
              <a:extLst>
                <a:ext uri="{FF2B5EF4-FFF2-40B4-BE49-F238E27FC236}">
                  <a16:creationId xmlns:a16="http://schemas.microsoft.com/office/drawing/2014/main" id="{42140E5B-41E8-4051-9E73-98456588FA2E}"/>
                </a:ext>
              </a:extLst>
            </p:cNvPr>
            <p:cNvSpPr/>
            <p:nvPr/>
          </p:nvSpPr>
          <p:spPr>
            <a:xfrm rot="20986198">
              <a:off x="1687478" y="3918961"/>
              <a:ext cx="212772" cy="314962"/>
            </a:xfrm>
            <a:custGeom>
              <a:avLst/>
              <a:gdLst/>
              <a:ahLst/>
              <a:cxnLst/>
              <a:rect l="l" t="t" r="r" b="b"/>
              <a:pathLst>
                <a:path w="5546" h="8129" extrusionOk="0">
                  <a:moveTo>
                    <a:pt x="2745" y="0"/>
                  </a:moveTo>
                  <a:cubicBezTo>
                    <a:pt x="1561" y="7"/>
                    <a:pt x="556" y="1111"/>
                    <a:pt x="172" y="2653"/>
                  </a:cubicBezTo>
                  <a:cubicBezTo>
                    <a:pt x="60" y="3099"/>
                    <a:pt x="1" y="3581"/>
                    <a:pt x="4" y="4084"/>
                  </a:cubicBezTo>
                  <a:cubicBezTo>
                    <a:pt x="10" y="4881"/>
                    <a:pt x="172" y="5625"/>
                    <a:pt x="447" y="6250"/>
                  </a:cubicBezTo>
                  <a:cubicBezTo>
                    <a:pt x="533" y="6449"/>
                    <a:pt x="633" y="6637"/>
                    <a:pt x="738" y="6806"/>
                  </a:cubicBezTo>
                  <a:cubicBezTo>
                    <a:pt x="1075" y="7345"/>
                    <a:pt x="1512" y="7752"/>
                    <a:pt x="2005" y="7960"/>
                  </a:cubicBezTo>
                  <a:cubicBezTo>
                    <a:pt x="2249" y="8069"/>
                    <a:pt x="2510" y="8129"/>
                    <a:pt x="2780" y="8129"/>
                  </a:cubicBezTo>
                  <a:cubicBezTo>
                    <a:pt x="2787" y="8129"/>
                    <a:pt x="2794" y="8129"/>
                    <a:pt x="2802" y="8129"/>
                  </a:cubicBezTo>
                  <a:cubicBezTo>
                    <a:pt x="4177" y="8118"/>
                    <a:pt x="5311" y="6641"/>
                    <a:pt x="5509" y="4706"/>
                  </a:cubicBezTo>
                  <a:cubicBezTo>
                    <a:pt x="5533" y="4491"/>
                    <a:pt x="5546" y="4269"/>
                    <a:pt x="5543" y="4045"/>
                  </a:cubicBezTo>
                  <a:cubicBezTo>
                    <a:pt x="5540" y="3512"/>
                    <a:pt x="5463" y="3006"/>
                    <a:pt x="5335" y="2540"/>
                  </a:cubicBezTo>
                  <a:cubicBezTo>
                    <a:pt x="5275" y="2319"/>
                    <a:pt x="5199" y="2113"/>
                    <a:pt x="5117" y="1915"/>
                  </a:cubicBezTo>
                  <a:cubicBezTo>
                    <a:pt x="4667" y="863"/>
                    <a:pt x="3896" y="133"/>
                    <a:pt x="3009" y="17"/>
                  </a:cubicBezTo>
                  <a:cubicBezTo>
                    <a:pt x="2924" y="7"/>
                    <a:pt x="2835" y="0"/>
                    <a:pt x="2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414;p36">
              <a:extLst>
                <a:ext uri="{FF2B5EF4-FFF2-40B4-BE49-F238E27FC236}">
                  <a16:creationId xmlns:a16="http://schemas.microsoft.com/office/drawing/2014/main" id="{D5B5936E-DCE8-4BB9-BB1D-796BAF6660D5}"/>
                </a:ext>
              </a:extLst>
            </p:cNvPr>
            <p:cNvSpPr/>
            <p:nvPr/>
          </p:nvSpPr>
          <p:spPr>
            <a:xfrm rot="20986198">
              <a:off x="1748752" y="4001759"/>
              <a:ext cx="83137" cy="137005"/>
            </a:xfrm>
            <a:custGeom>
              <a:avLst/>
              <a:gdLst/>
              <a:ahLst/>
              <a:cxnLst/>
              <a:rect l="l" t="t" r="r" b="b"/>
              <a:pathLst>
                <a:path w="2167" h="3536" extrusionOk="0">
                  <a:moveTo>
                    <a:pt x="1082" y="1"/>
                  </a:moveTo>
                  <a:cubicBezTo>
                    <a:pt x="905" y="1"/>
                    <a:pt x="728" y="75"/>
                    <a:pt x="596" y="222"/>
                  </a:cubicBezTo>
                  <a:cubicBezTo>
                    <a:pt x="1" y="883"/>
                    <a:pt x="222" y="3069"/>
                    <a:pt x="248" y="3314"/>
                  </a:cubicBezTo>
                  <a:cubicBezTo>
                    <a:pt x="262" y="3442"/>
                    <a:pt x="371" y="3535"/>
                    <a:pt x="497" y="3535"/>
                  </a:cubicBezTo>
                  <a:lnTo>
                    <a:pt x="523" y="3535"/>
                  </a:lnTo>
                  <a:cubicBezTo>
                    <a:pt x="662" y="3518"/>
                    <a:pt x="761" y="3396"/>
                    <a:pt x="744" y="3261"/>
                  </a:cubicBezTo>
                  <a:cubicBezTo>
                    <a:pt x="652" y="2415"/>
                    <a:pt x="632" y="930"/>
                    <a:pt x="970" y="556"/>
                  </a:cubicBezTo>
                  <a:cubicBezTo>
                    <a:pt x="1016" y="503"/>
                    <a:pt x="1049" y="496"/>
                    <a:pt x="1082" y="496"/>
                  </a:cubicBezTo>
                  <a:cubicBezTo>
                    <a:pt x="1112" y="496"/>
                    <a:pt x="1152" y="503"/>
                    <a:pt x="1198" y="556"/>
                  </a:cubicBezTo>
                  <a:cubicBezTo>
                    <a:pt x="1538" y="933"/>
                    <a:pt x="1538" y="2391"/>
                    <a:pt x="1455" y="3221"/>
                  </a:cubicBezTo>
                  <a:cubicBezTo>
                    <a:pt x="1442" y="3360"/>
                    <a:pt x="1545" y="3482"/>
                    <a:pt x="1680" y="3495"/>
                  </a:cubicBezTo>
                  <a:cubicBezTo>
                    <a:pt x="1687" y="3496"/>
                    <a:pt x="1693" y="3496"/>
                    <a:pt x="1700" y="3496"/>
                  </a:cubicBezTo>
                  <a:cubicBezTo>
                    <a:pt x="1830" y="3496"/>
                    <a:pt x="1943" y="3400"/>
                    <a:pt x="1955" y="3271"/>
                  </a:cubicBezTo>
                  <a:cubicBezTo>
                    <a:pt x="1978" y="3026"/>
                    <a:pt x="2167" y="880"/>
                    <a:pt x="1568" y="222"/>
                  </a:cubicBezTo>
                  <a:cubicBezTo>
                    <a:pt x="1436" y="75"/>
                    <a:pt x="1259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415;p36">
              <a:extLst>
                <a:ext uri="{FF2B5EF4-FFF2-40B4-BE49-F238E27FC236}">
                  <a16:creationId xmlns:a16="http://schemas.microsoft.com/office/drawing/2014/main" id="{9F07C827-C9A2-48D3-939E-EB8E1AE35DA2}"/>
                </a:ext>
              </a:extLst>
            </p:cNvPr>
            <p:cNvSpPr/>
            <p:nvPr/>
          </p:nvSpPr>
          <p:spPr>
            <a:xfrm rot="20986198">
              <a:off x="1723643" y="4014119"/>
              <a:ext cx="184343" cy="210002"/>
            </a:xfrm>
            <a:custGeom>
              <a:avLst/>
              <a:gdLst/>
              <a:ahLst/>
              <a:cxnLst/>
              <a:rect l="l" t="t" r="r" b="b"/>
              <a:pathLst>
                <a:path w="4805" h="5420" extrusionOk="0">
                  <a:moveTo>
                    <a:pt x="4597" y="0"/>
                  </a:moveTo>
                  <a:lnTo>
                    <a:pt x="2887" y="1587"/>
                  </a:lnTo>
                  <a:cubicBezTo>
                    <a:pt x="2903" y="2196"/>
                    <a:pt x="2854" y="2738"/>
                    <a:pt x="2844" y="2854"/>
                  </a:cubicBezTo>
                  <a:cubicBezTo>
                    <a:pt x="2831" y="2982"/>
                    <a:pt x="2721" y="3078"/>
                    <a:pt x="2593" y="3078"/>
                  </a:cubicBezTo>
                  <a:lnTo>
                    <a:pt x="2569" y="3078"/>
                  </a:lnTo>
                  <a:cubicBezTo>
                    <a:pt x="2434" y="3065"/>
                    <a:pt x="2331" y="2943"/>
                    <a:pt x="2344" y="2804"/>
                  </a:cubicBezTo>
                  <a:cubicBezTo>
                    <a:pt x="2367" y="2586"/>
                    <a:pt x="2381" y="2325"/>
                    <a:pt x="2387" y="2050"/>
                  </a:cubicBezTo>
                  <a:lnTo>
                    <a:pt x="2387" y="2050"/>
                  </a:lnTo>
                  <a:lnTo>
                    <a:pt x="1627" y="2758"/>
                  </a:lnTo>
                  <a:cubicBezTo>
                    <a:pt x="1630" y="2787"/>
                    <a:pt x="1630" y="2814"/>
                    <a:pt x="1633" y="2844"/>
                  </a:cubicBezTo>
                  <a:cubicBezTo>
                    <a:pt x="1650" y="2979"/>
                    <a:pt x="1551" y="3101"/>
                    <a:pt x="1412" y="3118"/>
                  </a:cubicBezTo>
                  <a:lnTo>
                    <a:pt x="1386" y="3118"/>
                  </a:lnTo>
                  <a:cubicBezTo>
                    <a:pt x="1343" y="3118"/>
                    <a:pt x="1303" y="3109"/>
                    <a:pt x="1267" y="3089"/>
                  </a:cubicBezTo>
                  <a:lnTo>
                    <a:pt x="0" y="4266"/>
                  </a:lnTo>
                  <a:cubicBezTo>
                    <a:pt x="337" y="4805"/>
                    <a:pt x="774" y="5212"/>
                    <a:pt x="1267" y="5420"/>
                  </a:cubicBezTo>
                  <a:lnTo>
                    <a:pt x="4771" y="2166"/>
                  </a:lnTo>
                  <a:cubicBezTo>
                    <a:pt x="4791" y="1967"/>
                    <a:pt x="4805" y="1766"/>
                    <a:pt x="4805" y="1557"/>
                  </a:cubicBezTo>
                  <a:lnTo>
                    <a:pt x="4805" y="1505"/>
                  </a:lnTo>
                  <a:cubicBezTo>
                    <a:pt x="4802" y="972"/>
                    <a:pt x="4725" y="466"/>
                    <a:pt x="4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416;p36">
              <a:extLst>
                <a:ext uri="{FF2B5EF4-FFF2-40B4-BE49-F238E27FC236}">
                  <a16:creationId xmlns:a16="http://schemas.microsoft.com/office/drawing/2014/main" id="{CDA2C67E-5F7C-45BF-A1D5-6F6F99BCB5E8}"/>
                </a:ext>
              </a:extLst>
            </p:cNvPr>
            <p:cNvSpPr/>
            <p:nvPr/>
          </p:nvSpPr>
          <p:spPr>
            <a:xfrm rot="20986198">
              <a:off x="1769970" y="4078015"/>
              <a:ext cx="62842" cy="59358"/>
            </a:xfrm>
            <a:custGeom>
              <a:avLst/>
              <a:gdLst/>
              <a:ahLst/>
              <a:cxnLst/>
              <a:rect l="l" t="t" r="r" b="b"/>
              <a:pathLst>
                <a:path w="1638" h="1532" extrusionOk="0">
                  <a:moveTo>
                    <a:pt x="1621" y="0"/>
                  </a:moveTo>
                  <a:lnTo>
                    <a:pt x="1121" y="463"/>
                  </a:lnTo>
                  <a:cubicBezTo>
                    <a:pt x="1115" y="738"/>
                    <a:pt x="1101" y="999"/>
                    <a:pt x="1078" y="1217"/>
                  </a:cubicBezTo>
                  <a:cubicBezTo>
                    <a:pt x="1065" y="1356"/>
                    <a:pt x="1168" y="1478"/>
                    <a:pt x="1303" y="1491"/>
                  </a:cubicBezTo>
                  <a:lnTo>
                    <a:pt x="1327" y="1491"/>
                  </a:lnTo>
                  <a:cubicBezTo>
                    <a:pt x="1455" y="1491"/>
                    <a:pt x="1565" y="1395"/>
                    <a:pt x="1578" y="1267"/>
                  </a:cubicBezTo>
                  <a:cubicBezTo>
                    <a:pt x="1588" y="1151"/>
                    <a:pt x="1637" y="609"/>
                    <a:pt x="1621" y="0"/>
                  </a:cubicBezTo>
                  <a:close/>
                  <a:moveTo>
                    <a:pt x="361" y="1171"/>
                  </a:moveTo>
                  <a:lnTo>
                    <a:pt x="1" y="1502"/>
                  </a:lnTo>
                  <a:cubicBezTo>
                    <a:pt x="37" y="1522"/>
                    <a:pt x="77" y="1531"/>
                    <a:pt x="120" y="1531"/>
                  </a:cubicBezTo>
                  <a:lnTo>
                    <a:pt x="146" y="1531"/>
                  </a:lnTo>
                  <a:cubicBezTo>
                    <a:pt x="285" y="1514"/>
                    <a:pt x="384" y="1392"/>
                    <a:pt x="367" y="1257"/>
                  </a:cubicBezTo>
                  <a:cubicBezTo>
                    <a:pt x="364" y="1227"/>
                    <a:pt x="364" y="1200"/>
                    <a:pt x="361" y="11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417;p36">
              <a:extLst>
                <a:ext uri="{FF2B5EF4-FFF2-40B4-BE49-F238E27FC236}">
                  <a16:creationId xmlns:a16="http://schemas.microsoft.com/office/drawing/2014/main" id="{CCEED6AC-8CCF-4661-9F41-9C2879C26125}"/>
                </a:ext>
              </a:extLst>
            </p:cNvPr>
            <p:cNvSpPr/>
            <p:nvPr/>
          </p:nvSpPr>
          <p:spPr>
            <a:xfrm rot="20986198">
              <a:off x="1681423" y="3921656"/>
              <a:ext cx="196160" cy="241541"/>
            </a:xfrm>
            <a:custGeom>
              <a:avLst/>
              <a:gdLst/>
              <a:ahLst/>
              <a:cxnLst/>
              <a:rect l="l" t="t" r="r" b="b"/>
              <a:pathLst>
                <a:path w="5113" h="6234" extrusionOk="0">
                  <a:moveTo>
                    <a:pt x="2705" y="2602"/>
                  </a:moveTo>
                  <a:cubicBezTo>
                    <a:pt x="2672" y="2602"/>
                    <a:pt x="2639" y="2609"/>
                    <a:pt x="2593" y="2662"/>
                  </a:cubicBezTo>
                  <a:cubicBezTo>
                    <a:pt x="2355" y="2926"/>
                    <a:pt x="2295" y="3743"/>
                    <a:pt x="2311" y="4497"/>
                  </a:cubicBezTo>
                  <a:lnTo>
                    <a:pt x="3105" y="3763"/>
                  </a:lnTo>
                  <a:cubicBezTo>
                    <a:pt x="3069" y="3274"/>
                    <a:pt x="2986" y="2844"/>
                    <a:pt x="2821" y="2662"/>
                  </a:cubicBezTo>
                  <a:cubicBezTo>
                    <a:pt x="2775" y="2609"/>
                    <a:pt x="2735" y="2602"/>
                    <a:pt x="2705" y="2602"/>
                  </a:cubicBezTo>
                  <a:close/>
                  <a:moveTo>
                    <a:pt x="3005" y="0"/>
                  </a:moveTo>
                  <a:lnTo>
                    <a:pt x="168" y="2636"/>
                  </a:lnTo>
                  <a:cubicBezTo>
                    <a:pt x="56" y="3068"/>
                    <a:pt x="0" y="3541"/>
                    <a:pt x="0" y="4031"/>
                  </a:cubicBezTo>
                  <a:lnTo>
                    <a:pt x="0" y="4067"/>
                  </a:lnTo>
                  <a:cubicBezTo>
                    <a:pt x="6" y="4864"/>
                    <a:pt x="168" y="5608"/>
                    <a:pt x="443" y="6233"/>
                  </a:cubicBezTo>
                  <a:lnTo>
                    <a:pt x="1832" y="4944"/>
                  </a:lnTo>
                  <a:cubicBezTo>
                    <a:pt x="1786" y="4199"/>
                    <a:pt x="1769" y="2827"/>
                    <a:pt x="2219" y="2328"/>
                  </a:cubicBezTo>
                  <a:cubicBezTo>
                    <a:pt x="2351" y="2179"/>
                    <a:pt x="2526" y="2106"/>
                    <a:pt x="2705" y="2106"/>
                  </a:cubicBezTo>
                  <a:cubicBezTo>
                    <a:pt x="2880" y="2106"/>
                    <a:pt x="3059" y="2179"/>
                    <a:pt x="3191" y="2328"/>
                  </a:cubicBezTo>
                  <a:cubicBezTo>
                    <a:pt x="3390" y="2543"/>
                    <a:pt x="3501" y="2923"/>
                    <a:pt x="3561" y="3340"/>
                  </a:cubicBezTo>
                  <a:lnTo>
                    <a:pt x="5113" y="1898"/>
                  </a:lnTo>
                  <a:cubicBezTo>
                    <a:pt x="4663" y="846"/>
                    <a:pt x="3892" y="116"/>
                    <a:pt x="3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418;p36">
              <a:extLst>
                <a:ext uri="{FF2B5EF4-FFF2-40B4-BE49-F238E27FC236}">
                  <a16:creationId xmlns:a16="http://schemas.microsoft.com/office/drawing/2014/main" id="{3232CCB8-B16F-4980-B4DF-8D2231FBBA7C}"/>
                </a:ext>
              </a:extLst>
            </p:cNvPr>
            <p:cNvSpPr/>
            <p:nvPr/>
          </p:nvSpPr>
          <p:spPr>
            <a:xfrm rot="20986198">
              <a:off x="1751962" y="4002262"/>
              <a:ext cx="68788" cy="109960"/>
            </a:xfrm>
            <a:custGeom>
              <a:avLst/>
              <a:gdLst/>
              <a:ahLst/>
              <a:cxnLst/>
              <a:rect l="l" t="t" r="r" b="b"/>
              <a:pathLst>
                <a:path w="1793" h="2838" extrusionOk="0">
                  <a:moveTo>
                    <a:pt x="937" y="0"/>
                  </a:moveTo>
                  <a:cubicBezTo>
                    <a:pt x="758" y="0"/>
                    <a:pt x="583" y="73"/>
                    <a:pt x="451" y="222"/>
                  </a:cubicBezTo>
                  <a:cubicBezTo>
                    <a:pt x="1" y="721"/>
                    <a:pt x="18" y="2093"/>
                    <a:pt x="64" y="2838"/>
                  </a:cubicBezTo>
                  <a:lnTo>
                    <a:pt x="543" y="2391"/>
                  </a:lnTo>
                  <a:cubicBezTo>
                    <a:pt x="527" y="1637"/>
                    <a:pt x="587" y="820"/>
                    <a:pt x="825" y="556"/>
                  </a:cubicBezTo>
                  <a:cubicBezTo>
                    <a:pt x="871" y="503"/>
                    <a:pt x="904" y="496"/>
                    <a:pt x="937" y="496"/>
                  </a:cubicBezTo>
                  <a:cubicBezTo>
                    <a:pt x="967" y="496"/>
                    <a:pt x="1007" y="503"/>
                    <a:pt x="1053" y="556"/>
                  </a:cubicBezTo>
                  <a:cubicBezTo>
                    <a:pt x="1218" y="738"/>
                    <a:pt x="1301" y="1168"/>
                    <a:pt x="1337" y="1657"/>
                  </a:cubicBezTo>
                  <a:lnTo>
                    <a:pt x="1793" y="1234"/>
                  </a:lnTo>
                  <a:cubicBezTo>
                    <a:pt x="1733" y="817"/>
                    <a:pt x="1622" y="437"/>
                    <a:pt x="1423" y="222"/>
                  </a:cubicBezTo>
                  <a:cubicBezTo>
                    <a:pt x="1291" y="73"/>
                    <a:pt x="1112" y="0"/>
                    <a:pt x="9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513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đo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trên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quả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bóng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bay </a:t>
              </a:r>
              <a:r>
                <a:rPr lang="en-US" sz="3600" b="1" dirty="0" err="1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này</a:t>
              </a:r>
              <a:r>
                <a:rPr lang="en-US" sz="3600" b="1" dirty="0">
                  <a:solidFill>
                    <a:schemeClr val="bg1"/>
                  </a:solidFill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0E069-0511-45B2-A957-213FCE551F0F}"/>
              </a:ext>
            </a:extLst>
          </p:cNvPr>
          <p:cNvGrpSpPr/>
          <p:nvPr/>
        </p:nvGrpSpPr>
        <p:grpSpPr>
          <a:xfrm>
            <a:off x="1713355" y="2012397"/>
            <a:ext cx="2218466" cy="4311506"/>
            <a:chOff x="1713355" y="2012397"/>
            <a:chExt cx="2218466" cy="4311506"/>
          </a:xfrm>
        </p:grpSpPr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07BEF9D9-5A92-4504-BC79-C6BEDA7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091256">
              <a:off x="1713355" y="2012397"/>
              <a:ext cx="2218466" cy="4311506"/>
            </a:xfrm>
            <a:prstGeom prst="rect">
              <a:avLst/>
            </a:prstGeom>
          </p:spPr>
        </p:pic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27DC2DBD-2EC8-4C4C-AB08-EB17DE080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5101" y="2924335"/>
              <a:ext cx="154721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vi-VN" sz="4000" b="1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 15 m</a:t>
              </a:r>
              <a:r>
                <a:rPr kumimoji="1" lang="vi-VN" sz="4000" b="1" baseline="30000" dirty="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B354B7-A660-4A94-9D56-F4CAEB3AB139}"/>
              </a:ext>
            </a:extLst>
          </p:cNvPr>
          <p:cNvGrpSpPr/>
          <p:nvPr/>
        </p:nvGrpSpPr>
        <p:grpSpPr>
          <a:xfrm>
            <a:off x="4197654" y="2220923"/>
            <a:ext cx="2044742" cy="3989098"/>
            <a:chOff x="4197654" y="2220923"/>
            <a:chExt cx="2044742" cy="3989098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8281D7BB-D337-46E9-ACD9-A8F39A8A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4197654" y="2220923"/>
              <a:ext cx="2044742" cy="398909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algn="ctr" latinLnBrk="1"/>
                  <a14:m>
                    <m:oMath xmlns:m="http://schemas.openxmlformats.org/officeDocument/2006/math">
                      <m:f>
                        <m:fPr>
                          <m:ctrlPr>
                            <a:rPr kumimoji="1" lang="vi-VN" sz="4800" b="1" i="1" smtClean="0">
                              <a:solidFill>
                                <a:schemeClr val="bg1"/>
                              </a:solidFill>
                              <a:latin typeface="+mj-lt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1" lang="en-US" sz="4800" b="1" i="1" smtClean="0">
                              <a:solidFill>
                                <a:schemeClr val="bg1"/>
                              </a:solidFill>
                              <a:latin typeface="+mj-lt"/>
                              <a:cs typeface="Calibri" panose="020F050202020403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1" lang="en-US" sz="4800" b="1" i="1" smtClean="0">
                              <a:solidFill>
                                <a:schemeClr val="bg1"/>
                              </a:solidFill>
                              <a:latin typeface="+mj-lt"/>
                              <a:cs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1" lang="en-US" sz="4400" b="1">
                      <a:solidFill>
                        <a:schemeClr val="bg1"/>
                      </a:solidFill>
                      <a:latin typeface="+mj-lt"/>
                      <a:cs typeface="Calibri" panose="020F0502020204030204" pitchFamily="34" charset="0"/>
                    </a:rPr>
                    <a:t> </a:t>
                  </a:r>
                  <a:r>
                    <a:rPr kumimoji="1" lang="vi-VN" sz="4400" b="1">
                      <a:solidFill>
                        <a:schemeClr val="bg1"/>
                      </a:solidFill>
                      <a:latin typeface="+mj-lt"/>
                      <a:cs typeface="Calibri" panose="020F0502020204030204" pitchFamily="34" charset="0"/>
                    </a:rPr>
                    <a:t>m</a:t>
                  </a:r>
                  <a:r>
                    <a:rPr kumimoji="1" lang="vi-VN" sz="4400" b="1" baseline="30000">
                      <a:solidFill>
                        <a:schemeClr val="bg1"/>
                      </a:solidFill>
                      <a:latin typeface="+mj-lt"/>
                      <a:cs typeface="Calibri" panose="020F0502020204030204" pitchFamily="34" charset="0"/>
                    </a:rPr>
                    <a:t>3</a:t>
                  </a:r>
                  <a:endParaRPr kumimoji="1" lang="vi-VN" sz="44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blipFill>
                  <a:blip r:embed="rId7"/>
                  <a:stretch>
                    <a:fillRect r="-7823" b="-8854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9C94D-B1CD-4355-A1D6-9161EBA32444}"/>
              </a:ext>
            </a:extLst>
          </p:cNvPr>
          <p:cNvGrpSpPr/>
          <p:nvPr/>
        </p:nvGrpSpPr>
        <p:grpSpPr>
          <a:xfrm>
            <a:off x="5943600" y="1617495"/>
            <a:ext cx="3023407" cy="5474504"/>
            <a:chOff x="5943600" y="1617495"/>
            <a:chExt cx="3023407" cy="5474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F0D07A-4B5F-4B9C-A9A4-E2E8ECCF3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19" r="70470"/>
            <a:stretch/>
          </p:blipFill>
          <p:spPr>
            <a:xfrm>
              <a:off x="5943600" y="1617495"/>
              <a:ext cx="3023407" cy="5474504"/>
            </a:xfrm>
            <a:prstGeom prst="rect">
              <a:avLst/>
            </a:prstGeom>
          </p:spPr>
        </p:pic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7C5F051-7B3C-43A0-8BFB-3C2A2195E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8070" y="3170315"/>
              <a:ext cx="193354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vi-VN" sz="4000" b="1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kumimoji="1" lang="en-US" sz="4000" b="1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205 </a:t>
              </a:r>
              <a:r>
                <a:rPr kumimoji="1" lang="vi-VN" sz="4000" b="1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m</a:t>
              </a:r>
              <a:r>
                <a:rPr kumimoji="1" lang="vi-VN" sz="4000" b="1" baseline="30000">
                  <a:solidFill>
                    <a:schemeClr val="bg1"/>
                  </a:solidFill>
                  <a:latin typeface="+mj-lt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5757922-C871-48CD-9102-B4E0AE34B15B}"/>
              </a:ext>
            </a:extLst>
          </p:cNvPr>
          <p:cNvGrpSpPr/>
          <p:nvPr/>
        </p:nvGrpSpPr>
        <p:grpSpPr>
          <a:xfrm>
            <a:off x="8966145" y="2176594"/>
            <a:ext cx="2349616" cy="4077758"/>
            <a:chOff x="8966145" y="2176594"/>
            <a:chExt cx="2349616" cy="4077758"/>
          </a:xfrm>
        </p:grpSpPr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A696D0E9-9557-4B9A-86A4-7710C7F9E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198303">
              <a:off x="8966145" y="2176594"/>
              <a:ext cx="2331390" cy="4077758"/>
            </a:xfrm>
            <a:prstGeom prst="rect">
              <a:avLst/>
            </a:prstGeom>
          </p:spPr>
        </p:pic>
        <p:sp>
          <p:nvSpPr>
            <p:cNvPr id="59" name="Text Box 2">
              <a:extLst>
                <a:ext uri="{FF2B5EF4-FFF2-40B4-BE49-F238E27FC236}">
                  <a16:creationId xmlns:a16="http://schemas.microsoft.com/office/drawing/2014/main" id="{92C7B25C-A8F3-445A-A23D-AC1E7AD76C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1768" y="2570392"/>
              <a:ext cx="217399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cs typeface="Calibri" panose="020F0502020204030204" pitchFamily="34" charset="0"/>
                </a:rPr>
                <a:t>0,911 </a:t>
              </a:r>
              <a:r>
                <a:rPr kumimoji="1" lang="vi-VN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cs typeface="Calibri" panose="020F0502020204030204" pitchFamily="34" charset="0"/>
                </a:rPr>
                <a:t>m</a:t>
              </a:r>
              <a:r>
                <a:rPr kumimoji="1" lang="vi-VN" sz="4000" b="1" baseline="30000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accel="20000" decel="29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accel="2000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328211"/>
            <a:ext cx="8111850" cy="5095009"/>
            <a:chOff x="3533030" y="1871010"/>
            <a:chExt cx="4384002" cy="8428151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4000055" y="8313578"/>
              <a:ext cx="3869000" cy="1985583"/>
            </a:xfrm>
            <a:custGeom>
              <a:avLst/>
              <a:gdLst>
                <a:gd name="connsiteX0" fmla="*/ 0 w 3869000"/>
                <a:gd name="connsiteY0" fmla="*/ 330937 h 1985583"/>
                <a:gd name="connsiteX1" fmla="*/ 330937 w 3869000"/>
                <a:gd name="connsiteY1" fmla="*/ 0 h 1985583"/>
                <a:gd name="connsiteX2" fmla="*/ 769244 w 3869000"/>
                <a:gd name="connsiteY2" fmla="*/ 0 h 1985583"/>
                <a:gd name="connsiteX3" fmla="*/ 1367908 w 3869000"/>
                <a:gd name="connsiteY3" fmla="*/ 0 h 1985583"/>
                <a:gd name="connsiteX4" fmla="*/ 1870357 w 3869000"/>
                <a:gd name="connsiteY4" fmla="*/ 0 h 1985583"/>
                <a:gd name="connsiteX5" fmla="*/ 2469021 w 3869000"/>
                <a:gd name="connsiteY5" fmla="*/ 0 h 1985583"/>
                <a:gd name="connsiteX6" fmla="*/ 2939399 w 3869000"/>
                <a:gd name="connsiteY6" fmla="*/ 0 h 1985583"/>
                <a:gd name="connsiteX7" fmla="*/ 3538063 w 3869000"/>
                <a:gd name="connsiteY7" fmla="*/ 0 h 1985583"/>
                <a:gd name="connsiteX8" fmla="*/ 3869000 w 3869000"/>
                <a:gd name="connsiteY8" fmla="*/ 330937 h 1985583"/>
                <a:gd name="connsiteX9" fmla="*/ 3869000 w 3869000"/>
                <a:gd name="connsiteY9" fmla="*/ 798648 h 1985583"/>
                <a:gd name="connsiteX10" fmla="*/ 3869000 w 3869000"/>
                <a:gd name="connsiteY10" fmla="*/ 1239884 h 1985583"/>
                <a:gd name="connsiteX11" fmla="*/ 3869000 w 3869000"/>
                <a:gd name="connsiteY11" fmla="*/ 1654646 h 1985583"/>
                <a:gd name="connsiteX12" fmla="*/ 3538063 w 3869000"/>
                <a:gd name="connsiteY12" fmla="*/ 1985583 h 1985583"/>
                <a:gd name="connsiteX13" fmla="*/ 2939399 w 3869000"/>
                <a:gd name="connsiteY13" fmla="*/ 1985583 h 1985583"/>
                <a:gd name="connsiteX14" fmla="*/ 2436950 w 3869000"/>
                <a:gd name="connsiteY14" fmla="*/ 1985583 h 1985583"/>
                <a:gd name="connsiteX15" fmla="*/ 1870357 w 3869000"/>
                <a:gd name="connsiteY15" fmla="*/ 1985583 h 1985583"/>
                <a:gd name="connsiteX16" fmla="*/ 1271694 w 3869000"/>
                <a:gd name="connsiteY16" fmla="*/ 1985583 h 1985583"/>
                <a:gd name="connsiteX17" fmla="*/ 330937 w 3869000"/>
                <a:gd name="connsiteY17" fmla="*/ 1985583 h 1985583"/>
                <a:gd name="connsiteX18" fmla="*/ 0 w 3869000"/>
                <a:gd name="connsiteY18" fmla="*/ 1654646 h 1985583"/>
                <a:gd name="connsiteX19" fmla="*/ 0 w 3869000"/>
                <a:gd name="connsiteY19" fmla="*/ 1253121 h 1985583"/>
                <a:gd name="connsiteX20" fmla="*/ 0 w 3869000"/>
                <a:gd name="connsiteY20" fmla="*/ 811885 h 1985583"/>
                <a:gd name="connsiteX21" fmla="*/ 0 w 3869000"/>
                <a:gd name="connsiteY21" fmla="*/ 330937 h 1985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69000" h="1985583" fill="none" extrusionOk="0">
                  <a:moveTo>
                    <a:pt x="0" y="330937"/>
                  </a:moveTo>
                  <a:cubicBezTo>
                    <a:pt x="-6767" y="199059"/>
                    <a:pt x="163660" y="2153"/>
                    <a:pt x="330937" y="0"/>
                  </a:cubicBezTo>
                  <a:cubicBezTo>
                    <a:pt x="519336" y="-3466"/>
                    <a:pt x="669856" y="25873"/>
                    <a:pt x="769244" y="0"/>
                  </a:cubicBezTo>
                  <a:cubicBezTo>
                    <a:pt x="868632" y="-25873"/>
                    <a:pt x="1106307" y="50129"/>
                    <a:pt x="1367908" y="0"/>
                  </a:cubicBezTo>
                  <a:cubicBezTo>
                    <a:pt x="1629509" y="-50129"/>
                    <a:pt x="1632200" y="24757"/>
                    <a:pt x="1870357" y="0"/>
                  </a:cubicBezTo>
                  <a:cubicBezTo>
                    <a:pt x="2108514" y="-24757"/>
                    <a:pt x="2217284" y="13403"/>
                    <a:pt x="2469021" y="0"/>
                  </a:cubicBezTo>
                  <a:cubicBezTo>
                    <a:pt x="2720758" y="-13403"/>
                    <a:pt x="2795893" y="8804"/>
                    <a:pt x="2939399" y="0"/>
                  </a:cubicBezTo>
                  <a:cubicBezTo>
                    <a:pt x="3082905" y="-8804"/>
                    <a:pt x="3355615" y="5462"/>
                    <a:pt x="3538063" y="0"/>
                  </a:cubicBezTo>
                  <a:cubicBezTo>
                    <a:pt x="3686556" y="-20438"/>
                    <a:pt x="3823440" y="145282"/>
                    <a:pt x="3869000" y="330937"/>
                  </a:cubicBezTo>
                  <a:cubicBezTo>
                    <a:pt x="3910837" y="450401"/>
                    <a:pt x="3826444" y="689420"/>
                    <a:pt x="3869000" y="798648"/>
                  </a:cubicBezTo>
                  <a:cubicBezTo>
                    <a:pt x="3911556" y="907876"/>
                    <a:pt x="3853276" y="1143125"/>
                    <a:pt x="3869000" y="1239884"/>
                  </a:cubicBezTo>
                  <a:cubicBezTo>
                    <a:pt x="3884724" y="1336643"/>
                    <a:pt x="3862157" y="1545079"/>
                    <a:pt x="3869000" y="1654646"/>
                  </a:cubicBezTo>
                  <a:cubicBezTo>
                    <a:pt x="3885093" y="1860407"/>
                    <a:pt x="3684625" y="1984283"/>
                    <a:pt x="3538063" y="1985583"/>
                  </a:cubicBezTo>
                  <a:cubicBezTo>
                    <a:pt x="3297503" y="1999499"/>
                    <a:pt x="3099871" y="1934223"/>
                    <a:pt x="2939399" y="1985583"/>
                  </a:cubicBezTo>
                  <a:cubicBezTo>
                    <a:pt x="2778927" y="2036943"/>
                    <a:pt x="2661985" y="1965817"/>
                    <a:pt x="2436950" y="1985583"/>
                  </a:cubicBezTo>
                  <a:cubicBezTo>
                    <a:pt x="2211915" y="2005349"/>
                    <a:pt x="2105548" y="1942967"/>
                    <a:pt x="1870357" y="1985583"/>
                  </a:cubicBezTo>
                  <a:cubicBezTo>
                    <a:pt x="1635166" y="2028199"/>
                    <a:pt x="1531868" y="1955128"/>
                    <a:pt x="1271694" y="1985583"/>
                  </a:cubicBezTo>
                  <a:cubicBezTo>
                    <a:pt x="1011520" y="2016038"/>
                    <a:pt x="737056" y="1968417"/>
                    <a:pt x="330937" y="1985583"/>
                  </a:cubicBezTo>
                  <a:cubicBezTo>
                    <a:pt x="115936" y="1975604"/>
                    <a:pt x="-18910" y="1877347"/>
                    <a:pt x="0" y="1654646"/>
                  </a:cubicBezTo>
                  <a:cubicBezTo>
                    <a:pt x="-28246" y="1455399"/>
                    <a:pt x="39722" y="1352617"/>
                    <a:pt x="0" y="1253121"/>
                  </a:cubicBezTo>
                  <a:cubicBezTo>
                    <a:pt x="-39722" y="1153625"/>
                    <a:pt x="41190" y="946155"/>
                    <a:pt x="0" y="811885"/>
                  </a:cubicBezTo>
                  <a:cubicBezTo>
                    <a:pt x="-41190" y="677615"/>
                    <a:pt x="40184" y="554747"/>
                    <a:pt x="0" y="330937"/>
                  </a:cubicBezTo>
                  <a:close/>
                </a:path>
                <a:path w="3869000" h="1985583" stroke="0" extrusionOk="0">
                  <a:moveTo>
                    <a:pt x="0" y="330937"/>
                  </a:moveTo>
                  <a:cubicBezTo>
                    <a:pt x="20333" y="172811"/>
                    <a:pt x="129558" y="8002"/>
                    <a:pt x="330937" y="0"/>
                  </a:cubicBezTo>
                  <a:cubicBezTo>
                    <a:pt x="454301" y="-11179"/>
                    <a:pt x="688760" y="44779"/>
                    <a:pt x="833387" y="0"/>
                  </a:cubicBezTo>
                  <a:cubicBezTo>
                    <a:pt x="978014" y="-44779"/>
                    <a:pt x="1164480" y="24013"/>
                    <a:pt x="1271694" y="0"/>
                  </a:cubicBezTo>
                  <a:cubicBezTo>
                    <a:pt x="1378908" y="-24013"/>
                    <a:pt x="1496461" y="48387"/>
                    <a:pt x="1710001" y="0"/>
                  </a:cubicBezTo>
                  <a:cubicBezTo>
                    <a:pt x="1923541" y="-48387"/>
                    <a:pt x="2018956" y="25801"/>
                    <a:pt x="2244522" y="0"/>
                  </a:cubicBezTo>
                  <a:cubicBezTo>
                    <a:pt x="2470088" y="-25801"/>
                    <a:pt x="2621946" y="5418"/>
                    <a:pt x="2779043" y="0"/>
                  </a:cubicBezTo>
                  <a:cubicBezTo>
                    <a:pt x="2936140" y="-5418"/>
                    <a:pt x="3306202" y="40648"/>
                    <a:pt x="3538063" y="0"/>
                  </a:cubicBezTo>
                  <a:cubicBezTo>
                    <a:pt x="3718837" y="-49622"/>
                    <a:pt x="3901811" y="180679"/>
                    <a:pt x="3869000" y="330937"/>
                  </a:cubicBezTo>
                  <a:cubicBezTo>
                    <a:pt x="3912620" y="469539"/>
                    <a:pt x="3816207" y="679499"/>
                    <a:pt x="3869000" y="798648"/>
                  </a:cubicBezTo>
                  <a:cubicBezTo>
                    <a:pt x="3921793" y="917797"/>
                    <a:pt x="3830249" y="1022775"/>
                    <a:pt x="3869000" y="1213410"/>
                  </a:cubicBezTo>
                  <a:cubicBezTo>
                    <a:pt x="3907751" y="1404045"/>
                    <a:pt x="3862745" y="1546935"/>
                    <a:pt x="3869000" y="1654646"/>
                  </a:cubicBezTo>
                  <a:cubicBezTo>
                    <a:pt x="3900532" y="1829513"/>
                    <a:pt x="3696295" y="1964874"/>
                    <a:pt x="3538063" y="1985583"/>
                  </a:cubicBezTo>
                  <a:cubicBezTo>
                    <a:pt x="3362651" y="2026093"/>
                    <a:pt x="3211133" y="1917971"/>
                    <a:pt x="2939399" y="1985583"/>
                  </a:cubicBezTo>
                  <a:cubicBezTo>
                    <a:pt x="2667665" y="2053195"/>
                    <a:pt x="2557013" y="1941177"/>
                    <a:pt x="2436950" y="1985583"/>
                  </a:cubicBezTo>
                  <a:cubicBezTo>
                    <a:pt x="2316887" y="2029989"/>
                    <a:pt x="2103922" y="1934848"/>
                    <a:pt x="1902429" y="1985583"/>
                  </a:cubicBezTo>
                  <a:cubicBezTo>
                    <a:pt x="1700936" y="2036318"/>
                    <a:pt x="1457175" y="1948798"/>
                    <a:pt x="1303765" y="1985583"/>
                  </a:cubicBezTo>
                  <a:cubicBezTo>
                    <a:pt x="1150355" y="2022368"/>
                    <a:pt x="1003930" y="1952930"/>
                    <a:pt x="801315" y="1985583"/>
                  </a:cubicBezTo>
                  <a:cubicBezTo>
                    <a:pt x="598700" y="2018236"/>
                    <a:pt x="547176" y="1943019"/>
                    <a:pt x="330937" y="1985583"/>
                  </a:cubicBezTo>
                  <a:cubicBezTo>
                    <a:pt x="151870" y="1982335"/>
                    <a:pt x="-2506" y="1801717"/>
                    <a:pt x="0" y="1654646"/>
                  </a:cubicBezTo>
                  <a:cubicBezTo>
                    <a:pt x="-44791" y="1429444"/>
                    <a:pt x="11444" y="1360557"/>
                    <a:pt x="0" y="1186935"/>
                  </a:cubicBezTo>
                  <a:cubicBezTo>
                    <a:pt x="-11444" y="1013313"/>
                    <a:pt x="17710" y="908874"/>
                    <a:pt x="0" y="732462"/>
                  </a:cubicBezTo>
                  <a:cubicBezTo>
                    <a:pt x="-17710" y="556050"/>
                    <a:pt x="16377" y="465085"/>
                    <a:pt x="0" y="330937"/>
                  </a:cubicBezTo>
                  <a:close/>
                </a:path>
              </a:pathLst>
            </a:custGeom>
            <a:solidFill>
              <a:schemeClr val="accent6"/>
            </a:solidFill>
            <a:ln w="38100">
              <a:solidFill>
                <a:schemeClr val="accent6">
                  <a:lumMod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70713902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B0E069-0511-45B2-A957-213FCE551F0F}"/>
              </a:ext>
            </a:extLst>
          </p:cNvPr>
          <p:cNvGrpSpPr/>
          <p:nvPr/>
        </p:nvGrpSpPr>
        <p:grpSpPr>
          <a:xfrm>
            <a:off x="1713355" y="2012397"/>
            <a:ext cx="2218466" cy="4311506"/>
            <a:chOff x="1713355" y="2012397"/>
            <a:chExt cx="2218466" cy="4311506"/>
          </a:xfrm>
        </p:grpSpPr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07BEF9D9-5A92-4504-BC79-C6BEDA730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21091256">
              <a:off x="1713355" y="2012397"/>
              <a:ext cx="2218466" cy="4311506"/>
            </a:xfrm>
            <a:prstGeom prst="rect">
              <a:avLst/>
            </a:prstGeom>
          </p:spPr>
        </p:pic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27DC2DBD-2EC8-4C4C-AB08-EB17DE080A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35101" y="2924335"/>
              <a:ext cx="154721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15 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7C6A698-E7D4-4BD0-A52E-2DE4B75C2A45}"/>
              </a:ext>
            </a:extLst>
          </p:cNvPr>
          <p:cNvGrpSpPr/>
          <p:nvPr/>
        </p:nvGrpSpPr>
        <p:grpSpPr>
          <a:xfrm>
            <a:off x="2642236" y="396139"/>
            <a:ext cx="8111850" cy="1315461"/>
            <a:chOff x="3516146" y="1731277"/>
            <a:chExt cx="4384002" cy="2176032"/>
          </a:xfrm>
        </p:grpSpPr>
        <p:sp>
          <p:nvSpPr>
            <p:cNvPr id="54" name="Rounded Rectangle 7">
              <a:extLst>
                <a:ext uri="{FF2B5EF4-FFF2-40B4-BE49-F238E27FC236}">
                  <a16:creationId xmlns:a16="http://schemas.microsoft.com/office/drawing/2014/main" id="{223DFAC6-C00E-4123-BD78-268466E70118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4EA8BBE-C468-492B-BDB5-3BD8C67DA5DF}"/>
                </a:ext>
              </a:extLst>
            </p:cNvPr>
            <p:cNvSpPr txBox="1"/>
            <p:nvPr/>
          </p:nvSpPr>
          <p:spPr>
            <a:xfrm>
              <a:off x="3516146" y="1921726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60" name="Text Box 13">
            <a:extLst>
              <a:ext uri="{FF2B5EF4-FFF2-40B4-BE49-F238E27FC236}">
                <a16:creationId xmlns:a16="http://schemas.microsoft.com/office/drawing/2014/main" id="{7913C074-BD95-4428-B795-4CEA566C0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424971"/>
            <a:ext cx="608212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Mười</a:t>
            </a:r>
            <a:r>
              <a:rPr lang="en-US" sz="4800" b="1" dirty="0">
                <a:solidFill>
                  <a:srgbClr val="3333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lăm</a:t>
            </a:r>
            <a:r>
              <a:rPr lang="en-US" sz="4800" b="1" dirty="0">
                <a:solidFill>
                  <a:srgbClr val="3333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mét</a:t>
            </a:r>
            <a:r>
              <a:rPr lang="en-US" sz="4800" b="1" dirty="0">
                <a:solidFill>
                  <a:srgbClr val="3333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khối</a:t>
            </a:r>
            <a:endParaRPr lang="en-US" sz="4800" b="1" dirty="0">
              <a:solidFill>
                <a:srgbClr val="3333CC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261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4" name="Rounded Rectangle 7">
            <a:extLst>
              <a:ext uri="{FF2B5EF4-FFF2-40B4-BE49-F238E27FC236}">
                <a16:creationId xmlns:a16="http://schemas.microsoft.com/office/drawing/2014/main" id="{8D60D6FF-EAEA-432A-B167-80F3DB206646}"/>
              </a:ext>
            </a:extLst>
          </p:cNvPr>
          <p:cNvSpPr/>
          <p:nvPr/>
        </p:nvSpPr>
        <p:spPr>
          <a:xfrm>
            <a:off x="2756171" y="4137992"/>
            <a:ext cx="8538782" cy="951838"/>
          </a:xfrm>
          <a:custGeom>
            <a:avLst/>
            <a:gdLst>
              <a:gd name="connsiteX0" fmla="*/ 0 w 8538782"/>
              <a:gd name="connsiteY0" fmla="*/ 158643 h 951838"/>
              <a:gd name="connsiteX1" fmla="*/ 158643 w 8538782"/>
              <a:gd name="connsiteY1" fmla="*/ 0 h 951838"/>
              <a:gd name="connsiteX2" fmla="*/ 828108 w 8538782"/>
              <a:gd name="connsiteY2" fmla="*/ 0 h 951838"/>
              <a:gd name="connsiteX3" fmla="*/ 1168713 w 8538782"/>
              <a:gd name="connsiteY3" fmla="*/ 0 h 951838"/>
              <a:gd name="connsiteX4" fmla="*/ 1755962 w 8538782"/>
              <a:gd name="connsiteY4" fmla="*/ 0 h 951838"/>
              <a:gd name="connsiteX5" fmla="*/ 2343212 w 8538782"/>
              <a:gd name="connsiteY5" fmla="*/ 0 h 951838"/>
              <a:gd name="connsiteX6" fmla="*/ 2766032 w 8538782"/>
              <a:gd name="connsiteY6" fmla="*/ 0 h 951838"/>
              <a:gd name="connsiteX7" fmla="*/ 3435496 w 8538782"/>
              <a:gd name="connsiteY7" fmla="*/ 0 h 951838"/>
              <a:gd name="connsiteX8" fmla="*/ 4104961 w 8538782"/>
              <a:gd name="connsiteY8" fmla="*/ 0 h 951838"/>
              <a:gd name="connsiteX9" fmla="*/ 4692211 w 8538782"/>
              <a:gd name="connsiteY9" fmla="*/ 0 h 951838"/>
              <a:gd name="connsiteX10" fmla="*/ 5443890 w 8538782"/>
              <a:gd name="connsiteY10" fmla="*/ 0 h 951838"/>
              <a:gd name="connsiteX11" fmla="*/ 6195570 w 8538782"/>
              <a:gd name="connsiteY11" fmla="*/ 0 h 951838"/>
              <a:gd name="connsiteX12" fmla="*/ 6618390 w 8538782"/>
              <a:gd name="connsiteY12" fmla="*/ 0 h 951838"/>
              <a:gd name="connsiteX13" fmla="*/ 7041210 w 8538782"/>
              <a:gd name="connsiteY13" fmla="*/ 0 h 951838"/>
              <a:gd name="connsiteX14" fmla="*/ 7628459 w 8538782"/>
              <a:gd name="connsiteY14" fmla="*/ 0 h 951838"/>
              <a:gd name="connsiteX15" fmla="*/ 8380139 w 8538782"/>
              <a:gd name="connsiteY15" fmla="*/ 0 h 951838"/>
              <a:gd name="connsiteX16" fmla="*/ 8538782 w 8538782"/>
              <a:gd name="connsiteY16" fmla="*/ 158643 h 951838"/>
              <a:gd name="connsiteX17" fmla="*/ 8538782 w 8538782"/>
              <a:gd name="connsiteY17" fmla="*/ 475919 h 951838"/>
              <a:gd name="connsiteX18" fmla="*/ 8538782 w 8538782"/>
              <a:gd name="connsiteY18" fmla="*/ 793195 h 951838"/>
              <a:gd name="connsiteX19" fmla="*/ 8380139 w 8538782"/>
              <a:gd name="connsiteY19" fmla="*/ 951838 h 951838"/>
              <a:gd name="connsiteX20" fmla="*/ 7628459 w 8538782"/>
              <a:gd name="connsiteY20" fmla="*/ 951838 h 951838"/>
              <a:gd name="connsiteX21" fmla="*/ 7123425 w 8538782"/>
              <a:gd name="connsiteY21" fmla="*/ 951838 h 951838"/>
              <a:gd name="connsiteX22" fmla="*/ 6453960 w 8538782"/>
              <a:gd name="connsiteY22" fmla="*/ 951838 h 951838"/>
              <a:gd name="connsiteX23" fmla="*/ 6113355 w 8538782"/>
              <a:gd name="connsiteY23" fmla="*/ 951838 h 951838"/>
              <a:gd name="connsiteX24" fmla="*/ 5526105 w 8538782"/>
              <a:gd name="connsiteY24" fmla="*/ 951838 h 951838"/>
              <a:gd name="connsiteX25" fmla="*/ 4938856 w 8538782"/>
              <a:gd name="connsiteY25" fmla="*/ 951838 h 951838"/>
              <a:gd name="connsiteX26" fmla="*/ 4598251 w 8538782"/>
              <a:gd name="connsiteY26" fmla="*/ 951838 h 951838"/>
              <a:gd name="connsiteX27" fmla="*/ 3846571 w 8538782"/>
              <a:gd name="connsiteY27" fmla="*/ 951838 h 951838"/>
              <a:gd name="connsiteX28" fmla="*/ 3505966 w 8538782"/>
              <a:gd name="connsiteY28" fmla="*/ 951838 h 951838"/>
              <a:gd name="connsiteX29" fmla="*/ 3000932 w 8538782"/>
              <a:gd name="connsiteY29" fmla="*/ 951838 h 951838"/>
              <a:gd name="connsiteX30" fmla="*/ 2413682 w 8538782"/>
              <a:gd name="connsiteY30" fmla="*/ 951838 h 951838"/>
              <a:gd name="connsiteX31" fmla="*/ 1662002 w 8538782"/>
              <a:gd name="connsiteY31" fmla="*/ 951838 h 951838"/>
              <a:gd name="connsiteX32" fmla="*/ 1156968 w 8538782"/>
              <a:gd name="connsiteY32" fmla="*/ 951838 h 951838"/>
              <a:gd name="connsiteX33" fmla="*/ 158643 w 8538782"/>
              <a:gd name="connsiteY33" fmla="*/ 951838 h 951838"/>
              <a:gd name="connsiteX34" fmla="*/ 0 w 8538782"/>
              <a:gd name="connsiteY34" fmla="*/ 793195 h 951838"/>
              <a:gd name="connsiteX35" fmla="*/ 0 w 8538782"/>
              <a:gd name="connsiteY35" fmla="*/ 475919 h 951838"/>
              <a:gd name="connsiteX36" fmla="*/ 0 w 8538782"/>
              <a:gd name="connsiteY36" fmla="*/ 158643 h 95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8538782" h="951838" fill="none" extrusionOk="0">
                <a:moveTo>
                  <a:pt x="0" y="158643"/>
                </a:moveTo>
                <a:cubicBezTo>
                  <a:pt x="-2005" y="68728"/>
                  <a:pt x="73469" y="-6364"/>
                  <a:pt x="158643" y="0"/>
                </a:cubicBezTo>
                <a:cubicBezTo>
                  <a:pt x="368734" y="-61340"/>
                  <a:pt x="571167" y="70771"/>
                  <a:pt x="828108" y="0"/>
                </a:cubicBezTo>
                <a:cubicBezTo>
                  <a:pt x="1085050" y="-70771"/>
                  <a:pt x="1085897" y="22900"/>
                  <a:pt x="1168713" y="0"/>
                </a:cubicBezTo>
                <a:cubicBezTo>
                  <a:pt x="1251530" y="-22900"/>
                  <a:pt x="1495824" y="61390"/>
                  <a:pt x="1755962" y="0"/>
                </a:cubicBezTo>
                <a:cubicBezTo>
                  <a:pt x="2016100" y="-61390"/>
                  <a:pt x="2150368" y="21011"/>
                  <a:pt x="2343212" y="0"/>
                </a:cubicBezTo>
                <a:cubicBezTo>
                  <a:pt x="2536056" y="-21011"/>
                  <a:pt x="2575738" y="4586"/>
                  <a:pt x="2766032" y="0"/>
                </a:cubicBezTo>
                <a:cubicBezTo>
                  <a:pt x="2956326" y="-4586"/>
                  <a:pt x="3223355" y="7002"/>
                  <a:pt x="3435496" y="0"/>
                </a:cubicBezTo>
                <a:cubicBezTo>
                  <a:pt x="3647637" y="-7002"/>
                  <a:pt x="3885095" y="6890"/>
                  <a:pt x="4104961" y="0"/>
                </a:cubicBezTo>
                <a:cubicBezTo>
                  <a:pt x="4324827" y="-6890"/>
                  <a:pt x="4507766" y="34365"/>
                  <a:pt x="4692211" y="0"/>
                </a:cubicBezTo>
                <a:cubicBezTo>
                  <a:pt x="4876656" y="-34365"/>
                  <a:pt x="5167938" y="19138"/>
                  <a:pt x="5443890" y="0"/>
                </a:cubicBezTo>
                <a:cubicBezTo>
                  <a:pt x="5719842" y="-19138"/>
                  <a:pt x="5955749" y="10523"/>
                  <a:pt x="6195570" y="0"/>
                </a:cubicBezTo>
                <a:cubicBezTo>
                  <a:pt x="6435391" y="-10523"/>
                  <a:pt x="6489417" y="3147"/>
                  <a:pt x="6618390" y="0"/>
                </a:cubicBezTo>
                <a:cubicBezTo>
                  <a:pt x="6747363" y="-3147"/>
                  <a:pt x="6913711" y="40180"/>
                  <a:pt x="7041210" y="0"/>
                </a:cubicBezTo>
                <a:cubicBezTo>
                  <a:pt x="7168709" y="-40180"/>
                  <a:pt x="7384121" y="18114"/>
                  <a:pt x="7628459" y="0"/>
                </a:cubicBezTo>
                <a:cubicBezTo>
                  <a:pt x="7872797" y="-18114"/>
                  <a:pt x="8049646" y="85148"/>
                  <a:pt x="8380139" y="0"/>
                </a:cubicBezTo>
                <a:cubicBezTo>
                  <a:pt x="8455456" y="6313"/>
                  <a:pt x="8554263" y="83233"/>
                  <a:pt x="8538782" y="158643"/>
                </a:cubicBezTo>
                <a:cubicBezTo>
                  <a:pt x="8544785" y="296419"/>
                  <a:pt x="8506340" y="339210"/>
                  <a:pt x="8538782" y="475919"/>
                </a:cubicBezTo>
                <a:cubicBezTo>
                  <a:pt x="8571224" y="612628"/>
                  <a:pt x="8518596" y="658038"/>
                  <a:pt x="8538782" y="793195"/>
                </a:cubicBezTo>
                <a:cubicBezTo>
                  <a:pt x="8554479" y="890490"/>
                  <a:pt x="8466615" y="945503"/>
                  <a:pt x="8380139" y="951838"/>
                </a:cubicBezTo>
                <a:cubicBezTo>
                  <a:pt x="8176154" y="986045"/>
                  <a:pt x="7892459" y="905043"/>
                  <a:pt x="7628459" y="951838"/>
                </a:cubicBezTo>
                <a:cubicBezTo>
                  <a:pt x="7364459" y="998633"/>
                  <a:pt x="7312175" y="934989"/>
                  <a:pt x="7123425" y="951838"/>
                </a:cubicBezTo>
                <a:cubicBezTo>
                  <a:pt x="6934675" y="968687"/>
                  <a:pt x="6709496" y="926729"/>
                  <a:pt x="6453960" y="951838"/>
                </a:cubicBezTo>
                <a:cubicBezTo>
                  <a:pt x="6198425" y="976947"/>
                  <a:pt x="6204412" y="940761"/>
                  <a:pt x="6113355" y="951838"/>
                </a:cubicBezTo>
                <a:cubicBezTo>
                  <a:pt x="6022299" y="962915"/>
                  <a:pt x="5769956" y="903370"/>
                  <a:pt x="5526105" y="951838"/>
                </a:cubicBezTo>
                <a:cubicBezTo>
                  <a:pt x="5282254" y="1000306"/>
                  <a:pt x="5097388" y="925579"/>
                  <a:pt x="4938856" y="951838"/>
                </a:cubicBezTo>
                <a:cubicBezTo>
                  <a:pt x="4780324" y="978097"/>
                  <a:pt x="4675415" y="917489"/>
                  <a:pt x="4598251" y="951838"/>
                </a:cubicBezTo>
                <a:cubicBezTo>
                  <a:pt x="4521087" y="986187"/>
                  <a:pt x="4220317" y="942152"/>
                  <a:pt x="3846571" y="951838"/>
                </a:cubicBezTo>
                <a:cubicBezTo>
                  <a:pt x="3472825" y="961524"/>
                  <a:pt x="3624199" y="932085"/>
                  <a:pt x="3505966" y="951838"/>
                </a:cubicBezTo>
                <a:cubicBezTo>
                  <a:pt x="3387734" y="971591"/>
                  <a:pt x="3117480" y="908418"/>
                  <a:pt x="3000932" y="951838"/>
                </a:cubicBezTo>
                <a:cubicBezTo>
                  <a:pt x="2884384" y="995258"/>
                  <a:pt x="2678791" y="895719"/>
                  <a:pt x="2413682" y="951838"/>
                </a:cubicBezTo>
                <a:cubicBezTo>
                  <a:pt x="2148573" y="1007957"/>
                  <a:pt x="2026109" y="939461"/>
                  <a:pt x="1662002" y="951838"/>
                </a:cubicBezTo>
                <a:cubicBezTo>
                  <a:pt x="1297895" y="964215"/>
                  <a:pt x="1323133" y="900381"/>
                  <a:pt x="1156968" y="951838"/>
                </a:cubicBezTo>
                <a:cubicBezTo>
                  <a:pt x="990803" y="1003295"/>
                  <a:pt x="468154" y="864871"/>
                  <a:pt x="158643" y="951838"/>
                </a:cubicBezTo>
                <a:cubicBezTo>
                  <a:pt x="75280" y="965259"/>
                  <a:pt x="13538" y="865000"/>
                  <a:pt x="0" y="793195"/>
                </a:cubicBezTo>
                <a:cubicBezTo>
                  <a:pt x="-6118" y="694870"/>
                  <a:pt x="3596" y="599770"/>
                  <a:pt x="0" y="475919"/>
                </a:cubicBezTo>
                <a:cubicBezTo>
                  <a:pt x="-3596" y="352068"/>
                  <a:pt x="15060" y="292184"/>
                  <a:pt x="0" y="158643"/>
                </a:cubicBezTo>
                <a:close/>
              </a:path>
              <a:path w="8538782" h="951838" stroke="0" extrusionOk="0">
                <a:moveTo>
                  <a:pt x="0" y="158643"/>
                </a:moveTo>
                <a:cubicBezTo>
                  <a:pt x="20352" y="57137"/>
                  <a:pt x="67298" y="21988"/>
                  <a:pt x="158643" y="0"/>
                </a:cubicBezTo>
                <a:cubicBezTo>
                  <a:pt x="450039" y="-3247"/>
                  <a:pt x="677759" y="27871"/>
                  <a:pt x="910323" y="0"/>
                </a:cubicBezTo>
                <a:cubicBezTo>
                  <a:pt x="1142887" y="-27871"/>
                  <a:pt x="1229005" y="2537"/>
                  <a:pt x="1415357" y="0"/>
                </a:cubicBezTo>
                <a:cubicBezTo>
                  <a:pt x="1601709" y="-2537"/>
                  <a:pt x="1752686" y="48034"/>
                  <a:pt x="1838177" y="0"/>
                </a:cubicBezTo>
                <a:cubicBezTo>
                  <a:pt x="1923668" y="-48034"/>
                  <a:pt x="2143177" y="57292"/>
                  <a:pt x="2343212" y="0"/>
                </a:cubicBezTo>
                <a:cubicBezTo>
                  <a:pt x="2543248" y="-57292"/>
                  <a:pt x="2622237" y="17308"/>
                  <a:pt x="2766032" y="0"/>
                </a:cubicBezTo>
                <a:cubicBezTo>
                  <a:pt x="2909827" y="-17308"/>
                  <a:pt x="3036169" y="8456"/>
                  <a:pt x="3106637" y="0"/>
                </a:cubicBezTo>
                <a:cubicBezTo>
                  <a:pt x="3177105" y="-8456"/>
                  <a:pt x="3683984" y="74461"/>
                  <a:pt x="3858316" y="0"/>
                </a:cubicBezTo>
                <a:cubicBezTo>
                  <a:pt x="4032648" y="-74461"/>
                  <a:pt x="4172341" y="26107"/>
                  <a:pt x="4281136" y="0"/>
                </a:cubicBezTo>
                <a:cubicBezTo>
                  <a:pt x="4389931" y="-26107"/>
                  <a:pt x="4668546" y="6138"/>
                  <a:pt x="4868386" y="0"/>
                </a:cubicBezTo>
                <a:cubicBezTo>
                  <a:pt x="5068226" y="-6138"/>
                  <a:pt x="5294760" y="52014"/>
                  <a:pt x="5455635" y="0"/>
                </a:cubicBezTo>
                <a:cubicBezTo>
                  <a:pt x="5616510" y="-52014"/>
                  <a:pt x="5843217" y="54824"/>
                  <a:pt x="5960670" y="0"/>
                </a:cubicBezTo>
                <a:cubicBezTo>
                  <a:pt x="6078123" y="-54824"/>
                  <a:pt x="6226975" y="7558"/>
                  <a:pt x="6383490" y="0"/>
                </a:cubicBezTo>
                <a:cubicBezTo>
                  <a:pt x="6540005" y="-7558"/>
                  <a:pt x="6695547" y="21338"/>
                  <a:pt x="6970740" y="0"/>
                </a:cubicBezTo>
                <a:cubicBezTo>
                  <a:pt x="7245933" y="-21338"/>
                  <a:pt x="7290289" y="7909"/>
                  <a:pt x="7393559" y="0"/>
                </a:cubicBezTo>
                <a:cubicBezTo>
                  <a:pt x="7496829" y="-7909"/>
                  <a:pt x="7609746" y="21461"/>
                  <a:pt x="7816379" y="0"/>
                </a:cubicBezTo>
                <a:cubicBezTo>
                  <a:pt x="8023012" y="-21461"/>
                  <a:pt x="8248975" y="43373"/>
                  <a:pt x="8380139" y="0"/>
                </a:cubicBezTo>
                <a:cubicBezTo>
                  <a:pt x="8471109" y="5365"/>
                  <a:pt x="8559206" y="70316"/>
                  <a:pt x="8538782" y="158643"/>
                </a:cubicBezTo>
                <a:cubicBezTo>
                  <a:pt x="8544814" y="258278"/>
                  <a:pt x="8508078" y="325533"/>
                  <a:pt x="8538782" y="482265"/>
                </a:cubicBezTo>
                <a:cubicBezTo>
                  <a:pt x="8569486" y="638997"/>
                  <a:pt x="8503154" y="686471"/>
                  <a:pt x="8538782" y="793195"/>
                </a:cubicBezTo>
                <a:cubicBezTo>
                  <a:pt x="8536953" y="855588"/>
                  <a:pt x="8461898" y="960582"/>
                  <a:pt x="8380139" y="951838"/>
                </a:cubicBezTo>
                <a:cubicBezTo>
                  <a:pt x="8163472" y="991092"/>
                  <a:pt x="8011322" y="895502"/>
                  <a:pt x="7875104" y="951838"/>
                </a:cubicBezTo>
                <a:cubicBezTo>
                  <a:pt x="7738886" y="1008174"/>
                  <a:pt x="7486256" y="903268"/>
                  <a:pt x="7287855" y="951838"/>
                </a:cubicBezTo>
                <a:cubicBezTo>
                  <a:pt x="7089454" y="1000408"/>
                  <a:pt x="6983311" y="925034"/>
                  <a:pt x="6700605" y="951838"/>
                </a:cubicBezTo>
                <a:cubicBezTo>
                  <a:pt x="6417899" y="978642"/>
                  <a:pt x="6483122" y="921116"/>
                  <a:pt x="6360000" y="951838"/>
                </a:cubicBezTo>
                <a:cubicBezTo>
                  <a:pt x="6236879" y="982560"/>
                  <a:pt x="6003179" y="879943"/>
                  <a:pt x="5690535" y="951838"/>
                </a:cubicBezTo>
                <a:cubicBezTo>
                  <a:pt x="5377892" y="1023733"/>
                  <a:pt x="5278999" y="878150"/>
                  <a:pt x="5021071" y="951838"/>
                </a:cubicBezTo>
                <a:cubicBezTo>
                  <a:pt x="4763143" y="1025526"/>
                  <a:pt x="4447970" y="918345"/>
                  <a:pt x="4269391" y="951838"/>
                </a:cubicBezTo>
                <a:cubicBezTo>
                  <a:pt x="4090812" y="985331"/>
                  <a:pt x="4079551" y="944954"/>
                  <a:pt x="3928786" y="951838"/>
                </a:cubicBezTo>
                <a:cubicBezTo>
                  <a:pt x="3778021" y="958722"/>
                  <a:pt x="3646325" y="937933"/>
                  <a:pt x="3423751" y="951838"/>
                </a:cubicBezTo>
                <a:cubicBezTo>
                  <a:pt x="3201177" y="965743"/>
                  <a:pt x="2936888" y="875772"/>
                  <a:pt x="2754287" y="951838"/>
                </a:cubicBezTo>
                <a:cubicBezTo>
                  <a:pt x="2571686" y="1027904"/>
                  <a:pt x="2304397" y="931519"/>
                  <a:pt x="2002607" y="951838"/>
                </a:cubicBezTo>
                <a:cubicBezTo>
                  <a:pt x="1700817" y="972157"/>
                  <a:pt x="1631255" y="897872"/>
                  <a:pt x="1333142" y="951838"/>
                </a:cubicBezTo>
                <a:cubicBezTo>
                  <a:pt x="1035029" y="1005804"/>
                  <a:pt x="981975" y="916392"/>
                  <a:pt x="745893" y="951838"/>
                </a:cubicBezTo>
                <a:cubicBezTo>
                  <a:pt x="509811" y="987284"/>
                  <a:pt x="415773" y="914700"/>
                  <a:pt x="158643" y="951838"/>
                </a:cubicBezTo>
                <a:cubicBezTo>
                  <a:pt x="49706" y="953647"/>
                  <a:pt x="15284" y="873443"/>
                  <a:pt x="0" y="793195"/>
                </a:cubicBezTo>
                <a:cubicBezTo>
                  <a:pt x="-4839" y="659305"/>
                  <a:pt x="21420" y="606774"/>
                  <a:pt x="0" y="463228"/>
                </a:cubicBezTo>
                <a:cubicBezTo>
                  <a:pt x="-21420" y="319682"/>
                  <a:pt x="4748" y="279482"/>
                  <a:pt x="0" y="158643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44688962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0" name="Text Box 13">
            <a:extLst>
              <a:ext uri="{FF2B5EF4-FFF2-40B4-BE49-F238E27FC236}">
                <a16:creationId xmlns:a16="http://schemas.microsoft.com/office/drawing/2014/main" id="{E46179CE-2254-4AD9-938C-61088E1BD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7155" y="4232335"/>
            <a:ext cx="8570333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100" b="1">
                <a:solidFill>
                  <a:srgbClr val="3333CC"/>
                </a:solidFill>
                <a:latin typeface="+mj-lt"/>
                <a:cs typeface="Times New Roman" pitchFamily="18" charset="0"/>
              </a:rPr>
              <a:t>Hai mươi lăm phần trăm </a:t>
            </a:r>
            <a:r>
              <a:rPr lang="en-US" sz="41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mét</a:t>
            </a:r>
            <a:r>
              <a:rPr lang="en-US" sz="4100" b="1" dirty="0">
                <a:solidFill>
                  <a:srgbClr val="3333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1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khối</a:t>
            </a:r>
            <a:endParaRPr lang="en-US" sz="4100" b="1" dirty="0">
              <a:solidFill>
                <a:srgbClr val="3333CC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1B354B7-A660-4A94-9D56-F4CAEB3AB139}"/>
              </a:ext>
            </a:extLst>
          </p:cNvPr>
          <p:cNvGrpSpPr/>
          <p:nvPr/>
        </p:nvGrpSpPr>
        <p:grpSpPr>
          <a:xfrm>
            <a:off x="1552353" y="1848758"/>
            <a:ext cx="2044742" cy="3989098"/>
            <a:chOff x="4197654" y="2220923"/>
            <a:chExt cx="2044742" cy="3989098"/>
          </a:xfrm>
        </p:grpSpPr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8281D7BB-D337-46E9-ACD9-A8F39A8A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4197654" y="2220923"/>
              <a:ext cx="2044742" cy="39890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ctr" defTabSz="914400" rtl="0" eaLnBrk="1" fontAlgn="auto" latinLnBrk="1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1" lang="vi-VN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Calibri" panose="020F0502020204030204" pitchFamily="34" charset="0"/>
                            </a:rPr>
                            <m:t>𝟐𝟓</m:t>
                          </m:r>
                        </m:num>
                        <m:den>
                          <m:r>
                            <a:rPr kumimoji="1" lang="en-US" sz="48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BEF"/>
                              </a:solidFill>
                              <a:effectLst/>
                              <a:uLnTx/>
                              <a:uFillTx/>
                              <a:latin typeface="+mj-lt"/>
                              <a:ea typeface="+mn-ea"/>
                              <a:cs typeface="Calibri" panose="020F0502020204030204" pitchFamily="34" charset="0"/>
                            </a:rPr>
                            <m:t>𝟏𝟎𝟎</m:t>
                          </m:r>
                        </m:den>
                      </m:f>
                    </m:oMath>
                  </a14:m>
                  <a:r>
                    <a:rPr kumimoji="1" lang="en-US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Calibri" panose="020F0502020204030204" pitchFamily="34" charset="0"/>
                    </a:rPr>
                    <a:t> </a:t>
                  </a:r>
                  <a:r>
                    <a:rPr kumimoji="1" lang="vi-VN" sz="4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Calibri" panose="020F0502020204030204" pitchFamily="34" charset="0"/>
                    </a:rPr>
                    <a:t>m</a:t>
                  </a:r>
                  <a:r>
                    <a:rPr kumimoji="1" lang="vi-VN" sz="4400" b="1" i="0" u="none" strike="noStrike" kern="1200" cap="none" spc="0" normalizeH="0" baseline="30000" noProof="0">
                      <a:ln>
                        <a:noFill/>
                      </a:ln>
                      <a:solidFill>
                        <a:srgbClr val="FFFBEF"/>
                      </a:solidFill>
                      <a:effectLst/>
                      <a:uLnTx/>
                      <a:uFillTx/>
                      <a:latin typeface="+mj-lt"/>
                      <a:ea typeface="+mn-ea"/>
                      <a:cs typeface="Calibri" panose="020F0502020204030204" pitchFamily="34" charset="0"/>
                    </a:rPr>
                    <a:t>3</a:t>
                  </a:r>
                  <a:endParaRPr kumimoji="1" lang="vi-VN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BEF"/>
                    </a:solidFill>
                    <a:effectLst/>
                    <a:uLnTx/>
                    <a:uFillTx/>
                    <a:latin typeface="+mj-lt"/>
                    <a:ea typeface="+mn-ea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7" name="Text Box 2">
                  <a:extLst>
                    <a:ext uri="{FF2B5EF4-FFF2-40B4-BE49-F238E27FC236}">
                      <a16:creationId xmlns:a16="http://schemas.microsoft.com/office/drawing/2014/main" id="{DED13E43-D288-4D04-B025-703F725CA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88794" y="2585219"/>
                  <a:ext cx="1794082" cy="1170192"/>
                </a:xfrm>
                <a:prstGeom prst="rect">
                  <a:avLst/>
                </a:prstGeom>
                <a:blipFill>
                  <a:blip r:embed="rId5"/>
                  <a:stretch>
                    <a:fillRect r="-6803" b="-8333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614595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chemeClr val="lt1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04" name="Google Shape;304;p20"/>
          <p:cNvSpPr txBox="1">
            <a:spLocks noGrp="1"/>
          </p:cNvSpPr>
          <p:nvPr>
            <p:ph type="ctrTitle"/>
          </p:nvPr>
        </p:nvSpPr>
        <p:spPr>
          <a:xfrm rot="-193354">
            <a:off x="3081486" y="2643587"/>
            <a:ext cx="6453591" cy="15495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 err="1">
                <a:solidFill>
                  <a:srgbClr val="F95858"/>
                </a:solidFill>
                <a:latin typeface="+mj-lt"/>
              </a:rPr>
              <a:t>Mét</a:t>
            </a:r>
            <a:r>
              <a:rPr lang="en-US" sz="8800" dirty="0">
                <a:solidFill>
                  <a:srgbClr val="F95858"/>
                </a:solidFill>
                <a:latin typeface="+mj-lt"/>
              </a:rPr>
              <a:t> </a:t>
            </a:r>
            <a:r>
              <a:rPr lang="en-US" sz="8800" dirty="0" err="1">
                <a:solidFill>
                  <a:srgbClr val="F95858"/>
                </a:solidFill>
                <a:latin typeface="+mj-lt"/>
              </a:rPr>
              <a:t>khối</a:t>
            </a:r>
            <a:endParaRPr sz="8800" dirty="0">
              <a:solidFill>
                <a:srgbClr val="F95858"/>
              </a:solidFill>
              <a:latin typeface="+mj-lt"/>
            </a:endParaRPr>
          </a:p>
        </p:txBody>
      </p:sp>
      <p:sp>
        <p:nvSpPr>
          <p:cNvPr id="305" name="Google Shape;305;p20"/>
          <p:cNvSpPr txBox="1">
            <a:spLocks noGrp="1"/>
          </p:cNvSpPr>
          <p:nvPr>
            <p:ph type="subTitle" idx="1"/>
          </p:nvPr>
        </p:nvSpPr>
        <p:spPr>
          <a:xfrm rot="-193396">
            <a:off x="3822079" y="4078511"/>
            <a:ext cx="4858887" cy="99009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800">
                <a:latin typeface="+mj-lt"/>
              </a:rPr>
              <a:t>Trang 117</a:t>
            </a:r>
            <a:endParaRPr sz="4800">
              <a:latin typeface="+mj-lt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88236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F67B86-9020-49AC-87C0-6C3BC219D0EF}"/>
              </a:ext>
            </a:extLst>
          </p:cNvPr>
          <p:cNvGrpSpPr/>
          <p:nvPr/>
        </p:nvGrpSpPr>
        <p:grpSpPr>
          <a:xfrm>
            <a:off x="1928630" y="1360707"/>
            <a:ext cx="1761121" cy="1639676"/>
            <a:chOff x="1928630" y="1360707"/>
            <a:chExt cx="1761121" cy="1639676"/>
          </a:xfrm>
        </p:grpSpPr>
        <p:grpSp>
          <p:nvGrpSpPr>
            <p:cNvPr id="315" name="Google Shape;315;p20"/>
            <p:cNvGrpSpPr/>
            <p:nvPr/>
          </p:nvGrpSpPr>
          <p:grpSpPr>
            <a:xfrm>
              <a:off x="1928630" y="1360707"/>
              <a:ext cx="1761121" cy="1639676"/>
              <a:chOff x="1376172" y="452280"/>
              <a:chExt cx="1320841" cy="1229757"/>
            </a:xfrm>
          </p:grpSpPr>
          <p:sp>
            <p:nvSpPr>
              <p:cNvPr id="316" name="Google Shape;316;p20"/>
              <p:cNvSpPr/>
              <p:nvPr/>
            </p:nvSpPr>
            <p:spPr>
              <a:xfrm rot="-3998617">
                <a:off x="1623217" y="567436"/>
                <a:ext cx="830012" cy="950521"/>
              </a:xfrm>
              <a:custGeom>
                <a:avLst/>
                <a:gdLst/>
                <a:ahLst/>
                <a:cxnLst/>
                <a:rect l="l" t="t" r="r" b="b"/>
                <a:pathLst>
                  <a:path w="12501" h="14316" extrusionOk="0">
                    <a:moveTo>
                      <a:pt x="7699" y="1"/>
                    </a:moveTo>
                    <a:cubicBezTo>
                      <a:pt x="6441" y="1"/>
                      <a:pt x="5583" y="887"/>
                      <a:pt x="5559" y="913"/>
                    </a:cubicBezTo>
                    <a:cubicBezTo>
                      <a:pt x="5364" y="858"/>
                      <a:pt x="5164" y="832"/>
                      <a:pt x="4965" y="832"/>
                    </a:cubicBezTo>
                    <a:cubicBezTo>
                      <a:pt x="4548" y="832"/>
                      <a:pt x="4138" y="949"/>
                      <a:pt x="3790" y="1178"/>
                    </a:cubicBezTo>
                    <a:cubicBezTo>
                      <a:pt x="3615" y="1293"/>
                      <a:pt x="3453" y="1442"/>
                      <a:pt x="3317" y="1614"/>
                    </a:cubicBezTo>
                    <a:cubicBezTo>
                      <a:pt x="3149" y="1833"/>
                      <a:pt x="3050" y="2051"/>
                      <a:pt x="2994" y="2259"/>
                    </a:cubicBezTo>
                    <a:cubicBezTo>
                      <a:pt x="2815" y="2900"/>
                      <a:pt x="3070" y="3426"/>
                      <a:pt x="3070" y="3426"/>
                    </a:cubicBezTo>
                    <a:cubicBezTo>
                      <a:pt x="3070" y="3426"/>
                      <a:pt x="2421" y="3919"/>
                      <a:pt x="1717" y="4871"/>
                    </a:cubicBezTo>
                    <a:cubicBezTo>
                      <a:pt x="1668" y="4862"/>
                      <a:pt x="1618" y="4857"/>
                      <a:pt x="1571" y="4857"/>
                    </a:cubicBezTo>
                    <a:cubicBezTo>
                      <a:pt x="1433" y="4857"/>
                      <a:pt x="1308" y="4898"/>
                      <a:pt x="1214" y="4983"/>
                    </a:cubicBezTo>
                    <a:cubicBezTo>
                      <a:pt x="1036" y="5152"/>
                      <a:pt x="1016" y="5447"/>
                      <a:pt x="1139" y="5748"/>
                    </a:cubicBezTo>
                    <a:cubicBezTo>
                      <a:pt x="613" y="6654"/>
                      <a:pt x="150" y="7817"/>
                      <a:pt x="1" y="9226"/>
                    </a:cubicBezTo>
                    <a:lnTo>
                      <a:pt x="87" y="12507"/>
                    </a:lnTo>
                    <a:lnTo>
                      <a:pt x="133" y="14315"/>
                    </a:lnTo>
                    <a:lnTo>
                      <a:pt x="1860" y="13763"/>
                    </a:lnTo>
                    <a:lnTo>
                      <a:pt x="4773" y="12827"/>
                    </a:lnTo>
                    <a:cubicBezTo>
                      <a:pt x="4773" y="12827"/>
                      <a:pt x="6009" y="12321"/>
                      <a:pt x="7438" y="10896"/>
                    </a:cubicBezTo>
                    <a:cubicBezTo>
                      <a:pt x="7573" y="10954"/>
                      <a:pt x="7708" y="10984"/>
                      <a:pt x="7831" y="10984"/>
                    </a:cubicBezTo>
                    <a:cubicBezTo>
                      <a:pt x="7988" y="10984"/>
                      <a:pt x="8127" y="10935"/>
                      <a:pt x="8225" y="10833"/>
                    </a:cubicBezTo>
                    <a:cubicBezTo>
                      <a:pt x="8404" y="10645"/>
                      <a:pt x="8393" y="10328"/>
                      <a:pt x="8231" y="10020"/>
                    </a:cubicBezTo>
                    <a:cubicBezTo>
                      <a:pt x="8532" y="9653"/>
                      <a:pt x="8833" y="9246"/>
                      <a:pt x="9124" y="8789"/>
                    </a:cubicBezTo>
                    <a:cubicBezTo>
                      <a:pt x="9227" y="8811"/>
                      <a:pt x="9325" y="8821"/>
                      <a:pt x="9419" y="8821"/>
                    </a:cubicBezTo>
                    <a:cubicBezTo>
                      <a:pt x="9632" y="8821"/>
                      <a:pt x="9822" y="8770"/>
                      <a:pt x="9994" y="8687"/>
                    </a:cubicBezTo>
                    <a:cubicBezTo>
                      <a:pt x="10295" y="8545"/>
                      <a:pt x="10533" y="8304"/>
                      <a:pt x="10708" y="8055"/>
                    </a:cubicBezTo>
                    <a:cubicBezTo>
                      <a:pt x="11042" y="7596"/>
                      <a:pt x="11128" y="7004"/>
                      <a:pt x="10960" y="6459"/>
                    </a:cubicBezTo>
                    <a:cubicBezTo>
                      <a:pt x="10896" y="6260"/>
                      <a:pt x="10831" y="6065"/>
                      <a:pt x="10754" y="5876"/>
                    </a:cubicBezTo>
                    <a:lnTo>
                      <a:pt x="10754" y="5876"/>
                    </a:lnTo>
                    <a:cubicBezTo>
                      <a:pt x="10801" y="5986"/>
                      <a:pt x="10821" y="6048"/>
                      <a:pt x="10821" y="6048"/>
                    </a:cubicBezTo>
                    <a:cubicBezTo>
                      <a:pt x="11258" y="5572"/>
                      <a:pt x="12500" y="3426"/>
                      <a:pt x="10057" y="1088"/>
                    </a:cubicBezTo>
                    <a:cubicBezTo>
                      <a:pt x="9199" y="267"/>
                      <a:pt x="8389" y="1"/>
                      <a:pt x="769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20"/>
              <p:cNvSpPr/>
              <p:nvPr/>
            </p:nvSpPr>
            <p:spPr>
              <a:xfrm rot="-3998617">
                <a:off x="1595160" y="538417"/>
                <a:ext cx="882863" cy="1057484"/>
              </a:xfrm>
              <a:custGeom>
                <a:avLst/>
                <a:gdLst/>
                <a:ahLst/>
                <a:cxnLst/>
                <a:rect l="l" t="t" r="r" b="b"/>
                <a:pathLst>
                  <a:path w="13297" h="15927" extrusionOk="0">
                    <a:moveTo>
                      <a:pt x="8440" y="0"/>
                    </a:moveTo>
                    <a:cubicBezTo>
                      <a:pt x="7471" y="0"/>
                      <a:pt x="6643" y="416"/>
                      <a:pt x="6104" y="858"/>
                    </a:cubicBezTo>
                    <a:cubicBezTo>
                      <a:pt x="5972" y="840"/>
                      <a:pt x="5840" y="831"/>
                      <a:pt x="5708" y="831"/>
                    </a:cubicBezTo>
                    <a:cubicBezTo>
                      <a:pt x="5158" y="831"/>
                      <a:pt x="4619" y="987"/>
                      <a:pt x="4163" y="1291"/>
                    </a:cubicBezTo>
                    <a:cubicBezTo>
                      <a:pt x="3921" y="1450"/>
                      <a:pt x="3706" y="1648"/>
                      <a:pt x="3525" y="1880"/>
                    </a:cubicBezTo>
                    <a:cubicBezTo>
                      <a:pt x="3313" y="2150"/>
                      <a:pt x="3164" y="2448"/>
                      <a:pt x="3082" y="2759"/>
                    </a:cubicBezTo>
                    <a:cubicBezTo>
                      <a:pt x="2963" y="3192"/>
                      <a:pt x="2983" y="3586"/>
                      <a:pt x="3039" y="3880"/>
                    </a:cubicBezTo>
                    <a:cubicBezTo>
                      <a:pt x="2804" y="4098"/>
                      <a:pt x="2476" y="4432"/>
                      <a:pt x="2126" y="4872"/>
                    </a:cubicBezTo>
                    <a:cubicBezTo>
                      <a:pt x="1888" y="4905"/>
                      <a:pt x="1670" y="5007"/>
                      <a:pt x="1498" y="5166"/>
                    </a:cubicBezTo>
                    <a:cubicBezTo>
                      <a:pt x="1191" y="5454"/>
                      <a:pt x="1068" y="5887"/>
                      <a:pt x="1151" y="6344"/>
                    </a:cubicBezTo>
                    <a:cubicBezTo>
                      <a:pt x="651" y="7269"/>
                      <a:pt x="314" y="8252"/>
                      <a:pt x="145" y="9276"/>
                    </a:cubicBezTo>
                    <a:lnTo>
                      <a:pt x="49" y="9287"/>
                    </a:lnTo>
                    <a:lnTo>
                      <a:pt x="66" y="9882"/>
                    </a:lnTo>
                    <a:lnTo>
                      <a:pt x="0" y="10513"/>
                    </a:lnTo>
                    <a:lnTo>
                      <a:pt x="83" y="10520"/>
                    </a:lnTo>
                    <a:lnTo>
                      <a:pt x="222" y="15927"/>
                    </a:lnTo>
                    <a:lnTo>
                      <a:pt x="4936" y="14412"/>
                    </a:lnTo>
                    <a:lnTo>
                      <a:pt x="4947" y="14482"/>
                    </a:lnTo>
                    <a:lnTo>
                      <a:pt x="5777" y="14141"/>
                    </a:lnTo>
                    <a:cubicBezTo>
                      <a:pt x="5829" y="14121"/>
                      <a:pt x="6997" y="13635"/>
                      <a:pt x="8382" y="12336"/>
                    </a:cubicBezTo>
                    <a:cubicBezTo>
                      <a:pt x="8448" y="12344"/>
                      <a:pt x="8514" y="12349"/>
                      <a:pt x="8578" y="12349"/>
                    </a:cubicBezTo>
                    <a:cubicBezTo>
                      <a:pt x="8922" y="12349"/>
                      <a:pt x="9236" y="12224"/>
                      <a:pt x="9467" y="11985"/>
                    </a:cubicBezTo>
                    <a:cubicBezTo>
                      <a:pt x="9745" y="11690"/>
                      <a:pt x="9844" y="11267"/>
                      <a:pt x="9748" y="10831"/>
                    </a:cubicBezTo>
                    <a:cubicBezTo>
                      <a:pt x="9910" y="10619"/>
                      <a:pt x="10066" y="10404"/>
                      <a:pt x="10218" y="10186"/>
                    </a:cubicBezTo>
                    <a:cubicBezTo>
                      <a:pt x="10499" y="10179"/>
                      <a:pt x="10773" y="10114"/>
                      <a:pt x="11031" y="9987"/>
                    </a:cubicBezTo>
                    <a:cubicBezTo>
                      <a:pt x="11401" y="9812"/>
                      <a:pt x="11732" y="9525"/>
                      <a:pt x="12010" y="9137"/>
                    </a:cubicBezTo>
                    <a:cubicBezTo>
                      <a:pt x="12460" y="8510"/>
                      <a:pt x="12592" y="7689"/>
                      <a:pt x="12357" y="6939"/>
                    </a:cubicBezTo>
                    <a:cubicBezTo>
                      <a:pt x="12350" y="6912"/>
                      <a:pt x="12341" y="6883"/>
                      <a:pt x="12331" y="6853"/>
                    </a:cubicBezTo>
                    <a:cubicBezTo>
                      <a:pt x="12820" y="6106"/>
                      <a:pt x="13296" y="4710"/>
                      <a:pt x="12611" y="3130"/>
                    </a:cubicBezTo>
                    <a:cubicBezTo>
                      <a:pt x="12334" y="2484"/>
                      <a:pt x="11885" y="1860"/>
                      <a:pt x="11273" y="1277"/>
                    </a:cubicBezTo>
                    <a:cubicBezTo>
                      <a:pt x="10286" y="333"/>
                      <a:pt x="9306" y="0"/>
                      <a:pt x="84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20"/>
              <p:cNvSpPr/>
              <p:nvPr/>
            </p:nvSpPr>
            <p:spPr>
              <a:xfrm rot="-3998617">
                <a:off x="2065778" y="867228"/>
                <a:ext cx="304955" cy="40806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6146" extrusionOk="0">
                    <a:moveTo>
                      <a:pt x="3637" y="1"/>
                    </a:moveTo>
                    <a:lnTo>
                      <a:pt x="0" y="4508"/>
                    </a:lnTo>
                    <a:lnTo>
                      <a:pt x="241" y="6145"/>
                    </a:lnTo>
                    <a:cubicBezTo>
                      <a:pt x="241" y="6145"/>
                      <a:pt x="2625" y="5173"/>
                      <a:pt x="4593" y="2111"/>
                    </a:cubicBezTo>
                    <a:cubicBezTo>
                      <a:pt x="4593" y="2111"/>
                      <a:pt x="4411" y="1139"/>
                      <a:pt x="36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20"/>
              <p:cNvSpPr/>
              <p:nvPr/>
            </p:nvSpPr>
            <p:spPr>
              <a:xfrm rot="-3998617">
                <a:off x="1720068" y="1032346"/>
                <a:ext cx="371816" cy="390672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5884" extrusionOk="0">
                    <a:moveTo>
                      <a:pt x="3069" y="0"/>
                    </a:moveTo>
                    <a:cubicBezTo>
                      <a:pt x="3069" y="0"/>
                      <a:pt x="397" y="2021"/>
                      <a:pt x="0" y="5797"/>
                    </a:cubicBezTo>
                    <a:lnTo>
                      <a:pt x="1991" y="5883"/>
                    </a:lnTo>
                    <a:lnTo>
                      <a:pt x="5599" y="933"/>
                    </a:lnTo>
                    <a:cubicBezTo>
                      <a:pt x="4898" y="546"/>
                      <a:pt x="4064" y="218"/>
                      <a:pt x="306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20"/>
              <p:cNvSpPr/>
              <p:nvPr/>
            </p:nvSpPr>
            <p:spPr>
              <a:xfrm rot="-3998617">
                <a:off x="1779991" y="1257387"/>
                <a:ext cx="46344" cy="59358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94" extrusionOk="0">
                    <a:moveTo>
                      <a:pt x="556" y="1"/>
                    </a:moveTo>
                    <a:cubicBezTo>
                      <a:pt x="417" y="1"/>
                      <a:pt x="294" y="40"/>
                      <a:pt x="198" y="127"/>
                    </a:cubicBezTo>
                    <a:cubicBezTo>
                      <a:pt x="20" y="295"/>
                      <a:pt x="0" y="593"/>
                      <a:pt x="122" y="893"/>
                    </a:cubicBezTo>
                    <a:cubicBezTo>
                      <a:pt x="310" y="566"/>
                      <a:pt x="506" y="272"/>
                      <a:pt x="698" y="14"/>
                    </a:cubicBezTo>
                    <a:cubicBezTo>
                      <a:pt x="651" y="4"/>
                      <a:pt x="602" y="1"/>
                      <a:pt x="556" y="1"/>
                    </a:cubicBezTo>
                    <a:close/>
                  </a:path>
                </a:pathLst>
              </a:custGeom>
              <a:solidFill>
                <a:srgbClr val="E3A1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20"/>
              <p:cNvSpPr/>
              <p:nvPr/>
            </p:nvSpPr>
            <p:spPr>
              <a:xfrm rot="-3998617">
                <a:off x="1788881" y="1201489"/>
                <a:ext cx="115794" cy="11552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1740" extrusionOk="0">
                    <a:moveTo>
                      <a:pt x="576" y="0"/>
                    </a:moveTo>
                    <a:cubicBezTo>
                      <a:pt x="384" y="258"/>
                      <a:pt x="188" y="552"/>
                      <a:pt x="0" y="879"/>
                    </a:cubicBezTo>
                    <a:cubicBezTo>
                      <a:pt x="60" y="1029"/>
                      <a:pt x="156" y="1180"/>
                      <a:pt x="284" y="1319"/>
                    </a:cubicBezTo>
                    <a:cubicBezTo>
                      <a:pt x="536" y="1590"/>
                      <a:pt x="853" y="1740"/>
                      <a:pt x="1115" y="1740"/>
                    </a:cubicBezTo>
                    <a:cubicBezTo>
                      <a:pt x="1253" y="1740"/>
                      <a:pt x="1379" y="1700"/>
                      <a:pt x="1472" y="1610"/>
                    </a:cubicBezTo>
                    <a:cubicBezTo>
                      <a:pt x="1743" y="1359"/>
                      <a:pt x="1650" y="820"/>
                      <a:pt x="1267" y="406"/>
                    </a:cubicBezTo>
                    <a:cubicBezTo>
                      <a:pt x="1058" y="182"/>
                      <a:pt x="807" y="43"/>
                      <a:pt x="576" y="0"/>
                    </a:cubicBezTo>
                    <a:close/>
                  </a:path>
                </a:pathLst>
              </a:custGeom>
              <a:solidFill>
                <a:schemeClr val="accent1">
                  <a:alpha val="5956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20"/>
              <p:cNvSpPr/>
              <p:nvPr/>
            </p:nvSpPr>
            <p:spPr>
              <a:xfrm rot="-3998617">
                <a:off x="2260484" y="992211"/>
                <a:ext cx="64205" cy="6420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967" extrusionOk="0">
                    <a:moveTo>
                      <a:pt x="794" y="0"/>
                    </a:moveTo>
                    <a:cubicBezTo>
                      <a:pt x="526" y="325"/>
                      <a:pt x="261" y="615"/>
                      <a:pt x="0" y="877"/>
                    </a:cubicBezTo>
                    <a:cubicBezTo>
                      <a:pt x="136" y="937"/>
                      <a:pt x="268" y="966"/>
                      <a:pt x="394" y="966"/>
                    </a:cubicBezTo>
                    <a:cubicBezTo>
                      <a:pt x="549" y="966"/>
                      <a:pt x="688" y="917"/>
                      <a:pt x="788" y="814"/>
                    </a:cubicBezTo>
                    <a:cubicBezTo>
                      <a:pt x="966" y="626"/>
                      <a:pt x="956" y="308"/>
                      <a:pt x="794" y="0"/>
                    </a:cubicBezTo>
                    <a:close/>
                  </a:path>
                </a:pathLst>
              </a:custGeom>
              <a:solidFill>
                <a:srgbClr val="E3A1C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20"/>
              <p:cNvSpPr/>
              <p:nvPr/>
            </p:nvSpPr>
            <p:spPr>
              <a:xfrm rot="-3998617">
                <a:off x="2194153" y="993773"/>
                <a:ext cx="116192" cy="107893"/>
              </a:xfrm>
              <a:custGeom>
                <a:avLst/>
                <a:gdLst/>
                <a:ahLst/>
                <a:cxnLst/>
                <a:rect l="l" t="t" r="r" b="b"/>
                <a:pathLst>
                  <a:path w="1750" h="1625" extrusionOk="0">
                    <a:moveTo>
                      <a:pt x="649" y="0"/>
                    </a:moveTo>
                    <a:cubicBezTo>
                      <a:pt x="494" y="0"/>
                      <a:pt x="355" y="50"/>
                      <a:pt x="259" y="152"/>
                    </a:cubicBezTo>
                    <a:cubicBezTo>
                      <a:pt x="1" y="420"/>
                      <a:pt x="126" y="953"/>
                      <a:pt x="540" y="1342"/>
                    </a:cubicBezTo>
                    <a:cubicBezTo>
                      <a:pt x="669" y="1469"/>
                      <a:pt x="811" y="1561"/>
                      <a:pt x="956" y="1624"/>
                    </a:cubicBezTo>
                    <a:cubicBezTo>
                      <a:pt x="1217" y="1362"/>
                      <a:pt x="1482" y="1072"/>
                      <a:pt x="1750" y="747"/>
                    </a:cubicBezTo>
                    <a:cubicBezTo>
                      <a:pt x="1681" y="616"/>
                      <a:pt x="1585" y="486"/>
                      <a:pt x="1463" y="370"/>
                    </a:cubicBezTo>
                    <a:cubicBezTo>
                      <a:pt x="1208" y="129"/>
                      <a:pt x="904" y="0"/>
                      <a:pt x="649" y="0"/>
                    </a:cubicBezTo>
                    <a:close/>
                  </a:path>
                </a:pathLst>
              </a:custGeom>
              <a:solidFill>
                <a:schemeClr val="accent1">
                  <a:alpha val="5956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20"/>
              <p:cNvSpPr/>
              <p:nvPr/>
            </p:nvSpPr>
            <p:spPr>
              <a:xfrm rot="-3998617">
                <a:off x="1635655" y="559253"/>
                <a:ext cx="460653" cy="401495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047" extrusionOk="0">
                    <a:moveTo>
                      <a:pt x="2141" y="0"/>
                    </a:moveTo>
                    <a:cubicBezTo>
                      <a:pt x="865" y="0"/>
                      <a:pt x="1" y="914"/>
                      <a:pt x="1" y="914"/>
                    </a:cubicBezTo>
                    <a:cubicBezTo>
                      <a:pt x="4140" y="2561"/>
                      <a:pt x="5258" y="6046"/>
                      <a:pt x="5258" y="6046"/>
                    </a:cubicBezTo>
                    <a:cubicBezTo>
                      <a:pt x="5698" y="5573"/>
                      <a:pt x="6938" y="3427"/>
                      <a:pt x="4494" y="1086"/>
                    </a:cubicBezTo>
                    <a:cubicBezTo>
                      <a:pt x="3638" y="267"/>
                      <a:pt x="2830" y="0"/>
                      <a:pt x="2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20"/>
              <p:cNvSpPr/>
              <p:nvPr/>
            </p:nvSpPr>
            <p:spPr>
              <a:xfrm rot="-3998617">
                <a:off x="1711368" y="767590"/>
                <a:ext cx="476721" cy="436684"/>
              </a:xfrm>
              <a:custGeom>
                <a:avLst/>
                <a:gdLst/>
                <a:ahLst/>
                <a:cxnLst/>
                <a:rect l="l" t="t" r="r" b="b"/>
                <a:pathLst>
                  <a:path w="7180" h="6577" extrusionOk="0">
                    <a:moveTo>
                      <a:pt x="243" y="1"/>
                    </a:moveTo>
                    <a:cubicBezTo>
                      <a:pt x="204" y="1"/>
                      <a:pt x="182" y="6"/>
                      <a:pt x="179" y="14"/>
                    </a:cubicBezTo>
                    <a:cubicBezTo>
                      <a:pt x="0" y="657"/>
                      <a:pt x="255" y="1182"/>
                      <a:pt x="255" y="1182"/>
                    </a:cubicBezTo>
                    <a:cubicBezTo>
                      <a:pt x="5847" y="2839"/>
                      <a:pt x="6310" y="6545"/>
                      <a:pt x="6310" y="6545"/>
                    </a:cubicBezTo>
                    <a:cubicBezTo>
                      <a:pt x="6412" y="6567"/>
                      <a:pt x="6510" y="6576"/>
                      <a:pt x="6605" y="6576"/>
                    </a:cubicBezTo>
                    <a:cubicBezTo>
                      <a:pt x="6817" y="6576"/>
                      <a:pt x="7008" y="6526"/>
                      <a:pt x="7179" y="6446"/>
                    </a:cubicBezTo>
                    <a:cubicBezTo>
                      <a:pt x="5299" y="1079"/>
                      <a:pt x="832" y="1"/>
                      <a:pt x="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20"/>
              <p:cNvSpPr/>
              <p:nvPr/>
            </p:nvSpPr>
            <p:spPr>
              <a:xfrm rot="-3998617">
                <a:off x="1668802" y="693565"/>
                <a:ext cx="512309" cy="498831"/>
              </a:xfrm>
              <a:custGeom>
                <a:avLst/>
                <a:gdLst/>
                <a:ahLst/>
                <a:cxnLst/>
                <a:rect l="l" t="t" r="r" b="b"/>
                <a:pathLst>
                  <a:path w="7716" h="7513" extrusionOk="0">
                    <a:moveTo>
                      <a:pt x="798" y="1"/>
                    </a:moveTo>
                    <a:cubicBezTo>
                      <a:pt x="623" y="116"/>
                      <a:pt x="461" y="265"/>
                      <a:pt x="326" y="440"/>
                    </a:cubicBezTo>
                    <a:cubicBezTo>
                      <a:pt x="157" y="655"/>
                      <a:pt x="54" y="874"/>
                      <a:pt x="1" y="1081"/>
                    </a:cubicBezTo>
                    <a:cubicBezTo>
                      <a:pt x="4" y="1073"/>
                      <a:pt x="26" y="1068"/>
                      <a:pt x="65" y="1068"/>
                    </a:cubicBezTo>
                    <a:cubicBezTo>
                      <a:pt x="654" y="1068"/>
                      <a:pt x="5121" y="2146"/>
                      <a:pt x="7001" y="7513"/>
                    </a:cubicBezTo>
                    <a:cubicBezTo>
                      <a:pt x="7302" y="7368"/>
                      <a:pt x="7537" y="7126"/>
                      <a:pt x="7716" y="6878"/>
                    </a:cubicBezTo>
                    <a:cubicBezTo>
                      <a:pt x="6241" y="953"/>
                      <a:pt x="1036" y="40"/>
                      <a:pt x="7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20"/>
              <p:cNvSpPr/>
              <p:nvPr/>
            </p:nvSpPr>
            <p:spPr>
              <a:xfrm rot="-3998617">
                <a:off x="1667496" y="653184"/>
                <a:ext cx="487278" cy="479642"/>
              </a:xfrm>
              <a:custGeom>
                <a:avLst/>
                <a:gdLst/>
                <a:ahLst/>
                <a:cxnLst/>
                <a:rect l="l" t="t" r="r" b="b"/>
                <a:pathLst>
                  <a:path w="7339" h="7224" extrusionOk="0">
                    <a:moveTo>
                      <a:pt x="1176" y="1"/>
                    </a:moveTo>
                    <a:cubicBezTo>
                      <a:pt x="759" y="1"/>
                      <a:pt x="348" y="118"/>
                      <a:pt x="1" y="346"/>
                    </a:cubicBezTo>
                    <a:cubicBezTo>
                      <a:pt x="239" y="385"/>
                      <a:pt x="5444" y="1298"/>
                      <a:pt x="6919" y="7223"/>
                    </a:cubicBezTo>
                    <a:cubicBezTo>
                      <a:pt x="7253" y="6764"/>
                      <a:pt x="7339" y="6172"/>
                      <a:pt x="7170" y="5629"/>
                    </a:cubicBezTo>
                    <a:cubicBezTo>
                      <a:pt x="6142" y="2307"/>
                      <a:pt x="3513" y="782"/>
                      <a:pt x="2025" y="167"/>
                    </a:cubicBezTo>
                    <a:cubicBezTo>
                      <a:pt x="1750" y="55"/>
                      <a:pt x="1462" y="1"/>
                      <a:pt x="11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20"/>
              <p:cNvSpPr/>
              <p:nvPr/>
            </p:nvSpPr>
            <p:spPr>
              <a:xfrm rot="-3998617">
                <a:off x="2228193" y="1464383"/>
                <a:ext cx="117520" cy="120176"/>
              </a:xfrm>
              <a:custGeom>
                <a:avLst/>
                <a:gdLst/>
                <a:ahLst/>
                <a:cxnLst/>
                <a:rect l="l" t="t" r="r" b="b"/>
                <a:pathLst>
                  <a:path w="1770" h="1810" extrusionOk="0">
                    <a:moveTo>
                      <a:pt x="1" y="0"/>
                    </a:moveTo>
                    <a:lnTo>
                      <a:pt x="47" y="1809"/>
                    </a:lnTo>
                    <a:lnTo>
                      <a:pt x="1770" y="12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20"/>
              <p:cNvSpPr/>
              <p:nvPr/>
            </p:nvSpPr>
            <p:spPr>
              <a:xfrm rot="-3998617">
                <a:off x="1906081" y="1014169"/>
                <a:ext cx="377526" cy="297386"/>
              </a:xfrm>
              <a:custGeom>
                <a:avLst/>
                <a:gdLst/>
                <a:ahLst/>
                <a:cxnLst/>
                <a:rect l="l" t="t" r="r" b="b"/>
                <a:pathLst>
                  <a:path w="5686" h="4479" extrusionOk="0">
                    <a:moveTo>
                      <a:pt x="782" y="0"/>
                    </a:moveTo>
                    <a:cubicBezTo>
                      <a:pt x="147" y="0"/>
                      <a:pt x="0" y="899"/>
                      <a:pt x="0" y="899"/>
                    </a:cubicBezTo>
                    <a:cubicBezTo>
                      <a:pt x="43" y="2916"/>
                      <a:pt x="2071" y="3945"/>
                      <a:pt x="3324" y="4391"/>
                    </a:cubicBezTo>
                    <a:cubicBezTo>
                      <a:pt x="3492" y="4451"/>
                      <a:pt x="3662" y="4478"/>
                      <a:pt x="3826" y="4478"/>
                    </a:cubicBezTo>
                    <a:cubicBezTo>
                      <a:pt x="4887" y="4478"/>
                      <a:pt x="5686" y="3339"/>
                      <a:pt x="3982" y="2628"/>
                    </a:cubicBezTo>
                    <a:cubicBezTo>
                      <a:pt x="2018" y="1812"/>
                      <a:pt x="2371" y="777"/>
                      <a:pt x="1297" y="162"/>
                    </a:cubicBezTo>
                    <a:cubicBezTo>
                      <a:pt x="1097" y="47"/>
                      <a:pt x="927" y="0"/>
                      <a:pt x="7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20"/>
              <p:cNvSpPr/>
              <p:nvPr/>
            </p:nvSpPr>
            <p:spPr>
              <a:xfrm rot="-3998617">
                <a:off x="1929689" y="1224101"/>
                <a:ext cx="89634" cy="87178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1313" extrusionOk="0">
                    <a:moveTo>
                      <a:pt x="110" y="0"/>
                    </a:moveTo>
                    <a:lnTo>
                      <a:pt x="0" y="354"/>
                    </a:lnTo>
                    <a:cubicBezTo>
                      <a:pt x="317" y="706"/>
                      <a:pt x="846" y="1032"/>
                      <a:pt x="1138" y="1198"/>
                    </a:cubicBezTo>
                    <a:lnTo>
                      <a:pt x="1138" y="1198"/>
                    </a:lnTo>
                    <a:cubicBezTo>
                      <a:pt x="534" y="807"/>
                      <a:pt x="110" y="0"/>
                      <a:pt x="110" y="0"/>
                    </a:cubicBezTo>
                    <a:close/>
                    <a:moveTo>
                      <a:pt x="1138" y="1198"/>
                    </a:moveTo>
                    <a:cubicBezTo>
                      <a:pt x="1206" y="1242"/>
                      <a:pt x="1277" y="1281"/>
                      <a:pt x="1349" y="1313"/>
                    </a:cubicBezTo>
                    <a:cubicBezTo>
                      <a:pt x="1349" y="1313"/>
                      <a:pt x="1266" y="1271"/>
                      <a:pt x="1138" y="11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 rot="-3998617">
                <a:off x="2153868" y="1105507"/>
                <a:ext cx="126749" cy="74695"/>
              </a:xfrm>
              <a:custGeom>
                <a:avLst/>
                <a:gdLst/>
                <a:ahLst/>
                <a:cxnLst/>
                <a:rect l="l" t="t" r="r" b="b"/>
                <a:pathLst>
                  <a:path w="1909" h="112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" y="1"/>
                      <a:pt x="669" y="874"/>
                      <a:pt x="1363" y="1124"/>
                    </a:cubicBezTo>
                    <a:lnTo>
                      <a:pt x="1909" y="814"/>
                    </a:lnTo>
                    <a:cubicBezTo>
                      <a:pt x="1909" y="814"/>
                      <a:pt x="729" y="695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  <p:sp>
          <p:nvSpPr>
            <p:cNvPr id="397" name="Google Shape;397;p20"/>
            <p:cNvSpPr/>
            <p:nvPr/>
          </p:nvSpPr>
          <p:spPr>
            <a:xfrm rot="-1657558">
              <a:off x="2611567" y="2183465"/>
              <a:ext cx="48308" cy="787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98" name="Google Shape;398;p20"/>
            <p:cNvSpPr/>
            <p:nvPr/>
          </p:nvSpPr>
          <p:spPr>
            <a:xfrm rot="-1657558">
              <a:off x="2877667" y="2038332"/>
              <a:ext cx="48308" cy="7872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651653" y="1256885"/>
            <a:ext cx="3169128" cy="1240650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  <p:txBody>
          <a:bodyPr/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502059" y="5077612"/>
            <a:ext cx="1340276" cy="1251831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453" name="Google Shape;453;p20"/>
          <p:cNvSpPr txBox="1"/>
          <p:nvPr/>
        </p:nvSpPr>
        <p:spPr>
          <a:xfrm rot="21024845">
            <a:off x="4386524" y="1715066"/>
            <a:ext cx="3212736" cy="461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400" kern="0" dirty="0">
                <a:solidFill>
                  <a:srgbClr val="8F357D"/>
                </a:solidFill>
                <a:latin typeface="+mj-lt"/>
                <a:ea typeface="Odibee Sans"/>
                <a:cs typeface="Odibee Sans"/>
                <a:sym typeface="Odibee Sans"/>
              </a:rPr>
              <a:t>TOÁN</a:t>
            </a:r>
            <a:endParaRPr sz="3467" kern="0" dirty="0">
              <a:solidFill>
                <a:srgbClr val="F95858"/>
              </a:solidFill>
              <a:latin typeface="+mj-lt"/>
              <a:ea typeface="Odibee Sans"/>
              <a:cs typeface="Odibee Sans"/>
              <a:sym typeface="Odibee Sans"/>
            </a:endParaRPr>
          </a:p>
        </p:txBody>
      </p:sp>
      <p:pic>
        <p:nvPicPr>
          <p:cNvPr id="221" name="图片 7">
            <a:extLst>
              <a:ext uri="{FF2B5EF4-FFF2-40B4-BE49-F238E27FC236}">
                <a16:creationId xmlns:a16="http://schemas.microsoft.com/office/drawing/2014/main" id="{FD2CE3C3-2F3E-466D-AB2F-FB47AE9D0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2310700">
            <a:off x="9216550" y="802086"/>
            <a:ext cx="1496963" cy="11288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" grpId="0" animBg="1"/>
      <p:bldP spid="304" grpId="0"/>
      <p:bldP spid="305" grpId="0" build="p"/>
      <p:bldP spid="439" grpId="0" animBg="1"/>
      <p:bldP spid="4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79C94D-B1CD-4355-A1D6-9161EBA32444}"/>
              </a:ext>
            </a:extLst>
          </p:cNvPr>
          <p:cNvGrpSpPr/>
          <p:nvPr/>
        </p:nvGrpSpPr>
        <p:grpSpPr>
          <a:xfrm>
            <a:off x="1229921" y="1569064"/>
            <a:ext cx="3023407" cy="5474504"/>
            <a:chOff x="5943600" y="1617495"/>
            <a:chExt cx="3023407" cy="547450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F0D07A-4B5F-4B9C-A9A4-E2E8ECCF30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119" r="70470"/>
            <a:stretch/>
          </p:blipFill>
          <p:spPr>
            <a:xfrm>
              <a:off x="5943600" y="1617495"/>
              <a:ext cx="3023407" cy="5474504"/>
            </a:xfrm>
            <a:prstGeom prst="rect">
              <a:avLst/>
            </a:prstGeom>
          </p:spPr>
        </p:pic>
        <p:sp>
          <p:nvSpPr>
            <p:cNvPr id="58" name="Text Box 2">
              <a:extLst>
                <a:ext uri="{FF2B5EF4-FFF2-40B4-BE49-F238E27FC236}">
                  <a16:creationId xmlns:a16="http://schemas.microsoft.com/office/drawing/2014/main" id="{87C5F051-7B3C-43A0-8BFB-3C2A2195E4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68070" y="3170315"/>
              <a:ext cx="1933543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1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205 </a:t>
              </a:r>
              <a:r>
                <a:rPr kumimoji="1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1" lang="vi-VN" sz="4000" b="1" i="0" u="none" strike="noStrike" kern="1200" cap="none" spc="0" normalizeH="0" baseline="3000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+mn-ea"/>
                  <a:cs typeface="Calibri" panose="020F0502020204030204" pitchFamily="34" charset="0"/>
                </a:rPr>
                <a:t>3</a:t>
              </a:r>
              <a:endParaRPr kumimoji="1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E4B3955E-A600-454A-B4CC-57E0F6840A11}"/>
              </a:ext>
            </a:extLst>
          </p:cNvPr>
          <p:cNvSpPr/>
          <p:nvPr/>
        </p:nvSpPr>
        <p:spPr>
          <a:xfrm>
            <a:off x="4253328" y="3799102"/>
            <a:ext cx="7234749" cy="951838"/>
          </a:xfrm>
          <a:custGeom>
            <a:avLst/>
            <a:gdLst>
              <a:gd name="connsiteX0" fmla="*/ 0 w 7234749"/>
              <a:gd name="connsiteY0" fmla="*/ 158643 h 951838"/>
              <a:gd name="connsiteX1" fmla="*/ 158643 w 7234749"/>
              <a:gd name="connsiteY1" fmla="*/ 0 h 951838"/>
              <a:gd name="connsiteX2" fmla="*/ 873448 w 7234749"/>
              <a:gd name="connsiteY2" fmla="*/ 0 h 951838"/>
              <a:gd name="connsiteX3" fmla="*/ 1449903 w 7234749"/>
              <a:gd name="connsiteY3" fmla="*/ 0 h 951838"/>
              <a:gd name="connsiteX4" fmla="*/ 1888009 w 7234749"/>
              <a:gd name="connsiteY4" fmla="*/ 0 h 951838"/>
              <a:gd name="connsiteX5" fmla="*/ 2464464 w 7234749"/>
              <a:gd name="connsiteY5" fmla="*/ 0 h 951838"/>
              <a:gd name="connsiteX6" fmla="*/ 3040919 w 7234749"/>
              <a:gd name="connsiteY6" fmla="*/ 0 h 951838"/>
              <a:gd name="connsiteX7" fmla="*/ 3409851 w 7234749"/>
              <a:gd name="connsiteY7" fmla="*/ 0 h 951838"/>
              <a:gd name="connsiteX8" fmla="*/ 4055480 w 7234749"/>
              <a:gd name="connsiteY8" fmla="*/ 0 h 951838"/>
              <a:gd name="connsiteX9" fmla="*/ 4770285 w 7234749"/>
              <a:gd name="connsiteY9" fmla="*/ 0 h 951838"/>
              <a:gd name="connsiteX10" fmla="*/ 5139216 w 7234749"/>
              <a:gd name="connsiteY10" fmla="*/ 0 h 951838"/>
              <a:gd name="connsiteX11" fmla="*/ 5854021 w 7234749"/>
              <a:gd name="connsiteY11" fmla="*/ 0 h 951838"/>
              <a:gd name="connsiteX12" fmla="*/ 6222952 w 7234749"/>
              <a:gd name="connsiteY12" fmla="*/ 0 h 951838"/>
              <a:gd name="connsiteX13" fmla="*/ 7076106 w 7234749"/>
              <a:gd name="connsiteY13" fmla="*/ 0 h 951838"/>
              <a:gd name="connsiteX14" fmla="*/ 7234749 w 7234749"/>
              <a:gd name="connsiteY14" fmla="*/ 158643 h 951838"/>
              <a:gd name="connsiteX15" fmla="*/ 7234749 w 7234749"/>
              <a:gd name="connsiteY15" fmla="*/ 482265 h 951838"/>
              <a:gd name="connsiteX16" fmla="*/ 7234749 w 7234749"/>
              <a:gd name="connsiteY16" fmla="*/ 793195 h 951838"/>
              <a:gd name="connsiteX17" fmla="*/ 7076106 w 7234749"/>
              <a:gd name="connsiteY17" fmla="*/ 951838 h 951838"/>
              <a:gd name="connsiteX18" fmla="*/ 6361301 w 7234749"/>
              <a:gd name="connsiteY18" fmla="*/ 951838 h 951838"/>
              <a:gd name="connsiteX19" fmla="*/ 5715672 w 7234749"/>
              <a:gd name="connsiteY19" fmla="*/ 951838 h 951838"/>
              <a:gd name="connsiteX20" fmla="*/ 5070042 w 7234749"/>
              <a:gd name="connsiteY20" fmla="*/ 951838 h 951838"/>
              <a:gd name="connsiteX21" fmla="*/ 4424412 w 7234749"/>
              <a:gd name="connsiteY21" fmla="*/ 951838 h 951838"/>
              <a:gd name="connsiteX22" fmla="*/ 3986306 w 7234749"/>
              <a:gd name="connsiteY22" fmla="*/ 951838 h 951838"/>
              <a:gd name="connsiteX23" fmla="*/ 3479025 w 7234749"/>
              <a:gd name="connsiteY23" fmla="*/ 951838 h 951838"/>
              <a:gd name="connsiteX24" fmla="*/ 2902570 w 7234749"/>
              <a:gd name="connsiteY24" fmla="*/ 951838 h 951838"/>
              <a:gd name="connsiteX25" fmla="*/ 2326115 w 7234749"/>
              <a:gd name="connsiteY25" fmla="*/ 951838 h 951838"/>
              <a:gd name="connsiteX26" fmla="*/ 1749659 w 7234749"/>
              <a:gd name="connsiteY26" fmla="*/ 951838 h 951838"/>
              <a:gd name="connsiteX27" fmla="*/ 1104030 w 7234749"/>
              <a:gd name="connsiteY27" fmla="*/ 951838 h 951838"/>
              <a:gd name="connsiteX28" fmla="*/ 158643 w 7234749"/>
              <a:gd name="connsiteY28" fmla="*/ 951838 h 951838"/>
              <a:gd name="connsiteX29" fmla="*/ 0 w 7234749"/>
              <a:gd name="connsiteY29" fmla="*/ 793195 h 951838"/>
              <a:gd name="connsiteX30" fmla="*/ 0 w 7234749"/>
              <a:gd name="connsiteY30" fmla="*/ 475919 h 951838"/>
              <a:gd name="connsiteX31" fmla="*/ 0 w 7234749"/>
              <a:gd name="connsiteY31" fmla="*/ 158643 h 951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34749" h="951838" fill="none" extrusionOk="0">
                <a:moveTo>
                  <a:pt x="0" y="158643"/>
                </a:moveTo>
                <a:cubicBezTo>
                  <a:pt x="-8884" y="90275"/>
                  <a:pt x="72628" y="5111"/>
                  <a:pt x="158643" y="0"/>
                </a:cubicBezTo>
                <a:cubicBezTo>
                  <a:pt x="476693" y="-25334"/>
                  <a:pt x="554775" y="68969"/>
                  <a:pt x="873448" y="0"/>
                </a:cubicBezTo>
                <a:cubicBezTo>
                  <a:pt x="1192121" y="-68969"/>
                  <a:pt x="1163911" y="19892"/>
                  <a:pt x="1449903" y="0"/>
                </a:cubicBezTo>
                <a:cubicBezTo>
                  <a:pt x="1735895" y="-19892"/>
                  <a:pt x="1703033" y="29350"/>
                  <a:pt x="1888009" y="0"/>
                </a:cubicBezTo>
                <a:cubicBezTo>
                  <a:pt x="2072985" y="-29350"/>
                  <a:pt x="2200018" y="22459"/>
                  <a:pt x="2464464" y="0"/>
                </a:cubicBezTo>
                <a:cubicBezTo>
                  <a:pt x="2728911" y="-22459"/>
                  <a:pt x="2788475" y="17636"/>
                  <a:pt x="3040919" y="0"/>
                </a:cubicBezTo>
                <a:cubicBezTo>
                  <a:pt x="3293363" y="-17636"/>
                  <a:pt x="3297604" y="10716"/>
                  <a:pt x="3409851" y="0"/>
                </a:cubicBezTo>
                <a:cubicBezTo>
                  <a:pt x="3522098" y="-10716"/>
                  <a:pt x="3788981" y="40390"/>
                  <a:pt x="4055480" y="0"/>
                </a:cubicBezTo>
                <a:cubicBezTo>
                  <a:pt x="4321979" y="-40390"/>
                  <a:pt x="4491831" y="32826"/>
                  <a:pt x="4770285" y="0"/>
                </a:cubicBezTo>
                <a:cubicBezTo>
                  <a:pt x="5048739" y="-32826"/>
                  <a:pt x="4974944" y="34052"/>
                  <a:pt x="5139216" y="0"/>
                </a:cubicBezTo>
                <a:cubicBezTo>
                  <a:pt x="5303488" y="-34052"/>
                  <a:pt x="5551147" y="38492"/>
                  <a:pt x="5854021" y="0"/>
                </a:cubicBezTo>
                <a:cubicBezTo>
                  <a:pt x="6156896" y="-38492"/>
                  <a:pt x="6075345" y="19887"/>
                  <a:pt x="6222952" y="0"/>
                </a:cubicBezTo>
                <a:cubicBezTo>
                  <a:pt x="6370559" y="-19887"/>
                  <a:pt x="6685675" y="62769"/>
                  <a:pt x="7076106" y="0"/>
                </a:cubicBezTo>
                <a:cubicBezTo>
                  <a:pt x="7178849" y="17544"/>
                  <a:pt x="7233829" y="73245"/>
                  <a:pt x="7234749" y="158643"/>
                </a:cubicBezTo>
                <a:cubicBezTo>
                  <a:pt x="7247924" y="253060"/>
                  <a:pt x="7234070" y="329122"/>
                  <a:pt x="7234749" y="482265"/>
                </a:cubicBezTo>
                <a:cubicBezTo>
                  <a:pt x="7235428" y="635408"/>
                  <a:pt x="7214422" y="657320"/>
                  <a:pt x="7234749" y="793195"/>
                </a:cubicBezTo>
                <a:cubicBezTo>
                  <a:pt x="7258557" y="884401"/>
                  <a:pt x="7138676" y="954806"/>
                  <a:pt x="7076106" y="951838"/>
                </a:cubicBezTo>
                <a:cubicBezTo>
                  <a:pt x="6901410" y="977564"/>
                  <a:pt x="6554396" y="871400"/>
                  <a:pt x="6361301" y="951838"/>
                </a:cubicBezTo>
                <a:cubicBezTo>
                  <a:pt x="6168207" y="1032276"/>
                  <a:pt x="5996112" y="944659"/>
                  <a:pt x="5715672" y="951838"/>
                </a:cubicBezTo>
                <a:cubicBezTo>
                  <a:pt x="5435232" y="959017"/>
                  <a:pt x="5307067" y="877929"/>
                  <a:pt x="5070042" y="951838"/>
                </a:cubicBezTo>
                <a:cubicBezTo>
                  <a:pt x="4833017" y="1025747"/>
                  <a:pt x="4623923" y="908554"/>
                  <a:pt x="4424412" y="951838"/>
                </a:cubicBezTo>
                <a:cubicBezTo>
                  <a:pt x="4224901" y="995122"/>
                  <a:pt x="4096205" y="932905"/>
                  <a:pt x="3986306" y="951838"/>
                </a:cubicBezTo>
                <a:cubicBezTo>
                  <a:pt x="3876407" y="970771"/>
                  <a:pt x="3636327" y="904458"/>
                  <a:pt x="3479025" y="951838"/>
                </a:cubicBezTo>
                <a:cubicBezTo>
                  <a:pt x="3321723" y="999218"/>
                  <a:pt x="3188458" y="927648"/>
                  <a:pt x="2902570" y="951838"/>
                </a:cubicBezTo>
                <a:cubicBezTo>
                  <a:pt x="2616683" y="976028"/>
                  <a:pt x="2607217" y="915448"/>
                  <a:pt x="2326115" y="951838"/>
                </a:cubicBezTo>
                <a:cubicBezTo>
                  <a:pt x="2045014" y="988228"/>
                  <a:pt x="2033435" y="905020"/>
                  <a:pt x="1749659" y="951838"/>
                </a:cubicBezTo>
                <a:cubicBezTo>
                  <a:pt x="1465883" y="998656"/>
                  <a:pt x="1241694" y="942000"/>
                  <a:pt x="1104030" y="951838"/>
                </a:cubicBezTo>
                <a:cubicBezTo>
                  <a:pt x="966366" y="961676"/>
                  <a:pt x="614389" y="849907"/>
                  <a:pt x="158643" y="951838"/>
                </a:cubicBezTo>
                <a:cubicBezTo>
                  <a:pt x="62214" y="959638"/>
                  <a:pt x="4468" y="883225"/>
                  <a:pt x="0" y="793195"/>
                </a:cubicBezTo>
                <a:cubicBezTo>
                  <a:pt x="-16317" y="710957"/>
                  <a:pt x="12401" y="554852"/>
                  <a:pt x="0" y="475919"/>
                </a:cubicBezTo>
                <a:cubicBezTo>
                  <a:pt x="-12401" y="396986"/>
                  <a:pt x="23127" y="254499"/>
                  <a:pt x="0" y="158643"/>
                </a:cubicBezTo>
                <a:close/>
              </a:path>
              <a:path w="7234749" h="951838" stroke="0" extrusionOk="0">
                <a:moveTo>
                  <a:pt x="0" y="158643"/>
                </a:moveTo>
                <a:cubicBezTo>
                  <a:pt x="22202" y="82669"/>
                  <a:pt x="60728" y="-21461"/>
                  <a:pt x="158643" y="0"/>
                </a:cubicBezTo>
                <a:cubicBezTo>
                  <a:pt x="286563" y="-52689"/>
                  <a:pt x="521559" y="35589"/>
                  <a:pt x="665924" y="0"/>
                </a:cubicBezTo>
                <a:cubicBezTo>
                  <a:pt x="810289" y="-35589"/>
                  <a:pt x="850855" y="11273"/>
                  <a:pt x="1034855" y="0"/>
                </a:cubicBezTo>
                <a:cubicBezTo>
                  <a:pt x="1218855" y="-11273"/>
                  <a:pt x="1464288" y="59552"/>
                  <a:pt x="1611310" y="0"/>
                </a:cubicBezTo>
                <a:cubicBezTo>
                  <a:pt x="1758333" y="-59552"/>
                  <a:pt x="1895686" y="23742"/>
                  <a:pt x="1980242" y="0"/>
                </a:cubicBezTo>
                <a:cubicBezTo>
                  <a:pt x="2064798" y="-23742"/>
                  <a:pt x="2425570" y="29984"/>
                  <a:pt x="2625871" y="0"/>
                </a:cubicBezTo>
                <a:cubicBezTo>
                  <a:pt x="2826172" y="-29984"/>
                  <a:pt x="3051357" y="77342"/>
                  <a:pt x="3340676" y="0"/>
                </a:cubicBezTo>
                <a:cubicBezTo>
                  <a:pt x="3629995" y="-77342"/>
                  <a:pt x="3739317" y="8796"/>
                  <a:pt x="4055480" y="0"/>
                </a:cubicBezTo>
                <a:cubicBezTo>
                  <a:pt x="4371643" y="-8796"/>
                  <a:pt x="4404054" y="26781"/>
                  <a:pt x="4562761" y="0"/>
                </a:cubicBezTo>
                <a:cubicBezTo>
                  <a:pt x="4721468" y="-26781"/>
                  <a:pt x="4898030" y="28416"/>
                  <a:pt x="5070042" y="0"/>
                </a:cubicBezTo>
                <a:cubicBezTo>
                  <a:pt x="5242054" y="-28416"/>
                  <a:pt x="5444945" y="35895"/>
                  <a:pt x="5577322" y="0"/>
                </a:cubicBezTo>
                <a:cubicBezTo>
                  <a:pt x="5709699" y="-35895"/>
                  <a:pt x="5992301" y="61170"/>
                  <a:pt x="6222952" y="0"/>
                </a:cubicBezTo>
                <a:cubicBezTo>
                  <a:pt x="6453603" y="-61170"/>
                  <a:pt x="6690924" y="40654"/>
                  <a:pt x="7076106" y="0"/>
                </a:cubicBezTo>
                <a:cubicBezTo>
                  <a:pt x="7177811" y="12800"/>
                  <a:pt x="7233943" y="66690"/>
                  <a:pt x="7234749" y="158643"/>
                </a:cubicBezTo>
                <a:cubicBezTo>
                  <a:pt x="7251798" y="314724"/>
                  <a:pt x="7233930" y="337528"/>
                  <a:pt x="7234749" y="475919"/>
                </a:cubicBezTo>
                <a:cubicBezTo>
                  <a:pt x="7235568" y="614310"/>
                  <a:pt x="7216449" y="669618"/>
                  <a:pt x="7234749" y="793195"/>
                </a:cubicBezTo>
                <a:cubicBezTo>
                  <a:pt x="7233044" y="885249"/>
                  <a:pt x="7156118" y="956809"/>
                  <a:pt x="7076106" y="951838"/>
                </a:cubicBezTo>
                <a:cubicBezTo>
                  <a:pt x="6719333" y="1011315"/>
                  <a:pt x="6622761" y="908125"/>
                  <a:pt x="6361301" y="951838"/>
                </a:cubicBezTo>
                <a:cubicBezTo>
                  <a:pt x="6099841" y="995551"/>
                  <a:pt x="6050672" y="929302"/>
                  <a:pt x="5923196" y="951838"/>
                </a:cubicBezTo>
                <a:cubicBezTo>
                  <a:pt x="5795720" y="974374"/>
                  <a:pt x="5494111" y="944701"/>
                  <a:pt x="5277566" y="951838"/>
                </a:cubicBezTo>
                <a:cubicBezTo>
                  <a:pt x="5061021" y="958975"/>
                  <a:pt x="4837492" y="936428"/>
                  <a:pt x="4701110" y="951838"/>
                </a:cubicBezTo>
                <a:cubicBezTo>
                  <a:pt x="4564728" y="967248"/>
                  <a:pt x="4409615" y="950852"/>
                  <a:pt x="4332179" y="951838"/>
                </a:cubicBezTo>
                <a:cubicBezTo>
                  <a:pt x="4254743" y="952824"/>
                  <a:pt x="3985071" y="938135"/>
                  <a:pt x="3824898" y="951838"/>
                </a:cubicBezTo>
                <a:cubicBezTo>
                  <a:pt x="3664725" y="965541"/>
                  <a:pt x="3585468" y="932226"/>
                  <a:pt x="3455967" y="951838"/>
                </a:cubicBezTo>
                <a:cubicBezTo>
                  <a:pt x="3326466" y="971450"/>
                  <a:pt x="2987391" y="867423"/>
                  <a:pt x="2741163" y="951838"/>
                </a:cubicBezTo>
                <a:cubicBezTo>
                  <a:pt x="2494935" y="1036253"/>
                  <a:pt x="2426358" y="945013"/>
                  <a:pt x="2303057" y="951838"/>
                </a:cubicBezTo>
                <a:cubicBezTo>
                  <a:pt x="2179756" y="958663"/>
                  <a:pt x="1817745" y="914843"/>
                  <a:pt x="1588252" y="951838"/>
                </a:cubicBezTo>
                <a:cubicBezTo>
                  <a:pt x="1358760" y="988833"/>
                  <a:pt x="1177375" y="929371"/>
                  <a:pt x="1011797" y="951838"/>
                </a:cubicBezTo>
                <a:cubicBezTo>
                  <a:pt x="846220" y="974305"/>
                  <a:pt x="484250" y="937878"/>
                  <a:pt x="158643" y="951838"/>
                </a:cubicBezTo>
                <a:cubicBezTo>
                  <a:pt x="60723" y="972104"/>
                  <a:pt x="1161" y="877181"/>
                  <a:pt x="0" y="793195"/>
                </a:cubicBezTo>
                <a:cubicBezTo>
                  <a:pt x="-20388" y="659283"/>
                  <a:pt x="21151" y="540494"/>
                  <a:pt x="0" y="469573"/>
                </a:cubicBezTo>
                <a:cubicBezTo>
                  <a:pt x="-21151" y="398652"/>
                  <a:pt x="665" y="284372"/>
                  <a:pt x="0" y="158643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38892703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921FD89A-8E71-4C50-A374-C9D44F54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8722" y="3927027"/>
            <a:ext cx="698554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3333CC"/>
                </a:solidFill>
                <a:latin typeface="+mj-lt"/>
                <a:cs typeface="Times New Roman" pitchFamily="18" charset="0"/>
              </a:rPr>
              <a:t>Hai trăm linh năm </a:t>
            </a:r>
            <a:r>
              <a:rPr lang="en-US" sz="40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mét</a:t>
            </a:r>
            <a:r>
              <a:rPr lang="en-US" sz="4000" b="1" dirty="0">
                <a:solidFill>
                  <a:srgbClr val="3333CC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3333CC"/>
                </a:solidFill>
                <a:latin typeface="+mj-lt"/>
                <a:cs typeface="Times New Roman" pitchFamily="18" charset="0"/>
              </a:rPr>
              <a:t>khối</a:t>
            </a:r>
            <a:endParaRPr lang="en-US" sz="4000" b="1" dirty="0">
              <a:solidFill>
                <a:srgbClr val="3333CC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96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4" name="Google Shape;2414;p58"/>
          <p:cNvGrpSpPr/>
          <p:nvPr/>
        </p:nvGrpSpPr>
        <p:grpSpPr>
          <a:xfrm>
            <a:off x="1336532" y="-133985"/>
            <a:ext cx="10474467" cy="7063199"/>
            <a:chOff x="1467500" y="95900"/>
            <a:chExt cx="7401421" cy="5095503"/>
          </a:xfrm>
        </p:grpSpPr>
        <p:sp>
          <p:nvSpPr>
            <p:cNvPr id="2415" name="Google Shape;2415;p58"/>
            <p:cNvSpPr/>
            <p:nvPr/>
          </p:nvSpPr>
          <p:spPr>
            <a:xfrm>
              <a:off x="1467500" y="589000"/>
              <a:ext cx="7401421" cy="4292029"/>
            </a:xfrm>
            <a:custGeom>
              <a:avLst/>
              <a:gdLst/>
              <a:ahLst/>
              <a:cxnLst/>
              <a:rect l="l" t="t" r="r" b="b"/>
              <a:pathLst>
                <a:path w="21772" h="5352" extrusionOk="0">
                  <a:moveTo>
                    <a:pt x="0" y="1"/>
                  </a:moveTo>
                  <a:lnTo>
                    <a:pt x="0" y="60"/>
                  </a:lnTo>
                  <a:lnTo>
                    <a:pt x="66" y="163"/>
                  </a:lnTo>
                  <a:lnTo>
                    <a:pt x="0" y="187"/>
                  </a:lnTo>
                  <a:lnTo>
                    <a:pt x="0" y="226"/>
                  </a:lnTo>
                  <a:lnTo>
                    <a:pt x="225" y="375"/>
                  </a:lnTo>
                  <a:lnTo>
                    <a:pt x="0" y="375"/>
                  </a:lnTo>
                  <a:lnTo>
                    <a:pt x="225" y="471"/>
                  </a:lnTo>
                  <a:lnTo>
                    <a:pt x="92" y="533"/>
                  </a:lnTo>
                  <a:lnTo>
                    <a:pt x="225" y="629"/>
                  </a:lnTo>
                  <a:lnTo>
                    <a:pt x="92" y="722"/>
                  </a:lnTo>
                  <a:lnTo>
                    <a:pt x="225" y="811"/>
                  </a:lnTo>
                  <a:cubicBezTo>
                    <a:pt x="225" y="811"/>
                    <a:pt x="73" y="841"/>
                    <a:pt x="92" y="871"/>
                  </a:cubicBezTo>
                  <a:cubicBezTo>
                    <a:pt x="112" y="904"/>
                    <a:pt x="225" y="1010"/>
                    <a:pt x="225" y="1010"/>
                  </a:cubicBezTo>
                  <a:lnTo>
                    <a:pt x="126" y="1040"/>
                  </a:lnTo>
                  <a:lnTo>
                    <a:pt x="172" y="1152"/>
                  </a:lnTo>
                  <a:lnTo>
                    <a:pt x="136" y="1251"/>
                  </a:lnTo>
                  <a:lnTo>
                    <a:pt x="188" y="1410"/>
                  </a:lnTo>
                  <a:lnTo>
                    <a:pt x="136" y="1667"/>
                  </a:lnTo>
                  <a:lnTo>
                    <a:pt x="225" y="1939"/>
                  </a:lnTo>
                  <a:lnTo>
                    <a:pt x="165" y="2197"/>
                  </a:lnTo>
                  <a:lnTo>
                    <a:pt x="225" y="2468"/>
                  </a:lnTo>
                  <a:lnTo>
                    <a:pt x="92" y="2957"/>
                  </a:lnTo>
                  <a:lnTo>
                    <a:pt x="225" y="3473"/>
                  </a:lnTo>
                  <a:lnTo>
                    <a:pt x="126" y="3790"/>
                  </a:lnTo>
                  <a:lnTo>
                    <a:pt x="179" y="4161"/>
                  </a:lnTo>
                  <a:lnTo>
                    <a:pt x="159" y="4472"/>
                  </a:lnTo>
                  <a:lnTo>
                    <a:pt x="225" y="4654"/>
                  </a:lnTo>
                  <a:cubicBezTo>
                    <a:pt x="225" y="4654"/>
                    <a:pt x="112" y="4683"/>
                    <a:pt x="136" y="4706"/>
                  </a:cubicBezTo>
                  <a:cubicBezTo>
                    <a:pt x="159" y="4726"/>
                    <a:pt x="248" y="4813"/>
                    <a:pt x="225" y="4842"/>
                  </a:cubicBezTo>
                  <a:cubicBezTo>
                    <a:pt x="202" y="4872"/>
                    <a:pt x="96" y="5159"/>
                    <a:pt x="96" y="5159"/>
                  </a:cubicBezTo>
                  <a:lnTo>
                    <a:pt x="228" y="5226"/>
                  </a:lnTo>
                  <a:lnTo>
                    <a:pt x="126" y="5272"/>
                  </a:lnTo>
                  <a:lnTo>
                    <a:pt x="142" y="5351"/>
                  </a:lnTo>
                  <a:lnTo>
                    <a:pt x="21735" y="5351"/>
                  </a:lnTo>
                  <a:lnTo>
                    <a:pt x="21421" y="5123"/>
                  </a:lnTo>
                  <a:lnTo>
                    <a:pt x="21580" y="4885"/>
                  </a:lnTo>
                  <a:lnTo>
                    <a:pt x="21272" y="4627"/>
                  </a:lnTo>
                  <a:lnTo>
                    <a:pt x="21626" y="4432"/>
                  </a:lnTo>
                  <a:lnTo>
                    <a:pt x="21272" y="4171"/>
                  </a:lnTo>
                  <a:cubicBezTo>
                    <a:pt x="21272" y="4171"/>
                    <a:pt x="21626" y="3867"/>
                    <a:pt x="21683" y="3821"/>
                  </a:cubicBezTo>
                  <a:cubicBezTo>
                    <a:pt x="21738" y="3774"/>
                    <a:pt x="21445" y="3503"/>
                    <a:pt x="21445" y="3503"/>
                  </a:cubicBezTo>
                  <a:lnTo>
                    <a:pt x="21669" y="3321"/>
                  </a:lnTo>
                  <a:lnTo>
                    <a:pt x="21365" y="2779"/>
                  </a:lnTo>
                  <a:lnTo>
                    <a:pt x="21772" y="2534"/>
                  </a:lnTo>
                  <a:lnTo>
                    <a:pt x="21772" y="1506"/>
                  </a:lnTo>
                  <a:lnTo>
                    <a:pt x="21365" y="1089"/>
                  </a:lnTo>
                  <a:lnTo>
                    <a:pt x="21772" y="745"/>
                  </a:lnTo>
                  <a:lnTo>
                    <a:pt x="21772" y="497"/>
                  </a:lnTo>
                  <a:lnTo>
                    <a:pt x="21365" y="497"/>
                  </a:lnTo>
                  <a:lnTo>
                    <a:pt x="217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6" name="Google Shape;2416;p58"/>
            <p:cNvSpPr/>
            <p:nvPr/>
          </p:nvSpPr>
          <p:spPr>
            <a:xfrm rot="13717362">
              <a:off x="1088502" y="4256923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7" name="Google Shape;2417;p58"/>
            <p:cNvSpPr/>
            <p:nvPr/>
          </p:nvSpPr>
          <p:spPr>
            <a:xfrm rot="13717362">
              <a:off x="7907153" y="557098"/>
              <a:ext cx="1395678" cy="473281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58"/>
          <p:cNvGrpSpPr/>
          <p:nvPr/>
        </p:nvGrpSpPr>
        <p:grpSpPr>
          <a:xfrm rot="-3780534">
            <a:off x="1159260" y="-22598"/>
            <a:ext cx="1072312" cy="1279128"/>
            <a:chOff x="7663650" y="-223800"/>
            <a:chExt cx="1364498" cy="1627668"/>
          </a:xfrm>
        </p:grpSpPr>
        <p:sp>
          <p:nvSpPr>
            <p:cNvPr id="2421" name="Google Shape;2421;p58"/>
            <p:cNvSpPr/>
            <p:nvPr/>
          </p:nvSpPr>
          <p:spPr>
            <a:xfrm>
              <a:off x="7740403" y="-153961"/>
              <a:ext cx="1277105" cy="1463009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2" name="Google Shape;2422;p58"/>
            <p:cNvSpPr/>
            <p:nvPr/>
          </p:nvSpPr>
          <p:spPr>
            <a:xfrm>
              <a:off x="7663650" y="-223800"/>
              <a:ext cx="1359258" cy="1627668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3" name="Google Shape;2423;p58"/>
            <p:cNvSpPr/>
            <p:nvPr/>
          </p:nvSpPr>
          <p:spPr>
            <a:xfrm>
              <a:off x="8213836" y="535551"/>
              <a:ext cx="469503" cy="627905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4" name="Google Shape;2424;p58"/>
            <p:cNvSpPr/>
            <p:nvPr/>
          </p:nvSpPr>
          <p:spPr>
            <a:xfrm>
              <a:off x="7954159" y="297926"/>
              <a:ext cx="631235" cy="704002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5" name="Google Shape;2425;p58"/>
            <p:cNvSpPr/>
            <p:nvPr/>
          </p:nvSpPr>
          <p:spPr>
            <a:xfrm>
              <a:off x="7750646" y="202654"/>
              <a:ext cx="572144" cy="601463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6" name="Google Shape;2426;p58"/>
            <p:cNvSpPr/>
            <p:nvPr/>
          </p:nvSpPr>
          <p:spPr>
            <a:xfrm>
              <a:off x="7854547" y="348741"/>
              <a:ext cx="71556" cy="91287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7" name="Google Shape;2427;p58"/>
            <p:cNvSpPr/>
            <p:nvPr/>
          </p:nvSpPr>
          <p:spPr>
            <a:xfrm>
              <a:off x="7866961" y="350154"/>
              <a:ext cx="178234" cy="177779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8" name="Google Shape;2428;p58"/>
            <p:cNvSpPr/>
            <p:nvPr/>
          </p:nvSpPr>
          <p:spPr>
            <a:xfrm>
              <a:off x="8510754" y="876269"/>
              <a:ext cx="98705" cy="98705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9" name="Google Shape;2429;p58"/>
            <p:cNvSpPr/>
            <p:nvPr/>
          </p:nvSpPr>
          <p:spPr>
            <a:xfrm>
              <a:off x="8413312" y="800022"/>
              <a:ext cx="178789" cy="165921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0" name="Google Shape;2430;p58"/>
            <p:cNvSpPr/>
            <p:nvPr/>
          </p:nvSpPr>
          <p:spPr>
            <a:xfrm>
              <a:off x="8318746" y="-147502"/>
              <a:ext cx="709402" cy="618014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1" name="Google Shape;2431;p58"/>
            <p:cNvSpPr/>
            <p:nvPr/>
          </p:nvSpPr>
          <p:spPr>
            <a:xfrm>
              <a:off x="8038531" y="81848"/>
              <a:ext cx="733472" cy="672009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2" name="Google Shape;2432;p58"/>
            <p:cNvSpPr/>
            <p:nvPr/>
          </p:nvSpPr>
          <p:spPr>
            <a:xfrm>
              <a:off x="8056345" y="-27251"/>
              <a:ext cx="788779" cy="767535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3" name="Google Shape;2433;p58"/>
            <p:cNvSpPr/>
            <p:nvPr/>
          </p:nvSpPr>
          <p:spPr>
            <a:xfrm>
              <a:off x="8138093" y="-62625"/>
              <a:ext cx="749923" cy="738367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4" name="Google Shape;2434;p58"/>
            <p:cNvSpPr/>
            <p:nvPr/>
          </p:nvSpPr>
          <p:spPr>
            <a:xfrm>
              <a:off x="7750646" y="763336"/>
              <a:ext cx="492817" cy="552110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5" name="Google Shape;2435;p58"/>
            <p:cNvSpPr/>
            <p:nvPr/>
          </p:nvSpPr>
          <p:spPr>
            <a:xfrm>
              <a:off x="7759225" y="1130547"/>
              <a:ext cx="181413" cy="18489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6" name="Google Shape;2436;p58"/>
            <p:cNvSpPr/>
            <p:nvPr/>
          </p:nvSpPr>
          <p:spPr>
            <a:xfrm>
              <a:off x="8024705" y="261543"/>
              <a:ext cx="209722" cy="197561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7" name="Google Shape;2437;p58"/>
            <p:cNvSpPr/>
            <p:nvPr/>
          </p:nvSpPr>
          <p:spPr>
            <a:xfrm>
              <a:off x="8430923" y="631075"/>
              <a:ext cx="221429" cy="18186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rgbClr val="1F26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8" name="Google Shape;2438;p58"/>
            <p:cNvSpPr/>
            <p:nvPr/>
          </p:nvSpPr>
          <p:spPr>
            <a:xfrm>
              <a:off x="7953200" y="501893"/>
              <a:ext cx="581076" cy="457897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9" name="Google Shape;2439;p58"/>
            <p:cNvSpPr/>
            <p:nvPr/>
          </p:nvSpPr>
          <p:spPr>
            <a:xfrm>
              <a:off x="7953200" y="557703"/>
              <a:ext cx="137763" cy="13443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0" name="Google Shape;2440;p58"/>
            <p:cNvSpPr/>
            <p:nvPr/>
          </p:nvSpPr>
          <p:spPr>
            <a:xfrm>
              <a:off x="8249159" y="834083"/>
              <a:ext cx="195138" cy="114903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rgbClr val="1E224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41" name="Google Shape;2441;p58"/>
          <p:cNvGrpSpPr/>
          <p:nvPr/>
        </p:nvGrpSpPr>
        <p:grpSpPr>
          <a:xfrm rot="-872953">
            <a:off x="10301422" y="5424871"/>
            <a:ext cx="1702944" cy="1378813"/>
            <a:chOff x="8196023" y="1954943"/>
            <a:chExt cx="1556011" cy="1259847"/>
          </a:xfrm>
        </p:grpSpPr>
        <p:sp>
          <p:nvSpPr>
            <p:cNvPr id="2442" name="Google Shape;2442;p58"/>
            <p:cNvSpPr/>
            <p:nvPr/>
          </p:nvSpPr>
          <p:spPr>
            <a:xfrm>
              <a:off x="8196023" y="1954943"/>
              <a:ext cx="1551015" cy="1259847"/>
            </a:xfrm>
            <a:custGeom>
              <a:avLst/>
              <a:gdLst/>
              <a:ahLst/>
              <a:cxnLst/>
              <a:rect l="l" t="t" r="r" b="b"/>
              <a:pathLst>
                <a:path w="30736" h="24966" extrusionOk="0">
                  <a:moveTo>
                    <a:pt x="10341" y="0"/>
                  </a:moveTo>
                  <a:cubicBezTo>
                    <a:pt x="8287" y="0"/>
                    <a:pt x="7101" y="817"/>
                    <a:pt x="6469" y="1507"/>
                  </a:cubicBezTo>
                  <a:cubicBezTo>
                    <a:pt x="6120" y="1885"/>
                    <a:pt x="5865" y="2290"/>
                    <a:pt x="5680" y="2692"/>
                  </a:cubicBezTo>
                  <a:cubicBezTo>
                    <a:pt x="5114" y="2414"/>
                    <a:pt x="4462" y="2210"/>
                    <a:pt x="3792" y="2210"/>
                  </a:cubicBezTo>
                  <a:cubicBezTo>
                    <a:pt x="2937" y="2210"/>
                    <a:pt x="1389" y="2550"/>
                    <a:pt x="581" y="4816"/>
                  </a:cubicBezTo>
                  <a:cubicBezTo>
                    <a:pt x="0" y="6460"/>
                    <a:pt x="430" y="7632"/>
                    <a:pt x="892" y="8321"/>
                  </a:cubicBezTo>
                  <a:cubicBezTo>
                    <a:pt x="1696" y="9515"/>
                    <a:pt x="3135" y="10096"/>
                    <a:pt x="4288" y="10375"/>
                  </a:cubicBezTo>
                  <a:cubicBezTo>
                    <a:pt x="4070" y="12500"/>
                    <a:pt x="4708" y="15545"/>
                    <a:pt x="7985" y="18086"/>
                  </a:cubicBezTo>
                  <a:cubicBezTo>
                    <a:pt x="9708" y="19426"/>
                    <a:pt x="11560" y="20106"/>
                    <a:pt x="13476" y="20106"/>
                  </a:cubicBezTo>
                  <a:cubicBezTo>
                    <a:pt x="14406" y="20106"/>
                    <a:pt x="15243" y="19941"/>
                    <a:pt x="15951" y="19714"/>
                  </a:cubicBezTo>
                  <a:cubicBezTo>
                    <a:pt x="16073" y="20111"/>
                    <a:pt x="16258" y="20512"/>
                    <a:pt x="16498" y="20904"/>
                  </a:cubicBezTo>
                  <a:cubicBezTo>
                    <a:pt x="17906" y="23218"/>
                    <a:pt x="21097" y="24966"/>
                    <a:pt x="23917" y="24966"/>
                  </a:cubicBezTo>
                  <a:cubicBezTo>
                    <a:pt x="26669" y="24966"/>
                    <a:pt x="28799" y="23402"/>
                    <a:pt x="29762" y="20678"/>
                  </a:cubicBezTo>
                  <a:cubicBezTo>
                    <a:pt x="30736" y="17925"/>
                    <a:pt x="30651" y="15711"/>
                    <a:pt x="29498" y="14087"/>
                  </a:cubicBezTo>
                  <a:cubicBezTo>
                    <a:pt x="28809" y="13104"/>
                    <a:pt x="27859" y="12537"/>
                    <a:pt x="26968" y="12202"/>
                  </a:cubicBezTo>
                  <a:cubicBezTo>
                    <a:pt x="27907" y="10696"/>
                    <a:pt x="28903" y="8495"/>
                    <a:pt x="28624" y="6243"/>
                  </a:cubicBezTo>
                  <a:cubicBezTo>
                    <a:pt x="28389" y="4326"/>
                    <a:pt x="27317" y="2735"/>
                    <a:pt x="25447" y="1516"/>
                  </a:cubicBezTo>
                  <a:cubicBezTo>
                    <a:pt x="23983" y="562"/>
                    <a:pt x="22491" y="76"/>
                    <a:pt x="21012" y="76"/>
                  </a:cubicBezTo>
                  <a:cubicBezTo>
                    <a:pt x="18614" y="76"/>
                    <a:pt x="16762" y="1342"/>
                    <a:pt x="15535" y="2560"/>
                  </a:cubicBezTo>
                  <a:cubicBezTo>
                    <a:pt x="14676" y="1252"/>
                    <a:pt x="13160" y="95"/>
                    <a:pt x="10649" y="6"/>
                  </a:cubicBezTo>
                  <a:cubicBezTo>
                    <a:pt x="10544" y="0"/>
                    <a:pt x="10440" y="0"/>
                    <a:pt x="10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3" name="Google Shape;2443;p58"/>
            <p:cNvSpPr/>
            <p:nvPr/>
          </p:nvSpPr>
          <p:spPr>
            <a:xfrm>
              <a:off x="8229378" y="2027608"/>
              <a:ext cx="1522655" cy="1114313"/>
            </a:xfrm>
            <a:custGeom>
              <a:avLst/>
              <a:gdLst/>
              <a:ahLst/>
              <a:cxnLst/>
              <a:rect l="l" t="t" r="r" b="b"/>
              <a:pathLst>
                <a:path w="30174" h="22082" extrusionOk="0">
                  <a:moveTo>
                    <a:pt x="9689" y="0"/>
                  </a:moveTo>
                  <a:cubicBezTo>
                    <a:pt x="5683" y="0"/>
                    <a:pt x="5978" y="3712"/>
                    <a:pt x="5978" y="3712"/>
                  </a:cubicBezTo>
                  <a:cubicBezTo>
                    <a:pt x="5978" y="3712"/>
                    <a:pt x="4504" y="2214"/>
                    <a:pt x="3129" y="2214"/>
                  </a:cubicBezTo>
                  <a:cubicBezTo>
                    <a:pt x="2411" y="2214"/>
                    <a:pt x="1720" y="2622"/>
                    <a:pt x="1280" y="3864"/>
                  </a:cubicBezTo>
                  <a:cubicBezTo>
                    <a:pt x="0" y="7480"/>
                    <a:pt x="5379" y="7754"/>
                    <a:pt x="5379" y="7754"/>
                  </a:cubicBezTo>
                  <a:cubicBezTo>
                    <a:pt x="5379" y="7754"/>
                    <a:pt x="3574" y="11914"/>
                    <a:pt x="8207" y="15508"/>
                  </a:cubicBezTo>
                  <a:cubicBezTo>
                    <a:pt x="9883" y="16807"/>
                    <a:pt x="11470" y="17221"/>
                    <a:pt x="12814" y="17221"/>
                  </a:cubicBezTo>
                  <a:cubicBezTo>
                    <a:pt x="15187" y="17221"/>
                    <a:pt x="16800" y="15928"/>
                    <a:pt x="16801" y="15927"/>
                  </a:cubicBezTo>
                  <a:lnTo>
                    <a:pt x="16801" y="15927"/>
                  </a:lnTo>
                  <a:cubicBezTo>
                    <a:pt x="15443" y="18553"/>
                    <a:pt x="19579" y="22081"/>
                    <a:pt x="23259" y="22081"/>
                  </a:cubicBezTo>
                  <a:cubicBezTo>
                    <a:pt x="25132" y="22081"/>
                    <a:pt x="26888" y="21167"/>
                    <a:pt x="27741" y="18756"/>
                  </a:cubicBezTo>
                  <a:cubicBezTo>
                    <a:pt x="30174" y="11884"/>
                    <a:pt x="24275" y="11749"/>
                    <a:pt x="23808" y="11749"/>
                  </a:cubicBezTo>
                  <a:cubicBezTo>
                    <a:pt x="23789" y="11749"/>
                    <a:pt x="23779" y="11749"/>
                    <a:pt x="23779" y="11749"/>
                  </a:cubicBezTo>
                  <a:cubicBezTo>
                    <a:pt x="23779" y="11749"/>
                    <a:pt x="29905" y="5133"/>
                    <a:pt x="23997" y="1286"/>
                  </a:cubicBezTo>
                  <a:cubicBezTo>
                    <a:pt x="22664" y="417"/>
                    <a:pt x="21443" y="81"/>
                    <a:pt x="20353" y="81"/>
                  </a:cubicBezTo>
                  <a:cubicBezTo>
                    <a:pt x="16611" y="81"/>
                    <a:pt x="14397" y="4038"/>
                    <a:pt x="14397" y="4038"/>
                  </a:cubicBezTo>
                  <a:cubicBezTo>
                    <a:pt x="14397" y="4038"/>
                    <a:pt x="14199" y="166"/>
                    <a:pt x="9935" y="5"/>
                  </a:cubicBezTo>
                  <a:cubicBezTo>
                    <a:pt x="9851" y="2"/>
                    <a:pt x="9769" y="0"/>
                    <a:pt x="9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4" name="Google Shape;2444;p58"/>
            <p:cNvSpPr/>
            <p:nvPr/>
          </p:nvSpPr>
          <p:spPr>
            <a:xfrm>
              <a:off x="9113118" y="2417426"/>
              <a:ext cx="132565" cy="155879"/>
            </a:xfrm>
            <a:custGeom>
              <a:avLst/>
              <a:gdLst/>
              <a:ahLst/>
              <a:cxnLst/>
              <a:rect l="l" t="t" r="r" b="b"/>
              <a:pathLst>
                <a:path w="2627" h="3089" extrusionOk="0">
                  <a:moveTo>
                    <a:pt x="1940" y="0"/>
                  </a:moveTo>
                  <a:cubicBezTo>
                    <a:pt x="1519" y="0"/>
                    <a:pt x="955" y="424"/>
                    <a:pt x="554" y="1087"/>
                  </a:cubicBezTo>
                  <a:cubicBezTo>
                    <a:pt x="62" y="1899"/>
                    <a:pt x="1" y="2763"/>
                    <a:pt x="421" y="3018"/>
                  </a:cubicBezTo>
                  <a:cubicBezTo>
                    <a:pt x="499" y="3066"/>
                    <a:pt x="590" y="3089"/>
                    <a:pt x="687" y="3089"/>
                  </a:cubicBezTo>
                  <a:cubicBezTo>
                    <a:pt x="1108" y="3089"/>
                    <a:pt x="1671" y="2665"/>
                    <a:pt x="2073" y="2003"/>
                  </a:cubicBezTo>
                  <a:cubicBezTo>
                    <a:pt x="2565" y="1191"/>
                    <a:pt x="2626" y="326"/>
                    <a:pt x="2206" y="71"/>
                  </a:cubicBezTo>
                  <a:cubicBezTo>
                    <a:pt x="2127" y="23"/>
                    <a:pt x="2037" y="0"/>
                    <a:pt x="19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5" name="Google Shape;2445;p58"/>
            <p:cNvSpPr/>
            <p:nvPr/>
          </p:nvSpPr>
          <p:spPr>
            <a:xfrm>
              <a:off x="8732584" y="2214923"/>
              <a:ext cx="132363" cy="155879"/>
            </a:xfrm>
            <a:custGeom>
              <a:avLst/>
              <a:gdLst/>
              <a:ahLst/>
              <a:cxnLst/>
              <a:rect l="l" t="t" r="r" b="b"/>
              <a:pathLst>
                <a:path w="2623" h="3089" extrusionOk="0">
                  <a:moveTo>
                    <a:pt x="1938" y="0"/>
                  </a:moveTo>
                  <a:cubicBezTo>
                    <a:pt x="1516" y="0"/>
                    <a:pt x="956" y="424"/>
                    <a:pt x="554" y="1087"/>
                  </a:cubicBezTo>
                  <a:cubicBezTo>
                    <a:pt x="62" y="1898"/>
                    <a:pt x="1" y="2763"/>
                    <a:pt x="417" y="3018"/>
                  </a:cubicBezTo>
                  <a:cubicBezTo>
                    <a:pt x="496" y="3066"/>
                    <a:pt x="587" y="3089"/>
                    <a:pt x="685" y="3089"/>
                  </a:cubicBezTo>
                  <a:cubicBezTo>
                    <a:pt x="1108" y="3089"/>
                    <a:pt x="1671" y="2665"/>
                    <a:pt x="2069" y="2002"/>
                  </a:cubicBezTo>
                  <a:cubicBezTo>
                    <a:pt x="2565" y="1190"/>
                    <a:pt x="2622" y="326"/>
                    <a:pt x="2206" y="71"/>
                  </a:cubicBezTo>
                  <a:cubicBezTo>
                    <a:pt x="2127" y="23"/>
                    <a:pt x="2036" y="0"/>
                    <a:pt x="19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6" name="Google Shape;2446;p58"/>
            <p:cNvSpPr/>
            <p:nvPr/>
          </p:nvSpPr>
          <p:spPr>
            <a:xfrm>
              <a:off x="8492890" y="2299699"/>
              <a:ext cx="216181" cy="166930"/>
            </a:xfrm>
            <a:custGeom>
              <a:avLst/>
              <a:gdLst/>
              <a:ahLst/>
              <a:cxnLst/>
              <a:rect l="l" t="t" r="r" b="b"/>
              <a:pathLst>
                <a:path w="4284" h="3308" extrusionOk="0">
                  <a:moveTo>
                    <a:pt x="1424" y="0"/>
                  </a:moveTo>
                  <a:cubicBezTo>
                    <a:pt x="1007" y="0"/>
                    <a:pt x="651" y="143"/>
                    <a:pt x="444" y="431"/>
                  </a:cubicBezTo>
                  <a:cubicBezTo>
                    <a:pt x="0" y="1050"/>
                    <a:pt x="407" y="2093"/>
                    <a:pt x="1342" y="2768"/>
                  </a:cubicBezTo>
                  <a:cubicBezTo>
                    <a:pt x="1840" y="3126"/>
                    <a:pt x="2389" y="3308"/>
                    <a:pt x="2860" y="3308"/>
                  </a:cubicBezTo>
                  <a:cubicBezTo>
                    <a:pt x="3278" y="3308"/>
                    <a:pt x="3636" y="3165"/>
                    <a:pt x="3844" y="2877"/>
                  </a:cubicBezTo>
                  <a:cubicBezTo>
                    <a:pt x="4284" y="2258"/>
                    <a:pt x="3882" y="1214"/>
                    <a:pt x="2942" y="540"/>
                  </a:cubicBezTo>
                  <a:cubicBezTo>
                    <a:pt x="2444" y="182"/>
                    <a:pt x="1895" y="0"/>
                    <a:pt x="14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7" name="Google Shape;2447;p58"/>
            <p:cNvSpPr/>
            <p:nvPr/>
          </p:nvSpPr>
          <p:spPr>
            <a:xfrm>
              <a:off x="9049738" y="2627298"/>
              <a:ext cx="216181" cy="166728"/>
            </a:xfrm>
            <a:custGeom>
              <a:avLst/>
              <a:gdLst/>
              <a:ahLst/>
              <a:cxnLst/>
              <a:rect l="l" t="t" r="r" b="b"/>
              <a:pathLst>
                <a:path w="4284" h="3304" extrusionOk="0">
                  <a:moveTo>
                    <a:pt x="1425" y="1"/>
                  </a:moveTo>
                  <a:cubicBezTo>
                    <a:pt x="1007" y="1"/>
                    <a:pt x="651" y="143"/>
                    <a:pt x="445" y="432"/>
                  </a:cubicBezTo>
                  <a:cubicBezTo>
                    <a:pt x="1" y="1046"/>
                    <a:pt x="407" y="2094"/>
                    <a:pt x="1342" y="2764"/>
                  </a:cubicBezTo>
                  <a:cubicBezTo>
                    <a:pt x="1840" y="3122"/>
                    <a:pt x="2389" y="3304"/>
                    <a:pt x="2861" y="3304"/>
                  </a:cubicBezTo>
                  <a:cubicBezTo>
                    <a:pt x="3279" y="3304"/>
                    <a:pt x="3636" y="3161"/>
                    <a:pt x="3845" y="2873"/>
                  </a:cubicBezTo>
                  <a:cubicBezTo>
                    <a:pt x="4283" y="2258"/>
                    <a:pt x="3882" y="1216"/>
                    <a:pt x="2943" y="540"/>
                  </a:cubicBezTo>
                  <a:cubicBezTo>
                    <a:pt x="2445" y="182"/>
                    <a:pt x="1896" y="1"/>
                    <a:pt x="14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8" name="Google Shape;2448;p58"/>
            <p:cNvSpPr/>
            <p:nvPr/>
          </p:nvSpPr>
          <p:spPr>
            <a:xfrm>
              <a:off x="8686160" y="2475962"/>
              <a:ext cx="326947" cy="240353"/>
            </a:xfrm>
            <a:custGeom>
              <a:avLst/>
              <a:gdLst/>
              <a:ahLst/>
              <a:cxnLst/>
              <a:rect l="l" t="t" r="r" b="b"/>
              <a:pathLst>
                <a:path w="6479" h="4763" extrusionOk="0">
                  <a:moveTo>
                    <a:pt x="2083" y="1"/>
                  </a:moveTo>
                  <a:cubicBezTo>
                    <a:pt x="2070" y="1"/>
                    <a:pt x="2058" y="1"/>
                    <a:pt x="2045" y="3"/>
                  </a:cubicBezTo>
                  <a:cubicBezTo>
                    <a:pt x="1903" y="22"/>
                    <a:pt x="652" y="214"/>
                    <a:pt x="232" y="1008"/>
                  </a:cubicBezTo>
                  <a:cubicBezTo>
                    <a:pt x="99" y="1263"/>
                    <a:pt x="1" y="1679"/>
                    <a:pt x="278" y="2232"/>
                  </a:cubicBezTo>
                  <a:cubicBezTo>
                    <a:pt x="620" y="2923"/>
                    <a:pt x="1210" y="3320"/>
                    <a:pt x="1886" y="3320"/>
                  </a:cubicBezTo>
                  <a:cubicBezTo>
                    <a:pt x="1920" y="3320"/>
                    <a:pt x="1954" y="3319"/>
                    <a:pt x="1988" y="3317"/>
                  </a:cubicBezTo>
                  <a:cubicBezTo>
                    <a:pt x="2295" y="3303"/>
                    <a:pt x="2592" y="3209"/>
                    <a:pt x="2843" y="3067"/>
                  </a:cubicBezTo>
                  <a:cubicBezTo>
                    <a:pt x="2909" y="3516"/>
                    <a:pt x="3069" y="4049"/>
                    <a:pt x="3447" y="4394"/>
                  </a:cubicBezTo>
                  <a:cubicBezTo>
                    <a:pt x="3641" y="4573"/>
                    <a:pt x="3957" y="4762"/>
                    <a:pt x="4434" y="4762"/>
                  </a:cubicBezTo>
                  <a:cubicBezTo>
                    <a:pt x="4534" y="4762"/>
                    <a:pt x="4641" y="4753"/>
                    <a:pt x="4755" y="4734"/>
                  </a:cubicBezTo>
                  <a:cubicBezTo>
                    <a:pt x="5270" y="4653"/>
                    <a:pt x="5657" y="4408"/>
                    <a:pt x="5907" y="4006"/>
                  </a:cubicBezTo>
                  <a:cubicBezTo>
                    <a:pt x="6478" y="3095"/>
                    <a:pt x="6068" y="1693"/>
                    <a:pt x="6049" y="1637"/>
                  </a:cubicBezTo>
                  <a:cubicBezTo>
                    <a:pt x="6005" y="1486"/>
                    <a:pt x="5867" y="1393"/>
                    <a:pt x="5718" y="1393"/>
                  </a:cubicBezTo>
                  <a:cubicBezTo>
                    <a:pt x="5689" y="1393"/>
                    <a:pt x="5658" y="1397"/>
                    <a:pt x="5628" y="1404"/>
                  </a:cubicBezTo>
                  <a:cubicBezTo>
                    <a:pt x="5449" y="1461"/>
                    <a:pt x="5345" y="1650"/>
                    <a:pt x="5402" y="1829"/>
                  </a:cubicBezTo>
                  <a:cubicBezTo>
                    <a:pt x="5497" y="2151"/>
                    <a:pt x="5671" y="3110"/>
                    <a:pt x="5331" y="3648"/>
                  </a:cubicBezTo>
                  <a:cubicBezTo>
                    <a:pt x="5190" y="3879"/>
                    <a:pt x="4963" y="4017"/>
                    <a:pt x="4647" y="4063"/>
                  </a:cubicBezTo>
                  <a:cubicBezTo>
                    <a:pt x="4566" y="4077"/>
                    <a:pt x="4490" y="4084"/>
                    <a:pt x="4419" y="4084"/>
                  </a:cubicBezTo>
                  <a:cubicBezTo>
                    <a:pt x="4208" y="4084"/>
                    <a:pt x="4040" y="4021"/>
                    <a:pt x="3905" y="3898"/>
                  </a:cubicBezTo>
                  <a:cubicBezTo>
                    <a:pt x="3490" y="3516"/>
                    <a:pt x="3462" y="2614"/>
                    <a:pt x="3485" y="2297"/>
                  </a:cubicBezTo>
                  <a:cubicBezTo>
                    <a:pt x="3494" y="2132"/>
                    <a:pt x="3381" y="1977"/>
                    <a:pt x="3220" y="1943"/>
                  </a:cubicBezTo>
                  <a:cubicBezTo>
                    <a:pt x="3194" y="1937"/>
                    <a:pt x="3168" y="1934"/>
                    <a:pt x="3143" y="1934"/>
                  </a:cubicBezTo>
                  <a:cubicBezTo>
                    <a:pt x="3002" y="1934"/>
                    <a:pt x="2876" y="2019"/>
                    <a:pt x="2828" y="2151"/>
                  </a:cubicBezTo>
                  <a:cubicBezTo>
                    <a:pt x="2743" y="2368"/>
                    <a:pt x="2375" y="2618"/>
                    <a:pt x="1955" y="2637"/>
                  </a:cubicBezTo>
                  <a:cubicBezTo>
                    <a:pt x="1933" y="2639"/>
                    <a:pt x="1911" y="2639"/>
                    <a:pt x="1888" y="2639"/>
                  </a:cubicBezTo>
                  <a:cubicBezTo>
                    <a:pt x="1567" y="2639"/>
                    <a:pt x="1170" y="2502"/>
                    <a:pt x="883" y="1929"/>
                  </a:cubicBezTo>
                  <a:cubicBezTo>
                    <a:pt x="703" y="1570"/>
                    <a:pt x="798" y="1386"/>
                    <a:pt x="831" y="1330"/>
                  </a:cubicBezTo>
                  <a:cubicBezTo>
                    <a:pt x="1049" y="914"/>
                    <a:pt x="1870" y="715"/>
                    <a:pt x="2139" y="673"/>
                  </a:cubicBezTo>
                  <a:cubicBezTo>
                    <a:pt x="2324" y="650"/>
                    <a:pt x="2455" y="480"/>
                    <a:pt x="2427" y="290"/>
                  </a:cubicBezTo>
                  <a:cubicBezTo>
                    <a:pt x="2405" y="119"/>
                    <a:pt x="2252" y="1"/>
                    <a:pt x="20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4CBA3C-36AF-463E-A989-4A02849F064A}"/>
              </a:ext>
            </a:extLst>
          </p:cNvPr>
          <p:cNvGrpSpPr/>
          <p:nvPr/>
        </p:nvGrpSpPr>
        <p:grpSpPr>
          <a:xfrm>
            <a:off x="2521077" y="243739"/>
            <a:ext cx="8111850" cy="1284802"/>
            <a:chOff x="3533030" y="1731277"/>
            <a:chExt cx="4384002" cy="2125316"/>
          </a:xfrm>
        </p:grpSpPr>
        <p:sp>
          <p:nvSpPr>
            <p:cNvPr id="48" name="Rounded Rectangle 7">
              <a:extLst>
                <a:ext uri="{FF2B5EF4-FFF2-40B4-BE49-F238E27FC236}">
                  <a16:creationId xmlns:a16="http://schemas.microsoft.com/office/drawing/2014/main" id="{31EB55AB-9265-46B4-B455-7E32E3C7BC90}"/>
                </a:ext>
              </a:extLst>
            </p:cNvPr>
            <p:cNvSpPr/>
            <p:nvPr/>
          </p:nvSpPr>
          <p:spPr>
            <a:xfrm>
              <a:off x="3569053" y="1731277"/>
              <a:ext cx="4301422" cy="2117807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F99D2D9-248F-42F6-9E12-402E9E78EA01}"/>
                </a:ext>
              </a:extLst>
            </p:cNvPr>
            <p:cNvSpPr txBox="1"/>
            <p:nvPr/>
          </p:nvSpPr>
          <p:spPr>
            <a:xfrm>
              <a:off x="3533030" y="1871010"/>
              <a:ext cx="4384002" cy="198558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 hãy đọc các số đo trên mỗi quả bóng bay này.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53" name="Rounded Rectangle 7">
            <a:extLst>
              <a:ext uri="{FF2B5EF4-FFF2-40B4-BE49-F238E27FC236}">
                <a16:creationId xmlns:a16="http://schemas.microsoft.com/office/drawing/2014/main" id="{E4B3955E-A600-454A-B4CC-57E0F6840A11}"/>
              </a:ext>
            </a:extLst>
          </p:cNvPr>
          <p:cNvSpPr/>
          <p:nvPr/>
        </p:nvSpPr>
        <p:spPr>
          <a:xfrm>
            <a:off x="3307373" y="3695145"/>
            <a:ext cx="7923058" cy="1430957"/>
          </a:xfrm>
          <a:custGeom>
            <a:avLst/>
            <a:gdLst>
              <a:gd name="connsiteX0" fmla="*/ 0 w 7923058"/>
              <a:gd name="connsiteY0" fmla="*/ 270036 h 1430957"/>
              <a:gd name="connsiteX1" fmla="*/ 270036 w 7923058"/>
              <a:gd name="connsiteY1" fmla="*/ 0 h 1430957"/>
              <a:gd name="connsiteX2" fmla="*/ 837958 w 7923058"/>
              <a:gd name="connsiteY2" fmla="*/ 0 h 1430957"/>
              <a:gd name="connsiteX3" fmla="*/ 1258220 w 7923058"/>
              <a:gd name="connsiteY3" fmla="*/ 0 h 1430957"/>
              <a:gd name="connsiteX4" fmla="*/ 1752312 w 7923058"/>
              <a:gd name="connsiteY4" fmla="*/ 0 h 1430957"/>
              <a:gd name="connsiteX5" fmla="*/ 2320234 w 7923058"/>
              <a:gd name="connsiteY5" fmla="*/ 0 h 1430957"/>
              <a:gd name="connsiteX6" fmla="*/ 2888156 w 7923058"/>
              <a:gd name="connsiteY6" fmla="*/ 0 h 1430957"/>
              <a:gd name="connsiteX7" fmla="*/ 3382249 w 7923058"/>
              <a:gd name="connsiteY7" fmla="*/ 0 h 1430957"/>
              <a:gd name="connsiteX8" fmla="*/ 4024000 w 7923058"/>
              <a:gd name="connsiteY8" fmla="*/ 0 h 1430957"/>
              <a:gd name="connsiteX9" fmla="*/ 4370433 w 7923058"/>
              <a:gd name="connsiteY9" fmla="*/ 0 h 1430957"/>
              <a:gd name="connsiteX10" fmla="*/ 4864525 w 7923058"/>
              <a:gd name="connsiteY10" fmla="*/ 0 h 1430957"/>
              <a:gd name="connsiteX11" fmla="*/ 5580107 w 7923058"/>
              <a:gd name="connsiteY11" fmla="*/ 0 h 1430957"/>
              <a:gd name="connsiteX12" fmla="*/ 5926539 w 7923058"/>
              <a:gd name="connsiteY12" fmla="*/ 0 h 1430957"/>
              <a:gd name="connsiteX13" fmla="*/ 6420631 w 7923058"/>
              <a:gd name="connsiteY13" fmla="*/ 0 h 1430957"/>
              <a:gd name="connsiteX14" fmla="*/ 6840894 w 7923058"/>
              <a:gd name="connsiteY14" fmla="*/ 0 h 1430957"/>
              <a:gd name="connsiteX15" fmla="*/ 7653022 w 7923058"/>
              <a:gd name="connsiteY15" fmla="*/ 0 h 1430957"/>
              <a:gd name="connsiteX16" fmla="*/ 7923058 w 7923058"/>
              <a:gd name="connsiteY16" fmla="*/ 270036 h 1430957"/>
              <a:gd name="connsiteX17" fmla="*/ 7923058 w 7923058"/>
              <a:gd name="connsiteY17" fmla="*/ 706570 h 1430957"/>
              <a:gd name="connsiteX18" fmla="*/ 7923058 w 7923058"/>
              <a:gd name="connsiteY18" fmla="*/ 1160921 h 1430957"/>
              <a:gd name="connsiteX19" fmla="*/ 7653022 w 7923058"/>
              <a:gd name="connsiteY19" fmla="*/ 1430957 h 1430957"/>
              <a:gd name="connsiteX20" fmla="*/ 7085100 w 7923058"/>
              <a:gd name="connsiteY20" fmla="*/ 1430957 h 1430957"/>
              <a:gd name="connsiteX21" fmla="*/ 6738668 w 7923058"/>
              <a:gd name="connsiteY21" fmla="*/ 1430957 h 1430957"/>
              <a:gd name="connsiteX22" fmla="*/ 6096916 w 7923058"/>
              <a:gd name="connsiteY22" fmla="*/ 1430957 h 1430957"/>
              <a:gd name="connsiteX23" fmla="*/ 5602824 w 7923058"/>
              <a:gd name="connsiteY23" fmla="*/ 1430957 h 1430957"/>
              <a:gd name="connsiteX24" fmla="*/ 5108731 w 7923058"/>
              <a:gd name="connsiteY24" fmla="*/ 1430957 h 1430957"/>
              <a:gd name="connsiteX25" fmla="*/ 4614639 w 7923058"/>
              <a:gd name="connsiteY25" fmla="*/ 1430957 h 1430957"/>
              <a:gd name="connsiteX26" fmla="*/ 4120547 w 7923058"/>
              <a:gd name="connsiteY26" fmla="*/ 1430957 h 1430957"/>
              <a:gd name="connsiteX27" fmla="*/ 3404965 w 7923058"/>
              <a:gd name="connsiteY27" fmla="*/ 1430957 h 1430957"/>
              <a:gd name="connsiteX28" fmla="*/ 2984703 w 7923058"/>
              <a:gd name="connsiteY28" fmla="*/ 1430957 h 1430957"/>
              <a:gd name="connsiteX29" fmla="*/ 2342951 w 7923058"/>
              <a:gd name="connsiteY29" fmla="*/ 1430957 h 1430957"/>
              <a:gd name="connsiteX30" fmla="*/ 1996519 w 7923058"/>
              <a:gd name="connsiteY30" fmla="*/ 1430957 h 1430957"/>
              <a:gd name="connsiteX31" fmla="*/ 1280937 w 7923058"/>
              <a:gd name="connsiteY31" fmla="*/ 1430957 h 1430957"/>
              <a:gd name="connsiteX32" fmla="*/ 270036 w 7923058"/>
              <a:gd name="connsiteY32" fmla="*/ 1430957 h 1430957"/>
              <a:gd name="connsiteX33" fmla="*/ 0 w 7923058"/>
              <a:gd name="connsiteY33" fmla="*/ 1160921 h 1430957"/>
              <a:gd name="connsiteX34" fmla="*/ 0 w 7923058"/>
              <a:gd name="connsiteY34" fmla="*/ 724387 h 1430957"/>
              <a:gd name="connsiteX35" fmla="*/ 0 w 7923058"/>
              <a:gd name="connsiteY35" fmla="*/ 270036 h 143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923058" h="1430957" fill="none" extrusionOk="0">
                <a:moveTo>
                  <a:pt x="0" y="270036"/>
                </a:moveTo>
                <a:cubicBezTo>
                  <a:pt x="7326" y="119878"/>
                  <a:pt x="112333" y="-12624"/>
                  <a:pt x="270036" y="0"/>
                </a:cubicBezTo>
                <a:cubicBezTo>
                  <a:pt x="385921" y="-67044"/>
                  <a:pt x="620672" y="60098"/>
                  <a:pt x="837958" y="0"/>
                </a:cubicBezTo>
                <a:cubicBezTo>
                  <a:pt x="1055244" y="-60098"/>
                  <a:pt x="1065141" y="48538"/>
                  <a:pt x="1258220" y="0"/>
                </a:cubicBezTo>
                <a:cubicBezTo>
                  <a:pt x="1451299" y="-48538"/>
                  <a:pt x="1613960" y="21937"/>
                  <a:pt x="1752312" y="0"/>
                </a:cubicBezTo>
                <a:cubicBezTo>
                  <a:pt x="1890664" y="-21937"/>
                  <a:pt x="2064938" y="5540"/>
                  <a:pt x="2320234" y="0"/>
                </a:cubicBezTo>
                <a:cubicBezTo>
                  <a:pt x="2575530" y="-5540"/>
                  <a:pt x="2608846" y="43818"/>
                  <a:pt x="2888156" y="0"/>
                </a:cubicBezTo>
                <a:cubicBezTo>
                  <a:pt x="3167466" y="-43818"/>
                  <a:pt x="3135279" y="32428"/>
                  <a:pt x="3382249" y="0"/>
                </a:cubicBezTo>
                <a:cubicBezTo>
                  <a:pt x="3629219" y="-32428"/>
                  <a:pt x="3745323" y="45953"/>
                  <a:pt x="4024000" y="0"/>
                </a:cubicBezTo>
                <a:cubicBezTo>
                  <a:pt x="4302677" y="-45953"/>
                  <a:pt x="4216430" y="17576"/>
                  <a:pt x="4370433" y="0"/>
                </a:cubicBezTo>
                <a:cubicBezTo>
                  <a:pt x="4524436" y="-17576"/>
                  <a:pt x="4677453" y="15720"/>
                  <a:pt x="4864525" y="0"/>
                </a:cubicBezTo>
                <a:cubicBezTo>
                  <a:pt x="5051597" y="-15720"/>
                  <a:pt x="5368931" y="7892"/>
                  <a:pt x="5580107" y="0"/>
                </a:cubicBezTo>
                <a:cubicBezTo>
                  <a:pt x="5791283" y="-7892"/>
                  <a:pt x="5804568" y="8189"/>
                  <a:pt x="5926539" y="0"/>
                </a:cubicBezTo>
                <a:cubicBezTo>
                  <a:pt x="6048510" y="-8189"/>
                  <a:pt x="6188953" y="5710"/>
                  <a:pt x="6420631" y="0"/>
                </a:cubicBezTo>
                <a:cubicBezTo>
                  <a:pt x="6652309" y="-5710"/>
                  <a:pt x="6664184" y="22223"/>
                  <a:pt x="6840894" y="0"/>
                </a:cubicBezTo>
                <a:cubicBezTo>
                  <a:pt x="7017604" y="-22223"/>
                  <a:pt x="7404237" y="96986"/>
                  <a:pt x="7653022" y="0"/>
                </a:cubicBezTo>
                <a:cubicBezTo>
                  <a:pt x="7827206" y="12628"/>
                  <a:pt x="7953339" y="88893"/>
                  <a:pt x="7923058" y="270036"/>
                </a:cubicBezTo>
                <a:cubicBezTo>
                  <a:pt x="7928213" y="420754"/>
                  <a:pt x="7870719" y="525978"/>
                  <a:pt x="7923058" y="706570"/>
                </a:cubicBezTo>
                <a:cubicBezTo>
                  <a:pt x="7975397" y="887162"/>
                  <a:pt x="7902512" y="989501"/>
                  <a:pt x="7923058" y="1160921"/>
                </a:cubicBezTo>
                <a:cubicBezTo>
                  <a:pt x="7907977" y="1339106"/>
                  <a:pt x="7830425" y="1412434"/>
                  <a:pt x="7653022" y="1430957"/>
                </a:cubicBezTo>
                <a:cubicBezTo>
                  <a:pt x="7421474" y="1464445"/>
                  <a:pt x="7206313" y="1420325"/>
                  <a:pt x="7085100" y="1430957"/>
                </a:cubicBezTo>
                <a:cubicBezTo>
                  <a:pt x="6963887" y="1441589"/>
                  <a:pt x="6873483" y="1400409"/>
                  <a:pt x="6738668" y="1430957"/>
                </a:cubicBezTo>
                <a:cubicBezTo>
                  <a:pt x="6603853" y="1461505"/>
                  <a:pt x="6402519" y="1357718"/>
                  <a:pt x="6096916" y="1430957"/>
                </a:cubicBezTo>
                <a:cubicBezTo>
                  <a:pt x="5791313" y="1504196"/>
                  <a:pt x="5797456" y="1381884"/>
                  <a:pt x="5602824" y="1430957"/>
                </a:cubicBezTo>
                <a:cubicBezTo>
                  <a:pt x="5408192" y="1480030"/>
                  <a:pt x="5320958" y="1418649"/>
                  <a:pt x="5108731" y="1430957"/>
                </a:cubicBezTo>
                <a:cubicBezTo>
                  <a:pt x="4896504" y="1443265"/>
                  <a:pt x="4788780" y="1420554"/>
                  <a:pt x="4614639" y="1430957"/>
                </a:cubicBezTo>
                <a:cubicBezTo>
                  <a:pt x="4440498" y="1441360"/>
                  <a:pt x="4248543" y="1429700"/>
                  <a:pt x="4120547" y="1430957"/>
                </a:cubicBezTo>
                <a:cubicBezTo>
                  <a:pt x="3992551" y="1432214"/>
                  <a:pt x="3686966" y="1391574"/>
                  <a:pt x="3404965" y="1430957"/>
                </a:cubicBezTo>
                <a:cubicBezTo>
                  <a:pt x="3122964" y="1470340"/>
                  <a:pt x="3182948" y="1423525"/>
                  <a:pt x="2984703" y="1430957"/>
                </a:cubicBezTo>
                <a:cubicBezTo>
                  <a:pt x="2786458" y="1438389"/>
                  <a:pt x="2518673" y="1412743"/>
                  <a:pt x="2342951" y="1430957"/>
                </a:cubicBezTo>
                <a:cubicBezTo>
                  <a:pt x="2167229" y="1449171"/>
                  <a:pt x="2089502" y="1396626"/>
                  <a:pt x="1996519" y="1430957"/>
                </a:cubicBezTo>
                <a:cubicBezTo>
                  <a:pt x="1903536" y="1465288"/>
                  <a:pt x="1523317" y="1355092"/>
                  <a:pt x="1280937" y="1430957"/>
                </a:cubicBezTo>
                <a:cubicBezTo>
                  <a:pt x="1038557" y="1506822"/>
                  <a:pt x="754853" y="1424108"/>
                  <a:pt x="270036" y="1430957"/>
                </a:cubicBezTo>
                <a:cubicBezTo>
                  <a:pt x="162177" y="1439046"/>
                  <a:pt x="-929" y="1328744"/>
                  <a:pt x="0" y="1160921"/>
                </a:cubicBezTo>
                <a:cubicBezTo>
                  <a:pt x="-3378" y="1042926"/>
                  <a:pt x="3112" y="900747"/>
                  <a:pt x="0" y="724387"/>
                </a:cubicBezTo>
                <a:cubicBezTo>
                  <a:pt x="-3112" y="548027"/>
                  <a:pt x="47001" y="398325"/>
                  <a:pt x="0" y="270036"/>
                </a:cubicBezTo>
                <a:close/>
              </a:path>
              <a:path w="7923058" h="1430957" stroke="0" extrusionOk="0">
                <a:moveTo>
                  <a:pt x="0" y="270036"/>
                </a:moveTo>
                <a:cubicBezTo>
                  <a:pt x="1326" y="129302"/>
                  <a:pt x="112535" y="3102"/>
                  <a:pt x="270036" y="0"/>
                </a:cubicBezTo>
                <a:cubicBezTo>
                  <a:pt x="456676" y="-21436"/>
                  <a:pt x="686698" y="62104"/>
                  <a:pt x="837958" y="0"/>
                </a:cubicBezTo>
                <a:cubicBezTo>
                  <a:pt x="989218" y="-62104"/>
                  <a:pt x="1102901" y="45894"/>
                  <a:pt x="1258220" y="0"/>
                </a:cubicBezTo>
                <a:cubicBezTo>
                  <a:pt x="1413539" y="-45894"/>
                  <a:pt x="1618473" y="2955"/>
                  <a:pt x="1752312" y="0"/>
                </a:cubicBezTo>
                <a:cubicBezTo>
                  <a:pt x="1886151" y="-2955"/>
                  <a:pt x="2152254" y="7509"/>
                  <a:pt x="2320234" y="0"/>
                </a:cubicBezTo>
                <a:cubicBezTo>
                  <a:pt x="2488214" y="-7509"/>
                  <a:pt x="2562362" y="13324"/>
                  <a:pt x="2666667" y="0"/>
                </a:cubicBezTo>
                <a:cubicBezTo>
                  <a:pt x="2770972" y="-13324"/>
                  <a:pt x="3041200" y="33671"/>
                  <a:pt x="3160759" y="0"/>
                </a:cubicBezTo>
                <a:cubicBezTo>
                  <a:pt x="3280318" y="-33671"/>
                  <a:pt x="3453442" y="29531"/>
                  <a:pt x="3654851" y="0"/>
                </a:cubicBezTo>
                <a:cubicBezTo>
                  <a:pt x="3856260" y="-29531"/>
                  <a:pt x="4000978" y="51617"/>
                  <a:pt x="4222773" y="0"/>
                </a:cubicBezTo>
                <a:cubicBezTo>
                  <a:pt x="4444568" y="-51617"/>
                  <a:pt x="4571588" y="26356"/>
                  <a:pt x="4864525" y="0"/>
                </a:cubicBezTo>
                <a:cubicBezTo>
                  <a:pt x="5157462" y="-26356"/>
                  <a:pt x="5251147" y="44041"/>
                  <a:pt x="5506277" y="0"/>
                </a:cubicBezTo>
                <a:cubicBezTo>
                  <a:pt x="5761407" y="-44041"/>
                  <a:pt x="5845991" y="56923"/>
                  <a:pt x="6074199" y="0"/>
                </a:cubicBezTo>
                <a:cubicBezTo>
                  <a:pt x="6302407" y="-56923"/>
                  <a:pt x="6459052" y="11298"/>
                  <a:pt x="6642121" y="0"/>
                </a:cubicBezTo>
                <a:cubicBezTo>
                  <a:pt x="6825190" y="-11298"/>
                  <a:pt x="7216495" y="14683"/>
                  <a:pt x="7653022" y="0"/>
                </a:cubicBezTo>
                <a:cubicBezTo>
                  <a:pt x="7806648" y="32370"/>
                  <a:pt x="7907462" y="143672"/>
                  <a:pt x="7923058" y="270036"/>
                </a:cubicBezTo>
                <a:cubicBezTo>
                  <a:pt x="7941708" y="443231"/>
                  <a:pt x="7883526" y="586173"/>
                  <a:pt x="7923058" y="706570"/>
                </a:cubicBezTo>
                <a:cubicBezTo>
                  <a:pt x="7962590" y="826967"/>
                  <a:pt x="7912225" y="1016020"/>
                  <a:pt x="7923058" y="1160921"/>
                </a:cubicBezTo>
                <a:cubicBezTo>
                  <a:pt x="7901975" y="1272301"/>
                  <a:pt x="7807691" y="1433914"/>
                  <a:pt x="7653022" y="1430957"/>
                </a:cubicBezTo>
                <a:cubicBezTo>
                  <a:pt x="7495770" y="1443287"/>
                  <a:pt x="7472158" y="1409670"/>
                  <a:pt x="7306590" y="1430957"/>
                </a:cubicBezTo>
                <a:cubicBezTo>
                  <a:pt x="7141022" y="1452244"/>
                  <a:pt x="7063577" y="1427864"/>
                  <a:pt x="6960157" y="1430957"/>
                </a:cubicBezTo>
                <a:cubicBezTo>
                  <a:pt x="6856737" y="1434050"/>
                  <a:pt x="6510802" y="1393490"/>
                  <a:pt x="6318405" y="1430957"/>
                </a:cubicBezTo>
                <a:cubicBezTo>
                  <a:pt x="6126008" y="1468424"/>
                  <a:pt x="5930899" y="1363742"/>
                  <a:pt x="5676653" y="1430957"/>
                </a:cubicBezTo>
                <a:cubicBezTo>
                  <a:pt x="5422407" y="1498172"/>
                  <a:pt x="5498150" y="1427773"/>
                  <a:pt x="5330221" y="1430957"/>
                </a:cubicBezTo>
                <a:cubicBezTo>
                  <a:pt x="5162292" y="1434141"/>
                  <a:pt x="5104513" y="1423988"/>
                  <a:pt x="4909959" y="1430957"/>
                </a:cubicBezTo>
                <a:cubicBezTo>
                  <a:pt x="4715405" y="1437926"/>
                  <a:pt x="4408591" y="1422176"/>
                  <a:pt x="4194377" y="1430957"/>
                </a:cubicBezTo>
                <a:cubicBezTo>
                  <a:pt x="3980163" y="1439738"/>
                  <a:pt x="3973909" y="1419149"/>
                  <a:pt x="3774115" y="1430957"/>
                </a:cubicBezTo>
                <a:cubicBezTo>
                  <a:pt x="3574321" y="1442765"/>
                  <a:pt x="3426703" y="1412574"/>
                  <a:pt x="3132363" y="1430957"/>
                </a:cubicBezTo>
                <a:cubicBezTo>
                  <a:pt x="2838023" y="1449340"/>
                  <a:pt x="2779275" y="1371456"/>
                  <a:pt x="2490611" y="1430957"/>
                </a:cubicBezTo>
                <a:cubicBezTo>
                  <a:pt x="2201947" y="1490458"/>
                  <a:pt x="2255435" y="1405592"/>
                  <a:pt x="2070349" y="1430957"/>
                </a:cubicBezTo>
                <a:cubicBezTo>
                  <a:pt x="1885263" y="1456322"/>
                  <a:pt x="1842633" y="1417414"/>
                  <a:pt x="1723916" y="1430957"/>
                </a:cubicBezTo>
                <a:cubicBezTo>
                  <a:pt x="1605199" y="1444500"/>
                  <a:pt x="1337155" y="1387120"/>
                  <a:pt x="1155994" y="1430957"/>
                </a:cubicBezTo>
                <a:cubicBezTo>
                  <a:pt x="974833" y="1474794"/>
                  <a:pt x="551545" y="1418790"/>
                  <a:pt x="270036" y="1430957"/>
                </a:cubicBezTo>
                <a:cubicBezTo>
                  <a:pt x="132289" y="1422841"/>
                  <a:pt x="-7441" y="1282153"/>
                  <a:pt x="0" y="1160921"/>
                </a:cubicBezTo>
                <a:cubicBezTo>
                  <a:pt x="-47862" y="1016651"/>
                  <a:pt x="30483" y="844137"/>
                  <a:pt x="0" y="742205"/>
                </a:cubicBezTo>
                <a:cubicBezTo>
                  <a:pt x="-30483" y="640273"/>
                  <a:pt x="12587" y="391557"/>
                  <a:pt x="0" y="270036"/>
                </a:cubicBezTo>
                <a:close/>
              </a:path>
            </a:pathLst>
          </a:custGeom>
          <a:solidFill>
            <a:schemeClr val="accent6"/>
          </a:solidFill>
          <a:ln w="38100">
            <a:solidFill>
              <a:schemeClr val="accent6">
                <a:lumMod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976560887">
                  <a:prstGeom prst="roundRect">
                    <a:avLst>
                      <a:gd name="adj" fmla="val 1887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4" name="Text Box 13">
            <a:extLst>
              <a:ext uri="{FF2B5EF4-FFF2-40B4-BE49-F238E27FC236}">
                <a16:creationId xmlns:a16="http://schemas.microsoft.com/office/drawing/2014/main" id="{921FD89A-8E71-4C50-A374-C9D44F544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153" y="3802663"/>
            <a:ext cx="790260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vi-VN" sz="4000" b="1" dirty="0">
                <a:solidFill>
                  <a:srgbClr val="3333CC"/>
                </a:solidFill>
                <a:cs typeface="Times New Roman" pitchFamily="18" charset="0"/>
              </a:rPr>
              <a:t>Không phẩy chín trăm mười một mét khối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66F096C-3298-48DF-9B75-4D32EA5B5FC0}"/>
              </a:ext>
            </a:extLst>
          </p:cNvPr>
          <p:cNvGrpSpPr/>
          <p:nvPr/>
        </p:nvGrpSpPr>
        <p:grpSpPr>
          <a:xfrm rot="21338154">
            <a:off x="1563667" y="1802572"/>
            <a:ext cx="2781972" cy="4514874"/>
            <a:chOff x="8966145" y="2176594"/>
            <a:chExt cx="2331390" cy="4077758"/>
          </a:xfrm>
        </p:grpSpPr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861EEF32-59FA-40AE-B585-CE8AF716A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198303">
              <a:off x="8966145" y="2176594"/>
              <a:ext cx="2331390" cy="4077758"/>
            </a:xfrm>
            <a:prstGeom prst="rect">
              <a:avLst/>
            </a:prstGeom>
          </p:spPr>
        </p:pic>
        <p:sp>
          <p:nvSpPr>
            <p:cNvPr id="45" name="Text Box 2">
              <a:extLst>
                <a:ext uri="{FF2B5EF4-FFF2-40B4-BE49-F238E27FC236}">
                  <a16:creationId xmlns:a16="http://schemas.microsoft.com/office/drawing/2014/main" id="{AFD7D2F7-93C9-4AB4-B668-26B89AE76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4223" y="2604660"/>
              <a:ext cx="1829082" cy="6393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/>
              <a:r>
                <a:rPr kumimoji="1" lang="en-US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cs typeface="Calibri" panose="020F0502020204030204" pitchFamily="34" charset="0"/>
                </a:rPr>
                <a:t>0,911 </a:t>
              </a:r>
              <a:r>
                <a:rPr kumimoji="1" lang="vi-VN" sz="40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cs typeface="Calibri" panose="020F0502020204030204" pitchFamily="34" charset="0"/>
                </a:rPr>
                <a:t>m</a:t>
              </a:r>
              <a:r>
                <a:rPr kumimoji="1" lang="vi-VN" sz="4000" b="1" baseline="30000">
                  <a:solidFill>
                    <a:schemeClr val="bg2">
                      <a:lumMod val="40000"/>
                      <a:lumOff val="60000"/>
                    </a:schemeClr>
                  </a:solidFill>
                  <a:latin typeface="+mj-lt"/>
                  <a:cs typeface="Calibri" panose="020F0502020204030204" pitchFamily="34" charset="0"/>
                </a:rPr>
                <a:t>3</a:t>
              </a:r>
              <a:endParaRPr kumimoji="1" lang="vi-VN" sz="4000" b="1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0530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78" name="Picture 2">
            <a:extLst>
              <a:ext uri="{FF2B5EF4-FFF2-40B4-BE49-F238E27FC236}">
                <a16:creationId xmlns:a16="http://schemas.microsoft.com/office/drawing/2014/main" id="{59258C03-BA01-449D-8F12-2E1DD98FAC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763026">
            <a:off x="6936384" y="2170978"/>
            <a:ext cx="2711479" cy="2647389"/>
          </a:xfrm>
          <a:prstGeom prst="rect">
            <a:avLst/>
          </a:prstGeom>
        </p:spPr>
      </p:pic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7F9D61B-0DE4-4741-AFE1-229F44C0E8F3}"/>
              </a:ext>
            </a:extLst>
          </p:cNvPr>
          <p:cNvGrpSpPr/>
          <p:nvPr/>
        </p:nvGrpSpPr>
        <p:grpSpPr>
          <a:xfrm>
            <a:off x="2819400" y="1348755"/>
            <a:ext cx="3200400" cy="5509245"/>
            <a:chOff x="3886200" y="1167688"/>
            <a:chExt cx="3200400" cy="55092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6339241-0482-4A49-AC0B-62251199E644}"/>
                </a:ext>
              </a:extLst>
            </p:cNvPr>
            <p:cNvGrpSpPr/>
            <p:nvPr/>
          </p:nvGrpSpPr>
          <p:grpSpPr>
            <a:xfrm>
              <a:off x="3886200" y="1167688"/>
              <a:ext cx="3200400" cy="5509245"/>
              <a:chOff x="1371600" y="1160761"/>
              <a:chExt cx="3200400" cy="5509245"/>
            </a:xfrm>
          </p:grpSpPr>
          <p:pic>
            <p:nvPicPr>
              <p:cNvPr id="102" name="Picture 2">
                <a:extLst>
                  <a:ext uri="{FF2B5EF4-FFF2-40B4-BE49-F238E27FC236}">
                    <a16:creationId xmlns:a16="http://schemas.microsoft.com/office/drawing/2014/main" id="{0CC92EE7-5751-4CC8-91B6-0D7845EAA6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b="2827"/>
              <a:stretch/>
            </p:blipFill>
            <p:spPr>
              <a:xfrm>
                <a:off x="1371600" y="1160761"/>
                <a:ext cx="3200400" cy="5509245"/>
              </a:xfrm>
              <a:prstGeom prst="rect">
                <a:avLst/>
              </a:prstGeom>
            </p:spPr>
          </p:pic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6060100-C5EF-439C-AB32-72ACD4460879}"/>
                  </a:ext>
                </a:extLst>
              </p:cNvPr>
              <p:cNvSpPr/>
              <p:nvPr/>
            </p:nvSpPr>
            <p:spPr>
              <a:xfrm>
                <a:off x="1714500" y="3995526"/>
                <a:ext cx="2514600" cy="1262274"/>
              </a:xfrm>
              <a:prstGeom prst="roundRect">
                <a:avLst/>
              </a:prstGeom>
              <a:solidFill>
                <a:srgbClr val="8255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sp>
          <p:nvSpPr>
            <p:cNvPr id="103" name="TextBox 5">
              <a:extLst>
                <a:ext uri="{FF2B5EF4-FFF2-40B4-BE49-F238E27FC236}">
                  <a16:creationId xmlns:a16="http://schemas.microsoft.com/office/drawing/2014/main" id="{5DF9F5BD-A1B9-4DB0-A162-86A021B04D13}"/>
                </a:ext>
              </a:extLst>
            </p:cNvPr>
            <p:cNvSpPr txBox="1"/>
            <p:nvPr/>
          </p:nvSpPr>
          <p:spPr>
            <a:xfrm>
              <a:off x="4263736" y="5486400"/>
              <a:ext cx="2514600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0000"/>
                  </a:solidFill>
                  <a:latin typeface="+mj-lt"/>
                </a:rPr>
                <a:t>Bảy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+mj-lt"/>
                </a:rPr>
                <a:t>nghìn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+mj-lt"/>
                </a:rPr>
                <a:t>hai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+mj-lt"/>
                </a:rPr>
                <a:t>trăm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+mj-lt"/>
                </a:rPr>
                <a:t>mét</a:t>
              </a:r>
              <a:r>
                <a:rPr lang="en-US" sz="2800" b="1" dirty="0">
                  <a:solidFill>
                    <a:srgbClr val="000000"/>
                  </a:solidFill>
                  <a:latin typeface="+mj-lt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+mj-lt"/>
                </a:rPr>
                <a:t>khối</a:t>
              </a:r>
              <a:endParaRPr lang="en-US" sz="2800" b="1" dirty="0">
                <a:solidFill>
                  <a:srgbClr val="000000"/>
                </a:solidFill>
                <a:latin typeface="+mj-lt"/>
              </a:endParaRPr>
            </a:p>
          </p:txBody>
        </p:sp>
      </p:grp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3F430214-F3EC-455D-9E44-BF8C7D11E2CC}"/>
              </a:ext>
            </a:extLst>
          </p:cNvPr>
          <p:cNvSpPr/>
          <p:nvPr/>
        </p:nvSpPr>
        <p:spPr>
          <a:xfrm>
            <a:off x="3448050" y="3800854"/>
            <a:ext cx="1828800" cy="153785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4" name="Text Box 2">
            <a:extLst>
              <a:ext uri="{FF2B5EF4-FFF2-40B4-BE49-F238E27FC236}">
                <a16:creationId xmlns:a16="http://schemas.microsoft.com/office/drawing/2014/main" id="{88D6F4ED-B4F6-450C-86CD-D4DB11DE9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9316" y="4277393"/>
            <a:ext cx="184056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vi-VN" sz="3200" b="1" dirty="0">
                <a:solidFill>
                  <a:srgbClr val="C00000"/>
                </a:solidFill>
              </a:rPr>
              <a:t>7 200 m</a:t>
            </a:r>
            <a:r>
              <a:rPr kumimoji="1" lang="vi-VN" sz="3200" b="1" baseline="30000" dirty="0">
                <a:solidFill>
                  <a:srgbClr val="C00000"/>
                </a:solidFill>
              </a:rPr>
              <a:t>3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352047" y="97397"/>
            <a:ext cx="9925554" cy="1077218"/>
            <a:chOff x="3586854" y="1731277"/>
            <a:chExt cx="4283620" cy="1781929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1781929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872636" y="1871010"/>
              <a:ext cx="3704791" cy="157827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 hãy viết số đo thể tích tương ứng với cách đọc trên mỗi tấm thẻ.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73A7D8-E19F-4328-9BA7-5DB091A299C8}"/>
              </a:ext>
            </a:extLst>
          </p:cNvPr>
          <p:cNvGrpSpPr/>
          <p:nvPr/>
        </p:nvGrpSpPr>
        <p:grpSpPr>
          <a:xfrm>
            <a:off x="7149285" y="1135976"/>
            <a:ext cx="3200400" cy="5706978"/>
            <a:chOff x="7149285" y="1135976"/>
            <a:chExt cx="2889158" cy="5706978"/>
          </a:xfrm>
        </p:grpSpPr>
        <p:pic>
          <p:nvPicPr>
            <p:cNvPr id="108" name="Picture 2">
              <a:extLst>
                <a:ext uri="{FF2B5EF4-FFF2-40B4-BE49-F238E27FC236}">
                  <a16:creationId xmlns:a16="http://schemas.microsoft.com/office/drawing/2014/main" id="{B19E3D9D-E8F6-4687-BFD3-C6483345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149285" y="1135976"/>
              <a:ext cx="2889158" cy="570697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FF2DE2A-A3E5-4B8C-8BC3-FDF875BD18DE}"/>
                </a:ext>
              </a:extLst>
            </p:cNvPr>
            <p:cNvSpPr/>
            <p:nvPr/>
          </p:nvSpPr>
          <p:spPr>
            <a:xfrm>
              <a:off x="7620000" y="4277392"/>
              <a:ext cx="1905000" cy="983345"/>
            </a:xfrm>
            <a:prstGeom prst="rect">
              <a:avLst/>
            </a:prstGeom>
            <a:solidFill>
              <a:srgbClr val="FFEE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109" name="TextBox 5">
            <a:extLst>
              <a:ext uri="{FF2B5EF4-FFF2-40B4-BE49-F238E27FC236}">
                <a16:creationId xmlns:a16="http://schemas.microsoft.com/office/drawing/2014/main" id="{949C6FD5-F1DA-4715-96DD-8D65EFBD9729}"/>
              </a:ext>
            </a:extLst>
          </p:cNvPr>
          <p:cNvSpPr txBox="1"/>
          <p:nvPr/>
        </p:nvSpPr>
        <p:spPr>
          <a:xfrm>
            <a:off x="7647650" y="5502170"/>
            <a:ext cx="226463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+mj-lt"/>
              </a:rPr>
              <a:t>Bốn trăm mét khối</a:t>
            </a:r>
          </a:p>
        </p:txBody>
      </p:sp>
      <p:sp>
        <p:nvSpPr>
          <p:cNvPr id="110" name="Flowchart: Connector 109">
            <a:extLst>
              <a:ext uri="{FF2B5EF4-FFF2-40B4-BE49-F238E27FC236}">
                <a16:creationId xmlns:a16="http://schemas.microsoft.com/office/drawing/2014/main" id="{FF19D4D4-A4F8-4F6C-B4F8-6DACAB0C1635}"/>
              </a:ext>
            </a:extLst>
          </p:cNvPr>
          <p:cNvSpPr/>
          <p:nvPr/>
        </p:nvSpPr>
        <p:spPr>
          <a:xfrm>
            <a:off x="7811419" y="3722883"/>
            <a:ext cx="1828800" cy="1537854"/>
          </a:xfrm>
          <a:prstGeom prst="flowChartConnector">
            <a:avLst/>
          </a:prstGeom>
          <a:solidFill>
            <a:schemeClr val="bg1"/>
          </a:solidFill>
          <a:ln>
            <a:solidFill>
              <a:srgbClr val="FFDE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4E3CE75E-28D6-4378-A818-E011C0E3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6052" y="4226136"/>
            <a:ext cx="14478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/>
            <a:r>
              <a:rPr kumimoji="1" lang="en-US" sz="3200" b="1">
                <a:solidFill>
                  <a:srgbClr val="C00000"/>
                </a:solidFill>
                <a:latin typeface="+mj-lt"/>
              </a:rPr>
              <a:t>400</a:t>
            </a:r>
            <a:r>
              <a:rPr kumimoji="1" lang="vi-VN" sz="3200" b="1">
                <a:solidFill>
                  <a:srgbClr val="C00000"/>
                </a:solidFill>
                <a:latin typeface="+mj-lt"/>
              </a:rPr>
              <a:t> </a:t>
            </a:r>
            <a:r>
              <a:rPr kumimoji="1" lang="vi-VN" sz="3200" b="1" dirty="0">
                <a:solidFill>
                  <a:srgbClr val="C00000"/>
                </a:solidFill>
                <a:latin typeface="+mj-lt"/>
              </a:rPr>
              <a:t>m</a:t>
            </a:r>
            <a:r>
              <a:rPr kumimoji="1" lang="vi-VN" sz="3200" b="1" baseline="30000" dirty="0">
                <a:solidFill>
                  <a:srgbClr val="C00000"/>
                </a:solidFill>
                <a:latin typeface="+mj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76110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  <p:bldP spid="1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7C979DE-514E-4E89-86B5-CBD2AF33B66F}"/>
              </a:ext>
            </a:extLst>
          </p:cNvPr>
          <p:cNvGrpSpPr/>
          <p:nvPr/>
        </p:nvGrpSpPr>
        <p:grpSpPr>
          <a:xfrm>
            <a:off x="6678247" y="1005474"/>
            <a:ext cx="3933096" cy="5852526"/>
            <a:chOff x="6665487" y="1013525"/>
            <a:chExt cx="3933096" cy="58294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01D43A7-250D-42E9-B67E-531D967768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19" t="7122" r="38006" b="13330"/>
            <a:stretch/>
          </p:blipFill>
          <p:spPr>
            <a:xfrm>
              <a:off x="6665487" y="1013525"/>
              <a:ext cx="3933096" cy="5829430"/>
            </a:xfrm>
            <a:prstGeom prst="rect">
              <a:avLst/>
            </a:prstGeom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CC54821-9682-4C92-A65C-DE8631F13E6C}"/>
                </a:ext>
              </a:extLst>
            </p:cNvPr>
            <p:cNvSpPr/>
            <p:nvPr/>
          </p:nvSpPr>
          <p:spPr>
            <a:xfrm>
              <a:off x="7472717" y="4224377"/>
              <a:ext cx="2817569" cy="1233701"/>
            </a:xfrm>
            <a:prstGeom prst="roundRect">
              <a:avLst>
                <a:gd name="adj" fmla="val 15274"/>
              </a:avLst>
            </a:prstGeom>
            <a:solidFill>
              <a:srgbClr val="FACA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649592" y="176891"/>
            <a:ext cx="9102292" cy="1017480"/>
            <a:chOff x="3586854" y="1731277"/>
            <a:chExt cx="4283620" cy="1781929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1781929"/>
            </a:xfrm>
            <a:prstGeom prst="roundRect">
              <a:avLst/>
            </a:prstGeom>
            <a:solidFill>
              <a:srgbClr val="F95858"/>
            </a:solidFill>
            <a:ln w="38100">
              <a:solidFill>
                <a:schemeClr val="bg1"/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872636" y="1871009"/>
              <a:ext cx="3704791" cy="161704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FFFBEF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 hãy viết số đo thể tích tương ứng với cách đọc trên mỗi tấm thẻ.</a:t>
              </a:r>
              <a:endPara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09" name="TextBox 5">
            <a:extLst>
              <a:ext uri="{FF2B5EF4-FFF2-40B4-BE49-F238E27FC236}">
                <a16:creationId xmlns:a16="http://schemas.microsoft.com/office/drawing/2014/main" id="{949C6FD5-F1DA-4715-96DD-8D65EFBD9729}"/>
              </a:ext>
            </a:extLst>
          </p:cNvPr>
          <p:cNvSpPr txBox="1"/>
          <p:nvPr/>
        </p:nvSpPr>
        <p:spPr>
          <a:xfrm>
            <a:off x="7035264" y="5614189"/>
            <a:ext cx="3446873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Không</a:t>
            </a:r>
            <a: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phẩy</a:t>
            </a:r>
            <a:b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2700" b="1" i="0" u="none" strike="noStrike" kern="1200" cap="none" spc="0" normalizeH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không năm</a:t>
            </a: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b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2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mét khối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FF19D4D4-A4F8-4F6C-B4F8-6DACAB0C1635}"/>
              </a:ext>
            </a:extLst>
          </p:cNvPr>
          <p:cNvSpPr/>
          <p:nvPr/>
        </p:nvSpPr>
        <p:spPr>
          <a:xfrm>
            <a:off x="7848597" y="4157548"/>
            <a:ext cx="1985711" cy="1136639"/>
          </a:xfrm>
          <a:prstGeom prst="roundRect">
            <a:avLst>
              <a:gd name="adj" fmla="val 1527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1" name="Text Box 2">
            <a:extLst>
              <a:ext uri="{FF2B5EF4-FFF2-40B4-BE49-F238E27FC236}">
                <a16:creationId xmlns:a16="http://schemas.microsoft.com/office/drawing/2014/main" id="{4E3CE75E-28D6-4378-A818-E011C0E39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6853" y="4442888"/>
            <a:ext cx="17491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0,05</a:t>
            </a:r>
            <a:r>
              <a:rPr kumimoji="1" lang="en-US" sz="36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1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</a:t>
            </a:r>
            <a:r>
              <a:rPr kumimoji="1" lang="vi-VN" sz="3600" b="1" i="0" u="none" strike="noStrike" kern="1200" cap="none" spc="0" normalizeH="0" baseline="3000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  <a:endParaRPr kumimoji="1" lang="vi-VN" sz="3600" b="1" i="0" u="none" strike="noStrike" kern="1200" cap="none" spc="0" normalizeH="0" baseline="3000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9C7D05-A1AF-4C64-B556-1C6897316970}"/>
              </a:ext>
            </a:extLst>
          </p:cNvPr>
          <p:cNvGrpSpPr/>
          <p:nvPr/>
        </p:nvGrpSpPr>
        <p:grpSpPr>
          <a:xfrm>
            <a:off x="2622040" y="1259087"/>
            <a:ext cx="3473959" cy="5583868"/>
            <a:chOff x="2622040" y="1259087"/>
            <a:chExt cx="3473959" cy="5583868"/>
          </a:xfrm>
        </p:grpSpPr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5D0A98FA-8ACE-42E1-BA52-AA80949FF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622040" y="1259087"/>
              <a:ext cx="3473959" cy="5583868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F430214-F3EC-455D-9E44-BF8C7D11E2CC}"/>
                </a:ext>
              </a:extLst>
            </p:cNvPr>
            <p:cNvSpPr/>
            <p:nvPr/>
          </p:nvSpPr>
          <p:spPr>
            <a:xfrm>
              <a:off x="3126789" y="4191000"/>
              <a:ext cx="2292058" cy="1069737"/>
            </a:xfrm>
            <a:prstGeom prst="roundRect">
              <a:avLst/>
            </a:prstGeom>
            <a:solidFill>
              <a:srgbClr val="F795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BE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7CD91D2E-D8C7-4E57-B828-643813A85273}"/>
              </a:ext>
            </a:extLst>
          </p:cNvPr>
          <p:cNvSpPr txBox="1"/>
          <p:nvPr/>
        </p:nvSpPr>
        <p:spPr>
          <a:xfrm>
            <a:off x="3126789" y="5511093"/>
            <a:ext cx="229205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000000"/>
                </a:solidFill>
                <a:latin typeface="+mj-lt"/>
              </a:rPr>
              <a:t>Một phần tám mét khối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851D516-CC42-4890-9F83-DCBC7310E3CA}"/>
              </a:ext>
            </a:extLst>
          </p:cNvPr>
          <p:cNvSpPr/>
          <p:nvPr/>
        </p:nvSpPr>
        <p:spPr>
          <a:xfrm>
            <a:off x="3657600" y="4126284"/>
            <a:ext cx="1600200" cy="1069737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BE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4" name="Text Box 2">
                <a:extLst>
                  <a:ext uri="{FF2B5EF4-FFF2-40B4-BE49-F238E27FC236}">
                    <a16:creationId xmlns:a16="http://schemas.microsoft.com/office/drawing/2014/main" id="{88D6F4ED-B4F6-450C-86CD-D4DB11DE9B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51325" y="4106528"/>
                <a:ext cx="1127232" cy="10705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vi-VN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1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1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</m:oMath>
                </a14:m>
                <a:r>
                  <a:rPr kumimoji="1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</a:t>
                </a:r>
                <a:r>
                  <a:rPr kumimoji="1" lang="vi-VN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</a:t>
                </a:r>
                <a:r>
                  <a:rPr kumimoji="1" lang="vi-VN" sz="36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3</a:t>
                </a:r>
                <a:endParaRPr kumimoji="1" lang="vi-VN" sz="3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4" name="Text Box 2">
                <a:extLst>
                  <a:ext uri="{FF2B5EF4-FFF2-40B4-BE49-F238E27FC236}">
                    <a16:creationId xmlns:a16="http://schemas.microsoft.com/office/drawing/2014/main" id="{88D6F4ED-B4F6-450C-86CD-D4DB11DE9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51325" y="4106528"/>
                <a:ext cx="1127232" cy="1070549"/>
              </a:xfrm>
              <a:prstGeom prst="rect">
                <a:avLst/>
              </a:prstGeom>
              <a:blipFill>
                <a:blip r:embed="rId5"/>
                <a:stretch>
                  <a:fillRect r="-7568" b="-400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94735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0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  <p:pic>
        <p:nvPicPr>
          <p:cNvPr id="498" name="Picture 6">
            <a:extLst>
              <a:ext uri="{FF2B5EF4-FFF2-40B4-BE49-F238E27FC236}">
                <a16:creationId xmlns:a16="http://schemas.microsoft.com/office/drawing/2014/main" id="{52D52211-340F-4ECF-B3A1-E3A9E0008C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89079">
            <a:off x="6553147" y="2209971"/>
            <a:ext cx="3593153" cy="26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805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371600" y="228600"/>
            <a:ext cx="9925554" cy="1684910"/>
            <a:chOff x="3586854" y="1731277"/>
            <a:chExt cx="4283620" cy="2787170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2016795"/>
            </a:xfrm>
            <a:prstGeom prst="roundRect">
              <a:avLst/>
            </a:prstGeom>
            <a:solidFill>
              <a:schemeClr val="accent5"/>
            </a:solidFill>
            <a:ln w="28575">
              <a:solidFill>
                <a:schemeClr val="accent6">
                  <a:lumMod val="25000"/>
                </a:schemeClr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784170" y="1871010"/>
              <a:ext cx="3979207" cy="26474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sau dưới dạng số đo có đơn vị là đề-xi-mét khối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2355C707-83F4-439A-8424-47B59CDA6B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511" y="1892313"/>
            <a:ext cx="5989823" cy="1805611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9CB41387-C2BC-4EFE-B097-63D0FED70A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73890" y="1875765"/>
            <a:ext cx="6095999" cy="197950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EFC2782B-E037-495F-995E-A299D7B219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26721" y="4511962"/>
            <a:ext cx="5953048" cy="1692683"/>
          </a:xfrm>
          <a:prstGeom prst="rect">
            <a:avLst/>
          </a:prstGeom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FBDFE0E3-0C57-4A2A-9F6F-D456718FC2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511" y="4167883"/>
            <a:ext cx="6364530" cy="2036762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70B6E65B-1EF1-42D3-8C3A-F7C6D6CCC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6575" y="4955584"/>
            <a:ext cx="376150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vi-VN" sz="3000" b="1" dirty="0">
                <a:solidFill>
                  <a:srgbClr val="002060"/>
                </a:solidFill>
                <a:latin typeface="+mj-lt"/>
              </a:rPr>
              <a:t> 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5,216 m</a:t>
            </a:r>
            <a:r>
              <a:rPr kumimoji="1" lang="vi-VN" sz="3000" b="1" baseline="30000">
                <a:solidFill>
                  <a:srgbClr val="002060"/>
                </a:solidFill>
                <a:latin typeface="+mj-lt"/>
              </a:rPr>
              <a:t>3</a:t>
            </a:r>
            <a:r>
              <a:rPr kumimoji="1" lang="en-US" sz="3000" b="1">
                <a:solidFill>
                  <a:srgbClr val="002060"/>
                </a:solidFill>
                <a:latin typeface="+mj-lt"/>
              </a:rPr>
              <a:t> 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= .</a:t>
            </a:r>
            <a:r>
              <a:rPr kumimoji="1" lang="en-US" sz="3000" b="1">
                <a:solidFill>
                  <a:srgbClr val="002060"/>
                </a:solidFill>
                <a:latin typeface="+mj-lt"/>
              </a:rPr>
              <a:t>.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....dm</a:t>
            </a:r>
            <a:r>
              <a:rPr kumimoji="1" lang="vi-VN" sz="3000" b="1" baseline="30000">
                <a:solidFill>
                  <a:srgbClr val="002060"/>
                </a:solidFill>
                <a:latin typeface="+mj-lt"/>
              </a:rPr>
              <a:t>3</a:t>
            </a:r>
            <a:endParaRPr kumimoji="1" lang="vi-VN" sz="3000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D209D570-55E0-486B-9345-6C0A10C48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2570202"/>
            <a:ext cx="3429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vi-VN" sz="3000" b="1">
                <a:solidFill>
                  <a:srgbClr val="002060"/>
                </a:solidFill>
                <a:latin typeface="+mj-lt"/>
              </a:rPr>
              <a:t> </a:t>
            </a:r>
            <a:r>
              <a:rPr kumimoji="1" lang="en-US" sz="3000" b="1">
                <a:solidFill>
                  <a:srgbClr val="002060"/>
                </a:solidFill>
                <a:latin typeface="+mj-lt"/>
              </a:rPr>
              <a:t>1 c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m</a:t>
            </a:r>
            <a:r>
              <a:rPr kumimoji="1" lang="vi-VN" sz="3000" b="1" baseline="30000">
                <a:solidFill>
                  <a:srgbClr val="002060"/>
                </a:solidFill>
                <a:latin typeface="+mj-lt"/>
              </a:rPr>
              <a:t>3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  =  </a:t>
            </a:r>
            <a:r>
              <a:rPr kumimoji="1" lang="en-US" sz="3000" b="1">
                <a:solidFill>
                  <a:srgbClr val="002060"/>
                </a:solidFill>
                <a:latin typeface="+mj-lt"/>
              </a:rPr>
              <a:t>..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.....dm</a:t>
            </a:r>
            <a:r>
              <a:rPr kumimoji="1" lang="vi-VN" sz="3000" b="1" baseline="30000">
                <a:solidFill>
                  <a:srgbClr val="002060"/>
                </a:solidFill>
                <a:latin typeface="+mj-lt"/>
              </a:rPr>
              <a:t>3</a:t>
            </a:r>
            <a:endParaRPr kumimoji="1" lang="vi-VN" sz="3000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01F7DF31-D9D0-4BC3-853D-4B93C725D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3912" y="2588519"/>
            <a:ext cx="357828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en-US" sz="3000" b="1">
                <a:solidFill>
                  <a:srgbClr val="002060"/>
                </a:solidFill>
                <a:latin typeface="+mj-lt"/>
              </a:rPr>
              <a:t>13,8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 </a:t>
            </a:r>
            <a:r>
              <a:rPr kumimoji="1" lang="vi-VN" sz="3000" b="1" dirty="0">
                <a:solidFill>
                  <a:srgbClr val="002060"/>
                </a:solidFill>
                <a:latin typeface="+mj-lt"/>
              </a:rPr>
              <a:t>m</a:t>
            </a:r>
            <a:r>
              <a:rPr kumimoji="1" lang="vi-VN" sz="3000" b="1" baseline="30000" dirty="0">
                <a:solidFill>
                  <a:srgbClr val="002060"/>
                </a:solidFill>
                <a:latin typeface="+mj-lt"/>
              </a:rPr>
              <a:t>3</a:t>
            </a:r>
            <a:r>
              <a:rPr kumimoji="1" lang="vi-VN" sz="3000" b="1" dirty="0">
                <a:solidFill>
                  <a:srgbClr val="002060"/>
                </a:solidFill>
                <a:latin typeface="+mj-lt"/>
              </a:rPr>
              <a:t>  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= .</a:t>
            </a:r>
            <a:r>
              <a:rPr kumimoji="1" lang="en-US" sz="3000" b="1">
                <a:solidFill>
                  <a:srgbClr val="002060"/>
                </a:solidFill>
                <a:latin typeface="+mj-lt"/>
              </a:rPr>
              <a:t>.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....dm</a:t>
            </a:r>
            <a:r>
              <a:rPr kumimoji="1" lang="vi-VN" sz="3000" b="1" baseline="30000">
                <a:solidFill>
                  <a:srgbClr val="002060"/>
                </a:solidFill>
                <a:latin typeface="+mj-lt"/>
              </a:rPr>
              <a:t>3</a:t>
            </a:r>
            <a:endParaRPr kumimoji="1" lang="vi-VN" sz="3000" b="1" baseline="300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F8AE0CD0-A361-443F-8537-01D93D23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896" y="4965095"/>
            <a:ext cx="4038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latinLnBrk="1"/>
            <a:r>
              <a:rPr kumimoji="1" lang="en-US" sz="3000" b="1">
                <a:solidFill>
                  <a:srgbClr val="002060"/>
                </a:solidFill>
                <a:latin typeface="+mj-lt"/>
              </a:rPr>
              <a:t>0,22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 </a:t>
            </a:r>
            <a:r>
              <a:rPr kumimoji="1" lang="vi-VN" sz="3000" b="1" dirty="0">
                <a:solidFill>
                  <a:srgbClr val="002060"/>
                </a:solidFill>
                <a:latin typeface="+mj-lt"/>
              </a:rPr>
              <a:t>m</a:t>
            </a:r>
            <a:r>
              <a:rPr kumimoji="1" lang="vi-VN" sz="3000" b="1" baseline="30000" dirty="0">
                <a:solidFill>
                  <a:srgbClr val="002060"/>
                </a:solidFill>
                <a:latin typeface="+mj-lt"/>
              </a:rPr>
              <a:t>3</a:t>
            </a:r>
            <a:r>
              <a:rPr kumimoji="1" lang="vi-VN" sz="3000" b="1" dirty="0">
                <a:solidFill>
                  <a:srgbClr val="002060"/>
                </a:solidFill>
                <a:latin typeface="+mj-lt"/>
              </a:rPr>
              <a:t>  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= .</a:t>
            </a:r>
            <a:r>
              <a:rPr kumimoji="1" lang="en-US" sz="3000" b="1">
                <a:solidFill>
                  <a:srgbClr val="002060"/>
                </a:solidFill>
                <a:latin typeface="+mj-lt"/>
              </a:rPr>
              <a:t>.</a:t>
            </a:r>
            <a:r>
              <a:rPr kumimoji="1" lang="vi-VN" sz="3000" b="1">
                <a:solidFill>
                  <a:srgbClr val="002060"/>
                </a:solidFill>
                <a:latin typeface="+mj-lt"/>
              </a:rPr>
              <a:t>....dm</a:t>
            </a:r>
            <a:r>
              <a:rPr kumimoji="1" lang="vi-VN" sz="3000" b="1" baseline="30000">
                <a:solidFill>
                  <a:srgbClr val="002060"/>
                </a:solidFill>
                <a:latin typeface="+mj-lt"/>
              </a:rPr>
              <a:t>3</a:t>
            </a:r>
            <a:endParaRPr kumimoji="1" lang="vi-VN" sz="3000" b="1" baseline="30000" dirty="0">
              <a:solidFill>
                <a:srgbClr val="00206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1D7F1FF0-9416-4B70-B7ED-C46B3ED5A16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71900" y="2374774"/>
                <a:ext cx="1909498" cy="98148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1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1" lang="en-US" sz="40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kumimoji="1" lang="en-US" sz="3000" b="1" i="0" u="none" strike="noStrike" kern="1200" cap="none" spc="0" normalizeH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d</a:t>
                </a:r>
                <a:r>
                  <a:rPr kumimoji="1" lang="vi-VN" sz="3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</a:t>
                </a:r>
                <a:r>
                  <a:rPr kumimoji="1" lang="vi-VN" sz="3000" b="1" i="0" u="none" strike="noStrike" kern="1200" cap="none" spc="0" normalizeH="0" baseline="3000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3</a:t>
                </a:r>
                <a:endParaRPr kumimoji="1" lang="vi-VN" sz="30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8" name="Text Box 2">
                <a:extLst>
                  <a:ext uri="{FF2B5EF4-FFF2-40B4-BE49-F238E27FC236}">
                    <a16:creationId xmlns:a16="http://schemas.microsoft.com/office/drawing/2014/main" id="{1D7F1FF0-9416-4B70-B7ED-C46B3ED5A1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1900" y="2374774"/>
                <a:ext cx="1909498" cy="981487"/>
              </a:xfrm>
              <a:prstGeom prst="rect">
                <a:avLst/>
              </a:prstGeom>
              <a:blipFill>
                <a:blip r:embed="rId7"/>
                <a:stretch>
                  <a:fillRect r="-1917" b="-1242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 Box 2">
            <a:extLst>
              <a:ext uri="{FF2B5EF4-FFF2-40B4-BE49-F238E27FC236}">
                <a16:creationId xmlns:a16="http://schemas.microsoft.com/office/drawing/2014/main" id="{0B842A71-1BCC-4493-9988-FC57E2AC8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2959" y="4946485"/>
            <a:ext cx="2220375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noProof="0">
                <a:solidFill>
                  <a:srgbClr val="002060"/>
                </a:solidFill>
                <a:latin typeface="+mj-lt"/>
              </a:rPr>
              <a:t>=</a:t>
            </a:r>
            <a:r>
              <a:rPr kumimoji="1" lang="en-US" sz="3000" b="1" noProof="0">
                <a:solidFill>
                  <a:srgbClr val="FF0000"/>
                </a:solidFill>
                <a:latin typeface="+mj-lt"/>
              </a:rPr>
              <a:t> 5216</a:t>
            </a:r>
            <a:r>
              <a:rPr kumimoji="1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DDC9225D-D7FE-4987-A950-894ACB82A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2570202"/>
            <a:ext cx="2304896" cy="8617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noProof="0">
                <a:solidFill>
                  <a:srgbClr val="002060"/>
                </a:solidFill>
                <a:latin typeface="+mj-lt"/>
              </a:rPr>
              <a:t>=</a:t>
            </a:r>
            <a:r>
              <a:rPr kumimoji="1" lang="en-US" sz="3000" b="1" noProof="0">
                <a:solidFill>
                  <a:srgbClr val="FF0000"/>
                </a:solidFill>
                <a:latin typeface="+mj-lt"/>
              </a:rPr>
              <a:t> 13800 </a:t>
            </a:r>
            <a:r>
              <a:rPr kumimoji="1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F4E42797-7251-417A-BEBC-9A4112463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425" y="4965507"/>
            <a:ext cx="1983235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>
                <a:solidFill>
                  <a:srgbClr val="002060"/>
                </a:solidFill>
                <a:latin typeface="+mj-lt"/>
              </a:rPr>
              <a:t>= 220</a:t>
            </a:r>
            <a:r>
              <a:rPr kumimoji="1" lang="en-US" sz="3000" b="1" noProof="0">
                <a:solidFill>
                  <a:srgbClr val="FF0000"/>
                </a:solidFill>
                <a:latin typeface="+mj-lt"/>
              </a:rPr>
              <a:t> </a:t>
            </a:r>
            <a:r>
              <a:rPr kumimoji="1" lang="en-US" sz="3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d</a:t>
            </a:r>
            <a:r>
              <a:rPr kumimoji="1" lang="vi-VN" sz="3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m</a:t>
            </a:r>
            <a:r>
              <a:rPr kumimoji="1" lang="vi-VN" sz="3000" b="1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3</a:t>
            </a:r>
            <a:endParaRPr kumimoji="1" lang="vi-VN" sz="3000" b="1" i="0" u="none" strike="noStrike" kern="1200" cap="none" spc="0" normalizeH="0" baseline="30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673920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/>
          <p:bldP spid="28" grpId="0" animBg="1"/>
          <p:bldP spid="29" grpId="0" animBg="1"/>
          <p:bldP spid="30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  <p:bldP spid="25" grpId="0"/>
          <p:bldP spid="26" grpId="0"/>
          <p:bldP spid="27" grpId="0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roup 104">
            <a:extLst>
              <a:ext uri="{FF2B5EF4-FFF2-40B4-BE49-F238E27FC236}">
                <a16:creationId xmlns:a16="http://schemas.microsoft.com/office/drawing/2014/main" id="{3BA07328-73DD-4370-9307-70C073B9CA9A}"/>
              </a:ext>
            </a:extLst>
          </p:cNvPr>
          <p:cNvGrpSpPr/>
          <p:nvPr/>
        </p:nvGrpSpPr>
        <p:grpSpPr>
          <a:xfrm>
            <a:off x="1371600" y="228600"/>
            <a:ext cx="9925554" cy="1684910"/>
            <a:chOff x="3586854" y="1731277"/>
            <a:chExt cx="4283620" cy="2787170"/>
          </a:xfrm>
        </p:grpSpPr>
        <p:sp>
          <p:nvSpPr>
            <p:cNvPr id="106" name="Rounded Rectangle 7">
              <a:extLst>
                <a:ext uri="{FF2B5EF4-FFF2-40B4-BE49-F238E27FC236}">
                  <a16:creationId xmlns:a16="http://schemas.microsoft.com/office/drawing/2014/main" id="{D536125A-0CCF-4EDD-B44F-BEC377B11BCB}"/>
                </a:ext>
              </a:extLst>
            </p:cNvPr>
            <p:cNvSpPr/>
            <p:nvPr/>
          </p:nvSpPr>
          <p:spPr>
            <a:xfrm>
              <a:off x="3586854" y="1731277"/>
              <a:ext cx="4283620" cy="2016795"/>
            </a:xfrm>
            <a:prstGeom prst="roundRect">
              <a:avLst/>
            </a:prstGeom>
            <a:solidFill>
              <a:srgbClr val="6FB845"/>
            </a:solidFill>
            <a:ln w="28575">
              <a:solidFill>
                <a:schemeClr val="accent6">
                  <a:lumMod val="25000"/>
                </a:schemeClr>
              </a:solidFill>
              <a:prstDash val="dash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95858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C35DA3B-92EE-42A5-A432-1E053D5ECDAD}"/>
                </a:ext>
              </a:extLst>
            </p:cNvPr>
            <p:cNvSpPr txBox="1"/>
            <p:nvPr/>
          </p:nvSpPr>
          <p:spPr>
            <a:xfrm>
              <a:off x="3784170" y="1871010"/>
              <a:ext cx="3979207" cy="264743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đo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sau dưới dạng số đo có đơn vị là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xăng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 -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ti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-mét khối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20000"/>
                      <a:lumOff val="80000"/>
                    </a:schemeClr>
                  </a:solidFill>
                  <a:effectLst/>
                  <a:uLnTx/>
                  <a:uFillTx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95858"/>
                  </a:solidFill>
                  <a:effectLst/>
                  <a:uLnTx/>
                  <a:uFillTx/>
                  <a:latin typeface="+mj-lt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E16BF28-5C85-40C5-B040-EADCE6F17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6" y="1113291"/>
            <a:ext cx="5957258" cy="2234392"/>
          </a:xfrm>
          <a:prstGeom prst="rect">
            <a:avLst/>
          </a:prstGeom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D209D570-55E0-486B-9345-6C0A10C48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011" y="1931033"/>
            <a:ext cx="3429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 d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=  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..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.....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1D7F1FF0-9416-4B70-B7ED-C46B3ED5A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6046" y="1935968"/>
            <a:ext cx="1842171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1000</a:t>
            </a:r>
            <a:r>
              <a:rPr kumimoji="1" lang="en-U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1" lang="en-US" sz="3000" b="1" dirty="0">
                <a:solidFill>
                  <a:srgbClr val="FF0000"/>
                </a:solidFill>
                <a:latin typeface="+mj-lt"/>
              </a:rPr>
              <a:t>c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C5077A2-040E-4240-9CA9-ED71FED31D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46" y="2515851"/>
            <a:ext cx="5957258" cy="2234392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70B6E65B-1EF1-42D3-8C3A-F7C6D6CCC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5229" y="3316070"/>
            <a:ext cx="376150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1,969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 .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....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8223A08-458C-4C97-AAFA-F99C7676C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010" y="4831494"/>
            <a:ext cx="6397128" cy="2548938"/>
          </a:xfrm>
          <a:prstGeom prst="rect">
            <a:avLst/>
          </a:prstGeom>
        </p:spPr>
      </p:pic>
      <p:sp>
        <p:nvSpPr>
          <p:cNvPr id="29" name="Text Box 2">
            <a:extLst>
              <a:ext uri="{FF2B5EF4-FFF2-40B4-BE49-F238E27FC236}">
                <a16:creationId xmlns:a16="http://schemas.microsoft.com/office/drawing/2014/main" id="{0B842A71-1BCC-4493-9988-FC57E2AC8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3303938"/>
            <a:ext cx="2209800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=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1969 c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 Box 2">
                <a:extLst>
                  <a:ext uri="{FF2B5EF4-FFF2-40B4-BE49-F238E27FC236}">
                    <a16:creationId xmlns:a16="http://schemas.microsoft.com/office/drawing/2014/main" id="{01F7DF31-D9D0-4BC3-853D-4B93C725D8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91410" y="5538330"/>
                <a:ext cx="3578288" cy="978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1" lang="vi-VN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1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1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+mj-lt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1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</a:t>
                </a:r>
                <a:r>
                  <a:rPr kumimoji="1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</a:t>
                </a:r>
                <a:r>
                  <a:rPr kumimoji="1" lang="vi-VN" sz="3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</a:t>
                </a:r>
                <a:r>
                  <a:rPr kumimoji="1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  = .</a:t>
                </a:r>
                <a:r>
                  <a:rPr kumimoji="1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.</a:t>
                </a:r>
                <a:r>
                  <a:rPr kumimoji="1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....dm</a:t>
                </a:r>
                <a:r>
                  <a:rPr kumimoji="1" lang="vi-VN" sz="3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3</a:t>
                </a:r>
              </a:p>
            </p:txBody>
          </p:sp>
        </mc:Choice>
        <mc:Fallback>
          <p:sp>
            <p:nvSpPr>
              <p:cNvPr id="26" name="Text Box 2">
                <a:extLst>
                  <a:ext uri="{FF2B5EF4-FFF2-40B4-BE49-F238E27FC236}">
                    <a16:creationId xmlns:a16="http://schemas.microsoft.com/office/drawing/2014/main" id="{01F7DF31-D9D0-4BC3-853D-4B93C725D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1410" y="5538330"/>
                <a:ext cx="3578288" cy="978538"/>
              </a:xfrm>
              <a:prstGeom prst="rect">
                <a:avLst/>
              </a:prstGeom>
              <a:blipFill>
                <a:blip r:embed="rId4"/>
                <a:stretch>
                  <a:fillRect b="-187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 Box 2">
            <a:extLst>
              <a:ext uri="{FF2B5EF4-FFF2-40B4-BE49-F238E27FC236}">
                <a16:creationId xmlns:a16="http://schemas.microsoft.com/office/drawing/2014/main" id="{DDC9225D-D7FE-4987-A950-894ACB82A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156" y="5763159"/>
            <a:ext cx="2781746" cy="5539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latinLnBrk="1"/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=</a:t>
            </a:r>
            <a:r>
              <a:rPr kumimoji="1" lang="en-US" sz="3000" b="1" dirty="0">
                <a:solidFill>
                  <a:srgbClr val="FF0000"/>
                </a:solidFill>
                <a:latin typeface="+mj-lt"/>
              </a:rPr>
              <a:t> 250 000 c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0698CB-1800-484B-9A10-8670C47E3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35010" y="3724515"/>
            <a:ext cx="6456624" cy="2234392"/>
          </a:xfrm>
          <a:prstGeom prst="rect">
            <a:avLst/>
          </a:prstGeom>
        </p:spPr>
      </p:pic>
      <p:sp>
        <p:nvSpPr>
          <p:cNvPr id="27" name="Text Box 2">
            <a:extLst>
              <a:ext uri="{FF2B5EF4-FFF2-40B4-BE49-F238E27FC236}">
                <a16:creationId xmlns:a16="http://schemas.microsoft.com/office/drawing/2014/main" id="{F8AE0CD0-A361-443F-8537-01D93D23C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7765" y="4523578"/>
            <a:ext cx="38862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000" b="1" dirty="0">
                <a:solidFill>
                  <a:srgbClr val="002060"/>
                </a:solidFill>
                <a:latin typeface="+mj-lt"/>
              </a:rPr>
              <a:t>19,54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3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 = .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.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....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c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3</a:t>
            </a:r>
          </a:p>
        </p:txBody>
      </p:sp>
      <p:sp>
        <p:nvSpPr>
          <p:cNvPr id="31" name="Text Box 2">
            <a:extLst>
              <a:ext uri="{FF2B5EF4-FFF2-40B4-BE49-F238E27FC236}">
                <a16:creationId xmlns:a16="http://schemas.microsoft.com/office/drawing/2014/main" id="{F4E42797-7251-417A-BEBC-9A4112463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540160"/>
            <a:ext cx="3178695" cy="86177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latinLnBrk="1"/>
            <a:r>
              <a:rPr kumimoji="1" lang="en-US" sz="3000" b="1" dirty="0">
                <a:solidFill>
                  <a:srgbClr val="002060"/>
                </a:solidFill>
                <a:latin typeface="+mj-lt"/>
              </a:rPr>
              <a:t>= </a:t>
            </a:r>
            <a:r>
              <a:rPr kumimoji="1" lang="en-US" sz="3000" b="1" dirty="0">
                <a:solidFill>
                  <a:srgbClr val="FF0000"/>
                </a:solidFill>
                <a:latin typeface="+mj-lt"/>
              </a:rPr>
              <a:t>19 540 000 </a:t>
            </a:r>
            <a:r>
              <a:rPr kumimoji="1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c</a:t>
            </a:r>
            <a:r>
              <a:rPr kumimoji="1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</a:t>
            </a:r>
            <a:r>
              <a:rPr kumimoji="1" lang="vi-VN" sz="30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8572002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8" grpId="0" animBg="1"/>
          <p:bldP spid="24" grpId="0"/>
          <p:bldP spid="29" grpId="0" animBg="1"/>
          <p:bldP spid="26" grpId="0"/>
          <p:bldP spid="30" grpId="0" animBg="1"/>
          <p:bldP spid="27" grpId="0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8" presetClass="entr" presetSubtype="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3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3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8" grpId="0" animBg="1"/>
          <p:bldP spid="24" grpId="0"/>
          <p:bldP spid="29" grpId="0" animBg="1"/>
          <p:bldP spid="26" grpId="0"/>
          <p:bldP spid="30" grpId="0" animBg="1"/>
          <p:bldP spid="27" grpId="0"/>
          <p:bldP spid="31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  <p:pic>
        <p:nvPicPr>
          <p:cNvPr id="499" name="Picture 3">
            <a:extLst>
              <a:ext uri="{FF2B5EF4-FFF2-40B4-BE49-F238E27FC236}">
                <a16:creationId xmlns:a16="http://schemas.microsoft.com/office/drawing/2014/main" id="{C4269D0B-4B2B-4F09-8EFB-F73B74299A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54810">
            <a:off x="6763229" y="2310069"/>
            <a:ext cx="3172254" cy="256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754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32"/>
          <p:cNvSpPr/>
          <p:nvPr/>
        </p:nvSpPr>
        <p:spPr>
          <a:xfrm>
            <a:off x="1261137" y="136559"/>
            <a:ext cx="10626063" cy="1713845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32"/>
          <p:cNvSpPr txBox="1">
            <a:spLocks noGrp="1"/>
          </p:cNvSpPr>
          <p:nvPr>
            <p:ph type="title"/>
          </p:nvPr>
        </p:nvSpPr>
        <p:spPr>
          <a:xfrm>
            <a:off x="1447800" y="271123"/>
            <a:ext cx="9995600" cy="205517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Một hình hộp chữ nhật bằng bìa có chiều dài 5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dm; chiều rộng 3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dm và chiều cao 2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lang="vi-VN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dm. Hỏi có thể xếp được bao nhiêu hình lập phương 1</a:t>
            </a:r>
            <a:r>
              <a:rPr lang="en-US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 </a:t>
            </a:r>
            <a:r>
              <a:rPr kumimoji="1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1" lang="vi-VN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1" lang="vi-VN" sz="2800" b="1" i="0" u="none" strike="noStrike" kern="1200" cap="none" spc="0" normalizeH="0" baseline="30000" noProof="0" dirty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lang="vi-VN" sz="2800" b="1" dirty="0">
                <a:solidFill>
                  <a:schemeClr val="accent6">
                    <a:lumMod val="25000"/>
                  </a:schemeClr>
                </a:solidFill>
                <a:latin typeface="+mn-lt"/>
              </a:rPr>
              <a:t> để đầy cái hộp đó?</a:t>
            </a:r>
            <a:endParaRPr sz="2800" b="1" dirty="0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grpSp>
        <p:nvGrpSpPr>
          <p:cNvPr id="257" name="Group 7">
            <a:extLst>
              <a:ext uri="{FF2B5EF4-FFF2-40B4-BE49-F238E27FC236}">
                <a16:creationId xmlns:a16="http://schemas.microsoft.com/office/drawing/2014/main" id="{E1C2238E-7049-4425-8624-D8116E7A1CEB}"/>
              </a:ext>
            </a:extLst>
          </p:cNvPr>
          <p:cNvGrpSpPr>
            <a:grpSpLocks/>
          </p:cNvGrpSpPr>
          <p:nvPr/>
        </p:nvGrpSpPr>
        <p:grpSpPr bwMode="auto">
          <a:xfrm>
            <a:off x="1092363" y="2401788"/>
            <a:ext cx="4287608" cy="2332037"/>
            <a:chOff x="1200" y="2225"/>
            <a:chExt cx="2592" cy="1296"/>
          </a:xfrm>
        </p:grpSpPr>
        <p:sp>
          <p:nvSpPr>
            <p:cNvPr id="259" name="AutoShape 9">
              <a:extLst>
                <a:ext uri="{FF2B5EF4-FFF2-40B4-BE49-F238E27FC236}">
                  <a16:creationId xmlns:a16="http://schemas.microsoft.com/office/drawing/2014/main" id="{F0D49F91-776A-44B6-A3EB-9C08079ED4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64"/>
              <a:ext cx="2592" cy="440"/>
            </a:xfrm>
            <a:prstGeom prst="parallelogram">
              <a:avLst>
                <a:gd name="adj" fmla="val 101645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260" name="Line 10">
              <a:extLst>
                <a:ext uri="{FF2B5EF4-FFF2-40B4-BE49-F238E27FC236}">
                  <a16:creationId xmlns:a16="http://schemas.microsoft.com/office/drawing/2014/main" id="{6EE6B788-279E-4D59-BD4D-D093AE5E0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91" y="2225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8" name="AutoShape 8">
              <a:extLst>
                <a:ext uri="{FF2B5EF4-FFF2-40B4-BE49-F238E27FC236}">
                  <a16:creationId xmlns:a16="http://schemas.microsoft.com/office/drawing/2014/main" id="{F936620B-0494-40E1-A02E-39B4A9D61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25"/>
              <a:ext cx="2592" cy="1296"/>
            </a:xfrm>
            <a:prstGeom prst="cube">
              <a:avLst>
                <a:gd name="adj" fmla="val 34509"/>
              </a:avLst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272" name="Text Box 4">
            <a:extLst>
              <a:ext uri="{FF2B5EF4-FFF2-40B4-BE49-F238E27FC236}">
                <a16:creationId xmlns:a16="http://schemas.microsoft.com/office/drawing/2014/main" id="{10837590-0A65-48F3-A6F9-18430FE9F0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4795461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dm</a:t>
            </a:r>
          </a:p>
        </p:txBody>
      </p:sp>
      <p:sp>
        <p:nvSpPr>
          <p:cNvPr id="273" name="Text Box 5">
            <a:extLst>
              <a:ext uri="{FF2B5EF4-FFF2-40B4-BE49-F238E27FC236}">
                <a16:creationId xmlns:a16="http://schemas.microsoft.com/office/drawing/2014/main" id="{599673EE-7D3C-4A16-9452-4E285887F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6335" y="2875152"/>
            <a:ext cx="129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dm</a:t>
            </a:r>
          </a:p>
        </p:txBody>
      </p:sp>
      <p:sp>
        <p:nvSpPr>
          <p:cNvPr id="274" name="Text Box 6">
            <a:extLst>
              <a:ext uri="{FF2B5EF4-FFF2-40B4-BE49-F238E27FC236}">
                <a16:creationId xmlns:a16="http://schemas.microsoft.com/office/drawing/2014/main" id="{E11CFFCD-C7FD-4F78-A69C-101FAF20CF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4000" y="4111533"/>
            <a:ext cx="1371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dm</a:t>
            </a:r>
          </a:p>
        </p:txBody>
      </p:sp>
      <p:grpSp>
        <p:nvGrpSpPr>
          <p:cNvPr id="275" name="Google Shape;1715;p45">
            <a:extLst>
              <a:ext uri="{FF2B5EF4-FFF2-40B4-BE49-F238E27FC236}">
                <a16:creationId xmlns:a16="http://schemas.microsoft.com/office/drawing/2014/main" id="{8CDA4E0E-D08E-4764-A3C1-6F9CDD0EC1E6}"/>
              </a:ext>
            </a:extLst>
          </p:cNvPr>
          <p:cNvGrpSpPr/>
          <p:nvPr/>
        </p:nvGrpSpPr>
        <p:grpSpPr>
          <a:xfrm>
            <a:off x="6581695" y="1984968"/>
            <a:ext cx="5381701" cy="4844227"/>
            <a:chOff x="1646025" y="1811100"/>
            <a:chExt cx="2792400" cy="2792400"/>
          </a:xfrm>
        </p:grpSpPr>
        <p:sp>
          <p:nvSpPr>
            <p:cNvPr id="276" name="Google Shape;1716;p45">
              <a:extLst>
                <a:ext uri="{FF2B5EF4-FFF2-40B4-BE49-F238E27FC236}">
                  <a16:creationId xmlns:a16="http://schemas.microsoft.com/office/drawing/2014/main" id="{24093A98-424B-4F3A-B0B8-7CA9A183703B}"/>
                </a:ext>
              </a:extLst>
            </p:cNvPr>
            <p:cNvSpPr/>
            <p:nvPr/>
          </p:nvSpPr>
          <p:spPr>
            <a:xfrm>
              <a:off x="1646025" y="1811100"/>
              <a:ext cx="2792400" cy="2792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>
              <a:noFill/>
            </a:ln>
            <a:effectLst>
              <a:outerShdw blurRad="28575" dist="19050" dir="195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1717;p45">
              <a:extLst>
                <a:ext uri="{FF2B5EF4-FFF2-40B4-BE49-F238E27FC236}">
                  <a16:creationId xmlns:a16="http://schemas.microsoft.com/office/drawing/2014/main" id="{9DA6BFE1-D26C-47BE-829E-02E2F90C875F}"/>
                </a:ext>
              </a:extLst>
            </p:cNvPr>
            <p:cNvSpPr/>
            <p:nvPr/>
          </p:nvSpPr>
          <p:spPr>
            <a:xfrm>
              <a:off x="1646025" y="1811100"/>
              <a:ext cx="2792400" cy="56264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8F3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8" name="Google Shape;1718;p45">
              <a:extLst>
                <a:ext uri="{FF2B5EF4-FFF2-40B4-BE49-F238E27FC236}">
                  <a16:creationId xmlns:a16="http://schemas.microsoft.com/office/drawing/2014/main" id="{2717DA09-74EF-4374-81F7-F624108C1014}"/>
                </a:ext>
              </a:extLst>
            </p:cNvPr>
            <p:cNvCxnSpPr/>
            <p:nvPr/>
          </p:nvCxnSpPr>
          <p:spPr>
            <a:xfrm>
              <a:off x="1908700" y="3291142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1719;p45">
              <a:extLst>
                <a:ext uri="{FF2B5EF4-FFF2-40B4-BE49-F238E27FC236}">
                  <a16:creationId xmlns:a16="http://schemas.microsoft.com/office/drawing/2014/main" id="{74AE7D58-E0AE-4EB6-AD10-EFEFC772843C}"/>
                </a:ext>
              </a:extLst>
            </p:cNvPr>
            <p:cNvCxnSpPr/>
            <p:nvPr/>
          </p:nvCxnSpPr>
          <p:spPr>
            <a:xfrm>
              <a:off x="1908700" y="353487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1720;p45">
              <a:extLst>
                <a:ext uri="{FF2B5EF4-FFF2-40B4-BE49-F238E27FC236}">
                  <a16:creationId xmlns:a16="http://schemas.microsoft.com/office/drawing/2014/main" id="{AC9476F2-93FB-44C5-9F9D-E7481806D47E}"/>
                </a:ext>
              </a:extLst>
            </p:cNvPr>
            <p:cNvCxnSpPr/>
            <p:nvPr/>
          </p:nvCxnSpPr>
          <p:spPr>
            <a:xfrm>
              <a:off x="1908700" y="3770196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1721;p45">
              <a:extLst>
                <a:ext uri="{FF2B5EF4-FFF2-40B4-BE49-F238E27FC236}">
                  <a16:creationId xmlns:a16="http://schemas.microsoft.com/office/drawing/2014/main" id="{2A6A8812-53E2-4B66-A772-1921D968079A}"/>
                </a:ext>
              </a:extLst>
            </p:cNvPr>
            <p:cNvCxnSpPr/>
            <p:nvPr/>
          </p:nvCxnSpPr>
          <p:spPr>
            <a:xfrm>
              <a:off x="1908700" y="4005521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1722;p45">
              <a:extLst>
                <a:ext uri="{FF2B5EF4-FFF2-40B4-BE49-F238E27FC236}">
                  <a16:creationId xmlns:a16="http://schemas.microsoft.com/office/drawing/2014/main" id="{ADDE831C-2FF9-4150-93B3-9CC63B31D4B0}"/>
                </a:ext>
              </a:extLst>
            </p:cNvPr>
            <p:cNvCxnSpPr/>
            <p:nvPr/>
          </p:nvCxnSpPr>
          <p:spPr>
            <a:xfrm>
              <a:off x="1908700" y="3031829"/>
              <a:ext cx="2267100" cy="0"/>
            </a:xfrm>
            <a:prstGeom prst="straightConnector1">
              <a:avLst/>
            </a:prstGeom>
            <a:noFill/>
            <a:ln w="9525" cap="flat" cmpd="sng">
              <a:solidFill>
                <a:srgbClr val="EFEFE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939;p32">
            <a:extLst>
              <a:ext uri="{FF2B5EF4-FFF2-40B4-BE49-F238E27FC236}">
                <a16:creationId xmlns:a16="http://schemas.microsoft.com/office/drawing/2014/main" id="{71DE04F3-8185-4D16-9305-0E5A2E8DCF83}"/>
              </a:ext>
            </a:extLst>
          </p:cNvPr>
          <p:cNvSpPr txBox="1">
            <a:spLocks/>
          </p:cNvSpPr>
          <p:nvPr/>
        </p:nvSpPr>
        <p:spPr>
          <a:xfrm>
            <a:off x="7646372" y="2013280"/>
            <a:ext cx="2954252" cy="70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3600" b="1" kern="0">
                <a:solidFill>
                  <a:schemeClr val="bg1"/>
                </a:solidFill>
                <a:latin typeface="+mn-lt"/>
              </a:rPr>
              <a:t>Hướng dẫn</a:t>
            </a:r>
            <a:endParaRPr lang="vi-VN" sz="3600" b="1" ker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4" name="Google Shape;939;p32">
            <a:extLst>
              <a:ext uri="{FF2B5EF4-FFF2-40B4-BE49-F238E27FC236}">
                <a16:creationId xmlns:a16="http://schemas.microsoft.com/office/drawing/2014/main" id="{B7984E09-87AB-456B-A4E3-938A25373482}"/>
              </a:ext>
            </a:extLst>
          </p:cNvPr>
          <p:cNvSpPr txBox="1">
            <a:spLocks/>
          </p:cNvSpPr>
          <p:nvPr/>
        </p:nvSpPr>
        <p:spPr>
          <a:xfrm>
            <a:off x="6597447" y="2974227"/>
            <a:ext cx="5381700" cy="1399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just"/>
            <a:r>
              <a:rPr lang="en-US" sz="2800" kern="0">
                <a:solidFill>
                  <a:schemeClr val="accent6">
                    <a:lumMod val="25000"/>
                  </a:schemeClr>
                </a:solidFill>
                <a:latin typeface="+mn-lt"/>
              </a:rPr>
              <a:t>- Dựa vào chiều dài hình hộp chữ nhật tìm số hình lập phương trong 1 hàng.</a:t>
            </a:r>
            <a:endParaRPr lang="vi-VN" sz="2800" kern="0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285" name="Google Shape;939;p32">
            <a:extLst>
              <a:ext uri="{FF2B5EF4-FFF2-40B4-BE49-F238E27FC236}">
                <a16:creationId xmlns:a16="http://schemas.microsoft.com/office/drawing/2014/main" id="{34283026-4AFF-47BE-9FDD-4C606E0CCA93}"/>
              </a:ext>
            </a:extLst>
          </p:cNvPr>
          <p:cNvSpPr txBox="1">
            <a:spLocks/>
          </p:cNvSpPr>
          <p:nvPr/>
        </p:nvSpPr>
        <p:spPr>
          <a:xfrm>
            <a:off x="6703851" y="4330071"/>
            <a:ext cx="5248847" cy="2487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algn="just">
              <a:lnSpc>
                <a:spcPct val="125000"/>
              </a:lnSpc>
            </a:pPr>
            <a:r>
              <a:rPr lang="en-US" sz="2800" kern="0">
                <a:solidFill>
                  <a:schemeClr val="accent6">
                    <a:lumMod val="25000"/>
                  </a:schemeClr>
                </a:solidFill>
                <a:latin typeface="+mn-lt"/>
              </a:rPr>
              <a:t>- Dựa vào chiều rộng tìm số hình lập phương trong 1 lớp. </a:t>
            </a:r>
          </a:p>
          <a:p>
            <a:pPr algn="just">
              <a:lnSpc>
                <a:spcPct val="125000"/>
              </a:lnSpc>
            </a:pPr>
            <a:r>
              <a:rPr lang="en-US" sz="2800" kern="0">
                <a:solidFill>
                  <a:schemeClr val="accent6">
                    <a:lumMod val="25000"/>
                  </a:schemeClr>
                </a:solidFill>
                <a:latin typeface="+mn-lt"/>
              </a:rPr>
              <a:t>- Dựa vào chiều cao tìm tổng số hình lập phương.</a:t>
            </a:r>
            <a:endParaRPr lang="vi-VN" sz="2800" kern="0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73" grpId="0"/>
      <p:bldP spid="274" grpId="0"/>
      <p:bldP spid="283" grpId="0"/>
      <p:bldP spid="284" grpId="0"/>
      <p:bldP spid="28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ubtitle 6">
            <a:extLst>
              <a:ext uri="{FF2B5EF4-FFF2-40B4-BE49-F238E27FC236}">
                <a16:creationId xmlns:a16="http://schemas.microsoft.com/office/drawing/2014/main" id="{60F87EED-C0E3-4F3D-A5EC-12AAF6A5EBA4}"/>
              </a:ext>
            </a:extLst>
          </p:cNvPr>
          <p:cNvSpPr txBox="1">
            <a:spLocks/>
          </p:cNvSpPr>
          <p:nvPr/>
        </p:nvSpPr>
        <p:spPr>
          <a:xfrm flipH="1">
            <a:off x="3211936" y="6032291"/>
            <a:ext cx="8781683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Giải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được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bài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tập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liên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quan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đến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đơn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vị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đo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thể</a:t>
            </a:r>
            <a:r>
              <a:rPr lang="en-US" sz="3000" kern="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kern="0" dirty="0" err="1">
                <a:latin typeface="+mn-lt"/>
                <a:cs typeface="Calibri" panose="020F0502020204030204" pitchFamily="34" charset="0"/>
              </a:rPr>
              <a:t>tích</a:t>
            </a:r>
            <a:endParaRPr lang="en-US" sz="3000" kern="0" dirty="0">
              <a:latin typeface="+mn-lt"/>
              <a:cs typeface="Calibri" panose="020F0502020204030204" pitchFamily="34" charset="0"/>
            </a:endParaRPr>
          </a:p>
        </p:txBody>
      </p:sp>
      <p:sp>
        <p:nvSpPr>
          <p:cNvPr id="138" name="Subtitle 6">
            <a:extLst>
              <a:ext uri="{FF2B5EF4-FFF2-40B4-BE49-F238E27FC236}">
                <a16:creationId xmlns:a16="http://schemas.microsoft.com/office/drawing/2014/main" id="{7D36A7E0-28F5-4787-A7F5-271617706F72}"/>
              </a:ext>
            </a:extLst>
          </p:cNvPr>
          <p:cNvSpPr txBox="1">
            <a:spLocks/>
          </p:cNvSpPr>
          <p:nvPr/>
        </p:nvSpPr>
        <p:spPr>
          <a:xfrm flipH="1">
            <a:off x="2681215" y="5071715"/>
            <a:ext cx="9279274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+mn-lt"/>
                <a:cs typeface="Calibri" panose="020F0502020204030204" pitchFamily="34" charset="0"/>
              </a:rPr>
              <a:t>  Đổi đúng các đơn vị đo thể tích.</a:t>
            </a:r>
          </a:p>
        </p:txBody>
      </p:sp>
      <p:sp>
        <p:nvSpPr>
          <p:cNvPr id="137" name="Subtitle 6">
            <a:extLst>
              <a:ext uri="{FF2B5EF4-FFF2-40B4-BE49-F238E27FC236}">
                <a16:creationId xmlns:a16="http://schemas.microsoft.com/office/drawing/2014/main" id="{9FE3FF76-FA3E-4C38-BC18-901117FC8321}"/>
              </a:ext>
            </a:extLst>
          </p:cNvPr>
          <p:cNvSpPr txBox="1">
            <a:spLocks/>
          </p:cNvSpPr>
          <p:nvPr/>
        </p:nvSpPr>
        <p:spPr>
          <a:xfrm flipH="1">
            <a:off x="2122800" y="3624345"/>
            <a:ext cx="9913461" cy="116380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+mn-lt"/>
                <a:cs typeface="Calibri" panose="020F0502020204030204" pitchFamily="34" charset="0"/>
              </a:rPr>
              <a:t>Nhận biết được mối quan hệ giữa mét khối, đề - xi - mét khối và xăng - ti - mét khối.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68A11-F587-4E48-9D1E-6B9C67D3C4B1}"/>
              </a:ext>
            </a:extLst>
          </p:cNvPr>
          <p:cNvGrpSpPr/>
          <p:nvPr/>
        </p:nvGrpSpPr>
        <p:grpSpPr>
          <a:xfrm>
            <a:off x="4575118" y="698118"/>
            <a:ext cx="3954640" cy="1421799"/>
            <a:chOff x="4575118" y="698118"/>
            <a:chExt cx="3954640" cy="1421799"/>
          </a:xfrm>
        </p:grpSpPr>
        <p:grpSp>
          <p:nvGrpSpPr>
            <p:cNvPr id="124" name="Google Shape;3871;p83">
              <a:extLst>
                <a:ext uri="{FF2B5EF4-FFF2-40B4-BE49-F238E27FC236}">
                  <a16:creationId xmlns:a16="http://schemas.microsoft.com/office/drawing/2014/main" id="{E3E85A93-12CF-4102-B657-F072C8E065DB}"/>
                </a:ext>
              </a:extLst>
            </p:cNvPr>
            <p:cNvGrpSpPr/>
            <p:nvPr/>
          </p:nvGrpSpPr>
          <p:grpSpPr>
            <a:xfrm>
              <a:off x="4709996" y="698118"/>
              <a:ext cx="3684885" cy="1421799"/>
              <a:chOff x="1934413" y="211024"/>
              <a:chExt cx="5438513" cy="915418"/>
            </a:xfrm>
          </p:grpSpPr>
          <p:sp>
            <p:nvSpPr>
              <p:cNvPr id="125" name="Google Shape;3872;p83">
                <a:extLst>
                  <a:ext uri="{FF2B5EF4-FFF2-40B4-BE49-F238E27FC236}">
                    <a16:creationId xmlns:a16="http://schemas.microsoft.com/office/drawing/2014/main" id="{4BD8A87D-E284-4ED8-B504-E5282D6C6AA7}"/>
                  </a:ext>
                </a:extLst>
              </p:cNvPr>
              <p:cNvSpPr/>
              <p:nvPr/>
            </p:nvSpPr>
            <p:spPr>
              <a:xfrm>
                <a:off x="1934413" y="374887"/>
                <a:ext cx="5438513" cy="625071"/>
              </a:xfrm>
              <a:custGeom>
                <a:avLst/>
                <a:gdLst/>
                <a:ahLst/>
                <a:cxnLst/>
                <a:rect l="l" t="t" r="r" b="b"/>
                <a:pathLst>
                  <a:path w="35452" h="6761" extrusionOk="0">
                    <a:moveTo>
                      <a:pt x="13370" y="1"/>
                    </a:moveTo>
                    <a:lnTo>
                      <a:pt x="13370" y="1"/>
                    </a:lnTo>
                    <a:cubicBezTo>
                      <a:pt x="13358" y="32"/>
                      <a:pt x="13345" y="71"/>
                      <a:pt x="13334" y="71"/>
                    </a:cubicBezTo>
                    <a:cubicBezTo>
                      <a:pt x="13333" y="71"/>
                      <a:pt x="13331" y="70"/>
                      <a:pt x="13330" y="68"/>
                    </a:cubicBezTo>
                    <a:lnTo>
                      <a:pt x="13330" y="68"/>
                    </a:lnTo>
                    <a:cubicBezTo>
                      <a:pt x="13330" y="107"/>
                      <a:pt x="13330" y="147"/>
                      <a:pt x="13333" y="187"/>
                    </a:cubicBezTo>
                    <a:lnTo>
                      <a:pt x="11147" y="187"/>
                    </a:lnTo>
                    <a:cubicBezTo>
                      <a:pt x="11144" y="157"/>
                      <a:pt x="11144" y="123"/>
                      <a:pt x="11138" y="94"/>
                    </a:cubicBezTo>
                    <a:cubicBezTo>
                      <a:pt x="11134" y="123"/>
                      <a:pt x="11134" y="157"/>
                      <a:pt x="11131" y="187"/>
                    </a:cubicBezTo>
                    <a:lnTo>
                      <a:pt x="893" y="187"/>
                    </a:lnTo>
                    <a:cubicBezTo>
                      <a:pt x="893" y="187"/>
                      <a:pt x="318" y="633"/>
                      <a:pt x="195" y="1730"/>
                    </a:cubicBezTo>
                    <a:cubicBezTo>
                      <a:pt x="0" y="3433"/>
                      <a:pt x="519" y="3282"/>
                      <a:pt x="453" y="4115"/>
                    </a:cubicBezTo>
                    <a:cubicBezTo>
                      <a:pt x="351" y="5385"/>
                      <a:pt x="569" y="5877"/>
                      <a:pt x="404" y="6681"/>
                    </a:cubicBezTo>
                    <a:lnTo>
                      <a:pt x="10949" y="6681"/>
                    </a:lnTo>
                    <a:cubicBezTo>
                      <a:pt x="10955" y="6710"/>
                      <a:pt x="10963" y="6737"/>
                      <a:pt x="10972" y="6760"/>
                    </a:cubicBezTo>
                    <a:lnTo>
                      <a:pt x="10975" y="6681"/>
                    </a:lnTo>
                    <a:lnTo>
                      <a:pt x="19778" y="6681"/>
                    </a:lnTo>
                    <a:cubicBezTo>
                      <a:pt x="19784" y="6710"/>
                      <a:pt x="19795" y="6737"/>
                      <a:pt x="19804" y="6760"/>
                    </a:cubicBezTo>
                    <a:lnTo>
                      <a:pt x="19804" y="6681"/>
                    </a:lnTo>
                    <a:lnTo>
                      <a:pt x="28607" y="6681"/>
                    </a:lnTo>
                    <a:cubicBezTo>
                      <a:pt x="28613" y="6710"/>
                      <a:pt x="28624" y="6737"/>
                      <a:pt x="28633" y="6760"/>
                    </a:cubicBezTo>
                    <a:lnTo>
                      <a:pt x="28633" y="6681"/>
                    </a:lnTo>
                    <a:lnTo>
                      <a:pt x="35452" y="6681"/>
                    </a:lnTo>
                    <a:cubicBezTo>
                      <a:pt x="35452" y="6681"/>
                      <a:pt x="35412" y="6142"/>
                      <a:pt x="35161" y="5616"/>
                    </a:cubicBezTo>
                    <a:cubicBezTo>
                      <a:pt x="35038" y="5358"/>
                      <a:pt x="34860" y="5100"/>
                      <a:pt x="34612" y="4915"/>
                    </a:cubicBezTo>
                    <a:cubicBezTo>
                      <a:pt x="33858" y="4356"/>
                      <a:pt x="34454" y="3552"/>
                      <a:pt x="34371" y="2911"/>
                    </a:cubicBezTo>
                    <a:cubicBezTo>
                      <a:pt x="34288" y="2270"/>
                      <a:pt x="33799" y="1549"/>
                      <a:pt x="33465" y="1149"/>
                    </a:cubicBezTo>
                    <a:cubicBezTo>
                      <a:pt x="33343" y="1003"/>
                      <a:pt x="33220" y="834"/>
                      <a:pt x="33114" y="683"/>
                    </a:cubicBezTo>
                    <a:cubicBezTo>
                      <a:pt x="32929" y="414"/>
                      <a:pt x="32793" y="187"/>
                      <a:pt x="32793" y="187"/>
                    </a:cubicBezTo>
                    <a:lnTo>
                      <a:pt x="31018" y="187"/>
                    </a:lnTo>
                    <a:cubicBezTo>
                      <a:pt x="31021" y="123"/>
                      <a:pt x="31024" y="64"/>
                      <a:pt x="31028" y="1"/>
                    </a:cubicBezTo>
                    <a:lnTo>
                      <a:pt x="31028" y="1"/>
                    </a:lnTo>
                    <a:cubicBezTo>
                      <a:pt x="31019" y="32"/>
                      <a:pt x="31006" y="71"/>
                      <a:pt x="30994" y="71"/>
                    </a:cubicBezTo>
                    <a:cubicBezTo>
                      <a:pt x="30992" y="71"/>
                      <a:pt x="30990" y="70"/>
                      <a:pt x="30988" y="68"/>
                    </a:cubicBezTo>
                    <a:lnTo>
                      <a:pt x="30988" y="68"/>
                    </a:lnTo>
                    <a:cubicBezTo>
                      <a:pt x="30988" y="107"/>
                      <a:pt x="30991" y="147"/>
                      <a:pt x="30991" y="187"/>
                    </a:cubicBezTo>
                    <a:lnTo>
                      <a:pt x="28809" y="187"/>
                    </a:lnTo>
                    <a:cubicBezTo>
                      <a:pt x="28805" y="157"/>
                      <a:pt x="28802" y="123"/>
                      <a:pt x="28799" y="94"/>
                    </a:cubicBezTo>
                    <a:cubicBezTo>
                      <a:pt x="28796" y="123"/>
                      <a:pt x="28792" y="157"/>
                      <a:pt x="28789" y="187"/>
                    </a:cubicBezTo>
                    <a:lnTo>
                      <a:pt x="22189" y="187"/>
                    </a:lnTo>
                    <a:cubicBezTo>
                      <a:pt x="22192" y="123"/>
                      <a:pt x="22195" y="64"/>
                      <a:pt x="22199" y="1"/>
                    </a:cubicBezTo>
                    <a:lnTo>
                      <a:pt x="22199" y="1"/>
                    </a:lnTo>
                    <a:cubicBezTo>
                      <a:pt x="22190" y="32"/>
                      <a:pt x="22175" y="71"/>
                      <a:pt x="22164" y="71"/>
                    </a:cubicBezTo>
                    <a:cubicBezTo>
                      <a:pt x="22162" y="71"/>
                      <a:pt x="22160" y="70"/>
                      <a:pt x="22159" y="68"/>
                    </a:cubicBezTo>
                    <a:lnTo>
                      <a:pt x="22159" y="68"/>
                    </a:lnTo>
                    <a:cubicBezTo>
                      <a:pt x="22159" y="107"/>
                      <a:pt x="22159" y="147"/>
                      <a:pt x="22162" y="187"/>
                    </a:cubicBezTo>
                    <a:lnTo>
                      <a:pt x="19976" y="187"/>
                    </a:lnTo>
                    <a:cubicBezTo>
                      <a:pt x="19976" y="157"/>
                      <a:pt x="19973" y="123"/>
                      <a:pt x="19967" y="94"/>
                    </a:cubicBezTo>
                    <a:cubicBezTo>
                      <a:pt x="19967" y="123"/>
                      <a:pt x="19963" y="157"/>
                      <a:pt x="19960" y="187"/>
                    </a:cubicBezTo>
                    <a:lnTo>
                      <a:pt x="13360" y="187"/>
                    </a:lnTo>
                    <a:cubicBezTo>
                      <a:pt x="13363" y="123"/>
                      <a:pt x="13366" y="64"/>
                      <a:pt x="13370" y="1"/>
                    </a:cubicBezTo>
                    <a:close/>
                  </a:path>
                </a:pathLst>
              </a:custGeom>
              <a:solidFill>
                <a:srgbClr val="FFE466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1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3873;p83">
                <a:extLst>
                  <a:ext uri="{FF2B5EF4-FFF2-40B4-BE49-F238E27FC236}">
                    <a16:creationId xmlns:a16="http://schemas.microsoft.com/office/drawing/2014/main" id="{4A79A201-F6AA-4CF1-9704-84DD3133AECA}"/>
                  </a:ext>
                </a:extLst>
              </p:cNvPr>
              <p:cNvSpPr/>
              <p:nvPr/>
            </p:nvSpPr>
            <p:spPr>
              <a:xfrm rot="7791998">
                <a:off x="6904328" y="719401"/>
                <a:ext cx="505590" cy="30849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112" extrusionOk="0">
                    <a:moveTo>
                      <a:pt x="9011" y="1"/>
                    </a:moveTo>
                    <a:lnTo>
                      <a:pt x="1" y="655"/>
                    </a:lnTo>
                    <a:lnTo>
                      <a:pt x="1" y="682"/>
                    </a:lnTo>
                    <a:lnTo>
                      <a:pt x="34" y="728"/>
                    </a:lnTo>
                    <a:lnTo>
                      <a:pt x="7" y="741"/>
                    </a:lnTo>
                    <a:lnTo>
                      <a:pt x="7" y="758"/>
                    </a:lnTo>
                    <a:lnTo>
                      <a:pt x="106" y="821"/>
                    </a:lnTo>
                    <a:lnTo>
                      <a:pt x="14" y="827"/>
                    </a:lnTo>
                    <a:lnTo>
                      <a:pt x="109" y="867"/>
                    </a:lnTo>
                    <a:lnTo>
                      <a:pt x="57" y="897"/>
                    </a:lnTo>
                    <a:lnTo>
                      <a:pt x="117" y="940"/>
                    </a:lnTo>
                    <a:lnTo>
                      <a:pt x="63" y="986"/>
                    </a:lnTo>
                    <a:lnTo>
                      <a:pt x="120" y="1022"/>
                    </a:lnTo>
                    <a:cubicBezTo>
                      <a:pt x="120" y="1022"/>
                      <a:pt x="60" y="1042"/>
                      <a:pt x="67" y="1055"/>
                    </a:cubicBezTo>
                    <a:cubicBezTo>
                      <a:pt x="77" y="1068"/>
                      <a:pt x="126" y="1112"/>
                      <a:pt x="126" y="1112"/>
                    </a:cubicBezTo>
                    <a:lnTo>
                      <a:pt x="86" y="1128"/>
                    </a:lnTo>
                    <a:lnTo>
                      <a:pt x="109" y="1181"/>
                    </a:lnTo>
                    <a:lnTo>
                      <a:pt x="100" y="1227"/>
                    </a:lnTo>
                    <a:lnTo>
                      <a:pt x="126" y="1297"/>
                    </a:lnTo>
                    <a:lnTo>
                      <a:pt x="113" y="1419"/>
                    </a:lnTo>
                    <a:lnTo>
                      <a:pt x="159" y="1541"/>
                    </a:lnTo>
                    <a:lnTo>
                      <a:pt x="143" y="1660"/>
                    </a:lnTo>
                    <a:lnTo>
                      <a:pt x="176" y="1782"/>
                    </a:lnTo>
                    <a:lnTo>
                      <a:pt x="140" y="2014"/>
                    </a:lnTo>
                    <a:lnTo>
                      <a:pt x="209" y="2246"/>
                    </a:lnTo>
                    <a:lnTo>
                      <a:pt x="179" y="2394"/>
                    </a:lnTo>
                    <a:lnTo>
                      <a:pt x="216" y="2563"/>
                    </a:lnTo>
                    <a:lnTo>
                      <a:pt x="216" y="2705"/>
                    </a:lnTo>
                    <a:lnTo>
                      <a:pt x="248" y="2788"/>
                    </a:lnTo>
                    <a:cubicBezTo>
                      <a:pt x="248" y="2788"/>
                      <a:pt x="202" y="2805"/>
                      <a:pt x="216" y="2814"/>
                    </a:cubicBezTo>
                    <a:cubicBezTo>
                      <a:pt x="225" y="2824"/>
                      <a:pt x="265" y="2861"/>
                      <a:pt x="255" y="2874"/>
                    </a:cubicBezTo>
                    <a:cubicBezTo>
                      <a:pt x="248" y="2890"/>
                      <a:pt x="213" y="3026"/>
                      <a:pt x="213" y="3026"/>
                    </a:cubicBezTo>
                    <a:lnTo>
                      <a:pt x="272" y="3052"/>
                    </a:lnTo>
                    <a:lnTo>
                      <a:pt x="228" y="3076"/>
                    </a:lnTo>
                    <a:lnTo>
                      <a:pt x="239" y="3112"/>
                    </a:lnTo>
                    <a:lnTo>
                      <a:pt x="9177" y="2461"/>
                    </a:lnTo>
                    <a:lnTo>
                      <a:pt x="9038" y="2368"/>
                    </a:lnTo>
                    <a:lnTo>
                      <a:pt x="9094" y="2252"/>
                    </a:lnTo>
                    <a:lnTo>
                      <a:pt x="8958" y="2143"/>
                    </a:lnTo>
                    <a:lnTo>
                      <a:pt x="9097" y="2044"/>
                    </a:lnTo>
                    <a:lnTo>
                      <a:pt x="8946" y="1935"/>
                    </a:lnTo>
                    <a:cubicBezTo>
                      <a:pt x="8946" y="1935"/>
                      <a:pt x="9081" y="1782"/>
                      <a:pt x="9101" y="1759"/>
                    </a:cubicBezTo>
                    <a:cubicBezTo>
                      <a:pt x="9124" y="1736"/>
                      <a:pt x="8992" y="1620"/>
                      <a:pt x="8992" y="1620"/>
                    </a:cubicBezTo>
                    <a:lnTo>
                      <a:pt x="9081" y="1532"/>
                    </a:lnTo>
                    <a:lnTo>
                      <a:pt x="8935" y="1290"/>
                    </a:lnTo>
                    <a:lnTo>
                      <a:pt x="9097" y="1164"/>
                    </a:lnTo>
                    <a:lnTo>
                      <a:pt x="9061" y="691"/>
                    </a:lnTo>
                    <a:lnTo>
                      <a:pt x="8879" y="513"/>
                    </a:lnTo>
                    <a:lnTo>
                      <a:pt x="9038" y="341"/>
                    </a:lnTo>
                    <a:lnTo>
                      <a:pt x="9028" y="228"/>
                    </a:lnTo>
                    <a:lnTo>
                      <a:pt x="8859" y="242"/>
                    </a:lnTo>
                    <a:lnTo>
                      <a:pt x="8859" y="242"/>
                    </a:lnTo>
                    <a:lnTo>
                      <a:pt x="901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  <a:effectLst>
                <a:outerShdw blurRad="28575" dist="19050" dir="19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3874;p83">
                <a:extLst>
                  <a:ext uri="{FF2B5EF4-FFF2-40B4-BE49-F238E27FC236}">
                    <a16:creationId xmlns:a16="http://schemas.microsoft.com/office/drawing/2014/main" id="{CAB1FE5D-D4B0-4ADF-B50D-C84B0E5D919D}"/>
                  </a:ext>
                </a:extLst>
              </p:cNvPr>
              <p:cNvSpPr/>
              <p:nvPr/>
            </p:nvSpPr>
            <p:spPr>
              <a:xfrm rot="7791998">
                <a:off x="1835624" y="315385"/>
                <a:ext cx="473924" cy="265201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112" extrusionOk="0">
                    <a:moveTo>
                      <a:pt x="9011" y="1"/>
                    </a:moveTo>
                    <a:lnTo>
                      <a:pt x="1" y="655"/>
                    </a:lnTo>
                    <a:lnTo>
                      <a:pt x="1" y="682"/>
                    </a:lnTo>
                    <a:lnTo>
                      <a:pt x="34" y="728"/>
                    </a:lnTo>
                    <a:lnTo>
                      <a:pt x="7" y="741"/>
                    </a:lnTo>
                    <a:lnTo>
                      <a:pt x="7" y="758"/>
                    </a:lnTo>
                    <a:lnTo>
                      <a:pt x="106" y="821"/>
                    </a:lnTo>
                    <a:lnTo>
                      <a:pt x="14" y="827"/>
                    </a:lnTo>
                    <a:lnTo>
                      <a:pt x="109" y="867"/>
                    </a:lnTo>
                    <a:lnTo>
                      <a:pt x="57" y="897"/>
                    </a:lnTo>
                    <a:lnTo>
                      <a:pt x="117" y="940"/>
                    </a:lnTo>
                    <a:lnTo>
                      <a:pt x="63" y="986"/>
                    </a:lnTo>
                    <a:lnTo>
                      <a:pt x="120" y="1022"/>
                    </a:lnTo>
                    <a:cubicBezTo>
                      <a:pt x="120" y="1022"/>
                      <a:pt x="60" y="1042"/>
                      <a:pt x="67" y="1055"/>
                    </a:cubicBezTo>
                    <a:cubicBezTo>
                      <a:pt x="77" y="1068"/>
                      <a:pt x="126" y="1112"/>
                      <a:pt x="126" y="1112"/>
                    </a:cubicBezTo>
                    <a:lnTo>
                      <a:pt x="86" y="1128"/>
                    </a:lnTo>
                    <a:lnTo>
                      <a:pt x="109" y="1181"/>
                    </a:lnTo>
                    <a:lnTo>
                      <a:pt x="100" y="1227"/>
                    </a:lnTo>
                    <a:lnTo>
                      <a:pt x="126" y="1297"/>
                    </a:lnTo>
                    <a:lnTo>
                      <a:pt x="113" y="1419"/>
                    </a:lnTo>
                    <a:lnTo>
                      <a:pt x="159" y="1541"/>
                    </a:lnTo>
                    <a:lnTo>
                      <a:pt x="143" y="1660"/>
                    </a:lnTo>
                    <a:lnTo>
                      <a:pt x="176" y="1782"/>
                    </a:lnTo>
                    <a:lnTo>
                      <a:pt x="140" y="2014"/>
                    </a:lnTo>
                    <a:lnTo>
                      <a:pt x="209" y="2246"/>
                    </a:lnTo>
                    <a:lnTo>
                      <a:pt x="179" y="2394"/>
                    </a:lnTo>
                    <a:lnTo>
                      <a:pt x="216" y="2563"/>
                    </a:lnTo>
                    <a:lnTo>
                      <a:pt x="216" y="2705"/>
                    </a:lnTo>
                    <a:lnTo>
                      <a:pt x="248" y="2788"/>
                    </a:lnTo>
                    <a:cubicBezTo>
                      <a:pt x="248" y="2788"/>
                      <a:pt x="202" y="2805"/>
                      <a:pt x="216" y="2814"/>
                    </a:cubicBezTo>
                    <a:cubicBezTo>
                      <a:pt x="225" y="2824"/>
                      <a:pt x="265" y="2861"/>
                      <a:pt x="255" y="2874"/>
                    </a:cubicBezTo>
                    <a:cubicBezTo>
                      <a:pt x="248" y="2890"/>
                      <a:pt x="213" y="3026"/>
                      <a:pt x="213" y="3026"/>
                    </a:cubicBezTo>
                    <a:lnTo>
                      <a:pt x="272" y="3052"/>
                    </a:lnTo>
                    <a:lnTo>
                      <a:pt x="228" y="3076"/>
                    </a:lnTo>
                    <a:lnTo>
                      <a:pt x="239" y="3112"/>
                    </a:lnTo>
                    <a:lnTo>
                      <a:pt x="9177" y="2461"/>
                    </a:lnTo>
                    <a:lnTo>
                      <a:pt x="9038" y="2368"/>
                    </a:lnTo>
                    <a:lnTo>
                      <a:pt x="9094" y="2252"/>
                    </a:lnTo>
                    <a:lnTo>
                      <a:pt x="8958" y="2143"/>
                    </a:lnTo>
                    <a:lnTo>
                      <a:pt x="9097" y="2044"/>
                    </a:lnTo>
                    <a:lnTo>
                      <a:pt x="8946" y="1935"/>
                    </a:lnTo>
                    <a:cubicBezTo>
                      <a:pt x="8946" y="1935"/>
                      <a:pt x="9081" y="1782"/>
                      <a:pt x="9101" y="1759"/>
                    </a:cubicBezTo>
                    <a:cubicBezTo>
                      <a:pt x="9124" y="1736"/>
                      <a:pt x="8992" y="1620"/>
                      <a:pt x="8992" y="1620"/>
                    </a:cubicBezTo>
                    <a:lnTo>
                      <a:pt x="9081" y="1532"/>
                    </a:lnTo>
                    <a:lnTo>
                      <a:pt x="8935" y="1290"/>
                    </a:lnTo>
                    <a:lnTo>
                      <a:pt x="9097" y="1164"/>
                    </a:lnTo>
                    <a:lnTo>
                      <a:pt x="9061" y="691"/>
                    </a:lnTo>
                    <a:lnTo>
                      <a:pt x="8879" y="513"/>
                    </a:lnTo>
                    <a:lnTo>
                      <a:pt x="9038" y="341"/>
                    </a:lnTo>
                    <a:lnTo>
                      <a:pt x="9028" y="228"/>
                    </a:lnTo>
                    <a:lnTo>
                      <a:pt x="8859" y="242"/>
                    </a:lnTo>
                    <a:lnTo>
                      <a:pt x="8859" y="242"/>
                    </a:lnTo>
                    <a:lnTo>
                      <a:pt x="901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  <a:effectLst>
                <a:outerShdw blurRad="28575" dist="19050" dir="19200000" algn="bl" rotWithShape="0">
                  <a:srgbClr val="000000">
                    <a:alpha val="2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586;p27">
              <a:extLst>
                <a:ext uri="{FF2B5EF4-FFF2-40B4-BE49-F238E27FC236}">
                  <a16:creationId xmlns:a16="http://schemas.microsoft.com/office/drawing/2014/main" id="{F5072A6A-277D-4322-B4D6-DECAE027BC74}"/>
                </a:ext>
              </a:extLst>
            </p:cNvPr>
            <p:cNvSpPr txBox="1">
              <a:spLocks/>
            </p:cNvSpPr>
            <p:nvPr/>
          </p:nvSpPr>
          <p:spPr>
            <a:xfrm rot="21599818">
              <a:off x="4575118" y="1169967"/>
              <a:ext cx="3954640" cy="833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000"/>
                <a:buFont typeface="Odibee Sans"/>
                <a:buNone/>
                <a:defRPr sz="40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5400" kern="0" dirty="0">
                  <a:ln w="19050">
                    <a:solidFill>
                      <a:schemeClr val="bg1"/>
                    </a:solidFill>
                  </a:ln>
                  <a:solidFill>
                    <a:srgbClr val="8F357D"/>
                  </a:solidFill>
                  <a:latin typeface="+mn-lt"/>
                </a:rPr>
                <a:t>MỤC  TIÊU</a:t>
              </a:r>
            </a:p>
          </p:txBody>
        </p:sp>
      </p:grpSp>
      <p:grpSp>
        <p:nvGrpSpPr>
          <p:cNvPr id="482" name="Google Shape;482;p22"/>
          <p:cNvGrpSpPr/>
          <p:nvPr/>
        </p:nvGrpSpPr>
        <p:grpSpPr>
          <a:xfrm>
            <a:off x="2788677" y="5806258"/>
            <a:ext cx="657331" cy="773949"/>
            <a:chOff x="1624375" y="2524866"/>
            <a:chExt cx="1353000" cy="1593039"/>
          </a:xfrm>
        </p:grpSpPr>
        <p:sp>
          <p:nvSpPr>
            <p:cNvPr id="483" name="Google Shape;483;p22"/>
            <p:cNvSpPr/>
            <p:nvPr/>
          </p:nvSpPr>
          <p:spPr>
            <a:xfrm>
              <a:off x="1624375" y="2524866"/>
              <a:ext cx="1353000" cy="1593039"/>
            </a:xfrm>
            <a:custGeom>
              <a:avLst/>
              <a:gdLst/>
              <a:ahLst/>
              <a:cxnLst/>
              <a:rect l="l" t="t" r="r" b="b"/>
              <a:pathLst>
                <a:path w="18347" h="21602" extrusionOk="0">
                  <a:moveTo>
                    <a:pt x="10866" y="1"/>
                  </a:moveTo>
                  <a:cubicBezTo>
                    <a:pt x="10643" y="1"/>
                    <a:pt x="10417" y="6"/>
                    <a:pt x="10195" y="18"/>
                  </a:cubicBezTo>
                  <a:lnTo>
                    <a:pt x="10182" y="18"/>
                  </a:lnTo>
                  <a:cubicBezTo>
                    <a:pt x="10159" y="21"/>
                    <a:pt x="10135" y="21"/>
                    <a:pt x="10112" y="21"/>
                  </a:cubicBezTo>
                  <a:cubicBezTo>
                    <a:pt x="10085" y="25"/>
                    <a:pt x="10056" y="25"/>
                    <a:pt x="10025" y="28"/>
                  </a:cubicBezTo>
                  <a:lnTo>
                    <a:pt x="10022" y="28"/>
                  </a:lnTo>
                  <a:cubicBezTo>
                    <a:pt x="8969" y="104"/>
                    <a:pt x="8279" y="344"/>
                    <a:pt x="7847" y="772"/>
                  </a:cubicBezTo>
                  <a:cubicBezTo>
                    <a:pt x="7770" y="848"/>
                    <a:pt x="7674" y="951"/>
                    <a:pt x="7545" y="1087"/>
                  </a:cubicBezTo>
                  <a:cubicBezTo>
                    <a:pt x="6481" y="2220"/>
                    <a:pt x="3130" y="5993"/>
                    <a:pt x="1712" y="8139"/>
                  </a:cubicBezTo>
                  <a:cubicBezTo>
                    <a:pt x="1057" y="9133"/>
                    <a:pt x="626" y="9933"/>
                    <a:pt x="353" y="10667"/>
                  </a:cubicBezTo>
                  <a:cubicBezTo>
                    <a:pt x="287" y="10850"/>
                    <a:pt x="227" y="11029"/>
                    <a:pt x="180" y="11201"/>
                  </a:cubicBezTo>
                  <a:cubicBezTo>
                    <a:pt x="117" y="11434"/>
                    <a:pt x="71" y="11664"/>
                    <a:pt x="41" y="11886"/>
                  </a:cubicBezTo>
                  <a:lnTo>
                    <a:pt x="38" y="11906"/>
                  </a:lnTo>
                  <a:lnTo>
                    <a:pt x="38" y="11909"/>
                  </a:lnTo>
                  <a:cubicBezTo>
                    <a:pt x="34" y="11946"/>
                    <a:pt x="31" y="11978"/>
                    <a:pt x="24" y="12012"/>
                  </a:cubicBezTo>
                  <a:cubicBezTo>
                    <a:pt x="8" y="12175"/>
                    <a:pt x="1" y="12341"/>
                    <a:pt x="4" y="12497"/>
                  </a:cubicBezTo>
                  <a:lnTo>
                    <a:pt x="4" y="12517"/>
                  </a:lnTo>
                  <a:cubicBezTo>
                    <a:pt x="4" y="12550"/>
                    <a:pt x="8" y="12584"/>
                    <a:pt x="8" y="12616"/>
                  </a:cubicBezTo>
                  <a:lnTo>
                    <a:pt x="11" y="12643"/>
                  </a:lnTo>
                  <a:cubicBezTo>
                    <a:pt x="11" y="12673"/>
                    <a:pt x="14" y="12703"/>
                    <a:pt x="14" y="12733"/>
                  </a:cubicBezTo>
                  <a:lnTo>
                    <a:pt x="18" y="12736"/>
                  </a:lnTo>
                  <a:lnTo>
                    <a:pt x="18" y="12763"/>
                  </a:lnTo>
                  <a:cubicBezTo>
                    <a:pt x="21" y="12792"/>
                    <a:pt x="24" y="12823"/>
                    <a:pt x="28" y="12855"/>
                  </a:cubicBezTo>
                  <a:cubicBezTo>
                    <a:pt x="28" y="12866"/>
                    <a:pt x="28" y="12872"/>
                    <a:pt x="31" y="12879"/>
                  </a:cubicBezTo>
                  <a:cubicBezTo>
                    <a:pt x="41" y="12959"/>
                    <a:pt x="51" y="13039"/>
                    <a:pt x="64" y="13114"/>
                  </a:cubicBezTo>
                  <a:cubicBezTo>
                    <a:pt x="68" y="13122"/>
                    <a:pt x="68" y="13128"/>
                    <a:pt x="71" y="13134"/>
                  </a:cubicBezTo>
                  <a:cubicBezTo>
                    <a:pt x="74" y="13168"/>
                    <a:pt x="81" y="13198"/>
                    <a:pt x="88" y="13228"/>
                  </a:cubicBezTo>
                  <a:cubicBezTo>
                    <a:pt x="91" y="13238"/>
                    <a:pt x="94" y="13248"/>
                    <a:pt x="94" y="13258"/>
                  </a:cubicBezTo>
                  <a:lnTo>
                    <a:pt x="97" y="13264"/>
                  </a:lnTo>
                  <a:cubicBezTo>
                    <a:pt x="101" y="13291"/>
                    <a:pt x="108" y="13318"/>
                    <a:pt x="114" y="13344"/>
                  </a:cubicBezTo>
                  <a:cubicBezTo>
                    <a:pt x="117" y="13358"/>
                    <a:pt x="120" y="13370"/>
                    <a:pt x="124" y="13384"/>
                  </a:cubicBezTo>
                  <a:cubicBezTo>
                    <a:pt x="131" y="13407"/>
                    <a:pt x="137" y="13433"/>
                    <a:pt x="148" y="13457"/>
                  </a:cubicBezTo>
                  <a:cubicBezTo>
                    <a:pt x="151" y="13470"/>
                    <a:pt x="154" y="13484"/>
                    <a:pt x="157" y="13497"/>
                  </a:cubicBezTo>
                  <a:cubicBezTo>
                    <a:pt x="164" y="13523"/>
                    <a:pt x="174" y="13547"/>
                    <a:pt x="180" y="13570"/>
                  </a:cubicBezTo>
                  <a:lnTo>
                    <a:pt x="183" y="13577"/>
                  </a:lnTo>
                  <a:cubicBezTo>
                    <a:pt x="187" y="13586"/>
                    <a:pt x="191" y="13600"/>
                    <a:pt x="194" y="13610"/>
                  </a:cubicBezTo>
                  <a:cubicBezTo>
                    <a:pt x="203" y="13637"/>
                    <a:pt x="211" y="13663"/>
                    <a:pt x="220" y="13689"/>
                  </a:cubicBezTo>
                  <a:lnTo>
                    <a:pt x="220" y="13692"/>
                  </a:lnTo>
                  <a:cubicBezTo>
                    <a:pt x="227" y="13703"/>
                    <a:pt x="230" y="13712"/>
                    <a:pt x="234" y="13723"/>
                  </a:cubicBezTo>
                  <a:cubicBezTo>
                    <a:pt x="247" y="13759"/>
                    <a:pt x="260" y="13796"/>
                    <a:pt x="277" y="13832"/>
                  </a:cubicBezTo>
                  <a:cubicBezTo>
                    <a:pt x="280" y="13839"/>
                    <a:pt x="283" y="13849"/>
                    <a:pt x="287" y="13856"/>
                  </a:cubicBezTo>
                  <a:cubicBezTo>
                    <a:pt x="300" y="13889"/>
                    <a:pt x="310" y="13912"/>
                    <a:pt x="320" y="13939"/>
                  </a:cubicBezTo>
                  <a:cubicBezTo>
                    <a:pt x="327" y="13948"/>
                    <a:pt x="330" y="13962"/>
                    <a:pt x="337" y="13971"/>
                  </a:cubicBezTo>
                  <a:lnTo>
                    <a:pt x="340" y="13979"/>
                  </a:lnTo>
                  <a:cubicBezTo>
                    <a:pt x="350" y="13999"/>
                    <a:pt x="360" y="14022"/>
                    <a:pt x="370" y="14045"/>
                  </a:cubicBezTo>
                  <a:cubicBezTo>
                    <a:pt x="376" y="14058"/>
                    <a:pt x="387" y="14075"/>
                    <a:pt x="393" y="14088"/>
                  </a:cubicBezTo>
                  <a:cubicBezTo>
                    <a:pt x="403" y="14108"/>
                    <a:pt x="413" y="14131"/>
                    <a:pt x="423" y="14151"/>
                  </a:cubicBezTo>
                  <a:cubicBezTo>
                    <a:pt x="433" y="14164"/>
                    <a:pt x="439" y="14181"/>
                    <a:pt x="447" y="14195"/>
                  </a:cubicBezTo>
                  <a:cubicBezTo>
                    <a:pt x="459" y="14215"/>
                    <a:pt x="470" y="14238"/>
                    <a:pt x="482" y="14258"/>
                  </a:cubicBezTo>
                  <a:lnTo>
                    <a:pt x="486" y="14261"/>
                  </a:lnTo>
                  <a:cubicBezTo>
                    <a:pt x="493" y="14274"/>
                    <a:pt x="499" y="14287"/>
                    <a:pt x="506" y="14297"/>
                  </a:cubicBezTo>
                  <a:cubicBezTo>
                    <a:pt x="519" y="14321"/>
                    <a:pt x="533" y="14344"/>
                    <a:pt x="546" y="14367"/>
                  </a:cubicBezTo>
                  <a:lnTo>
                    <a:pt x="549" y="14370"/>
                  </a:lnTo>
                  <a:cubicBezTo>
                    <a:pt x="553" y="14380"/>
                    <a:pt x="559" y="14390"/>
                    <a:pt x="566" y="14400"/>
                  </a:cubicBezTo>
                  <a:cubicBezTo>
                    <a:pt x="589" y="14437"/>
                    <a:pt x="609" y="14470"/>
                    <a:pt x="629" y="14500"/>
                  </a:cubicBezTo>
                  <a:cubicBezTo>
                    <a:pt x="901" y="14912"/>
                    <a:pt x="1290" y="15234"/>
                    <a:pt x="1788" y="15457"/>
                  </a:cubicBezTo>
                  <a:cubicBezTo>
                    <a:pt x="2167" y="15622"/>
                    <a:pt x="2599" y="15732"/>
                    <a:pt x="3110" y="15789"/>
                  </a:cubicBezTo>
                  <a:cubicBezTo>
                    <a:pt x="3413" y="15823"/>
                    <a:pt x="3725" y="15835"/>
                    <a:pt x="4033" y="15835"/>
                  </a:cubicBezTo>
                  <a:cubicBezTo>
                    <a:pt x="4576" y="15835"/>
                    <a:pt x="5108" y="15796"/>
                    <a:pt x="5568" y="15762"/>
                  </a:cubicBezTo>
                  <a:cubicBezTo>
                    <a:pt x="5898" y="15738"/>
                    <a:pt x="6212" y="15714"/>
                    <a:pt x="6431" y="15714"/>
                  </a:cubicBezTo>
                  <a:cubicBezTo>
                    <a:pt x="6485" y="15714"/>
                    <a:pt x="6533" y="15716"/>
                    <a:pt x="6574" y="15719"/>
                  </a:cubicBezTo>
                  <a:cubicBezTo>
                    <a:pt x="6591" y="15719"/>
                    <a:pt x="6611" y="15719"/>
                    <a:pt x="6628" y="15722"/>
                  </a:cubicBezTo>
                  <a:cubicBezTo>
                    <a:pt x="6837" y="15732"/>
                    <a:pt x="7036" y="15732"/>
                    <a:pt x="7226" y="15732"/>
                  </a:cubicBezTo>
                  <a:cubicBezTo>
                    <a:pt x="7431" y="15732"/>
                    <a:pt x="7764" y="15732"/>
                    <a:pt x="7896" y="15769"/>
                  </a:cubicBezTo>
                  <a:cubicBezTo>
                    <a:pt x="7900" y="15779"/>
                    <a:pt x="7907" y="15792"/>
                    <a:pt x="7910" y="15809"/>
                  </a:cubicBezTo>
                  <a:lnTo>
                    <a:pt x="7910" y="15812"/>
                  </a:lnTo>
                  <a:cubicBezTo>
                    <a:pt x="7920" y="15845"/>
                    <a:pt x="7930" y="15889"/>
                    <a:pt x="7933" y="15935"/>
                  </a:cubicBezTo>
                  <a:lnTo>
                    <a:pt x="7936" y="15941"/>
                  </a:lnTo>
                  <a:cubicBezTo>
                    <a:pt x="7936" y="15948"/>
                    <a:pt x="7936" y="15955"/>
                    <a:pt x="7940" y="15961"/>
                  </a:cubicBezTo>
                  <a:cubicBezTo>
                    <a:pt x="7940" y="15972"/>
                    <a:pt x="7940" y="15984"/>
                    <a:pt x="7943" y="15995"/>
                  </a:cubicBezTo>
                  <a:lnTo>
                    <a:pt x="7943" y="16004"/>
                  </a:lnTo>
                  <a:cubicBezTo>
                    <a:pt x="7950" y="16081"/>
                    <a:pt x="7953" y="16174"/>
                    <a:pt x="7953" y="16283"/>
                  </a:cubicBezTo>
                  <a:cubicBezTo>
                    <a:pt x="7946" y="16506"/>
                    <a:pt x="7940" y="16735"/>
                    <a:pt x="7933" y="16954"/>
                  </a:cubicBezTo>
                  <a:cubicBezTo>
                    <a:pt x="7907" y="17768"/>
                    <a:pt x="7883" y="18539"/>
                    <a:pt x="7966" y="19203"/>
                  </a:cubicBezTo>
                  <a:cubicBezTo>
                    <a:pt x="8052" y="19891"/>
                    <a:pt x="8239" y="20386"/>
                    <a:pt x="8554" y="20764"/>
                  </a:cubicBezTo>
                  <a:lnTo>
                    <a:pt x="8561" y="20771"/>
                  </a:lnTo>
                  <a:cubicBezTo>
                    <a:pt x="8581" y="20798"/>
                    <a:pt x="8604" y="20821"/>
                    <a:pt x="8627" y="20847"/>
                  </a:cubicBezTo>
                  <a:lnTo>
                    <a:pt x="8641" y="20861"/>
                  </a:lnTo>
                  <a:cubicBezTo>
                    <a:pt x="8697" y="20917"/>
                    <a:pt x="8753" y="20971"/>
                    <a:pt x="8817" y="21020"/>
                  </a:cubicBezTo>
                  <a:cubicBezTo>
                    <a:pt x="8820" y="21023"/>
                    <a:pt x="8826" y="21030"/>
                    <a:pt x="8830" y="21034"/>
                  </a:cubicBezTo>
                  <a:cubicBezTo>
                    <a:pt x="8857" y="21054"/>
                    <a:pt x="8883" y="21074"/>
                    <a:pt x="8913" y="21093"/>
                  </a:cubicBezTo>
                  <a:cubicBezTo>
                    <a:pt x="8917" y="21097"/>
                    <a:pt x="8923" y="21103"/>
                    <a:pt x="8929" y="21106"/>
                  </a:cubicBezTo>
                  <a:cubicBezTo>
                    <a:pt x="8956" y="21126"/>
                    <a:pt x="8983" y="21143"/>
                    <a:pt x="9009" y="21160"/>
                  </a:cubicBezTo>
                  <a:lnTo>
                    <a:pt x="9029" y="21170"/>
                  </a:lnTo>
                  <a:cubicBezTo>
                    <a:pt x="9066" y="21193"/>
                    <a:pt x="9102" y="21213"/>
                    <a:pt x="9139" y="21233"/>
                  </a:cubicBezTo>
                  <a:cubicBezTo>
                    <a:pt x="9145" y="21233"/>
                    <a:pt x="9149" y="21236"/>
                    <a:pt x="9156" y="21239"/>
                  </a:cubicBezTo>
                  <a:cubicBezTo>
                    <a:pt x="9185" y="21253"/>
                    <a:pt x="9216" y="21270"/>
                    <a:pt x="9245" y="21282"/>
                  </a:cubicBezTo>
                  <a:cubicBezTo>
                    <a:pt x="9255" y="21286"/>
                    <a:pt x="9262" y="21290"/>
                    <a:pt x="9268" y="21293"/>
                  </a:cubicBezTo>
                  <a:lnTo>
                    <a:pt x="9271" y="21293"/>
                  </a:lnTo>
                  <a:cubicBezTo>
                    <a:pt x="9302" y="21302"/>
                    <a:pt x="9331" y="21316"/>
                    <a:pt x="9361" y="21325"/>
                  </a:cubicBezTo>
                  <a:lnTo>
                    <a:pt x="9358" y="21325"/>
                  </a:lnTo>
                  <a:cubicBezTo>
                    <a:pt x="9368" y="21329"/>
                    <a:pt x="9378" y="21333"/>
                    <a:pt x="9385" y="21336"/>
                  </a:cubicBezTo>
                  <a:lnTo>
                    <a:pt x="9388" y="21336"/>
                  </a:lnTo>
                  <a:cubicBezTo>
                    <a:pt x="9428" y="21349"/>
                    <a:pt x="9464" y="21359"/>
                    <a:pt x="9504" y="21372"/>
                  </a:cubicBezTo>
                  <a:cubicBezTo>
                    <a:pt x="10049" y="21518"/>
                    <a:pt x="10853" y="21601"/>
                    <a:pt x="11667" y="21601"/>
                  </a:cubicBezTo>
                  <a:cubicBezTo>
                    <a:pt x="11802" y="21601"/>
                    <a:pt x="11935" y="21598"/>
                    <a:pt x="12069" y="21595"/>
                  </a:cubicBezTo>
                  <a:cubicBezTo>
                    <a:pt x="13277" y="21552"/>
                    <a:pt x="14184" y="21339"/>
                    <a:pt x="14765" y="20960"/>
                  </a:cubicBezTo>
                  <a:cubicBezTo>
                    <a:pt x="15426" y="20528"/>
                    <a:pt x="15566" y="19675"/>
                    <a:pt x="15613" y="18981"/>
                  </a:cubicBezTo>
                  <a:cubicBezTo>
                    <a:pt x="15656" y="18340"/>
                    <a:pt x="15626" y="17589"/>
                    <a:pt x="15599" y="16868"/>
                  </a:cubicBezTo>
                  <a:cubicBezTo>
                    <a:pt x="15583" y="16396"/>
                    <a:pt x="15566" y="15952"/>
                    <a:pt x="15569" y="15576"/>
                  </a:cubicBezTo>
                  <a:cubicBezTo>
                    <a:pt x="15569" y="15463"/>
                    <a:pt x="15573" y="15370"/>
                    <a:pt x="15579" y="15291"/>
                  </a:cubicBezTo>
                  <a:cubicBezTo>
                    <a:pt x="15629" y="15294"/>
                    <a:pt x="15679" y="15297"/>
                    <a:pt x="15722" y="15300"/>
                  </a:cubicBezTo>
                  <a:cubicBezTo>
                    <a:pt x="15871" y="15310"/>
                    <a:pt x="16029" y="15320"/>
                    <a:pt x="16192" y="15320"/>
                  </a:cubicBezTo>
                  <a:cubicBezTo>
                    <a:pt x="16427" y="15320"/>
                    <a:pt x="16674" y="15299"/>
                    <a:pt x="16921" y="15224"/>
                  </a:cubicBezTo>
                  <a:cubicBezTo>
                    <a:pt x="17549" y="15035"/>
                    <a:pt x="17974" y="14557"/>
                    <a:pt x="18124" y="13882"/>
                  </a:cubicBezTo>
                  <a:lnTo>
                    <a:pt x="18127" y="13879"/>
                  </a:lnTo>
                  <a:cubicBezTo>
                    <a:pt x="18130" y="13859"/>
                    <a:pt x="18134" y="13839"/>
                    <a:pt x="18140" y="13819"/>
                  </a:cubicBezTo>
                  <a:lnTo>
                    <a:pt x="18140" y="13802"/>
                  </a:lnTo>
                  <a:cubicBezTo>
                    <a:pt x="18147" y="13772"/>
                    <a:pt x="18153" y="13743"/>
                    <a:pt x="18160" y="13709"/>
                  </a:cubicBezTo>
                  <a:lnTo>
                    <a:pt x="18160" y="13703"/>
                  </a:lnTo>
                  <a:cubicBezTo>
                    <a:pt x="18184" y="13583"/>
                    <a:pt x="18207" y="13450"/>
                    <a:pt x="18224" y="13311"/>
                  </a:cubicBezTo>
                  <a:lnTo>
                    <a:pt x="18224" y="13307"/>
                  </a:lnTo>
                  <a:cubicBezTo>
                    <a:pt x="18227" y="13281"/>
                    <a:pt x="18230" y="13254"/>
                    <a:pt x="18233" y="13231"/>
                  </a:cubicBezTo>
                  <a:lnTo>
                    <a:pt x="18236" y="13218"/>
                  </a:lnTo>
                  <a:cubicBezTo>
                    <a:pt x="18240" y="13194"/>
                    <a:pt x="18244" y="13168"/>
                    <a:pt x="18247" y="13148"/>
                  </a:cubicBezTo>
                  <a:lnTo>
                    <a:pt x="18247" y="13128"/>
                  </a:lnTo>
                  <a:cubicBezTo>
                    <a:pt x="18250" y="13102"/>
                    <a:pt x="18253" y="13075"/>
                    <a:pt x="18256" y="13048"/>
                  </a:cubicBezTo>
                  <a:lnTo>
                    <a:pt x="18260" y="13032"/>
                  </a:lnTo>
                  <a:cubicBezTo>
                    <a:pt x="18260" y="13008"/>
                    <a:pt x="18264" y="12982"/>
                    <a:pt x="18267" y="12959"/>
                  </a:cubicBezTo>
                  <a:lnTo>
                    <a:pt x="18270" y="12919"/>
                  </a:lnTo>
                  <a:cubicBezTo>
                    <a:pt x="18273" y="12902"/>
                    <a:pt x="18273" y="12886"/>
                    <a:pt x="18273" y="12872"/>
                  </a:cubicBezTo>
                  <a:lnTo>
                    <a:pt x="18293" y="12653"/>
                  </a:lnTo>
                  <a:cubicBezTo>
                    <a:pt x="18296" y="12633"/>
                    <a:pt x="18296" y="12616"/>
                    <a:pt x="18296" y="12600"/>
                  </a:cubicBezTo>
                  <a:lnTo>
                    <a:pt x="18299" y="12564"/>
                  </a:lnTo>
                  <a:cubicBezTo>
                    <a:pt x="18303" y="12533"/>
                    <a:pt x="18303" y="12504"/>
                    <a:pt x="18307" y="12474"/>
                  </a:cubicBezTo>
                  <a:cubicBezTo>
                    <a:pt x="18346" y="11823"/>
                    <a:pt x="18343" y="11178"/>
                    <a:pt x="18293" y="10663"/>
                  </a:cubicBezTo>
                  <a:cubicBezTo>
                    <a:pt x="18207" y="9783"/>
                    <a:pt x="17984" y="9258"/>
                    <a:pt x="17572" y="8960"/>
                  </a:cubicBezTo>
                  <a:cubicBezTo>
                    <a:pt x="17018" y="8551"/>
                    <a:pt x="16360" y="8524"/>
                    <a:pt x="15878" y="8508"/>
                  </a:cubicBezTo>
                  <a:cubicBezTo>
                    <a:pt x="15815" y="8504"/>
                    <a:pt x="15739" y="8501"/>
                    <a:pt x="15665" y="8498"/>
                  </a:cubicBezTo>
                  <a:cubicBezTo>
                    <a:pt x="15662" y="8484"/>
                    <a:pt x="15662" y="8471"/>
                    <a:pt x="15659" y="8458"/>
                  </a:cubicBezTo>
                  <a:cubicBezTo>
                    <a:pt x="15649" y="8272"/>
                    <a:pt x="15689" y="7525"/>
                    <a:pt x="15725" y="6867"/>
                  </a:cubicBezTo>
                  <a:cubicBezTo>
                    <a:pt x="15772" y="5957"/>
                    <a:pt x="15835" y="4824"/>
                    <a:pt x="15845" y="3851"/>
                  </a:cubicBezTo>
                  <a:cubicBezTo>
                    <a:pt x="15862" y="2263"/>
                    <a:pt x="15739" y="1699"/>
                    <a:pt x="15549" y="1340"/>
                  </a:cubicBezTo>
                  <a:cubicBezTo>
                    <a:pt x="15304" y="868"/>
                    <a:pt x="14985" y="539"/>
                    <a:pt x="14577" y="333"/>
                  </a:cubicBezTo>
                  <a:cubicBezTo>
                    <a:pt x="14091" y="91"/>
                    <a:pt x="13593" y="88"/>
                    <a:pt x="13151" y="84"/>
                  </a:cubicBezTo>
                  <a:cubicBezTo>
                    <a:pt x="13028" y="81"/>
                    <a:pt x="12902" y="81"/>
                    <a:pt x="12776" y="74"/>
                  </a:cubicBezTo>
                  <a:cubicBezTo>
                    <a:pt x="12679" y="71"/>
                    <a:pt x="12564" y="65"/>
                    <a:pt x="12424" y="57"/>
                  </a:cubicBezTo>
                  <a:cubicBezTo>
                    <a:pt x="12013" y="34"/>
                    <a:pt x="11450" y="1"/>
                    <a:pt x="108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2"/>
            <p:cNvSpPr/>
            <p:nvPr/>
          </p:nvSpPr>
          <p:spPr>
            <a:xfrm>
              <a:off x="1691041" y="2594186"/>
              <a:ext cx="1213769" cy="1443263"/>
            </a:xfrm>
            <a:custGeom>
              <a:avLst/>
              <a:gdLst/>
              <a:ahLst/>
              <a:cxnLst/>
              <a:rect l="l" t="t" r="r" b="b"/>
              <a:pathLst>
                <a:path w="16459" h="19571" extrusionOk="0">
                  <a:moveTo>
                    <a:pt x="8876" y="4638"/>
                  </a:moveTo>
                  <a:cubicBezTo>
                    <a:pt x="9015" y="4638"/>
                    <a:pt x="9135" y="4851"/>
                    <a:pt x="9221" y="5179"/>
                  </a:cubicBezTo>
                  <a:cubicBezTo>
                    <a:pt x="9235" y="5223"/>
                    <a:pt x="9244" y="5266"/>
                    <a:pt x="9255" y="5312"/>
                  </a:cubicBezTo>
                  <a:cubicBezTo>
                    <a:pt x="9500" y="6459"/>
                    <a:pt x="9364" y="8660"/>
                    <a:pt x="8264" y="8660"/>
                  </a:cubicBezTo>
                  <a:cubicBezTo>
                    <a:pt x="8264" y="8660"/>
                    <a:pt x="8128" y="8700"/>
                    <a:pt x="7956" y="8711"/>
                  </a:cubicBezTo>
                  <a:cubicBezTo>
                    <a:pt x="7929" y="8712"/>
                    <a:pt x="7902" y="8713"/>
                    <a:pt x="7873" y="8713"/>
                  </a:cubicBezTo>
                  <a:cubicBezTo>
                    <a:pt x="7845" y="8713"/>
                    <a:pt x="7816" y="8712"/>
                    <a:pt x="7786" y="8711"/>
                  </a:cubicBezTo>
                  <a:cubicBezTo>
                    <a:pt x="7375" y="8677"/>
                    <a:pt x="6909" y="8408"/>
                    <a:pt x="7388" y="7172"/>
                  </a:cubicBezTo>
                  <a:cubicBezTo>
                    <a:pt x="7982" y="5645"/>
                    <a:pt x="8272" y="4638"/>
                    <a:pt x="8876" y="4638"/>
                  </a:cubicBezTo>
                  <a:close/>
                  <a:moveTo>
                    <a:pt x="9977" y="0"/>
                  </a:moveTo>
                  <a:cubicBezTo>
                    <a:pt x="9715" y="0"/>
                    <a:pt x="9450" y="7"/>
                    <a:pt x="9195" y="25"/>
                  </a:cubicBezTo>
                  <a:cubicBezTo>
                    <a:pt x="8531" y="74"/>
                    <a:pt x="7936" y="197"/>
                    <a:pt x="7660" y="473"/>
                  </a:cubicBezTo>
                  <a:cubicBezTo>
                    <a:pt x="7597" y="540"/>
                    <a:pt x="7501" y="639"/>
                    <a:pt x="7384" y="765"/>
                  </a:cubicBezTo>
                  <a:cubicBezTo>
                    <a:pt x="6262" y="1961"/>
                    <a:pt x="2994" y="5654"/>
                    <a:pt x="1655" y="7681"/>
                  </a:cubicBezTo>
                  <a:cubicBezTo>
                    <a:pt x="1087" y="8541"/>
                    <a:pt x="659" y="9309"/>
                    <a:pt x="403" y="10006"/>
                  </a:cubicBezTo>
                  <a:cubicBezTo>
                    <a:pt x="346" y="10158"/>
                    <a:pt x="296" y="10308"/>
                    <a:pt x="256" y="10454"/>
                  </a:cubicBezTo>
                  <a:cubicBezTo>
                    <a:pt x="1" y="11377"/>
                    <a:pt x="84" y="12182"/>
                    <a:pt x="575" y="12925"/>
                  </a:cubicBezTo>
                  <a:cubicBezTo>
                    <a:pt x="1042" y="13638"/>
                    <a:pt x="2078" y="13804"/>
                    <a:pt x="3131" y="13804"/>
                  </a:cubicBezTo>
                  <a:cubicBezTo>
                    <a:pt x="3583" y="13804"/>
                    <a:pt x="4039" y="13773"/>
                    <a:pt x="4455" y="13743"/>
                  </a:cubicBezTo>
                  <a:cubicBezTo>
                    <a:pt x="4869" y="13713"/>
                    <a:pt x="5243" y="13682"/>
                    <a:pt x="5533" y="13682"/>
                  </a:cubicBezTo>
                  <a:cubicBezTo>
                    <a:pt x="5608" y="13682"/>
                    <a:pt x="5678" y="13684"/>
                    <a:pt x="5741" y="13689"/>
                  </a:cubicBezTo>
                  <a:cubicBezTo>
                    <a:pt x="5870" y="13698"/>
                    <a:pt x="6000" y="13701"/>
                    <a:pt x="6130" y="13701"/>
                  </a:cubicBezTo>
                  <a:cubicBezTo>
                    <a:pt x="6193" y="13701"/>
                    <a:pt x="6256" y="13701"/>
                    <a:pt x="6319" y="13699"/>
                  </a:cubicBezTo>
                  <a:cubicBezTo>
                    <a:pt x="6324" y="13699"/>
                    <a:pt x="6330" y="13699"/>
                    <a:pt x="6336" y="13699"/>
                  </a:cubicBezTo>
                  <a:cubicBezTo>
                    <a:pt x="7076" y="13699"/>
                    <a:pt x="7762" y="13703"/>
                    <a:pt x="7985" y="14526"/>
                  </a:cubicBezTo>
                  <a:cubicBezTo>
                    <a:pt x="8016" y="14630"/>
                    <a:pt x="8036" y="14749"/>
                    <a:pt x="8048" y="14882"/>
                  </a:cubicBezTo>
                  <a:cubicBezTo>
                    <a:pt x="8062" y="15004"/>
                    <a:pt x="8065" y="15141"/>
                    <a:pt x="8062" y="15291"/>
                  </a:cubicBezTo>
                  <a:cubicBezTo>
                    <a:pt x="8042" y="16300"/>
                    <a:pt x="7976" y="17304"/>
                    <a:pt x="8072" y="18064"/>
                  </a:cubicBezTo>
                  <a:cubicBezTo>
                    <a:pt x="8102" y="18310"/>
                    <a:pt x="8148" y="18532"/>
                    <a:pt x="8218" y="18719"/>
                  </a:cubicBezTo>
                  <a:cubicBezTo>
                    <a:pt x="8344" y="19054"/>
                    <a:pt x="8543" y="19286"/>
                    <a:pt x="8862" y="19373"/>
                  </a:cubicBezTo>
                  <a:cubicBezTo>
                    <a:pt x="9309" y="19494"/>
                    <a:pt x="10024" y="19571"/>
                    <a:pt x="10766" y="19571"/>
                  </a:cubicBezTo>
                  <a:cubicBezTo>
                    <a:pt x="11750" y="19571"/>
                    <a:pt x="12782" y="19437"/>
                    <a:pt x="13307" y="19094"/>
                  </a:cubicBezTo>
                  <a:cubicBezTo>
                    <a:pt x="14231" y="18492"/>
                    <a:pt x="13187" y="13606"/>
                    <a:pt x="13948" y="13327"/>
                  </a:cubicBezTo>
                  <a:cubicBezTo>
                    <a:pt x="14106" y="13271"/>
                    <a:pt x="14285" y="13254"/>
                    <a:pt x="14473" y="13254"/>
                  </a:cubicBezTo>
                  <a:cubicBezTo>
                    <a:pt x="14605" y="13254"/>
                    <a:pt x="14742" y="13262"/>
                    <a:pt x="14878" y="13271"/>
                  </a:cubicBezTo>
                  <a:cubicBezTo>
                    <a:pt x="15015" y="13279"/>
                    <a:pt x="15151" y="13287"/>
                    <a:pt x="15281" y="13287"/>
                  </a:cubicBezTo>
                  <a:cubicBezTo>
                    <a:pt x="15728" y="13287"/>
                    <a:pt x="16109" y="13188"/>
                    <a:pt x="16230" y="12646"/>
                  </a:cubicBezTo>
                  <a:cubicBezTo>
                    <a:pt x="16239" y="12600"/>
                    <a:pt x="16250" y="12553"/>
                    <a:pt x="16259" y="12501"/>
                  </a:cubicBezTo>
                  <a:cubicBezTo>
                    <a:pt x="16316" y="12194"/>
                    <a:pt x="16363" y="11803"/>
                    <a:pt x="16389" y="11394"/>
                  </a:cubicBezTo>
                  <a:cubicBezTo>
                    <a:pt x="16459" y="10275"/>
                    <a:pt x="16393" y="8996"/>
                    <a:pt x="16070" y="8760"/>
                  </a:cubicBezTo>
                  <a:cubicBezTo>
                    <a:pt x="15486" y="8335"/>
                    <a:pt x="14486" y="8664"/>
                    <a:pt x="13991" y="8315"/>
                  </a:cubicBezTo>
                  <a:cubicBezTo>
                    <a:pt x="13978" y="8305"/>
                    <a:pt x="13961" y="8295"/>
                    <a:pt x="13948" y="8282"/>
                  </a:cubicBezTo>
                  <a:cubicBezTo>
                    <a:pt x="13948" y="8282"/>
                    <a:pt x="13828" y="8162"/>
                    <a:pt x="13748" y="7561"/>
                  </a:cubicBezTo>
                  <a:cubicBezTo>
                    <a:pt x="13665" y="6960"/>
                    <a:pt x="14191" y="1636"/>
                    <a:pt x="13748" y="795"/>
                  </a:cubicBezTo>
                  <a:cubicBezTo>
                    <a:pt x="13593" y="500"/>
                    <a:pt x="13417" y="327"/>
                    <a:pt x="13214" y="227"/>
                  </a:cubicBezTo>
                  <a:cubicBezTo>
                    <a:pt x="12848" y="41"/>
                    <a:pt x="12397" y="101"/>
                    <a:pt x="11825" y="74"/>
                  </a:cubicBezTo>
                  <a:cubicBezTo>
                    <a:pt x="11723" y="71"/>
                    <a:pt x="11593" y="61"/>
                    <a:pt x="11447" y="54"/>
                  </a:cubicBezTo>
                  <a:cubicBezTo>
                    <a:pt x="11048" y="29"/>
                    <a:pt x="10519" y="0"/>
                    <a:pt x="9977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2"/>
            <p:cNvSpPr/>
            <p:nvPr/>
          </p:nvSpPr>
          <p:spPr>
            <a:xfrm>
              <a:off x="2535129" y="2597210"/>
              <a:ext cx="184510" cy="607733"/>
            </a:xfrm>
            <a:custGeom>
              <a:avLst/>
              <a:gdLst/>
              <a:ahLst/>
              <a:cxnLst/>
              <a:rect l="l" t="t" r="r" b="b"/>
              <a:pathLst>
                <a:path w="2502" h="8241" extrusionOk="0">
                  <a:moveTo>
                    <a:pt x="1" y="13"/>
                  </a:moveTo>
                  <a:lnTo>
                    <a:pt x="1" y="13"/>
                  </a:lnTo>
                  <a:cubicBezTo>
                    <a:pt x="971" y="209"/>
                    <a:pt x="1615" y="568"/>
                    <a:pt x="1684" y="1641"/>
                  </a:cubicBezTo>
                  <a:cubicBezTo>
                    <a:pt x="1698" y="1840"/>
                    <a:pt x="1704" y="2066"/>
                    <a:pt x="1704" y="2312"/>
                  </a:cubicBezTo>
                  <a:cubicBezTo>
                    <a:pt x="1704" y="3893"/>
                    <a:pt x="1456" y="6248"/>
                    <a:pt x="1333" y="7085"/>
                  </a:cubicBezTo>
                  <a:cubicBezTo>
                    <a:pt x="1313" y="7201"/>
                    <a:pt x="1306" y="7304"/>
                    <a:pt x="1306" y="7397"/>
                  </a:cubicBezTo>
                  <a:cubicBezTo>
                    <a:pt x="1306" y="8081"/>
                    <a:pt x="1758" y="8187"/>
                    <a:pt x="2502" y="8241"/>
                  </a:cubicBezTo>
                  <a:cubicBezTo>
                    <a:pt x="2502" y="8241"/>
                    <a:pt x="2382" y="8121"/>
                    <a:pt x="2302" y="7520"/>
                  </a:cubicBezTo>
                  <a:cubicBezTo>
                    <a:pt x="2296" y="7477"/>
                    <a:pt x="2293" y="7407"/>
                    <a:pt x="2293" y="7314"/>
                  </a:cubicBezTo>
                  <a:cubicBezTo>
                    <a:pt x="2293" y="6533"/>
                    <a:pt x="2482" y="4198"/>
                    <a:pt x="2482" y="2511"/>
                  </a:cubicBezTo>
                  <a:cubicBezTo>
                    <a:pt x="2482" y="1681"/>
                    <a:pt x="2435" y="1010"/>
                    <a:pt x="2302" y="754"/>
                  </a:cubicBezTo>
                  <a:cubicBezTo>
                    <a:pt x="2147" y="459"/>
                    <a:pt x="1971" y="286"/>
                    <a:pt x="1768" y="186"/>
                  </a:cubicBezTo>
                  <a:cubicBezTo>
                    <a:pt x="1402" y="0"/>
                    <a:pt x="951" y="60"/>
                    <a:pt x="379" y="33"/>
                  </a:cubicBezTo>
                  <a:cubicBezTo>
                    <a:pt x="277" y="30"/>
                    <a:pt x="147" y="20"/>
                    <a:pt x="1" y="13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2"/>
            <p:cNvSpPr/>
            <p:nvPr/>
          </p:nvSpPr>
          <p:spPr>
            <a:xfrm>
              <a:off x="1733370" y="3547337"/>
              <a:ext cx="546598" cy="118139"/>
            </a:xfrm>
            <a:custGeom>
              <a:avLst/>
              <a:gdLst/>
              <a:ahLst/>
              <a:cxnLst/>
              <a:rect l="l" t="t" r="r" b="b"/>
              <a:pathLst>
                <a:path w="7412" h="1602" extrusionOk="0">
                  <a:moveTo>
                    <a:pt x="2612" y="877"/>
                  </a:moveTo>
                  <a:lnTo>
                    <a:pt x="2556" y="877"/>
                  </a:lnTo>
                  <a:lnTo>
                    <a:pt x="2556" y="877"/>
                  </a:lnTo>
                  <a:lnTo>
                    <a:pt x="2612" y="877"/>
                  </a:lnTo>
                  <a:close/>
                  <a:moveTo>
                    <a:pt x="4429" y="778"/>
                  </a:moveTo>
                  <a:cubicBezTo>
                    <a:pt x="4256" y="791"/>
                    <a:pt x="4074" y="804"/>
                    <a:pt x="3881" y="818"/>
                  </a:cubicBezTo>
                  <a:cubicBezTo>
                    <a:pt x="3761" y="828"/>
                    <a:pt x="3635" y="834"/>
                    <a:pt x="3512" y="844"/>
                  </a:cubicBezTo>
                  <a:cubicBezTo>
                    <a:pt x="3635" y="834"/>
                    <a:pt x="3761" y="828"/>
                    <a:pt x="3881" y="818"/>
                  </a:cubicBezTo>
                  <a:cubicBezTo>
                    <a:pt x="4074" y="804"/>
                    <a:pt x="4256" y="791"/>
                    <a:pt x="4429" y="778"/>
                  </a:cubicBezTo>
                  <a:close/>
                  <a:moveTo>
                    <a:pt x="4482" y="774"/>
                  </a:moveTo>
                  <a:lnTo>
                    <a:pt x="4469" y="774"/>
                  </a:lnTo>
                  <a:lnTo>
                    <a:pt x="4482" y="774"/>
                  </a:lnTo>
                  <a:close/>
                  <a:moveTo>
                    <a:pt x="5306" y="771"/>
                  </a:moveTo>
                  <a:cubicBezTo>
                    <a:pt x="5415" y="774"/>
                    <a:pt x="5525" y="774"/>
                    <a:pt x="5635" y="774"/>
                  </a:cubicBezTo>
                  <a:lnTo>
                    <a:pt x="5745" y="774"/>
                  </a:lnTo>
                  <a:lnTo>
                    <a:pt x="5851" y="774"/>
                  </a:lnTo>
                  <a:cubicBezTo>
                    <a:pt x="6558" y="774"/>
                    <a:pt x="7199" y="811"/>
                    <a:pt x="7411" y="1601"/>
                  </a:cubicBezTo>
                  <a:cubicBezTo>
                    <a:pt x="7199" y="811"/>
                    <a:pt x="6558" y="774"/>
                    <a:pt x="5851" y="774"/>
                  </a:cubicBezTo>
                  <a:lnTo>
                    <a:pt x="5745" y="774"/>
                  </a:lnTo>
                  <a:lnTo>
                    <a:pt x="5635" y="774"/>
                  </a:lnTo>
                  <a:cubicBezTo>
                    <a:pt x="5525" y="774"/>
                    <a:pt x="5415" y="774"/>
                    <a:pt x="5306" y="771"/>
                  </a:cubicBezTo>
                  <a:close/>
                  <a:moveTo>
                    <a:pt x="5299" y="771"/>
                  </a:moveTo>
                  <a:lnTo>
                    <a:pt x="5302" y="771"/>
                  </a:lnTo>
                  <a:lnTo>
                    <a:pt x="5299" y="771"/>
                  </a:lnTo>
                  <a:close/>
                  <a:moveTo>
                    <a:pt x="5289" y="771"/>
                  </a:moveTo>
                  <a:lnTo>
                    <a:pt x="5296" y="771"/>
                  </a:lnTo>
                  <a:lnTo>
                    <a:pt x="5289" y="771"/>
                  </a:lnTo>
                  <a:close/>
                  <a:moveTo>
                    <a:pt x="5282" y="771"/>
                  </a:moveTo>
                  <a:lnTo>
                    <a:pt x="5289" y="771"/>
                  </a:lnTo>
                  <a:lnTo>
                    <a:pt x="5282" y="771"/>
                  </a:lnTo>
                  <a:close/>
                  <a:moveTo>
                    <a:pt x="5276" y="771"/>
                  </a:moveTo>
                  <a:lnTo>
                    <a:pt x="5282" y="771"/>
                  </a:lnTo>
                  <a:lnTo>
                    <a:pt x="5276" y="771"/>
                  </a:lnTo>
                  <a:close/>
                  <a:moveTo>
                    <a:pt x="5269" y="768"/>
                  </a:moveTo>
                  <a:lnTo>
                    <a:pt x="5273" y="768"/>
                  </a:lnTo>
                  <a:lnTo>
                    <a:pt x="5269" y="768"/>
                  </a:lnTo>
                  <a:close/>
                  <a:moveTo>
                    <a:pt x="5262" y="768"/>
                  </a:moveTo>
                  <a:lnTo>
                    <a:pt x="5266" y="768"/>
                  </a:lnTo>
                  <a:lnTo>
                    <a:pt x="5262" y="768"/>
                  </a:lnTo>
                  <a:close/>
                  <a:moveTo>
                    <a:pt x="5253" y="768"/>
                  </a:moveTo>
                  <a:lnTo>
                    <a:pt x="5259" y="768"/>
                  </a:lnTo>
                  <a:lnTo>
                    <a:pt x="5253" y="768"/>
                  </a:lnTo>
                  <a:close/>
                  <a:moveTo>
                    <a:pt x="5246" y="768"/>
                  </a:moveTo>
                  <a:lnTo>
                    <a:pt x="5250" y="768"/>
                  </a:lnTo>
                  <a:lnTo>
                    <a:pt x="5246" y="768"/>
                  </a:lnTo>
                  <a:close/>
                  <a:moveTo>
                    <a:pt x="5239" y="768"/>
                  </a:moveTo>
                  <a:lnTo>
                    <a:pt x="5242" y="768"/>
                  </a:lnTo>
                  <a:lnTo>
                    <a:pt x="5239" y="768"/>
                  </a:lnTo>
                  <a:close/>
                  <a:moveTo>
                    <a:pt x="5233" y="768"/>
                  </a:moveTo>
                  <a:lnTo>
                    <a:pt x="5236" y="768"/>
                  </a:lnTo>
                  <a:lnTo>
                    <a:pt x="5233" y="768"/>
                  </a:lnTo>
                  <a:close/>
                  <a:moveTo>
                    <a:pt x="5226" y="768"/>
                  </a:moveTo>
                  <a:lnTo>
                    <a:pt x="5226" y="768"/>
                  </a:lnTo>
                  <a:lnTo>
                    <a:pt x="5226" y="768"/>
                  </a:lnTo>
                  <a:close/>
                  <a:moveTo>
                    <a:pt x="5216" y="768"/>
                  </a:moveTo>
                  <a:lnTo>
                    <a:pt x="5219" y="768"/>
                  </a:lnTo>
                  <a:lnTo>
                    <a:pt x="5216" y="768"/>
                  </a:lnTo>
                  <a:close/>
                  <a:moveTo>
                    <a:pt x="5210" y="768"/>
                  </a:moveTo>
                  <a:lnTo>
                    <a:pt x="5213" y="768"/>
                  </a:lnTo>
                  <a:lnTo>
                    <a:pt x="5210" y="768"/>
                  </a:lnTo>
                  <a:close/>
                  <a:moveTo>
                    <a:pt x="5202" y="764"/>
                  </a:moveTo>
                  <a:lnTo>
                    <a:pt x="5206" y="764"/>
                  </a:lnTo>
                  <a:lnTo>
                    <a:pt x="5202" y="764"/>
                  </a:lnTo>
                  <a:close/>
                  <a:moveTo>
                    <a:pt x="5196" y="764"/>
                  </a:moveTo>
                  <a:lnTo>
                    <a:pt x="5199" y="764"/>
                  </a:lnTo>
                  <a:lnTo>
                    <a:pt x="5196" y="764"/>
                  </a:lnTo>
                  <a:close/>
                  <a:moveTo>
                    <a:pt x="5179" y="764"/>
                  </a:moveTo>
                  <a:lnTo>
                    <a:pt x="5193" y="764"/>
                  </a:lnTo>
                  <a:lnTo>
                    <a:pt x="5179" y="764"/>
                  </a:lnTo>
                  <a:close/>
                  <a:moveTo>
                    <a:pt x="5159" y="764"/>
                  </a:moveTo>
                  <a:lnTo>
                    <a:pt x="5167" y="764"/>
                  </a:lnTo>
                  <a:lnTo>
                    <a:pt x="5159" y="764"/>
                  </a:lnTo>
                  <a:close/>
                  <a:moveTo>
                    <a:pt x="4960" y="758"/>
                  </a:moveTo>
                  <a:cubicBezTo>
                    <a:pt x="5027" y="758"/>
                    <a:pt x="5090" y="758"/>
                    <a:pt x="5143" y="761"/>
                  </a:cubicBezTo>
                  <a:cubicBezTo>
                    <a:pt x="5090" y="758"/>
                    <a:pt x="5027" y="758"/>
                    <a:pt x="4960" y="758"/>
                  </a:cubicBezTo>
                  <a:close/>
                  <a:moveTo>
                    <a:pt x="4960" y="758"/>
                  </a:moveTo>
                  <a:lnTo>
                    <a:pt x="4947" y="758"/>
                  </a:lnTo>
                  <a:lnTo>
                    <a:pt x="4960" y="758"/>
                  </a:lnTo>
                  <a:lnTo>
                    <a:pt x="4960" y="758"/>
                  </a:lnTo>
                  <a:close/>
                  <a:moveTo>
                    <a:pt x="8" y="14"/>
                  </a:moveTo>
                  <a:cubicBezTo>
                    <a:pt x="470" y="701"/>
                    <a:pt x="1466" y="871"/>
                    <a:pt x="2486" y="877"/>
                  </a:cubicBezTo>
                  <a:cubicBezTo>
                    <a:pt x="1466" y="871"/>
                    <a:pt x="470" y="701"/>
                    <a:pt x="8" y="14"/>
                  </a:cubicBezTo>
                  <a:close/>
                  <a:moveTo>
                    <a:pt x="1" y="0"/>
                  </a:moveTo>
                  <a:cubicBezTo>
                    <a:pt x="5" y="4"/>
                    <a:pt x="5" y="11"/>
                    <a:pt x="8" y="14"/>
                  </a:cubicBezTo>
                  <a:cubicBezTo>
                    <a:pt x="5" y="11"/>
                    <a:pt x="5" y="4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2"/>
            <p:cNvSpPr/>
            <p:nvPr/>
          </p:nvSpPr>
          <p:spPr>
            <a:xfrm>
              <a:off x="1699595" y="3365114"/>
              <a:ext cx="609281" cy="300363"/>
            </a:xfrm>
            <a:custGeom>
              <a:avLst/>
              <a:gdLst/>
              <a:ahLst/>
              <a:cxnLst/>
              <a:rect l="l" t="t" r="r" b="b"/>
              <a:pathLst>
                <a:path w="8262" h="4073" extrusionOk="0">
                  <a:moveTo>
                    <a:pt x="140" y="0"/>
                  </a:moveTo>
                  <a:cubicBezTo>
                    <a:pt x="48" y="336"/>
                    <a:pt x="0" y="655"/>
                    <a:pt x="0" y="963"/>
                  </a:cubicBezTo>
                  <a:cubicBezTo>
                    <a:pt x="0" y="1498"/>
                    <a:pt x="147" y="1996"/>
                    <a:pt x="459" y="2471"/>
                  </a:cubicBezTo>
                  <a:cubicBezTo>
                    <a:pt x="463" y="2475"/>
                    <a:pt x="463" y="2482"/>
                    <a:pt x="466" y="2485"/>
                  </a:cubicBezTo>
                  <a:cubicBezTo>
                    <a:pt x="928" y="3172"/>
                    <a:pt x="1924" y="3342"/>
                    <a:pt x="2944" y="3348"/>
                  </a:cubicBezTo>
                  <a:lnTo>
                    <a:pt x="3070" y="3348"/>
                  </a:lnTo>
                  <a:cubicBezTo>
                    <a:pt x="3376" y="3348"/>
                    <a:pt x="3678" y="3332"/>
                    <a:pt x="3970" y="3315"/>
                  </a:cubicBezTo>
                  <a:cubicBezTo>
                    <a:pt x="4093" y="3305"/>
                    <a:pt x="4219" y="3299"/>
                    <a:pt x="4339" y="3289"/>
                  </a:cubicBezTo>
                  <a:cubicBezTo>
                    <a:pt x="4532" y="3275"/>
                    <a:pt x="4714" y="3262"/>
                    <a:pt x="4887" y="3249"/>
                  </a:cubicBezTo>
                  <a:cubicBezTo>
                    <a:pt x="4900" y="3249"/>
                    <a:pt x="4914" y="3249"/>
                    <a:pt x="4927" y="3245"/>
                  </a:cubicBezTo>
                  <a:lnTo>
                    <a:pt x="4940" y="3245"/>
                  </a:lnTo>
                  <a:cubicBezTo>
                    <a:pt x="5113" y="3235"/>
                    <a:pt x="5269" y="3229"/>
                    <a:pt x="5405" y="3229"/>
                  </a:cubicBezTo>
                  <a:lnTo>
                    <a:pt x="5418" y="3229"/>
                  </a:lnTo>
                  <a:cubicBezTo>
                    <a:pt x="5485" y="3229"/>
                    <a:pt x="5548" y="3229"/>
                    <a:pt x="5601" y="3232"/>
                  </a:cubicBezTo>
                  <a:cubicBezTo>
                    <a:pt x="5608" y="3232"/>
                    <a:pt x="5614" y="3232"/>
                    <a:pt x="5617" y="3235"/>
                  </a:cubicBezTo>
                  <a:lnTo>
                    <a:pt x="5664" y="3235"/>
                  </a:lnTo>
                  <a:cubicBezTo>
                    <a:pt x="5664" y="3235"/>
                    <a:pt x="5668" y="3235"/>
                    <a:pt x="5668" y="3239"/>
                  </a:cubicBezTo>
                  <a:lnTo>
                    <a:pt x="5731" y="3239"/>
                  </a:lnTo>
                  <a:cubicBezTo>
                    <a:pt x="5731" y="3242"/>
                    <a:pt x="5734" y="3242"/>
                    <a:pt x="5734" y="3242"/>
                  </a:cubicBezTo>
                  <a:lnTo>
                    <a:pt x="5764" y="3242"/>
                  </a:lnTo>
                  <a:cubicBezTo>
                    <a:pt x="5873" y="3245"/>
                    <a:pt x="5983" y="3245"/>
                    <a:pt x="6093" y="3245"/>
                  </a:cubicBezTo>
                  <a:lnTo>
                    <a:pt x="6309" y="3245"/>
                  </a:lnTo>
                  <a:cubicBezTo>
                    <a:pt x="7016" y="3245"/>
                    <a:pt x="7657" y="3282"/>
                    <a:pt x="7869" y="4072"/>
                  </a:cubicBezTo>
                  <a:cubicBezTo>
                    <a:pt x="7880" y="4049"/>
                    <a:pt x="7886" y="4026"/>
                    <a:pt x="7897" y="4003"/>
                  </a:cubicBezTo>
                  <a:cubicBezTo>
                    <a:pt x="8066" y="3538"/>
                    <a:pt x="8262" y="3226"/>
                    <a:pt x="8262" y="2956"/>
                  </a:cubicBezTo>
                  <a:cubicBezTo>
                    <a:pt x="8262" y="2747"/>
                    <a:pt x="8145" y="2568"/>
                    <a:pt x="7813" y="2362"/>
                  </a:cubicBezTo>
                  <a:cubicBezTo>
                    <a:pt x="7049" y="1890"/>
                    <a:pt x="2280" y="2189"/>
                    <a:pt x="1286" y="1714"/>
                  </a:cubicBezTo>
                  <a:cubicBezTo>
                    <a:pt x="419" y="1302"/>
                    <a:pt x="413" y="365"/>
                    <a:pt x="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2"/>
            <p:cNvSpPr/>
            <p:nvPr/>
          </p:nvSpPr>
          <p:spPr>
            <a:xfrm>
              <a:off x="2344571" y="3526762"/>
              <a:ext cx="543353" cy="510537"/>
            </a:xfrm>
            <a:custGeom>
              <a:avLst/>
              <a:gdLst/>
              <a:ahLst/>
              <a:cxnLst/>
              <a:rect l="l" t="t" r="r" b="b"/>
              <a:pathLst>
                <a:path w="7368" h="6923" extrusionOk="0">
                  <a:moveTo>
                    <a:pt x="1904" y="6922"/>
                  </a:moveTo>
                  <a:lnTo>
                    <a:pt x="1904" y="6922"/>
                  </a:lnTo>
                  <a:lnTo>
                    <a:pt x="1904" y="6922"/>
                  </a:lnTo>
                  <a:lnTo>
                    <a:pt x="1904" y="6922"/>
                  </a:lnTo>
                  <a:close/>
                  <a:moveTo>
                    <a:pt x="37" y="6737"/>
                  </a:moveTo>
                  <a:cubicBezTo>
                    <a:pt x="486" y="6853"/>
                    <a:pt x="1179" y="6922"/>
                    <a:pt x="1901" y="6922"/>
                  </a:cubicBezTo>
                  <a:cubicBezTo>
                    <a:pt x="1179" y="6922"/>
                    <a:pt x="486" y="6853"/>
                    <a:pt x="37" y="6737"/>
                  </a:cubicBezTo>
                  <a:close/>
                  <a:moveTo>
                    <a:pt x="0" y="6727"/>
                  </a:moveTo>
                  <a:cubicBezTo>
                    <a:pt x="14" y="6730"/>
                    <a:pt x="23" y="6733"/>
                    <a:pt x="37" y="6737"/>
                  </a:cubicBezTo>
                  <a:cubicBezTo>
                    <a:pt x="23" y="6733"/>
                    <a:pt x="14" y="6730"/>
                    <a:pt x="0" y="6727"/>
                  </a:cubicBezTo>
                  <a:close/>
                  <a:moveTo>
                    <a:pt x="4445" y="6448"/>
                  </a:moveTo>
                  <a:cubicBezTo>
                    <a:pt x="4441" y="6451"/>
                    <a:pt x="4438" y="6454"/>
                    <a:pt x="4432" y="6458"/>
                  </a:cubicBezTo>
                  <a:cubicBezTo>
                    <a:pt x="4438" y="6454"/>
                    <a:pt x="4441" y="6451"/>
                    <a:pt x="4445" y="6448"/>
                  </a:cubicBezTo>
                  <a:close/>
                  <a:moveTo>
                    <a:pt x="6421" y="641"/>
                  </a:moveTo>
                  <a:lnTo>
                    <a:pt x="6421" y="641"/>
                  </a:lnTo>
                  <a:lnTo>
                    <a:pt x="6421" y="641"/>
                  </a:lnTo>
                  <a:lnTo>
                    <a:pt x="6421" y="641"/>
                  </a:lnTo>
                  <a:close/>
                  <a:moveTo>
                    <a:pt x="6089" y="629"/>
                  </a:moveTo>
                  <a:cubicBezTo>
                    <a:pt x="6198" y="635"/>
                    <a:pt x="6312" y="641"/>
                    <a:pt x="6418" y="641"/>
                  </a:cubicBezTo>
                  <a:cubicBezTo>
                    <a:pt x="6312" y="641"/>
                    <a:pt x="6198" y="635"/>
                    <a:pt x="6089" y="629"/>
                  </a:cubicBezTo>
                  <a:close/>
                  <a:moveTo>
                    <a:pt x="6079" y="629"/>
                  </a:moveTo>
                  <a:lnTo>
                    <a:pt x="6082" y="629"/>
                  </a:lnTo>
                  <a:lnTo>
                    <a:pt x="6079" y="629"/>
                  </a:lnTo>
                  <a:close/>
                  <a:moveTo>
                    <a:pt x="6049" y="629"/>
                  </a:moveTo>
                  <a:lnTo>
                    <a:pt x="6049" y="629"/>
                  </a:lnTo>
                  <a:lnTo>
                    <a:pt x="6049" y="629"/>
                  </a:lnTo>
                  <a:close/>
                  <a:moveTo>
                    <a:pt x="6016" y="625"/>
                  </a:moveTo>
                  <a:lnTo>
                    <a:pt x="6039" y="625"/>
                  </a:lnTo>
                  <a:lnTo>
                    <a:pt x="6016" y="625"/>
                  </a:lnTo>
                  <a:close/>
                  <a:moveTo>
                    <a:pt x="5611" y="609"/>
                  </a:moveTo>
                  <a:cubicBezTo>
                    <a:pt x="5740" y="609"/>
                    <a:pt x="5873" y="615"/>
                    <a:pt x="6002" y="625"/>
                  </a:cubicBezTo>
                  <a:cubicBezTo>
                    <a:pt x="5873" y="615"/>
                    <a:pt x="5740" y="609"/>
                    <a:pt x="5611" y="609"/>
                  </a:cubicBezTo>
                  <a:close/>
                  <a:moveTo>
                    <a:pt x="5611" y="609"/>
                  </a:moveTo>
                  <a:lnTo>
                    <a:pt x="5611" y="609"/>
                  </a:lnTo>
                  <a:lnTo>
                    <a:pt x="5611" y="609"/>
                  </a:lnTo>
                  <a:lnTo>
                    <a:pt x="5611" y="609"/>
                  </a:lnTo>
                  <a:close/>
                  <a:moveTo>
                    <a:pt x="7362" y="27"/>
                  </a:moveTo>
                  <a:lnTo>
                    <a:pt x="7362" y="31"/>
                  </a:lnTo>
                  <a:lnTo>
                    <a:pt x="7362" y="27"/>
                  </a:lnTo>
                  <a:close/>
                  <a:moveTo>
                    <a:pt x="7365" y="14"/>
                  </a:moveTo>
                  <a:lnTo>
                    <a:pt x="7365" y="20"/>
                  </a:lnTo>
                  <a:lnTo>
                    <a:pt x="7365" y="14"/>
                  </a:lnTo>
                  <a:close/>
                  <a:moveTo>
                    <a:pt x="7365" y="7"/>
                  </a:moveTo>
                  <a:lnTo>
                    <a:pt x="7365" y="14"/>
                  </a:lnTo>
                  <a:lnTo>
                    <a:pt x="7365" y="7"/>
                  </a:lnTo>
                  <a:close/>
                  <a:moveTo>
                    <a:pt x="7368" y="0"/>
                  </a:moveTo>
                  <a:cubicBezTo>
                    <a:pt x="7368" y="4"/>
                    <a:pt x="7368" y="4"/>
                    <a:pt x="7365" y="7"/>
                  </a:cubicBezTo>
                  <a:cubicBezTo>
                    <a:pt x="7368" y="4"/>
                    <a:pt x="7368" y="4"/>
                    <a:pt x="73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2"/>
            <p:cNvSpPr/>
            <p:nvPr/>
          </p:nvSpPr>
          <p:spPr>
            <a:xfrm>
              <a:off x="2297079" y="3488562"/>
              <a:ext cx="593057" cy="548737"/>
            </a:xfrm>
            <a:custGeom>
              <a:avLst/>
              <a:gdLst/>
              <a:ahLst/>
              <a:cxnLst/>
              <a:rect l="l" t="t" r="r" b="b"/>
              <a:pathLst>
                <a:path w="8042" h="7441" extrusionOk="0">
                  <a:moveTo>
                    <a:pt x="4877" y="0"/>
                  </a:moveTo>
                  <a:cubicBezTo>
                    <a:pt x="4581" y="0"/>
                    <a:pt x="4401" y="133"/>
                    <a:pt x="4328" y="615"/>
                  </a:cubicBezTo>
                  <a:cubicBezTo>
                    <a:pt x="4169" y="1631"/>
                    <a:pt x="4129" y="3494"/>
                    <a:pt x="4026" y="4664"/>
                  </a:cubicBezTo>
                  <a:cubicBezTo>
                    <a:pt x="4016" y="4777"/>
                    <a:pt x="4009" y="4880"/>
                    <a:pt x="4009" y="4973"/>
                  </a:cubicBezTo>
                  <a:cubicBezTo>
                    <a:pt x="4009" y="5372"/>
                    <a:pt x="4079" y="5651"/>
                    <a:pt x="4079" y="5866"/>
                  </a:cubicBezTo>
                  <a:cubicBezTo>
                    <a:pt x="4079" y="6149"/>
                    <a:pt x="3963" y="6324"/>
                    <a:pt x="3428" y="6528"/>
                  </a:cubicBezTo>
                  <a:cubicBezTo>
                    <a:pt x="2867" y="6740"/>
                    <a:pt x="2505" y="6819"/>
                    <a:pt x="2090" y="6819"/>
                  </a:cubicBezTo>
                  <a:cubicBezTo>
                    <a:pt x="1728" y="6819"/>
                    <a:pt x="1322" y="6760"/>
                    <a:pt x="707" y="6677"/>
                  </a:cubicBezTo>
                  <a:cubicBezTo>
                    <a:pt x="436" y="6640"/>
                    <a:pt x="203" y="6617"/>
                    <a:pt x="0" y="6591"/>
                  </a:cubicBezTo>
                  <a:lnTo>
                    <a:pt x="0" y="6591"/>
                  </a:lnTo>
                  <a:cubicBezTo>
                    <a:pt x="126" y="6926"/>
                    <a:pt x="325" y="7158"/>
                    <a:pt x="644" y="7245"/>
                  </a:cubicBezTo>
                  <a:cubicBezTo>
                    <a:pt x="658" y="7248"/>
                    <a:pt x="667" y="7251"/>
                    <a:pt x="681" y="7255"/>
                  </a:cubicBezTo>
                  <a:cubicBezTo>
                    <a:pt x="1130" y="7371"/>
                    <a:pt x="1823" y="7440"/>
                    <a:pt x="2545" y="7440"/>
                  </a:cubicBezTo>
                  <a:lnTo>
                    <a:pt x="2548" y="7440"/>
                  </a:lnTo>
                  <a:cubicBezTo>
                    <a:pt x="3525" y="7440"/>
                    <a:pt x="4547" y="7311"/>
                    <a:pt x="5076" y="6976"/>
                  </a:cubicBezTo>
                  <a:cubicBezTo>
                    <a:pt x="5082" y="6972"/>
                    <a:pt x="5085" y="6969"/>
                    <a:pt x="5089" y="6966"/>
                  </a:cubicBezTo>
                  <a:cubicBezTo>
                    <a:pt x="5418" y="6750"/>
                    <a:pt x="5498" y="5989"/>
                    <a:pt x="5498" y="5085"/>
                  </a:cubicBezTo>
                  <a:cubicBezTo>
                    <a:pt x="5498" y="4256"/>
                    <a:pt x="5431" y="3309"/>
                    <a:pt x="5431" y="2554"/>
                  </a:cubicBezTo>
                  <a:cubicBezTo>
                    <a:pt x="5431" y="1831"/>
                    <a:pt x="5490" y="1289"/>
                    <a:pt x="5730" y="1199"/>
                  </a:cubicBezTo>
                  <a:cubicBezTo>
                    <a:pt x="5889" y="1143"/>
                    <a:pt x="6065" y="1127"/>
                    <a:pt x="6255" y="1127"/>
                  </a:cubicBezTo>
                  <a:cubicBezTo>
                    <a:pt x="6384" y="1127"/>
                    <a:pt x="6517" y="1133"/>
                    <a:pt x="6646" y="1143"/>
                  </a:cubicBezTo>
                  <a:lnTo>
                    <a:pt x="6683" y="1143"/>
                  </a:lnTo>
                  <a:cubicBezTo>
                    <a:pt x="6686" y="1143"/>
                    <a:pt x="6690" y="1143"/>
                    <a:pt x="6693" y="1147"/>
                  </a:cubicBezTo>
                  <a:lnTo>
                    <a:pt x="6733" y="1147"/>
                  </a:lnTo>
                  <a:cubicBezTo>
                    <a:pt x="6842" y="1153"/>
                    <a:pt x="6956" y="1159"/>
                    <a:pt x="7062" y="1159"/>
                  </a:cubicBezTo>
                  <a:lnTo>
                    <a:pt x="7065" y="1159"/>
                  </a:lnTo>
                  <a:cubicBezTo>
                    <a:pt x="7503" y="1159"/>
                    <a:pt x="7879" y="1063"/>
                    <a:pt x="8006" y="549"/>
                  </a:cubicBezTo>
                  <a:lnTo>
                    <a:pt x="8006" y="545"/>
                  </a:lnTo>
                  <a:cubicBezTo>
                    <a:pt x="8006" y="542"/>
                    <a:pt x="8006" y="542"/>
                    <a:pt x="8009" y="538"/>
                  </a:cubicBezTo>
                  <a:lnTo>
                    <a:pt x="8009" y="532"/>
                  </a:lnTo>
                  <a:lnTo>
                    <a:pt x="8009" y="525"/>
                  </a:lnTo>
                  <a:cubicBezTo>
                    <a:pt x="8012" y="522"/>
                    <a:pt x="8012" y="522"/>
                    <a:pt x="8012" y="518"/>
                  </a:cubicBezTo>
                  <a:cubicBezTo>
                    <a:pt x="8021" y="472"/>
                    <a:pt x="8032" y="425"/>
                    <a:pt x="8041" y="373"/>
                  </a:cubicBezTo>
                  <a:lnTo>
                    <a:pt x="8021" y="373"/>
                  </a:lnTo>
                  <a:cubicBezTo>
                    <a:pt x="7530" y="373"/>
                    <a:pt x="6933" y="216"/>
                    <a:pt x="6304" y="190"/>
                  </a:cubicBezTo>
                  <a:cubicBezTo>
                    <a:pt x="5677" y="163"/>
                    <a:pt x="5205" y="0"/>
                    <a:pt x="487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2"/>
            <p:cNvSpPr/>
            <p:nvPr/>
          </p:nvSpPr>
          <p:spPr>
            <a:xfrm>
              <a:off x="2146934" y="2907306"/>
              <a:ext cx="235173" cy="356188"/>
            </a:xfrm>
            <a:custGeom>
              <a:avLst/>
              <a:gdLst/>
              <a:ahLst/>
              <a:cxnLst/>
              <a:rect l="l" t="t" r="r" b="b"/>
              <a:pathLst>
                <a:path w="3189" h="4830" extrusionOk="0">
                  <a:moveTo>
                    <a:pt x="2611" y="0"/>
                  </a:moveTo>
                  <a:cubicBezTo>
                    <a:pt x="1973" y="0"/>
                    <a:pt x="963" y="488"/>
                    <a:pt x="462" y="1910"/>
                  </a:cubicBezTo>
                  <a:cubicBezTo>
                    <a:pt x="146" y="2803"/>
                    <a:pt x="0" y="3461"/>
                    <a:pt x="0" y="3923"/>
                  </a:cubicBezTo>
                  <a:cubicBezTo>
                    <a:pt x="0" y="4554"/>
                    <a:pt x="272" y="4819"/>
                    <a:pt x="761" y="4830"/>
                  </a:cubicBezTo>
                  <a:lnTo>
                    <a:pt x="777" y="4830"/>
                  </a:lnTo>
                  <a:cubicBezTo>
                    <a:pt x="1146" y="4830"/>
                    <a:pt x="1412" y="4667"/>
                    <a:pt x="1604" y="4465"/>
                  </a:cubicBezTo>
                  <a:cubicBezTo>
                    <a:pt x="1316" y="4441"/>
                    <a:pt x="1000" y="4301"/>
                    <a:pt x="1003" y="3800"/>
                  </a:cubicBezTo>
                  <a:cubicBezTo>
                    <a:pt x="1003" y="3581"/>
                    <a:pt x="1063" y="3298"/>
                    <a:pt x="1206" y="2926"/>
                  </a:cubicBezTo>
                  <a:cubicBezTo>
                    <a:pt x="1800" y="1399"/>
                    <a:pt x="2090" y="392"/>
                    <a:pt x="2694" y="392"/>
                  </a:cubicBezTo>
                  <a:cubicBezTo>
                    <a:pt x="2833" y="392"/>
                    <a:pt x="2953" y="605"/>
                    <a:pt x="3039" y="933"/>
                  </a:cubicBezTo>
                  <a:cubicBezTo>
                    <a:pt x="3053" y="977"/>
                    <a:pt x="3062" y="1020"/>
                    <a:pt x="3073" y="1066"/>
                  </a:cubicBezTo>
                  <a:cubicBezTo>
                    <a:pt x="3149" y="827"/>
                    <a:pt x="3189" y="614"/>
                    <a:pt x="3189" y="442"/>
                  </a:cubicBezTo>
                  <a:cubicBezTo>
                    <a:pt x="3189" y="389"/>
                    <a:pt x="3186" y="339"/>
                    <a:pt x="3175" y="292"/>
                  </a:cubicBezTo>
                  <a:cubicBezTo>
                    <a:pt x="3142" y="116"/>
                    <a:pt x="2920" y="0"/>
                    <a:pt x="261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2"/>
            <p:cNvSpPr/>
            <p:nvPr/>
          </p:nvSpPr>
          <p:spPr>
            <a:xfrm>
              <a:off x="1944651" y="2993661"/>
              <a:ext cx="167622" cy="273225"/>
            </a:xfrm>
            <a:custGeom>
              <a:avLst/>
              <a:gdLst/>
              <a:ahLst/>
              <a:cxnLst/>
              <a:rect l="l" t="t" r="r" b="b"/>
              <a:pathLst>
                <a:path w="2273" h="3705" extrusionOk="0">
                  <a:moveTo>
                    <a:pt x="1038" y="1"/>
                  </a:moveTo>
                  <a:cubicBezTo>
                    <a:pt x="557" y="1"/>
                    <a:pt x="72" y="596"/>
                    <a:pt x="46" y="1675"/>
                  </a:cubicBezTo>
                  <a:cubicBezTo>
                    <a:pt x="1" y="3550"/>
                    <a:pt x="695" y="3693"/>
                    <a:pt x="908" y="3693"/>
                  </a:cubicBezTo>
                  <a:cubicBezTo>
                    <a:pt x="947" y="3693"/>
                    <a:pt x="970" y="3688"/>
                    <a:pt x="970" y="3688"/>
                  </a:cubicBezTo>
                  <a:cubicBezTo>
                    <a:pt x="1019" y="3699"/>
                    <a:pt x="1067" y="3705"/>
                    <a:pt x="1113" y="3705"/>
                  </a:cubicBezTo>
                  <a:cubicBezTo>
                    <a:pt x="1902" y="3705"/>
                    <a:pt x="2273" y="2162"/>
                    <a:pt x="1856" y="832"/>
                  </a:cubicBezTo>
                  <a:cubicBezTo>
                    <a:pt x="1678" y="267"/>
                    <a:pt x="1359" y="1"/>
                    <a:pt x="10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2"/>
            <p:cNvSpPr/>
            <p:nvPr/>
          </p:nvSpPr>
          <p:spPr>
            <a:xfrm>
              <a:off x="1962644" y="3182374"/>
              <a:ext cx="71385" cy="82373"/>
            </a:xfrm>
            <a:custGeom>
              <a:avLst/>
              <a:gdLst/>
              <a:ahLst/>
              <a:cxnLst/>
              <a:rect l="l" t="t" r="r" b="b"/>
              <a:pathLst>
                <a:path w="968" h="1117" extrusionOk="0">
                  <a:moveTo>
                    <a:pt x="486" y="0"/>
                  </a:moveTo>
                  <a:cubicBezTo>
                    <a:pt x="217" y="0"/>
                    <a:pt x="1" y="252"/>
                    <a:pt x="1" y="559"/>
                  </a:cubicBezTo>
                  <a:cubicBezTo>
                    <a:pt x="1" y="867"/>
                    <a:pt x="217" y="1117"/>
                    <a:pt x="486" y="1117"/>
                  </a:cubicBezTo>
                  <a:cubicBezTo>
                    <a:pt x="752" y="1117"/>
                    <a:pt x="968" y="867"/>
                    <a:pt x="968" y="559"/>
                  </a:cubicBezTo>
                  <a:cubicBezTo>
                    <a:pt x="968" y="252"/>
                    <a:pt x="752" y="0"/>
                    <a:pt x="4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2"/>
            <p:cNvSpPr/>
            <p:nvPr/>
          </p:nvSpPr>
          <p:spPr>
            <a:xfrm>
              <a:off x="1997452" y="3007452"/>
              <a:ext cx="90190" cy="151472"/>
            </a:xfrm>
            <a:custGeom>
              <a:avLst/>
              <a:gdLst/>
              <a:ahLst/>
              <a:cxnLst/>
              <a:rect l="l" t="t" r="r" b="b"/>
              <a:pathLst>
                <a:path w="1223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2495823" y="2993661"/>
              <a:ext cx="167917" cy="273225"/>
            </a:xfrm>
            <a:custGeom>
              <a:avLst/>
              <a:gdLst/>
              <a:ahLst/>
              <a:cxnLst/>
              <a:rect l="l" t="t" r="r" b="b"/>
              <a:pathLst>
                <a:path w="2277" h="3705" extrusionOk="0">
                  <a:moveTo>
                    <a:pt x="1040" y="1"/>
                  </a:moveTo>
                  <a:cubicBezTo>
                    <a:pt x="558" y="1"/>
                    <a:pt x="71" y="596"/>
                    <a:pt x="45" y="1675"/>
                  </a:cubicBezTo>
                  <a:cubicBezTo>
                    <a:pt x="1" y="3550"/>
                    <a:pt x="697" y="3693"/>
                    <a:pt x="911" y="3693"/>
                  </a:cubicBezTo>
                  <a:cubicBezTo>
                    <a:pt x="949" y="3693"/>
                    <a:pt x="972" y="3688"/>
                    <a:pt x="972" y="3688"/>
                  </a:cubicBezTo>
                  <a:cubicBezTo>
                    <a:pt x="1022" y="3699"/>
                    <a:pt x="1070" y="3705"/>
                    <a:pt x="1116" y="3705"/>
                  </a:cubicBezTo>
                  <a:cubicBezTo>
                    <a:pt x="1905" y="3705"/>
                    <a:pt x="2277" y="2162"/>
                    <a:pt x="1859" y="832"/>
                  </a:cubicBezTo>
                  <a:cubicBezTo>
                    <a:pt x="1681" y="267"/>
                    <a:pt x="1361" y="1"/>
                    <a:pt x="1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2"/>
            <p:cNvSpPr/>
            <p:nvPr/>
          </p:nvSpPr>
          <p:spPr>
            <a:xfrm>
              <a:off x="2514112" y="3182374"/>
              <a:ext cx="71311" cy="82373"/>
            </a:xfrm>
            <a:custGeom>
              <a:avLst/>
              <a:gdLst/>
              <a:ahLst/>
              <a:cxnLst/>
              <a:rect l="l" t="t" r="r" b="b"/>
              <a:pathLst>
                <a:path w="967" h="1117" extrusionOk="0">
                  <a:moveTo>
                    <a:pt x="485" y="0"/>
                  </a:moveTo>
                  <a:cubicBezTo>
                    <a:pt x="216" y="0"/>
                    <a:pt x="0" y="252"/>
                    <a:pt x="0" y="559"/>
                  </a:cubicBezTo>
                  <a:cubicBezTo>
                    <a:pt x="0" y="867"/>
                    <a:pt x="216" y="1117"/>
                    <a:pt x="485" y="1117"/>
                  </a:cubicBezTo>
                  <a:cubicBezTo>
                    <a:pt x="751" y="1117"/>
                    <a:pt x="967" y="867"/>
                    <a:pt x="967" y="559"/>
                  </a:cubicBezTo>
                  <a:cubicBezTo>
                    <a:pt x="967" y="252"/>
                    <a:pt x="751" y="0"/>
                    <a:pt x="4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2"/>
            <p:cNvSpPr/>
            <p:nvPr/>
          </p:nvSpPr>
          <p:spPr>
            <a:xfrm>
              <a:off x="2548846" y="3007452"/>
              <a:ext cx="90264" cy="151472"/>
            </a:xfrm>
            <a:custGeom>
              <a:avLst/>
              <a:gdLst/>
              <a:ahLst/>
              <a:cxnLst/>
              <a:rect l="l" t="t" r="r" b="b"/>
              <a:pathLst>
                <a:path w="1224" h="2054" extrusionOk="0">
                  <a:moveTo>
                    <a:pt x="612" y="1"/>
                  </a:moveTo>
                  <a:cubicBezTo>
                    <a:pt x="273" y="1"/>
                    <a:pt x="1" y="459"/>
                    <a:pt x="1" y="1027"/>
                  </a:cubicBezTo>
                  <a:cubicBezTo>
                    <a:pt x="1" y="1592"/>
                    <a:pt x="273" y="2054"/>
                    <a:pt x="612" y="2054"/>
                  </a:cubicBezTo>
                  <a:cubicBezTo>
                    <a:pt x="948" y="2054"/>
                    <a:pt x="1223" y="1592"/>
                    <a:pt x="1223" y="1027"/>
                  </a:cubicBezTo>
                  <a:cubicBezTo>
                    <a:pt x="1223" y="459"/>
                    <a:pt x="948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2"/>
            <p:cNvSpPr/>
            <p:nvPr/>
          </p:nvSpPr>
          <p:spPr>
            <a:xfrm>
              <a:off x="1868398" y="3289452"/>
              <a:ext cx="152652" cy="115632"/>
            </a:xfrm>
            <a:custGeom>
              <a:avLst/>
              <a:gdLst/>
              <a:ahLst/>
              <a:cxnLst/>
              <a:rect l="l" t="t" r="r" b="b"/>
              <a:pathLst>
                <a:path w="2070" h="1568" extrusionOk="0">
                  <a:moveTo>
                    <a:pt x="1037" y="0"/>
                  </a:moveTo>
                  <a:cubicBezTo>
                    <a:pt x="466" y="0"/>
                    <a:pt x="0" y="349"/>
                    <a:pt x="0" y="784"/>
                  </a:cubicBezTo>
                  <a:cubicBezTo>
                    <a:pt x="0" y="1216"/>
                    <a:pt x="466" y="1567"/>
                    <a:pt x="1037" y="1567"/>
                  </a:cubicBezTo>
                  <a:cubicBezTo>
                    <a:pt x="1608" y="1567"/>
                    <a:pt x="2070" y="1216"/>
                    <a:pt x="2070" y="784"/>
                  </a:cubicBezTo>
                  <a:cubicBezTo>
                    <a:pt x="2070" y="349"/>
                    <a:pt x="1608" y="0"/>
                    <a:pt x="103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2"/>
            <p:cNvSpPr/>
            <p:nvPr/>
          </p:nvSpPr>
          <p:spPr>
            <a:xfrm>
              <a:off x="2533433" y="3289452"/>
              <a:ext cx="152431" cy="115632"/>
            </a:xfrm>
            <a:custGeom>
              <a:avLst/>
              <a:gdLst/>
              <a:ahLst/>
              <a:cxnLst/>
              <a:rect l="l" t="t" r="r" b="b"/>
              <a:pathLst>
                <a:path w="2067" h="1568" extrusionOk="0">
                  <a:moveTo>
                    <a:pt x="1034" y="0"/>
                  </a:moveTo>
                  <a:cubicBezTo>
                    <a:pt x="462" y="0"/>
                    <a:pt x="1" y="349"/>
                    <a:pt x="1" y="784"/>
                  </a:cubicBezTo>
                  <a:cubicBezTo>
                    <a:pt x="1" y="1216"/>
                    <a:pt x="462" y="1567"/>
                    <a:pt x="1034" y="1567"/>
                  </a:cubicBezTo>
                  <a:cubicBezTo>
                    <a:pt x="1605" y="1567"/>
                    <a:pt x="2066" y="1216"/>
                    <a:pt x="2066" y="784"/>
                  </a:cubicBezTo>
                  <a:cubicBezTo>
                    <a:pt x="2066" y="349"/>
                    <a:pt x="1605" y="0"/>
                    <a:pt x="103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2226726" y="3307077"/>
              <a:ext cx="98081" cy="98007"/>
            </a:xfrm>
            <a:custGeom>
              <a:avLst/>
              <a:gdLst/>
              <a:ahLst/>
              <a:cxnLst/>
              <a:rect l="l" t="t" r="r" b="b"/>
              <a:pathLst>
                <a:path w="1330" h="1329" extrusionOk="0">
                  <a:moveTo>
                    <a:pt x="665" y="0"/>
                  </a:moveTo>
                  <a:cubicBezTo>
                    <a:pt x="300" y="0"/>
                    <a:pt x="1" y="299"/>
                    <a:pt x="1" y="664"/>
                  </a:cubicBezTo>
                  <a:cubicBezTo>
                    <a:pt x="1" y="1033"/>
                    <a:pt x="300" y="1328"/>
                    <a:pt x="665" y="1328"/>
                  </a:cubicBezTo>
                  <a:cubicBezTo>
                    <a:pt x="1034" y="1328"/>
                    <a:pt x="1330" y="1033"/>
                    <a:pt x="1330" y="664"/>
                  </a:cubicBezTo>
                  <a:cubicBezTo>
                    <a:pt x="1330" y="299"/>
                    <a:pt x="1034" y="0"/>
                    <a:pt x="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2"/>
          <p:cNvGrpSpPr/>
          <p:nvPr/>
        </p:nvGrpSpPr>
        <p:grpSpPr>
          <a:xfrm>
            <a:off x="2160950" y="4903194"/>
            <a:ext cx="657331" cy="809526"/>
            <a:chOff x="4836718" y="719374"/>
            <a:chExt cx="1180952" cy="1617007"/>
          </a:xfrm>
        </p:grpSpPr>
        <p:sp>
          <p:nvSpPr>
            <p:cNvPr id="501" name="Google Shape;501;p22"/>
            <p:cNvSpPr/>
            <p:nvPr/>
          </p:nvSpPr>
          <p:spPr>
            <a:xfrm>
              <a:off x="4836718" y="719374"/>
              <a:ext cx="1180952" cy="1617007"/>
            </a:xfrm>
            <a:custGeom>
              <a:avLst/>
              <a:gdLst/>
              <a:ahLst/>
              <a:cxnLst/>
              <a:rect l="l" t="t" r="r" b="b"/>
              <a:pathLst>
                <a:path w="16014" h="21927" extrusionOk="0">
                  <a:moveTo>
                    <a:pt x="8367" y="0"/>
                  </a:moveTo>
                  <a:cubicBezTo>
                    <a:pt x="8320" y="0"/>
                    <a:pt x="8272" y="0"/>
                    <a:pt x="8225" y="1"/>
                  </a:cubicBezTo>
                  <a:lnTo>
                    <a:pt x="8208" y="1"/>
                  </a:lnTo>
                  <a:cubicBezTo>
                    <a:pt x="8185" y="1"/>
                    <a:pt x="8158" y="4"/>
                    <a:pt x="8135" y="4"/>
                  </a:cubicBezTo>
                  <a:lnTo>
                    <a:pt x="8069" y="4"/>
                  </a:lnTo>
                  <a:lnTo>
                    <a:pt x="8032" y="7"/>
                  </a:lnTo>
                  <a:cubicBezTo>
                    <a:pt x="7264" y="27"/>
                    <a:pt x="6507" y="110"/>
                    <a:pt x="5777" y="257"/>
                  </a:cubicBezTo>
                  <a:cubicBezTo>
                    <a:pt x="5245" y="359"/>
                    <a:pt x="4737" y="496"/>
                    <a:pt x="4272" y="658"/>
                  </a:cubicBezTo>
                  <a:cubicBezTo>
                    <a:pt x="3428" y="947"/>
                    <a:pt x="2691" y="1326"/>
                    <a:pt x="2083" y="1781"/>
                  </a:cubicBezTo>
                  <a:cubicBezTo>
                    <a:pt x="1365" y="2319"/>
                    <a:pt x="827" y="2964"/>
                    <a:pt x="482" y="3697"/>
                  </a:cubicBezTo>
                  <a:cubicBezTo>
                    <a:pt x="157" y="4379"/>
                    <a:pt x="0" y="5129"/>
                    <a:pt x="17" y="5937"/>
                  </a:cubicBezTo>
                  <a:cubicBezTo>
                    <a:pt x="17" y="5973"/>
                    <a:pt x="20" y="6009"/>
                    <a:pt x="20" y="6049"/>
                  </a:cubicBezTo>
                  <a:lnTo>
                    <a:pt x="20" y="6062"/>
                  </a:lnTo>
                  <a:cubicBezTo>
                    <a:pt x="24" y="6093"/>
                    <a:pt x="24" y="6122"/>
                    <a:pt x="27" y="6153"/>
                  </a:cubicBezTo>
                  <a:lnTo>
                    <a:pt x="27" y="6176"/>
                  </a:lnTo>
                  <a:lnTo>
                    <a:pt x="27" y="6182"/>
                  </a:lnTo>
                  <a:cubicBezTo>
                    <a:pt x="30" y="6205"/>
                    <a:pt x="30" y="6232"/>
                    <a:pt x="34" y="6255"/>
                  </a:cubicBezTo>
                  <a:cubicBezTo>
                    <a:pt x="34" y="6268"/>
                    <a:pt x="34" y="6279"/>
                    <a:pt x="37" y="6292"/>
                  </a:cubicBezTo>
                  <a:lnTo>
                    <a:pt x="37" y="6298"/>
                  </a:lnTo>
                  <a:cubicBezTo>
                    <a:pt x="37" y="6318"/>
                    <a:pt x="40" y="6338"/>
                    <a:pt x="40" y="6355"/>
                  </a:cubicBezTo>
                  <a:cubicBezTo>
                    <a:pt x="43" y="6372"/>
                    <a:pt x="43" y="6388"/>
                    <a:pt x="47" y="6404"/>
                  </a:cubicBezTo>
                  <a:cubicBezTo>
                    <a:pt x="47" y="6421"/>
                    <a:pt x="50" y="6438"/>
                    <a:pt x="54" y="6455"/>
                  </a:cubicBezTo>
                  <a:cubicBezTo>
                    <a:pt x="54" y="6471"/>
                    <a:pt x="57" y="6487"/>
                    <a:pt x="57" y="6504"/>
                  </a:cubicBezTo>
                  <a:cubicBezTo>
                    <a:pt x="60" y="6524"/>
                    <a:pt x="63" y="6541"/>
                    <a:pt x="67" y="6561"/>
                  </a:cubicBezTo>
                  <a:lnTo>
                    <a:pt x="67" y="6567"/>
                  </a:lnTo>
                  <a:cubicBezTo>
                    <a:pt x="67" y="6577"/>
                    <a:pt x="70" y="6587"/>
                    <a:pt x="70" y="6597"/>
                  </a:cubicBezTo>
                  <a:cubicBezTo>
                    <a:pt x="77" y="6637"/>
                    <a:pt x="80" y="6674"/>
                    <a:pt x="87" y="6707"/>
                  </a:cubicBezTo>
                  <a:lnTo>
                    <a:pt x="87" y="6711"/>
                  </a:lnTo>
                  <a:cubicBezTo>
                    <a:pt x="296" y="7926"/>
                    <a:pt x="937" y="8514"/>
                    <a:pt x="1439" y="8793"/>
                  </a:cubicBezTo>
                  <a:cubicBezTo>
                    <a:pt x="1874" y="9035"/>
                    <a:pt x="2375" y="9158"/>
                    <a:pt x="2964" y="9158"/>
                  </a:cubicBezTo>
                  <a:cubicBezTo>
                    <a:pt x="3033" y="9158"/>
                    <a:pt x="3106" y="9155"/>
                    <a:pt x="3179" y="9152"/>
                  </a:cubicBezTo>
                  <a:lnTo>
                    <a:pt x="3179" y="9152"/>
                  </a:lnTo>
                  <a:cubicBezTo>
                    <a:pt x="3010" y="9474"/>
                    <a:pt x="2884" y="9843"/>
                    <a:pt x="2804" y="10258"/>
                  </a:cubicBezTo>
                  <a:cubicBezTo>
                    <a:pt x="2784" y="10378"/>
                    <a:pt x="2764" y="10493"/>
                    <a:pt x="2754" y="10606"/>
                  </a:cubicBezTo>
                  <a:cubicBezTo>
                    <a:pt x="2585" y="12038"/>
                    <a:pt x="3149" y="12895"/>
                    <a:pt x="3654" y="13363"/>
                  </a:cubicBezTo>
                  <a:cubicBezTo>
                    <a:pt x="3887" y="13579"/>
                    <a:pt x="4159" y="13762"/>
                    <a:pt x="4465" y="13908"/>
                  </a:cubicBezTo>
                  <a:cubicBezTo>
                    <a:pt x="4013" y="13912"/>
                    <a:pt x="3581" y="13985"/>
                    <a:pt x="3189" y="14120"/>
                  </a:cubicBezTo>
                  <a:cubicBezTo>
                    <a:pt x="2700" y="14293"/>
                    <a:pt x="2262" y="14569"/>
                    <a:pt x="1891" y="14938"/>
                  </a:cubicBezTo>
                  <a:cubicBezTo>
                    <a:pt x="1525" y="15300"/>
                    <a:pt x="1223" y="15755"/>
                    <a:pt x="987" y="16290"/>
                  </a:cubicBezTo>
                  <a:lnTo>
                    <a:pt x="983" y="16293"/>
                  </a:lnTo>
                  <a:cubicBezTo>
                    <a:pt x="974" y="16320"/>
                    <a:pt x="963" y="16343"/>
                    <a:pt x="954" y="16369"/>
                  </a:cubicBezTo>
                  <a:cubicBezTo>
                    <a:pt x="943" y="16389"/>
                    <a:pt x="937" y="16409"/>
                    <a:pt x="927" y="16432"/>
                  </a:cubicBezTo>
                  <a:lnTo>
                    <a:pt x="920" y="16446"/>
                  </a:lnTo>
                  <a:cubicBezTo>
                    <a:pt x="914" y="16466"/>
                    <a:pt x="904" y="16489"/>
                    <a:pt x="897" y="16512"/>
                  </a:cubicBezTo>
                  <a:lnTo>
                    <a:pt x="894" y="16522"/>
                  </a:lnTo>
                  <a:cubicBezTo>
                    <a:pt x="884" y="16545"/>
                    <a:pt x="877" y="16569"/>
                    <a:pt x="871" y="16588"/>
                  </a:cubicBezTo>
                  <a:lnTo>
                    <a:pt x="864" y="16608"/>
                  </a:lnTo>
                  <a:cubicBezTo>
                    <a:pt x="857" y="16628"/>
                    <a:pt x="851" y="16645"/>
                    <a:pt x="844" y="16665"/>
                  </a:cubicBezTo>
                  <a:cubicBezTo>
                    <a:pt x="545" y="17602"/>
                    <a:pt x="664" y="18535"/>
                    <a:pt x="1193" y="19359"/>
                  </a:cubicBezTo>
                  <a:cubicBezTo>
                    <a:pt x="1631" y="20039"/>
                    <a:pt x="2352" y="20634"/>
                    <a:pt x="3278" y="21083"/>
                  </a:cubicBezTo>
                  <a:cubicBezTo>
                    <a:pt x="4089" y="21474"/>
                    <a:pt x="5029" y="21741"/>
                    <a:pt x="6006" y="21860"/>
                  </a:cubicBezTo>
                  <a:lnTo>
                    <a:pt x="6009" y="21860"/>
                  </a:lnTo>
                  <a:cubicBezTo>
                    <a:pt x="6033" y="21863"/>
                    <a:pt x="6053" y="21867"/>
                    <a:pt x="6076" y="21870"/>
                  </a:cubicBezTo>
                  <a:lnTo>
                    <a:pt x="6079" y="21870"/>
                  </a:lnTo>
                  <a:cubicBezTo>
                    <a:pt x="6099" y="21870"/>
                    <a:pt x="6122" y="21873"/>
                    <a:pt x="6142" y="21877"/>
                  </a:cubicBezTo>
                  <a:lnTo>
                    <a:pt x="6152" y="21877"/>
                  </a:lnTo>
                  <a:cubicBezTo>
                    <a:pt x="6168" y="21880"/>
                    <a:pt x="6188" y="21880"/>
                    <a:pt x="6205" y="21883"/>
                  </a:cubicBezTo>
                  <a:lnTo>
                    <a:pt x="6222" y="21883"/>
                  </a:lnTo>
                  <a:cubicBezTo>
                    <a:pt x="6238" y="21887"/>
                    <a:pt x="6258" y="21887"/>
                    <a:pt x="6275" y="21890"/>
                  </a:cubicBezTo>
                  <a:lnTo>
                    <a:pt x="6292" y="21890"/>
                  </a:lnTo>
                  <a:cubicBezTo>
                    <a:pt x="6308" y="21893"/>
                    <a:pt x="6328" y="21893"/>
                    <a:pt x="6344" y="21897"/>
                  </a:cubicBezTo>
                  <a:lnTo>
                    <a:pt x="6364" y="21897"/>
                  </a:lnTo>
                  <a:cubicBezTo>
                    <a:pt x="6381" y="21900"/>
                    <a:pt x="6398" y="21900"/>
                    <a:pt x="6415" y="21900"/>
                  </a:cubicBezTo>
                  <a:lnTo>
                    <a:pt x="6444" y="21903"/>
                  </a:lnTo>
                  <a:cubicBezTo>
                    <a:pt x="6458" y="21903"/>
                    <a:pt x="6471" y="21906"/>
                    <a:pt x="6481" y="21906"/>
                  </a:cubicBezTo>
                  <a:cubicBezTo>
                    <a:pt x="6504" y="21906"/>
                    <a:pt x="6527" y="21910"/>
                    <a:pt x="6551" y="21910"/>
                  </a:cubicBezTo>
                  <a:cubicBezTo>
                    <a:pt x="6737" y="21923"/>
                    <a:pt x="6930" y="21926"/>
                    <a:pt x="7122" y="21926"/>
                  </a:cubicBezTo>
                  <a:cubicBezTo>
                    <a:pt x="7786" y="21926"/>
                    <a:pt x="8494" y="21860"/>
                    <a:pt x="9191" y="21734"/>
                  </a:cubicBezTo>
                  <a:cubicBezTo>
                    <a:pt x="10234" y="21541"/>
                    <a:pt x="11201" y="21226"/>
                    <a:pt x="12064" y="20790"/>
                  </a:cubicBezTo>
                  <a:cubicBezTo>
                    <a:pt x="13094" y="20272"/>
                    <a:pt x="13934" y="19605"/>
                    <a:pt x="14563" y="18804"/>
                  </a:cubicBezTo>
                  <a:cubicBezTo>
                    <a:pt x="15300" y="17867"/>
                    <a:pt x="15731" y="16768"/>
                    <a:pt x="15848" y="15539"/>
                  </a:cubicBezTo>
                  <a:cubicBezTo>
                    <a:pt x="16013" y="13792"/>
                    <a:pt x="15754" y="12287"/>
                    <a:pt x="15074" y="11071"/>
                  </a:cubicBezTo>
                  <a:cubicBezTo>
                    <a:pt x="14642" y="10301"/>
                    <a:pt x="14111" y="9773"/>
                    <a:pt x="13698" y="9424"/>
                  </a:cubicBezTo>
                  <a:cubicBezTo>
                    <a:pt x="13738" y="9381"/>
                    <a:pt x="13778" y="9331"/>
                    <a:pt x="13818" y="9282"/>
                  </a:cubicBezTo>
                  <a:lnTo>
                    <a:pt x="13821" y="9274"/>
                  </a:lnTo>
                  <a:cubicBezTo>
                    <a:pt x="13851" y="9238"/>
                    <a:pt x="13878" y="9202"/>
                    <a:pt x="13908" y="9162"/>
                  </a:cubicBezTo>
                  <a:lnTo>
                    <a:pt x="13918" y="9148"/>
                  </a:lnTo>
                  <a:cubicBezTo>
                    <a:pt x="13928" y="9135"/>
                    <a:pt x="13934" y="9125"/>
                    <a:pt x="13941" y="9115"/>
                  </a:cubicBezTo>
                  <a:cubicBezTo>
                    <a:pt x="13948" y="9105"/>
                    <a:pt x="13954" y="9098"/>
                    <a:pt x="13961" y="9092"/>
                  </a:cubicBezTo>
                  <a:lnTo>
                    <a:pt x="13961" y="9089"/>
                  </a:lnTo>
                  <a:cubicBezTo>
                    <a:pt x="13971" y="9075"/>
                    <a:pt x="13981" y="9058"/>
                    <a:pt x="13991" y="9046"/>
                  </a:cubicBezTo>
                  <a:cubicBezTo>
                    <a:pt x="14001" y="9035"/>
                    <a:pt x="14008" y="9022"/>
                    <a:pt x="14014" y="9012"/>
                  </a:cubicBezTo>
                  <a:cubicBezTo>
                    <a:pt x="14020" y="9002"/>
                    <a:pt x="14028" y="8995"/>
                    <a:pt x="14034" y="8986"/>
                  </a:cubicBezTo>
                  <a:cubicBezTo>
                    <a:pt x="14040" y="8972"/>
                    <a:pt x="14051" y="8959"/>
                    <a:pt x="14060" y="8943"/>
                  </a:cubicBezTo>
                  <a:lnTo>
                    <a:pt x="14074" y="8926"/>
                  </a:lnTo>
                  <a:cubicBezTo>
                    <a:pt x="14084" y="8906"/>
                    <a:pt x="14097" y="8886"/>
                    <a:pt x="14111" y="8866"/>
                  </a:cubicBezTo>
                  <a:lnTo>
                    <a:pt x="14124" y="8849"/>
                  </a:lnTo>
                  <a:cubicBezTo>
                    <a:pt x="14134" y="8833"/>
                    <a:pt x="14147" y="8813"/>
                    <a:pt x="14157" y="8793"/>
                  </a:cubicBezTo>
                  <a:lnTo>
                    <a:pt x="14164" y="8783"/>
                  </a:lnTo>
                  <a:cubicBezTo>
                    <a:pt x="14177" y="8759"/>
                    <a:pt x="14193" y="8736"/>
                    <a:pt x="14207" y="8713"/>
                  </a:cubicBezTo>
                  <a:lnTo>
                    <a:pt x="14210" y="8707"/>
                  </a:lnTo>
                  <a:cubicBezTo>
                    <a:pt x="14224" y="8684"/>
                    <a:pt x="14236" y="8660"/>
                    <a:pt x="14250" y="8637"/>
                  </a:cubicBezTo>
                  <a:lnTo>
                    <a:pt x="14256" y="8630"/>
                  </a:lnTo>
                  <a:cubicBezTo>
                    <a:pt x="14287" y="8577"/>
                    <a:pt x="14313" y="8524"/>
                    <a:pt x="14343" y="8471"/>
                  </a:cubicBezTo>
                  <a:lnTo>
                    <a:pt x="14346" y="8468"/>
                  </a:lnTo>
                  <a:cubicBezTo>
                    <a:pt x="14572" y="8039"/>
                    <a:pt x="14758" y="7554"/>
                    <a:pt x="14897" y="7022"/>
                  </a:cubicBezTo>
                  <a:lnTo>
                    <a:pt x="14901" y="7016"/>
                  </a:lnTo>
                  <a:lnTo>
                    <a:pt x="14931" y="6896"/>
                  </a:lnTo>
                  <a:lnTo>
                    <a:pt x="14931" y="6893"/>
                  </a:lnTo>
                  <a:cubicBezTo>
                    <a:pt x="14941" y="6856"/>
                    <a:pt x="14951" y="6817"/>
                    <a:pt x="14957" y="6780"/>
                  </a:cubicBezTo>
                  <a:lnTo>
                    <a:pt x="14964" y="6757"/>
                  </a:lnTo>
                  <a:cubicBezTo>
                    <a:pt x="14974" y="6717"/>
                    <a:pt x="14981" y="6677"/>
                    <a:pt x="14991" y="6637"/>
                  </a:cubicBezTo>
                  <a:cubicBezTo>
                    <a:pt x="15144" y="5940"/>
                    <a:pt x="15136" y="5225"/>
                    <a:pt x="14971" y="4522"/>
                  </a:cubicBezTo>
                  <a:cubicBezTo>
                    <a:pt x="14814" y="3850"/>
                    <a:pt x="14523" y="3213"/>
                    <a:pt x="14104" y="2625"/>
                  </a:cubicBezTo>
                  <a:cubicBezTo>
                    <a:pt x="13091" y="1210"/>
                    <a:pt x="11460" y="277"/>
                    <a:pt x="9630" y="64"/>
                  </a:cubicBezTo>
                  <a:cubicBezTo>
                    <a:pt x="9536" y="50"/>
                    <a:pt x="9453" y="44"/>
                    <a:pt x="9374" y="37"/>
                  </a:cubicBezTo>
                  <a:cubicBezTo>
                    <a:pt x="9053" y="11"/>
                    <a:pt x="8713" y="0"/>
                    <a:pt x="83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2"/>
            <p:cNvSpPr/>
            <p:nvPr/>
          </p:nvSpPr>
          <p:spPr>
            <a:xfrm>
              <a:off x="5884639" y="1361174"/>
              <a:ext cx="74" cy="295"/>
            </a:xfrm>
            <a:custGeom>
              <a:avLst/>
              <a:gdLst/>
              <a:ahLst/>
              <a:cxnLst/>
              <a:rect l="l" t="t" r="r" b="b"/>
              <a:pathLst>
                <a:path w="1" h="4" extrusionOk="0">
                  <a:moveTo>
                    <a:pt x="0" y="1"/>
                  </a:move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4911939" y="788694"/>
              <a:ext cx="1049908" cy="1467231"/>
            </a:xfrm>
            <a:custGeom>
              <a:avLst/>
              <a:gdLst/>
              <a:ahLst/>
              <a:cxnLst/>
              <a:rect l="l" t="t" r="r" b="b"/>
              <a:pathLst>
                <a:path w="14237" h="19896" extrusionOk="0">
                  <a:moveTo>
                    <a:pt x="7383" y="0"/>
                  </a:moveTo>
                  <a:cubicBezTo>
                    <a:pt x="7084" y="0"/>
                    <a:pt x="6774" y="11"/>
                    <a:pt x="6457" y="34"/>
                  </a:cubicBezTo>
                  <a:cubicBezTo>
                    <a:pt x="5965" y="71"/>
                    <a:pt x="5458" y="137"/>
                    <a:pt x="4953" y="237"/>
                  </a:cubicBezTo>
                  <a:cubicBezTo>
                    <a:pt x="4487" y="330"/>
                    <a:pt x="4026" y="449"/>
                    <a:pt x="3581" y="602"/>
                  </a:cubicBezTo>
                  <a:cubicBezTo>
                    <a:pt x="2183" y="1083"/>
                    <a:pt x="960" y="1888"/>
                    <a:pt x="379" y="3116"/>
                  </a:cubicBezTo>
                  <a:cubicBezTo>
                    <a:pt x="133" y="3634"/>
                    <a:pt x="0" y="4226"/>
                    <a:pt x="14" y="4900"/>
                  </a:cubicBezTo>
                  <a:cubicBezTo>
                    <a:pt x="17" y="5129"/>
                    <a:pt x="37" y="5335"/>
                    <a:pt x="70" y="5521"/>
                  </a:cubicBezTo>
                  <a:cubicBezTo>
                    <a:pt x="277" y="6735"/>
                    <a:pt x="1029" y="7125"/>
                    <a:pt x="1948" y="7125"/>
                  </a:cubicBezTo>
                  <a:cubicBezTo>
                    <a:pt x="3418" y="7125"/>
                    <a:pt x="5316" y="6127"/>
                    <a:pt x="6095" y="5906"/>
                  </a:cubicBezTo>
                  <a:cubicBezTo>
                    <a:pt x="6287" y="5852"/>
                    <a:pt x="6453" y="5829"/>
                    <a:pt x="6596" y="5829"/>
                  </a:cubicBezTo>
                  <a:cubicBezTo>
                    <a:pt x="7171" y="5829"/>
                    <a:pt x="7391" y="6197"/>
                    <a:pt x="7474" y="6444"/>
                  </a:cubicBezTo>
                  <a:cubicBezTo>
                    <a:pt x="7517" y="6571"/>
                    <a:pt x="7524" y="6663"/>
                    <a:pt x="7524" y="6663"/>
                  </a:cubicBezTo>
                  <a:cubicBezTo>
                    <a:pt x="7417" y="6976"/>
                    <a:pt x="7245" y="7186"/>
                    <a:pt x="7026" y="7321"/>
                  </a:cubicBezTo>
                  <a:cubicBezTo>
                    <a:pt x="5836" y="8066"/>
                    <a:pt x="3279" y="6777"/>
                    <a:pt x="2784" y="9434"/>
                  </a:cubicBezTo>
                  <a:cubicBezTo>
                    <a:pt x="2764" y="9527"/>
                    <a:pt x="2750" y="9617"/>
                    <a:pt x="2744" y="9703"/>
                  </a:cubicBezTo>
                  <a:cubicBezTo>
                    <a:pt x="2701" y="10048"/>
                    <a:pt x="2714" y="10350"/>
                    <a:pt x="2770" y="10613"/>
                  </a:cubicBezTo>
                  <a:cubicBezTo>
                    <a:pt x="3071" y="12025"/>
                    <a:pt x="4604" y="12319"/>
                    <a:pt x="5619" y="12319"/>
                  </a:cubicBezTo>
                  <a:cubicBezTo>
                    <a:pt x="5983" y="12319"/>
                    <a:pt x="6280" y="12282"/>
                    <a:pt x="6431" y="12244"/>
                  </a:cubicBezTo>
                  <a:cubicBezTo>
                    <a:pt x="6597" y="12202"/>
                    <a:pt x="6804" y="12176"/>
                    <a:pt x="7017" y="12176"/>
                  </a:cubicBezTo>
                  <a:cubicBezTo>
                    <a:pt x="7636" y="12176"/>
                    <a:pt x="8301" y="12398"/>
                    <a:pt x="8138" y="13108"/>
                  </a:cubicBezTo>
                  <a:cubicBezTo>
                    <a:pt x="8131" y="13141"/>
                    <a:pt x="8122" y="13174"/>
                    <a:pt x="8111" y="13208"/>
                  </a:cubicBezTo>
                  <a:cubicBezTo>
                    <a:pt x="8095" y="13254"/>
                    <a:pt x="8078" y="13297"/>
                    <a:pt x="8058" y="13340"/>
                  </a:cubicBezTo>
                  <a:cubicBezTo>
                    <a:pt x="7735" y="14015"/>
                    <a:pt x="6738" y="14277"/>
                    <a:pt x="5894" y="14277"/>
                  </a:cubicBezTo>
                  <a:cubicBezTo>
                    <a:pt x="5575" y="14277"/>
                    <a:pt x="5279" y="14240"/>
                    <a:pt x="5049" y="14174"/>
                  </a:cubicBezTo>
                  <a:cubicBezTo>
                    <a:pt x="4692" y="14071"/>
                    <a:pt x="4115" y="13907"/>
                    <a:pt x="3485" y="13907"/>
                  </a:cubicBezTo>
                  <a:cubicBezTo>
                    <a:pt x="2848" y="13907"/>
                    <a:pt x="2157" y="14075"/>
                    <a:pt x="1585" y="14642"/>
                  </a:cubicBezTo>
                  <a:cubicBezTo>
                    <a:pt x="1326" y="14902"/>
                    <a:pt x="1090" y="15240"/>
                    <a:pt x="894" y="15685"/>
                  </a:cubicBezTo>
                  <a:cubicBezTo>
                    <a:pt x="817" y="15861"/>
                    <a:pt x="761" y="16034"/>
                    <a:pt x="728" y="16203"/>
                  </a:cubicBezTo>
                  <a:cubicBezTo>
                    <a:pt x="285" y="18309"/>
                    <a:pt x="3029" y="19724"/>
                    <a:pt x="5594" y="19881"/>
                  </a:cubicBezTo>
                  <a:cubicBezTo>
                    <a:pt x="5754" y="19890"/>
                    <a:pt x="5922" y="19895"/>
                    <a:pt x="6096" y="19895"/>
                  </a:cubicBezTo>
                  <a:cubicBezTo>
                    <a:pt x="8931" y="19895"/>
                    <a:pt x="13423" y="18576"/>
                    <a:pt x="13818" y="14426"/>
                  </a:cubicBezTo>
                  <a:cubicBezTo>
                    <a:pt x="14236" y="10019"/>
                    <a:pt x="11550" y="9012"/>
                    <a:pt x="11343" y="8593"/>
                  </a:cubicBezTo>
                  <a:cubicBezTo>
                    <a:pt x="11280" y="8467"/>
                    <a:pt x="11357" y="8354"/>
                    <a:pt x="11506" y="8188"/>
                  </a:cubicBezTo>
                  <a:cubicBezTo>
                    <a:pt x="11855" y="7810"/>
                    <a:pt x="12599" y="7155"/>
                    <a:pt x="12977" y="5405"/>
                  </a:cubicBezTo>
                  <a:cubicBezTo>
                    <a:pt x="13512" y="2944"/>
                    <a:pt x="11479" y="402"/>
                    <a:pt x="8487" y="57"/>
                  </a:cubicBezTo>
                  <a:cubicBezTo>
                    <a:pt x="8417" y="47"/>
                    <a:pt x="8347" y="40"/>
                    <a:pt x="8277" y="34"/>
                  </a:cubicBezTo>
                  <a:cubicBezTo>
                    <a:pt x="7996" y="12"/>
                    <a:pt x="7696" y="0"/>
                    <a:pt x="7383" y="0"/>
                  </a:cubicBezTo>
                  <a:close/>
                </a:path>
              </a:pathLst>
            </a:custGeom>
            <a:solidFill>
              <a:srgbClr val="FF33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2"/>
            <p:cNvSpPr/>
            <p:nvPr/>
          </p:nvSpPr>
          <p:spPr>
            <a:xfrm>
              <a:off x="4917101" y="1171576"/>
              <a:ext cx="548515" cy="142623"/>
            </a:xfrm>
            <a:custGeom>
              <a:avLst/>
              <a:gdLst/>
              <a:ahLst/>
              <a:cxnLst/>
              <a:rect l="l" t="t" r="r" b="b"/>
              <a:pathLst>
                <a:path w="7438" h="1934" extrusionOk="0">
                  <a:moveTo>
                    <a:pt x="5863" y="1"/>
                  </a:moveTo>
                  <a:cubicBezTo>
                    <a:pt x="5198" y="1"/>
                    <a:pt x="4377" y="256"/>
                    <a:pt x="3116" y="651"/>
                  </a:cubicBezTo>
                  <a:cubicBezTo>
                    <a:pt x="2524" y="838"/>
                    <a:pt x="1946" y="964"/>
                    <a:pt x="1438" y="964"/>
                  </a:cubicBezTo>
                  <a:cubicBezTo>
                    <a:pt x="837" y="964"/>
                    <a:pt x="332" y="791"/>
                    <a:pt x="0" y="329"/>
                  </a:cubicBezTo>
                  <a:lnTo>
                    <a:pt x="0" y="329"/>
                  </a:lnTo>
                  <a:cubicBezTo>
                    <a:pt x="206" y="1545"/>
                    <a:pt x="960" y="1934"/>
                    <a:pt x="1877" y="1934"/>
                  </a:cubicBezTo>
                  <a:cubicBezTo>
                    <a:pt x="3348" y="1934"/>
                    <a:pt x="5248" y="933"/>
                    <a:pt x="6025" y="714"/>
                  </a:cubicBezTo>
                  <a:cubicBezTo>
                    <a:pt x="6218" y="661"/>
                    <a:pt x="6384" y="638"/>
                    <a:pt x="6527" y="638"/>
                  </a:cubicBezTo>
                  <a:cubicBezTo>
                    <a:pt x="7101" y="638"/>
                    <a:pt x="7321" y="1007"/>
                    <a:pt x="7404" y="1252"/>
                  </a:cubicBezTo>
                  <a:cubicBezTo>
                    <a:pt x="7427" y="1196"/>
                    <a:pt x="7437" y="1137"/>
                    <a:pt x="7437" y="1070"/>
                  </a:cubicBezTo>
                  <a:cubicBezTo>
                    <a:pt x="7437" y="754"/>
                    <a:pt x="7168" y="363"/>
                    <a:pt x="6633" y="143"/>
                  </a:cubicBezTo>
                  <a:cubicBezTo>
                    <a:pt x="6390" y="44"/>
                    <a:pt x="6138" y="1"/>
                    <a:pt x="586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2"/>
            <p:cNvSpPr/>
            <p:nvPr/>
          </p:nvSpPr>
          <p:spPr>
            <a:xfrm>
              <a:off x="5116213" y="1571347"/>
              <a:ext cx="420641" cy="183994"/>
            </a:xfrm>
            <a:custGeom>
              <a:avLst/>
              <a:gdLst/>
              <a:ahLst/>
              <a:cxnLst/>
              <a:rect l="l" t="t" r="r" b="b"/>
              <a:pathLst>
                <a:path w="5704" h="2495" extrusionOk="0">
                  <a:moveTo>
                    <a:pt x="0" y="0"/>
                  </a:moveTo>
                  <a:lnTo>
                    <a:pt x="0" y="0"/>
                  </a:lnTo>
                  <a:cubicBezTo>
                    <a:pt x="302" y="1411"/>
                    <a:pt x="1837" y="1707"/>
                    <a:pt x="2850" y="1707"/>
                  </a:cubicBezTo>
                  <a:cubicBezTo>
                    <a:pt x="3215" y="1707"/>
                    <a:pt x="3511" y="1667"/>
                    <a:pt x="3661" y="1631"/>
                  </a:cubicBezTo>
                  <a:cubicBezTo>
                    <a:pt x="3827" y="1588"/>
                    <a:pt x="4036" y="1561"/>
                    <a:pt x="4248" y="1561"/>
                  </a:cubicBezTo>
                  <a:cubicBezTo>
                    <a:pt x="4803" y="1565"/>
                    <a:pt x="5392" y="1741"/>
                    <a:pt x="5395" y="2285"/>
                  </a:cubicBezTo>
                  <a:cubicBezTo>
                    <a:pt x="5395" y="2352"/>
                    <a:pt x="5384" y="2422"/>
                    <a:pt x="5368" y="2495"/>
                  </a:cubicBezTo>
                  <a:cubicBezTo>
                    <a:pt x="5611" y="2372"/>
                    <a:pt x="5703" y="2219"/>
                    <a:pt x="5703" y="2060"/>
                  </a:cubicBezTo>
                  <a:cubicBezTo>
                    <a:pt x="5703" y="1741"/>
                    <a:pt x="5335" y="1402"/>
                    <a:pt x="5096" y="1239"/>
                  </a:cubicBezTo>
                  <a:cubicBezTo>
                    <a:pt x="4700" y="970"/>
                    <a:pt x="4103" y="924"/>
                    <a:pt x="2402" y="728"/>
                  </a:cubicBezTo>
                  <a:cubicBezTo>
                    <a:pt x="1631" y="641"/>
                    <a:pt x="684" y="399"/>
                    <a:pt x="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5388112" y="788694"/>
              <a:ext cx="487307" cy="603898"/>
            </a:xfrm>
            <a:custGeom>
              <a:avLst/>
              <a:gdLst/>
              <a:ahLst/>
              <a:cxnLst/>
              <a:rect l="l" t="t" r="r" b="b"/>
              <a:pathLst>
                <a:path w="6608" h="8189" extrusionOk="0">
                  <a:moveTo>
                    <a:pt x="930" y="1"/>
                  </a:moveTo>
                  <a:cubicBezTo>
                    <a:pt x="632" y="1"/>
                    <a:pt x="319" y="11"/>
                    <a:pt x="0" y="34"/>
                  </a:cubicBezTo>
                  <a:cubicBezTo>
                    <a:pt x="266" y="429"/>
                    <a:pt x="2030" y="57"/>
                    <a:pt x="2947" y="465"/>
                  </a:cubicBezTo>
                  <a:cubicBezTo>
                    <a:pt x="3863" y="877"/>
                    <a:pt x="5205" y="1515"/>
                    <a:pt x="5683" y="3598"/>
                  </a:cubicBezTo>
                  <a:cubicBezTo>
                    <a:pt x="5770" y="3963"/>
                    <a:pt x="5803" y="4339"/>
                    <a:pt x="5803" y="4718"/>
                  </a:cubicBezTo>
                  <a:cubicBezTo>
                    <a:pt x="5806" y="6109"/>
                    <a:pt x="5325" y="7491"/>
                    <a:pt x="5049" y="8188"/>
                  </a:cubicBezTo>
                  <a:cubicBezTo>
                    <a:pt x="5398" y="7810"/>
                    <a:pt x="6142" y="7155"/>
                    <a:pt x="6520" y="5405"/>
                  </a:cubicBezTo>
                  <a:cubicBezTo>
                    <a:pt x="6580" y="5139"/>
                    <a:pt x="6607" y="4877"/>
                    <a:pt x="6607" y="4611"/>
                  </a:cubicBezTo>
                  <a:cubicBezTo>
                    <a:pt x="6607" y="2422"/>
                    <a:pt x="4700" y="362"/>
                    <a:pt x="2030" y="57"/>
                  </a:cubicBezTo>
                  <a:cubicBezTo>
                    <a:pt x="1960" y="47"/>
                    <a:pt x="1890" y="40"/>
                    <a:pt x="1820" y="34"/>
                  </a:cubicBezTo>
                  <a:cubicBezTo>
                    <a:pt x="1541" y="11"/>
                    <a:pt x="1242" y="1"/>
                    <a:pt x="93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4962085" y="1422382"/>
              <a:ext cx="972107" cy="833392"/>
            </a:xfrm>
            <a:custGeom>
              <a:avLst/>
              <a:gdLst/>
              <a:ahLst/>
              <a:cxnLst/>
              <a:rect l="l" t="t" r="r" b="b"/>
              <a:pathLst>
                <a:path w="13182" h="11301" extrusionOk="0">
                  <a:moveTo>
                    <a:pt x="10663" y="0"/>
                  </a:moveTo>
                  <a:cubicBezTo>
                    <a:pt x="10650" y="28"/>
                    <a:pt x="10646" y="51"/>
                    <a:pt x="10646" y="77"/>
                  </a:cubicBezTo>
                  <a:cubicBezTo>
                    <a:pt x="10646" y="476"/>
                    <a:pt x="11759" y="997"/>
                    <a:pt x="12155" y="1655"/>
                  </a:cubicBezTo>
                  <a:cubicBezTo>
                    <a:pt x="12576" y="2352"/>
                    <a:pt x="12690" y="3236"/>
                    <a:pt x="12812" y="4063"/>
                  </a:cubicBezTo>
                  <a:cubicBezTo>
                    <a:pt x="12829" y="4176"/>
                    <a:pt x="12835" y="4312"/>
                    <a:pt x="12835" y="4468"/>
                  </a:cubicBezTo>
                  <a:cubicBezTo>
                    <a:pt x="12835" y="5452"/>
                    <a:pt x="12457" y="7182"/>
                    <a:pt x="11135" y="8301"/>
                  </a:cubicBezTo>
                  <a:cubicBezTo>
                    <a:pt x="9979" y="9278"/>
                    <a:pt x="7571" y="9965"/>
                    <a:pt x="5265" y="9965"/>
                  </a:cubicBezTo>
                  <a:cubicBezTo>
                    <a:pt x="4508" y="9965"/>
                    <a:pt x="3764" y="9893"/>
                    <a:pt x="3080" y="9729"/>
                  </a:cubicBezTo>
                  <a:cubicBezTo>
                    <a:pt x="1589" y="9378"/>
                    <a:pt x="569" y="8504"/>
                    <a:pt x="48" y="7610"/>
                  </a:cubicBezTo>
                  <a:cubicBezTo>
                    <a:pt x="18" y="7763"/>
                    <a:pt x="1" y="7909"/>
                    <a:pt x="1" y="8055"/>
                  </a:cubicBezTo>
                  <a:cubicBezTo>
                    <a:pt x="1" y="9916"/>
                    <a:pt x="2535" y="11141"/>
                    <a:pt x="4914" y="11288"/>
                  </a:cubicBezTo>
                  <a:cubicBezTo>
                    <a:pt x="5073" y="11297"/>
                    <a:pt x="5242" y="11300"/>
                    <a:pt x="5418" y="11300"/>
                  </a:cubicBezTo>
                  <a:cubicBezTo>
                    <a:pt x="8252" y="11300"/>
                    <a:pt x="12743" y="9982"/>
                    <a:pt x="13138" y="5833"/>
                  </a:cubicBezTo>
                  <a:cubicBezTo>
                    <a:pt x="13168" y="5515"/>
                    <a:pt x="13181" y="5216"/>
                    <a:pt x="13181" y="4930"/>
                  </a:cubicBezTo>
                  <a:cubicBezTo>
                    <a:pt x="13181" y="1283"/>
                    <a:pt x="10856" y="389"/>
                    <a:pt x="1066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2"/>
            <p:cNvSpPr/>
            <p:nvPr/>
          </p:nvSpPr>
          <p:spPr>
            <a:xfrm>
              <a:off x="4987085" y="988542"/>
              <a:ext cx="174481" cy="131119"/>
            </a:xfrm>
            <a:custGeom>
              <a:avLst/>
              <a:gdLst/>
              <a:ahLst/>
              <a:cxnLst/>
              <a:rect l="l" t="t" r="r" b="b"/>
              <a:pathLst>
                <a:path w="2366" h="1778" extrusionOk="0">
                  <a:moveTo>
                    <a:pt x="1867" y="0"/>
                  </a:moveTo>
                  <a:cubicBezTo>
                    <a:pt x="1844" y="0"/>
                    <a:pt x="1820" y="5"/>
                    <a:pt x="1797" y="15"/>
                  </a:cubicBezTo>
                  <a:cubicBezTo>
                    <a:pt x="1711" y="54"/>
                    <a:pt x="1675" y="154"/>
                    <a:pt x="1711" y="237"/>
                  </a:cubicBezTo>
                  <a:cubicBezTo>
                    <a:pt x="1788" y="410"/>
                    <a:pt x="1944" y="918"/>
                    <a:pt x="1762" y="1200"/>
                  </a:cubicBezTo>
                  <a:cubicBezTo>
                    <a:pt x="1658" y="1359"/>
                    <a:pt x="1449" y="1439"/>
                    <a:pt x="1144" y="1439"/>
                  </a:cubicBezTo>
                  <a:cubicBezTo>
                    <a:pt x="888" y="1439"/>
                    <a:pt x="715" y="1370"/>
                    <a:pt x="609" y="1230"/>
                  </a:cubicBezTo>
                  <a:cubicBezTo>
                    <a:pt x="413" y="971"/>
                    <a:pt x="489" y="499"/>
                    <a:pt x="536" y="340"/>
                  </a:cubicBezTo>
                  <a:cubicBezTo>
                    <a:pt x="562" y="251"/>
                    <a:pt x="512" y="157"/>
                    <a:pt x="422" y="131"/>
                  </a:cubicBezTo>
                  <a:cubicBezTo>
                    <a:pt x="406" y="126"/>
                    <a:pt x="390" y="124"/>
                    <a:pt x="375" y="124"/>
                  </a:cubicBezTo>
                  <a:cubicBezTo>
                    <a:pt x="302" y="124"/>
                    <a:pt x="235" y="173"/>
                    <a:pt x="213" y="243"/>
                  </a:cubicBezTo>
                  <a:cubicBezTo>
                    <a:pt x="203" y="274"/>
                    <a:pt x="1" y="984"/>
                    <a:pt x="339" y="1433"/>
                  </a:cubicBezTo>
                  <a:cubicBezTo>
                    <a:pt x="509" y="1662"/>
                    <a:pt x="781" y="1778"/>
                    <a:pt x="1144" y="1778"/>
                  </a:cubicBezTo>
                  <a:cubicBezTo>
                    <a:pt x="1572" y="1778"/>
                    <a:pt x="1874" y="1646"/>
                    <a:pt x="2044" y="1386"/>
                  </a:cubicBezTo>
                  <a:cubicBezTo>
                    <a:pt x="2366" y="891"/>
                    <a:pt x="2033" y="134"/>
                    <a:pt x="2021" y="101"/>
                  </a:cubicBezTo>
                  <a:cubicBezTo>
                    <a:pt x="1994" y="37"/>
                    <a:pt x="1932" y="0"/>
                    <a:pt x="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2"/>
            <p:cNvSpPr/>
            <p:nvPr/>
          </p:nvSpPr>
          <p:spPr>
            <a:xfrm>
              <a:off x="5490249" y="970032"/>
              <a:ext cx="174186" cy="131045"/>
            </a:xfrm>
            <a:custGeom>
              <a:avLst/>
              <a:gdLst/>
              <a:ahLst/>
              <a:cxnLst/>
              <a:rect l="l" t="t" r="r" b="b"/>
              <a:pathLst>
                <a:path w="2362" h="1777" extrusionOk="0">
                  <a:moveTo>
                    <a:pt x="1866" y="0"/>
                  </a:moveTo>
                  <a:cubicBezTo>
                    <a:pt x="1843" y="0"/>
                    <a:pt x="1820" y="5"/>
                    <a:pt x="1798" y="16"/>
                  </a:cubicBezTo>
                  <a:cubicBezTo>
                    <a:pt x="1711" y="53"/>
                    <a:pt x="1671" y="152"/>
                    <a:pt x="1711" y="238"/>
                  </a:cubicBezTo>
                  <a:cubicBezTo>
                    <a:pt x="1787" y="411"/>
                    <a:pt x="1943" y="920"/>
                    <a:pt x="1758" y="1202"/>
                  </a:cubicBezTo>
                  <a:cubicBezTo>
                    <a:pt x="1655" y="1358"/>
                    <a:pt x="1448" y="1438"/>
                    <a:pt x="1140" y="1438"/>
                  </a:cubicBezTo>
                  <a:cubicBezTo>
                    <a:pt x="887" y="1438"/>
                    <a:pt x="711" y="1371"/>
                    <a:pt x="605" y="1229"/>
                  </a:cubicBezTo>
                  <a:cubicBezTo>
                    <a:pt x="412" y="969"/>
                    <a:pt x="489" y="498"/>
                    <a:pt x="535" y="338"/>
                  </a:cubicBezTo>
                  <a:cubicBezTo>
                    <a:pt x="562" y="249"/>
                    <a:pt x="508" y="156"/>
                    <a:pt x="419" y="129"/>
                  </a:cubicBezTo>
                  <a:cubicBezTo>
                    <a:pt x="404" y="125"/>
                    <a:pt x="389" y="124"/>
                    <a:pt x="375" y="124"/>
                  </a:cubicBezTo>
                  <a:cubicBezTo>
                    <a:pt x="300" y="124"/>
                    <a:pt x="231" y="170"/>
                    <a:pt x="210" y="246"/>
                  </a:cubicBezTo>
                  <a:cubicBezTo>
                    <a:pt x="203" y="275"/>
                    <a:pt x="1" y="983"/>
                    <a:pt x="335" y="1431"/>
                  </a:cubicBezTo>
                  <a:cubicBezTo>
                    <a:pt x="508" y="1661"/>
                    <a:pt x="778" y="1777"/>
                    <a:pt x="1140" y="1777"/>
                  </a:cubicBezTo>
                  <a:cubicBezTo>
                    <a:pt x="1571" y="1777"/>
                    <a:pt x="1874" y="1644"/>
                    <a:pt x="2043" y="1385"/>
                  </a:cubicBezTo>
                  <a:cubicBezTo>
                    <a:pt x="2362" y="890"/>
                    <a:pt x="2033" y="132"/>
                    <a:pt x="2017" y="99"/>
                  </a:cubicBezTo>
                  <a:cubicBezTo>
                    <a:pt x="1990" y="38"/>
                    <a:pt x="192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2"/>
            <p:cNvSpPr/>
            <p:nvPr/>
          </p:nvSpPr>
          <p:spPr>
            <a:xfrm>
              <a:off x="5177938" y="1068924"/>
              <a:ext cx="272930" cy="101768"/>
            </a:xfrm>
            <a:custGeom>
              <a:avLst/>
              <a:gdLst/>
              <a:ahLst/>
              <a:cxnLst/>
              <a:rect l="l" t="t" r="r" b="b"/>
              <a:pathLst>
                <a:path w="3701" h="1380" extrusionOk="0">
                  <a:moveTo>
                    <a:pt x="0" y="1"/>
                  </a:moveTo>
                  <a:lnTo>
                    <a:pt x="0" y="1"/>
                  </a:lnTo>
                  <a:cubicBezTo>
                    <a:pt x="146" y="635"/>
                    <a:pt x="598" y="1379"/>
                    <a:pt x="1917" y="1379"/>
                  </a:cubicBezTo>
                  <a:cubicBezTo>
                    <a:pt x="2986" y="1376"/>
                    <a:pt x="3474" y="824"/>
                    <a:pt x="3701" y="266"/>
                  </a:cubicBezTo>
                  <a:lnTo>
                    <a:pt x="3701" y="266"/>
                  </a:lnTo>
                  <a:cubicBezTo>
                    <a:pt x="3539" y="305"/>
                    <a:pt x="3402" y="321"/>
                    <a:pt x="3287" y="321"/>
                  </a:cubicBezTo>
                  <a:cubicBezTo>
                    <a:pt x="2827" y="321"/>
                    <a:pt x="2714" y="70"/>
                    <a:pt x="2714" y="70"/>
                  </a:cubicBezTo>
                  <a:cubicBezTo>
                    <a:pt x="2714" y="70"/>
                    <a:pt x="2601" y="379"/>
                    <a:pt x="1910" y="436"/>
                  </a:cubicBezTo>
                  <a:cubicBezTo>
                    <a:pt x="1870" y="439"/>
                    <a:pt x="1831" y="441"/>
                    <a:pt x="1795" y="441"/>
                  </a:cubicBezTo>
                  <a:cubicBezTo>
                    <a:pt x="1219" y="441"/>
                    <a:pt x="1196" y="70"/>
                    <a:pt x="1196" y="70"/>
                  </a:cubicBezTo>
                  <a:lnTo>
                    <a:pt x="1143" y="57"/>
                  </a:lnTo>
                  <a:cubicBezTo>
                    <a:pt x="1060" y="183"/>
                    <a:pt x="877" y="389"/>
                    <a:pt x="549" y="406"/>
                  </a:cubicBezTo>
                  <a:cubicBezTo>
                    <a:pt x="537" y="406"/>
                    <a:pt x="525" y="407"/>
                    <a:pt x="514" y="407"/>
                  </a:cubicBezTo>
                  <a:cubicBezTo>
                    <a:pt x="152" y="407"/>
                    <a:pt x="33" y="11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5378009" y="1004028"/>
              <a:ext cx="89748" cy="88641"/>
            </a:xfrm>
            <a:custGeom>
              <a:avLst/>
              <a:gdLst/>
              <a:ahLst/>
              <a:cxnLst/>
              <a:rect l="l" t="t" r="r" b="b"/>
              <a:pathLst>
                <a:path w="1217" h="1202" extrusionOk="0">
                  <a:moveTo>
                    <a:pt x="1" y="1"/>
                  </a:moveTo>
                  <a:lnTo>
                    <a:pt x="1" y="950"/>
                  </a:lnTo>
                  <a:cubicBezTo>
                    <a:pt x="1" y="950"/>
                    <a:pt x="114" y="1201"/>
                    <a:pt x="574" y="1201"/>
                  </a:cubicBezTo>
                  <a:cubicBezTo>
                    <a:pt x="689" y="1201"/>
                    <a:pt x="826" y="1185"/>
                    <a:pt x="988" y="1146"/>
                  </a:cubicBezTo>
                  <a:cubicBezTo>
                    <a:pt x="1217" y="579"/>
                    <a:pt x="1167" y="1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5262155" y="1004028"/>
              <a:ext cx="115927" cy="97417"/>
            </a:xfrm>
            <a:custGeom>
              <a:avLst/>
              <a:gdLst/>
              <a:ahLst/>
              <a:cxnLst/>
              <a:rect l="l" t="t" r="r" b="b"/>
              <a:pathLst>
                <a:path w="1572" h="1321" extrusionOk="0">
                  <a:moveTo>
                    <a:pt x="54" y="1"/>
                  </a:moveTo>
                  <a:lnTo>
                    <a:pt x="54" y="838"/>
                  </a:lnTo>
                  <a:cubicBezTo>
                    <a:pt x="54" y="838"/>
                    <a:pt x="37" y="881"/>
                    <a:pt x="1" y="937"/>
                  </a:cubicBezTo>
                  <a:lnTo>
                    <a:pt x="54" y="950"/>
                  </a:lnTo>
                  <a:cubicBezTo>
                    <a:pt x="54" y="950"/>
                    <a:pt x="77" y="1321"/>
                    <a:pt x="653" y="1321"/>
                  </a:cubicBezTo>
                  <a:cubicBezTo>
                    <a:pt x="689" y="1321"/>
                    <a:pt x="728" y="1319"/>
                    <a:pt x="768" y="1316"/>
                  </a:cubicBezTo>
                  <a:cubicBezTo>
                    <a:pt x="1459" y="1259"/>
                    <a:pt x="1572" y="950"/>
                    <a:pt x="1572" y="950"/>
                  </a:cubicBezTo>
                  <a:lnTo>
                    <a:pt x="1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5170342" y="1004028"/>
              <a:ext cx="95868" cy="94910"/>
            </a:xfrm>
            <a:custGeom>
              <a:avLst/>
              <a:gdLst/>
              <a:ahLst/>
              <a:cxnLst/>
              <a:rect l="l" t="t" r="r" b="b"/>
              <a:pathLst>
                <a:path w="1300" h="1287" extrusionOk="0">
                  <a:moveTo>
                    <a:pt x="57" y="1"/>
                  </a:moveTo>
                  <a:cubicBezTo>
                    <a:pt x="57" y="1"/>
                    <a:pt x="0" y="386"/>
                    <a:pt x="94" y="838"/>
                  </a:cubicBezTo>
                  <a:cubicBezTo>
                    <a:pt x="94" y="838"/>
                    <a:pt x="97" y="854"/>
                    <a:pt x="103" y="881"/>
                  </a:cubicBezTo>
                  <a:cubicBezTo>
                    <a:pt x="136" y="990"/>
                    <a:pt x="255" y="1287"/>
                    <a:pt x="617" y="1287"/>
                  </a:cubicBezTo>
                  <a:cubicBezTo>
                    <a:pt x="628" y="1287"/>
                    <a:pt x="640" y="1286"/>
                    <a:pt x="652" y="1286"/>
                  </a:cubicBezTo>
                  <a:cubicBezTo>
                    <a:pt x="980" y="1269"/>
                    <a:pt x="1163" y="1063"/>
                    <a:pt x="1246" y="937"/>
                  </a:cubicBezTo>
                  <a:cubicBezTo>
                    <a:pt x="1282" y="881"/>
                    <a:pt x="1299" y="838"/>
                    <a:pt x="1299" y="838"/>
                  </a:cubicBezTo>
                  <a:lnTo>
                    <a:pt x="1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4956776" y="1138981"/>
              <a:ext cx="106783" cy="86503"/>
            </a:xfrm>
            <a:custGeom>
              <a:avLst/>
              <a:gdLst/>
              <a:ahLst/>
              <a:cxnLst/>
              <a:rect l="l" t="t" r="r" b="b"/>
              <a:pathLst>
                <a:path w="1448" h="1173" extrusionOk="0">
                  <a:moveTo>
                    <a:pt x="724" y="0"/>
                  </a:moveTo>
                  <a:cubicBezTo>
                    <a:pt x="322" y="0"/>
                    <a:pt x="0" y="263"/>
                    <a:pt x="0" y="585"/>
                  </a:cubicBezTo>
                  <a:cubicBezTo>
                    <a:pt x="0" y="911"/>
                    <a:pt x="322" y="1173"/>
                    <a:pt x="724" y="1173"/>
                  </a:cubicBezTo>
                  <a:cubicBezTo>
                    <a:pt x="1126" y="1173"/>
                    <a:pt x="1448" y="911"/>
                    <a:pt x="1448" y="585"/>
                  </a:cubicBezTo>
                  <a:cubicBezTo>
                    <a:pt x="1448" y="263"/>
                    <a:pt x="1126" y="0"/>
                    <a:pt x="72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5593124" y="1111548"/>
              <a:ext cx="106857" cy="86798"/>
            </a:xfrm>
            <a:custGeom>
              <a:avLst/>
              <a:gdLst/>
              <a:ahLst/>
              <a:cxnLst/>
              <a:rect l="l" t="t" r="r" b="b"/>
              <a:pathLst>
                <a:path w="1449" h="1177" extrusionOk="0">
                  <a:moveTo>
                    <a:pt x="725" y="1"/>
                  </a:moveTo>
                  <a:cubicBezTo>
                    <a:pt x="326" y="1"/>
                    <a:pt x="1" y="263"/>
                    <a:pt x="1" y="588"/>
                  </a:cubicBezTo>
                  <a:cubicBezTo>
                    <a:pt x="1" y="910"/>
                    <a:pt x="326" y="1177"/>
                    <a:pt x="725" y="1177"/>
                  </a:cubicBezTo>
                  <a:cubicBezTo>
                    <a:pt x="1126" y="1177"/>
                    <a:pt x="1448" y="910"/>
                    <a:pt x="1448" y="588"/>
                  </a:cubicBezTo>
                  <a:cubicBezTo>
                    <a:pt x="1448" y="263"/>
                    <a:pt x="1126" y="1"/>
                    <a:pt x="72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2"/>
          <p:cNvGrpSpPr/>
          <p:nvPr/>
        </p:nvGrpSpPr>
        <p:grpSpPr>
          <a:xfrm>
            <a:off x="1654087" y="3400078"/>
            <a:ext cx="699706" cy="841556"/>
            <a:chOff x="3368409" y="1154615"/>
            <a:chExt cx="994364" cy="1195950"/>
          </a:xfrm>
        </p:grpSpPr>
        <p:sp>
          <p:nvSpPr>
            <p:cNvPr id="517" name="Google Shape;517;p22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2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2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2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2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E95B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2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2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2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2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2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2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2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2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" name="Subtitle 6">
            <a:extLst>
              <a:ext uri="{FF2B5EF4-FFF2-40B4-BE49-F238E27FC236}">
                <a16:creationId xmlns:a16="http://schemas.microsoft.com/office/drawing/2014/main" id="{341B7136-EFD8-4438-8409-0008ADCC9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33065" y="2544470"/>
            <a:ext cx="10427424" cy="784000"/>
          </a:xfrm>
          <a:prstGeom prst="roundRect">
            <a:avLst>
              <a:gd name="adj" fmla="val 23609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 sz="3000" dirty="0" err="1">
                <a:latin typeface="+mn-lt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biểu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tượng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về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mét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khối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,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biết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đọc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và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viết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đúng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mét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+mn-lt"/>
                <a:cs typeface="Calibri" panose="020F0502020204030204" pitchFamily="34" charset="0"/>
              </a:rPr>
              <a:t>khối</a:t>
            </a:r>
            <a:r>
              <a:rPr lang="en-US" sz="3000" dirty="0">
                <a:latin typeface="+mn-lt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468" name="Google Shape;468;p22"/>
          <p:cNvGrpSpPr/>
          <p:nvPr/>
        </p:nvGrpSpPr>
        <p:grpSpPr>
          <a:xfrm>
            <a:off x="1263299" y="1962892"/>
            <a:ext cx="539531" cy="933639"/>
            <a:chOff x="1689271" y="684050"/>
            <a:chExt cx="959791" cy="1660885"/>
          </a:xfrm>
        </p:grpSpPr>
        <p:sp>
          <p:nvSpPr>
            <p:cNvPr id="469" name="Google Shape;469;p22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2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2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2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2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2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2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2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2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2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2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2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2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3747;p73">
            <a:extLst>
              <a:ext uri="{FF2B5EF4-FFF2-40B4-BE49-F238E27FC236}">
                <a16:creationId xmlns:a16="http://schemas.microsoft.com/office/drawing/2014/main" id="{E2BE3B68-2BFF-4256-8947-82814207891F}"/>
              </a:ext>
            </a:extLst>
          </p:cNvPr>
          <p:cNvGrpSpPr/>
          <p:nvPr/>
        </p:nvGrpSpPr>
        <p:grpSpPr>
          <a:xfrm rot="20484839" flipH="1">
            <a:off x="1089513" y="5771087"/>
            <a:ext cx="609998" cy="749236"/>
            <a:chOff x="4257150" y="439500"/>
            <a:chExt cx="496378" cy="634217"/>
          </a:xfrm>
        </p:grpSpPr>
        <p:sp>
          <p:nvSpPr>
            <p:cNvPr id="141" name="Google Shape;3748;p73">
              <a:extLst>
                <a:ext uri="{FF2B5EF4-FFF2-40B4-BE49-F238E27FC236}">
                  <a16:creationId xmlns:a16="http://schemas.microsoft.com/office/drawing/2014/main" id="{91EF51D1-B6C3-420D-A9A2-B629DFEF0BF5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749;p73">
              <a:extLst>
                <a:ext uri="{FF2B5EF4-FFF2-40B4-BE49-F238E27FC236}">
                  <a16:creationId xmlns:a16="http://schemas.microsoft.com/office/drawing/2014/main" id="{E863384C-387E-4B4B-B595-5A72CDBC7EFB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750;p73">
              <a:extLst>
                <a:ext uri="{FF2B5EF4-FFF2-40B4-BE49-F238E27FC236}">
                  <a16:creationId xmlns:a16="http://schemas.microsoft.com/office/drawing/2014/main" id="{0485E0AC-41D1-41FF-8805-DD66BE6760F1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751;p73">
              <a:extLst>
                <a:ext uri="{FF2B5EF4-FFF2-40B4-BE49-F238E27FC236}">
                  <a16:creationId xmlns:a16="http://schemas.microsoft.com/office/drawing/2014/main" id="{C61472B0-EEB3-4DF7-BEBE-6F68C2225A64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752;p73">
              <a:extLst>
                <a:ext uri="{FF2B5EF4-FFF2-40B4-BE49-F238E27FC236}">
                  <a16:creationId xmlns:a16="http://schemas.microsoft.com/office/drawing/2014/main" id="{E6B9DB52-C6FC-44EC-9873-CFB915B38BF5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753;p73">
              <a:extLst>
                <a:ext uri="{FF2B5EF4-FFF2-40B4-BE49-F238E27FC236}">
                  <a16:creationId xmlns:a16="http://schemas.microsoft.com/office/drawing/2014/main" id="{8E089293-97F8-4EE1-A013-2809DECD2695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754;p73">
              <a:extLst>
                <a:ext uri="{FF2B5EF4-FFF2-40B4-BE49-F238E27FC236}">
                  <a16:creationId xmlns:a16="http://schemas.microsoft.com/office/drawing/2014/main" id="{9ADA5E76-FD0E-4BA5-94BD-4BA12EF9565E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build="p" animBg="1"/>
      <p:bldP spid="138" grpId="0" build="p" animBg="1"/>
      <p:bldP spid="137" grpId="0" build="p" animBg="1"/>
      <p:bldP spid="7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158">
            <a:extLst>
              <a:ext uri="{FF2B5EF4-FFF2-40B4-BE49-F238E27FC236}">
                <a16:creationId xmlns:a16="http://schemas.microsoft.com/office/drawing/2014/main" id="{6505CA0E-6183-418A-8805-A3E3F4144B10}"/>
              </a:ext>
            </a:extLst>
          </p:cNvPr>
          <p:cNvGrpSpPr>
            <a:grpSpLocks/>
          </p:cNvGrpSpPr>
          <p:nvPr/>
        </p:nvGrpSpPr>
        <p:grpSpPr bwMode="auto">
          <a:xfrm>
            <a:off x="1182594" y="1993351"/>
            <a:ext cx="4114800" cy="2057400"/>
            <a:chOff x="1200" y="2208"/>
            <a:chExt cx="2592" cy="1296"/>
          </a:xfrm>
        </p:grpSpPr>
        <p:sp>
          <p:nvSpPr>
            <p:cNvPr id="260" name="AutoShape 159">
              <a:extLst>
                <a:ext uri="{FF2B5EF4-FFF2-40B4-BE49-F238E27FC236}">
                  <a16:creationId xmlns:a16="http://schemas.microsoft.com/office/drawing/2014/main" id="{CAA3C73C-BFA2-421A-87C4-EF6876E0B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208"/>
              <a:ext cx="2592" cy="1296"/>
            </a:xfrm>
            <a:prstGeom prst="cube">
              <a:avLst>
                <a:gd name="adj" fmla="val 34509"/>
              </a:avLst>
            </a:prstGeom>
            <a:solidFill>
              <a:srgbClr val="CCFFFF"/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1" name="AutoShape 160">
              <a:extLst>
                <a:ext uri="{FF2B5EF4-FFF2-40B4-BE49-F238E27FC236}">
                  <a16:creationId xmlns:a16="http://schemas.microsoft.com/office/drawing/2014/main" id="{068B6774-607E-4513-9F56-25EA705AA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3064"/>
              <a:ext cx="2592" cy="440"/>
            </a:xfrm>
            <a:prstGeom prst="parallelogram">
              <a:avLst>
                <a:gd name="adj" fmla="val 101645"/>
              </a:avLst>
            </a:prstGeom>
            <a:noFill/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2" name="Line 161">
              <a:extLst>
                <a:ext uri="{FF2B5EF4-FFF2-40B4-BE49-F238E27FC236}">
                  <a16:creationId xmlns:a16="http://schemas.microsoft.com/office/drawing/2014/main" id="{C229F831-DD10-410E-93B5-4DF574915B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48" y="2208"/>
              <a:ext cx="0" cy="864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63" name="Group 163">
            <a:extLst>
              <a:ext uri="{FF2B5EF4-FFF2-40B4-BE49-F238E27FC236}">
                <a16:creationId xmlns:a16="http://schemas.microsoft.com/office/drawing/2014/main" id="{A5DA8AA2-B9FB-4ACA-A1F3-3C0B01B12E14}"/>
              </a:ext>
            </a:extLst>
          </p:cNvPr>
          <p:cNvGrpSpPr>
            <a:grpSpLocks/>
          </p:cNvGrpSpPr>
          <p:nvPr/>
        </p:nvGrpSpPr>
        <p:grpSpPr bwMode="auto">
          <a:xfrm>
            <a:off x="1639794" y="2679151"/>
            <a:ext cx="914400" cy="914400"/>
            <a:chOff x="1584" y="1104"/>
            <a:chExt cx="2448" cy="2456"/>
          </a:xfrm>
        </p:grpSpPr>
        <p:sp>
          <p:nvSpPr>
            <p:cNvPr id="264" name="AutoShape 164">
              <a:extLst>
                <a:ext uri="{FF2B5EF4-FFF2-40B4-BE49-F238E27FC236}">
                  <a16:creationId xmlns:a16="http://schemas.microsoft.com/office/drawing/2014/main" id="{B582D924-75F0-419D-A4D9-6DAC82D15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5" name="Line 165">
              <a:extLst>
                <a:ext uri="{FF2B5EF4-FFF2-40B4-BE49-F238E27FC236}">
                  <a16:creationId xmlns:a16="http://schemas.microsoft.com/office/drawing/2014/main" id="{8237D811-5C72-492B-9958-CAB54FEEF9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AutoShape 166">
              <a:extLst>
                <a:ext uri="{FF2B5EF4-FFF2-40B4-BE49-F238E27FC236}">
                  <a16:creationId xmlns:a16="http://schemas.microsoft.com/office/drawing/2014/main" id="{AC27C737-C4D7-4664-AAA2-88C9D0E24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67" name="Group 167">
            <a:extLst>
              <a:ext uri="{FF2B5EF4-FFF2-40B4-BE49-F238E27FC236}">
                <a16:creationId xmlns:a16="http://schemas.microsoft.com/office/drawing/2014/main" id="{78B79281-C45E-4226-B7BB-1EB919E59F53}"/>
              </a:ext>
            </a:extLst>
          </p:cNvPr>
          <p:cNvGrpSpPr>
            <a:grpSpLocks/>
          </p:cNvGrpSpPr>
          <p:nvPr/>
        </p:nvGrpSpPr>
        <p:grpSpPr bwMode="auto">
          <a:xfrm>
            <a:off x="2325594" y="2679151"/>
            <a:ext cx="914400" cy="914400"/>
            <a:chOff x="1584" y="1104"/>
            <a:chExt cx="2448" cy="2456"/>
          </a:xfrm>
        </p:grpSpPr>
        <p:sp>
          <p:nvSpPr>
            <p:cNvPr id="268" name="AutoShape 168">
              <a:extLst>
                <a:ext uri="{FF2B5EF4-FFF2-40B4-BE49-F238E27FC236}">
                  <a16:creationId xmlns:a16="http://schemas.microsoft.com/office/drawing/2014/main" id="{B2DCEA48-BD16-4D1F-8D3F-7F33C1668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69" name="Line 169">
              <a:extLst>
                <a:ext uri="{FF2B5EF4-FFF2-40B4-BE49-F238E27FC236}">
                  <a16:creationId xmlns:a16="http://schemas.microsoft.com/office/drawing/2014/main" id="{56C9ADCF-B6A9-4E56-8801-5ABCBE6451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AutoShape 170">
              <a:extLst>
                <a:ext uri="{FF2B5EF4-FFF2-40B4-BE49-F238E27FC236}">
                  <a16:creationId xmlns:a16="http://schemas.microsoft.com/office/drawing/2014/main" id="{6D56BC99-D968-466D-B375-64BC2C12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1" name="Group 171">
            <a:extLst>
              <a:ext uri="{FF2B5EF4-FFF2-40B4-BE49-F238E27FC236}">
                <a16:creationId xmlns:a16="http://schemas.microsoft.com/office/drawing/2014/main" id="{5ADED4F0-390B-45EC-BBE1-776B941B196D}"/>
              </a:ext>
            </a:extLst>
          </p:cNvPr>
          <p:cNvGrpSpPr>
            <a:grpSpLocks/>
          </p:cNvGrpSpPr>
          <p:nvPr/>
        </p:nvGrpSpPr>
        <p:grpSpPr bwMode="auto">
          <a:xfrm>
            <a:off x="3011394" y="2679151"/>
            <a:ext cx="914400" cy="914400"/>
            <a:chOff x="1584" y="1104"/>
            <a:chExt cx="2448" cy="2456"/>
          </a:xfrm>
        </p:grpSpPr>
        <p:sp>
          <p:nvSpPr>
            <p:cNvPr id="272" name="AutoShape 172">
              <a:extLst>
                <a:ext uri="{FF2B5EF4-FFF2-40B4-BE49-F238E27FC236}">
                  <a16:creationId xmlns:a16="http://schemas.microsoft.com/office/drawing/2014/main" id="{BC351BDE-718C-4EFA-8FEA-7847AA2020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73" name="Line 173">
              <a:extLst>
                <a:ext uri="{FF2B5EF4-FFF2-40B4-BE49-F238E27FC236}">
                  <a16:creationId xmlns:a16="http://schemas.microsoft.com/office/drawing/2014/main" id="{EDB981D0-1769-4D26-A7B8-6DF0CFEEAF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AutoShape 174">
              <a:extLst>
                <a:ext uri="{FF2B5EF4-FFF2-40B4-BE49-F238E27FC236}">
                  <a16:creationId xmlns:a16="http://schemas.microsoft.com/office/drawing/2014/main" id="{C0540D9E-B7F3-4C1E-9F91-0DDD6EB64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5" name="Group 175">
            <a:extLst>
              <a:ext uri="{FF2B5EF4-FFF2-40B4-BE49-F238E27FC236}">
                <a16:creationId xmlns:a16="http://schemas.microsoft.com/office/drawing/2014/main" id="{22E93D99-FE7F-4868-8CFC-EAC04D3445F1}"/>
              </a:ext>
            </a:extLst>
          </p:cNvPr>
          <p:cNvGrpSpPr>
            <a:grpSpLocks/>
          </p:cNvGrpSpPr>
          <p:nvPr/>
        </p:nvGrpSpPr>
        <p:grpSpPr bwMode="auto">
          <a:xfrm>
            <a:off x="3697194" y="2679151"/>
            <a:ext cx="914400" cy="914400"/>
            <a:chOff x="1584" y="1104"/>
            <a:chExt cx="2448" cy="2456"/>
          </a:xfrm>
        </p:grpSpPr>
        <p:sp>
          <p:nvSpPr>
            <p:cNvPr id="276" name="AutoShape 176">
              <a:extLst>
                <a:ext uri="{FF2B5EF4-FFF2-40B4-BE49-F238E27FC236}">
                  <a16:creationId xmlns:a16="http://schemas.microsoft.com/office/drawing/2014/main" id="{250EC536-CFF8-487A-9AC0-9DB8BB60BE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77" name="Line 177">
              <a:extLst>
                <a:ext uri="{FF2B5EF4-FFF2-40B4-BE49-F238E27FC236}">
                  <a16:creationId xmlns:a16="http://schemas.microsoft.com/office/drawing/2014/main" id="{299E5F86-AE16-40E9-928B-2147648CF1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AutoShape 178">
              <a:extLst>
                <a:ext uri="{FF2B5EF4-FFF2-40B4-BE49-F238E27FC236}">
                  <a16:creationId xmlns:a16="http://schemas.microsoft.com/office/drawing/2014/main" id="{1A5BDD92-5E8F-47EB-8F19-117A686CB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79" name="Group 179">
            <a:extLst>
              <a:ext uri="{FF2B5EF4-FFF2-40B4-BE49-F238E27FC236}">
                <a16:creationId xmlns:a16="http://schemas.microsoft.com/office/drawing/2014/main" id="{6236F62A-92BA-43B1-BDE8-E9E30D20CA92}"/>
              </a:ext>
            </a:extLst>
          </p:cNvPr>
          <p:cNvGrpSpPr>
            <a:grpSpLocks/>
          </p:cNvGrpSpPr>
          <p:nvPr/>
        </p:nvGrpSpPr>
        <p:grpSpPr bwMode="auto">
          <a:xfrm>
            <a:off x="4382994" y="2679151"/>
            <a:ext cx="914400" cy="914400"/>
            <a:chOff x="1584" y="1104"/>
            <a:chExt cx="2448" cy="2456"/>
          </a:xfrm>
        </p:grpSpPr>
        <p:sp>
          <p:nvSpPr>
            <p:cNvPr id="280" name="AutoShape 180">
              <a:extLst>
                <a:ext uri="{FF2B5EF4-FFF2-40B4-BE49-F238E27FC236}">
                  <a16:creationId xmlns:a16="http://schemas.microsoft.com/office/drawing/2014/main" id="{0D4E0759-3130-4D6F-8D90-96E7A8154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81" name="Line 181">
              <a:extLst>
                <a:ext uri="{FF2B5EF4-FFF2-40B4-BE49-F238E27FC236}">
                  <a16:creationId xmlns:a16="http://schemas.microsoft.com/office/drawing/2014/main" id="{DD0FBC3A-959E-42B7-BB08-20CF6A915A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AutoShape 182">
              <a:extLst>
                <a:ext uri="{FF2B5EF4-FFF2-40B4-BE49-F238E27FC236}">
                  <a16:creationId xmlns:a16="http://schemas.microsoft.com/office/drawing/2014/main" id="{9AE45172-6F12-47A3-9224-8F15C98FD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3" name="Group 183">
            <a:extLst>
              <a:ext uri="{FF2B5EF4-FFF2-40B4-BE49-F238E27FC236}">
                <a16:creationId xmlns:a16="http://schemas.microsoft.com/office/drawing/2014/main" id="{86334A68-B3C2-4FD9-8E27-CB8A3CC62584}"/>
              </a:ext>
            </a:extLst>
          </p:cNvPr>
          <p:cNvGrpSpPr>
            <a:grpSpLocks/>
          </p:cNvGrpSpPr>
          <p:nvPr/>
        </p:nvGrpSpPr>
        <p:grpSpPr bwMode="auto">
          <a:xfrm>
            <a:off x="1411194" y="2907751"/>
            <a:ext cx="914400" cy="914400"/>
            <a:chOff x="1584" y="1104"/>
            <a:chExt cx="2448" cy="2456"/>
          </a:xfrm>
        </p:grpSpPr>
        <p:sp>
          <p:nvSpPr>
            <p:cNvPr id="284" name="AutoShape 184">
              <a:extLst>
                <a:ext uri="{FF2B5EF4-FFF2-40B4-BE49-F238E27FC236}">
                  <a16:creationId xmlns:a16="http://schemas.microsoft.com/office/drawing/2014/main" id="{7C187CE5-2378-4393-9F70-3E38A9CE9E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85" name="Line 185">
              <a:extLst>
                <a:ext uri="{FF2B5EF4-FFF2-40B4-BE49-F238E27FC236}">
                  <a16:creationId xmlns:a16="http://schemas.microsoft.com/office/drawing/2014/main" id="{8BDB53C6-6A84-4405-AD92-519944E3BB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AutoShape 186">
              <a:extLst>
                <a:ext uri="{FF2B5EF4-FFF2-40B4-BE49-F238E27FC236}">
                  <a16:creationId xmlns:a16="http://schemas.microsoft.com/office/drawing/2014/main" id="{A46F635F-4810-43BC-A0AD-0754E30349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87" name="Group 187">
            <a:extLst>
              <a:ext uri="{FF2B5EF4-FFF2-40B4-BE49-F238E27FC236}">
                <a16:creationId xmlns:a16="http://schemas.microsoft.com/office/drawing/2014/main" id="{544D56FB-B959-4B36-9908-B7BD1B8B7FBB}"/>
              </a:ext>
            </a:extLst>
          </p:cNvPr>
          <p:cNvGrpSpPr>
            <a:grpSpLocks/>
          </p:cNvGrpSpPr>
          <p:nvPr/>
        </p:nvGrpSpPr>
        <p:grpSpPr bwMode="auto">
          <a:xfrm>
            <a:off x="2096994" y="2907751"/>
            <a:ext cx="914400" cy="914400"/>
            <a:chOff x="1584" y="1104"/>
            <a:chExt cx="2448" cy="2456"/>
          </a:xfrm>
        </p:grpSpPr>
        <p:sp>
          <p:nvSpPr>
            <p:cNvPr id="288" name="AutoShape 188">
              <a:extLst>
                <a:ext uri="{FF2B5EF4-FFF2-40B4-BE49-F238E27FC236}">
                  <a16:creationId xmlns:a16="http://schemas.microsoft.com/office/drawing/2014/main" id="{51C813E6-9814-45B1-8210-26F981465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89" name="Line 189">
              <a:extLst>
                <a:ext uri="{FF2B5EF4-FFF2-40B4-BE49-F238E27FC236}">
                  <a16:creationId xmlns:a16="http://schemas.microsoft.com/office/drawing/2014/main" id="{43834F8F-B923-4FC2-9FBE-10BE7B57C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AutoShape 190">
              <a:extLst>
                <a:ext uri="{FF2B5EF4-FFF2-40B4-BE49-F238E27FC236}">
                  <a16:creationId xmlns:a16="http://schemas.microsoft.com/office/drawing/2014/main" id="{1FF6A771-A2A7-446E-B6A5-96A983924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1" name="Group 191">
            <a:extLst>
              <a:ext uri="{FF2B5EF4-FFF2-40B4-BE49-F238E27FC236}">
                <a16:creationId xmlns:a16="http://schemas.microsoft.com/office/drawing/2014/main" id="{77C626BD-F1F8-42DE-9341-3AD9FADFAD17}"/>
              </a:ext>
            </a:extLst>
          </p:cNvPr>
          <p:cNvGrpSpPr>
            <a:grpSpLocks/>
          </p:cNvGrpSpPr>
          <p:nvPr/>
        </p:nvGrpSpPr>
        <p:grpSpPr bwMode="auto">
          <a:xfrm>
            <a:off x="2782794" y="2907751"/>
            <a:ext cx="914400" cy="914400"/>
            <a:chOff x="1584" y="1104"/>
            <a:chExt cx="2448" cy="2456"/>
          </a:xfrm>
        </p:grpSpPr>
        <p:sp>
          <p:nvSpPr>
            <p:cNvPr id="292" name="AutoShape 192">
              <a:extLst>
                <a:ext uri="{FF2B5EF4-FFF2-40B4-BE49-F238E27FC236}">
                  <a16:creationId xmlns:a16="http://schemas.microsoft.com/office/drawing/2014/main" id="{42E47B91-56C6-4DC1-831F-904BCF886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93" name="Line 193">
              <a:extLst>
                <a:ext uri="{FF2B5EF4-FFF2-40B4-BE49-F238E27FC236}">
                  <a16:creationId xmlns:a16="http://schemas.microsoft.com/office/drawing/2014/main" id="{2F3BF3F4-8682-46F6-B896-29778C9BFA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AutoShape 194">
              <a:extLst>
                <a:ext uri="{FF2B5EF4-FFF2-40B4-BE49-F238E27FC236}">
                  <a16:creationId xmlns:a16="http://schemas.microsoft.com/office/drawing/2014/main" id="{74F10539-3AB4-4917-B298-3A2150755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5" name="Group 195">
            <a:extLst>
              <a:ext uri="{FF2B5EF4-FFF2-40B4-BE49-F238E27FC236}">
                <a16:creationId xmlns:a16="http://schemas.microsoft.com/office/drawing/2014/main" id="{946C7227-8304-469D-AACC-D0FBBD5D24C2}"/>
              </a:ext>
            </a:extLst>
          </p:cNvPr>
          <p:cNvGrpSpPr>
            <a:grpSpLocks/>
          </p:cNvGrpSpPr>
          <p:nvPr/>
        </p:nvGrpSpPr>
        <p:grpSpPr bwMode="auto">
          <a:xfrm>
            <a:off x="3468594" y="2907751"/>
            <a:ext cx="914400" cy="914400"/>
            <a:chOff x="1584" y="1104"/>
            <a:chExt cx="2448" cy="2456"/>
          </a:xfrm>
        </p:grpSpPr>
        <p:sp>
          <p:nvSpPr>
            <p:cNvPr id="296" name="AutoShape 196">
              <a:extLst>
                <a:ext uri="{FF2B5EF4-FFF2-40B4-BE49-F238E27FC236}">
                  <a16:creationId xmlns:a16="http://schemas.microsoft.com/office/drawing/2014/main" id="{77BB30CA-D223-4396-9421-B1AE1E4C2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297" name="Line 197">
              <a:extLst>
                <a:ext uri="{FF2B5EF4-FFF2-40B4-BE49-F238E27FC236}">
                  <a16:creationId xmlns:a16="http://schemas.microsoft.com/office/drawing/2014/main" id="{D1BDF068-4409-46C6-89DE-D9CBA7B749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AutoShape 198">
              <a:extLst>
                <a:ext uri="{FF2B5EF4-FFF2-40B4-BE49-F238E27FC236}">
                  <a16:creationId xmlns:a16="http://schemas.microsoft.com/office/drawing/2014/main" id="{0CBDDA09-C36C-4DAC-9A92-B869FB9B8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299" name="Group 199">
            <a:extLst>
              <a:ext uri="{FF2B5EF4-FFF2-40B4-BE49-F238E27FC236}">
                <a16:creationId xmlns:a16="http://schemas.microsoft.com/office/drawing/2014/main" id="{48358E2D-B3F8-440E-AF76-D3A746E38486}"/>
              </a:ext>
            </a:extLst>
          </p:cNvPr>
          <p:cNvGrpSpPr>
            <a:grpSpLocks/>
          </p:cNvGrpSpPr>
          <p:nvPr/>
        </p:nvGrpSpPr>
        <p:grpSpPr bwMode="auto">
          <a:xfrm>
            <a:off x="4154394" y="2907751"/>
            <a:ext cx="914400" cy="914400"/>
            <a:chOff x="1584" y="1104"/>
            <a:chExt cx="2448" cy="2456"/>
          </a:xfrm>
        </p:grpSpPr>
        <p:sp>
          <p:nvSpPr>
            <p:cNvPr id="300" name="AutoShape 200">
              <a:extLst>
                <a:ext uri="{FF2B5EF4-FFF2-40B4-BE49-F238E27FC236}">
                  <a16:creationId xmlns:a16="http://schemas.microsoft.com/office/drawing/2014/main" id="{E1080F7A-33BA-45B7-ABEE-AB3C6A2B8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1" name="Line 201">
              <a:extLst>
                <a:ext uri="{FF2B5EF4-FFF2-40B4-BE49-F238E27FC236}">
                  <a16:creationId xmlns:a16="http://schemas.microsoft.com/office/drawing/2014/main" id="{FF78AF4B-2FAA-4AF3-AFC8-3D1B8677CB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AutoShape 202">
              <a:extLst>
                <a:ext uri="{FF2B5EF4-FFF2-40B4-BE49-F238E27FC236}">
                  <a16:creationId xmlns:a16="http://schemas.microsoft.com/office/drawing/2014/main" id="{870D8C42-927C-4039-A1AC-E49886566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3" name="Group 203">
            <a:extLst>
              <a:ext uri="{FF2B5EF4-FFF2-40B4-BE49-F238E27FC236}">
                <a16:creationId xmlns:a16="http://schemas.microsoft.com/office/drawing/2014/main" id="{51BD4A3B-3276-4166-9C6C-904ADC45BFCB}"/>
              </a:ext>
            </a:extLst>
          </p:cNvPr>
          <p:cNvGrpSpPr>
            <a:grpSpLocks/>
          </p:cNvGrpSpPr>
          <p:nvPr/>
        </p:nvGrpSpPr>
        <p:grpSpPr bwMode="auto">
          <a:xfrm>
            <a:off x="1182594" y="3136351"/>
            <a:ext cx="914400" cy="914400"/>
            <a:chOff x="1584" y="1104"/>
            <a:chExt cx="2448" cy="2456"/>
          </a:xfrm>
        </p:grpSpPr>
        <p:sp>
          <p:nvSpPr>
            <p:cNvPr id="304" name="AutoShape 204">
              <a:extLst>
                <a:ext uri="{FF2B5EF4-FFF2-40B4-BE49-F238E27FC236}">
                  <a16:creationId xmlns:a16="http://schemas.microsoft.com/office/drawing/2014/main" id="{FD6BD5AA-0B94-43D7-AB9E-E6AFDF528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5" name="Line 205">
              <a:extLst>
                <a:ext uri="{FF2B5EF4-FFF2-40B4-BE49-F238E27FC236}">
                  <a16:creationId xmlns:a16="http://schemas.microsoft.com/office/drawing/2014/main" id="{A697B7CB-2A49-45AF-8233-013D220B3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06" name="AutoShape 206">
              <a:extLst>
                <a:ext uri="{FF2B5EF4-FFF2-40B4-BE49-F238E27FC236}">
                  <a16:creationId xmlns:a16="http://schemas.microsoft.com/office/drawing/2014/main" id="{AA29334F-98FE-4E6A-8654-1DDA7F049E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07" name="Group 207">
            <a:extLst>
              <a:ext uri="{FF2B5EF4-FFF2-40B4-BE49-F238E27FC236}">
                <a16:creationId xmlns:a16="http://schemas.microsoft.com/office/drawing/2014/main" id="{55B54F3F-0B45-4626-9335-692D88A39880}"/>
              </a:ext>
            </a:extLst>
          </p:cNvPr>
          <p:cNvGrpSpPr>
            <a:grpSpLocks/>
          </p:cNvGrpSpPr>
          <p:nvPr/>
        </p:nvGrpSpPr>
        <p:grpSpPr bwMode="auto">
          <a:xfrm>
            <a:off x="1868394" y="3136351"/>
            <a:ext cx="914400" cy="914400"/>
            <a:chOff x="1584" y="1104"/>
            <a:chExt cx="2448" cy="2456"/>
          </a:xfrm>
        </p:grpSpPr>
        <p:sp>
          <p:nvSpPr>
            <p:cNvPr id="308" name="AutoShape 208">
              <a:extLst>
                <a:ext uri="{FF2B5EF4-FFF2-40B4-BE49-F238E27FC236}">
                  <a16:creationId xmlns:a16="http://schemas.microsoft.com/office/drawing/2014/main" id="{2CC555F3-1BF3-4FEE-8F35-562AB17DF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09" name="Line 209">
              <a:extLst>
                <a:ext uri="{FF2B5EF4-FFF2-40B4-BE49-F238E27FC236}">
                  <a16:creationId xmlns:a16="http://schemas.microsoft.com/office/drawing/2014/main" id="{D984EB23-9829-40CA-863D-FC0963D86B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0" name="AutoShape 210">
              <a:extLst>
                <a:ext uri="{FF2B5EF4-FFF2-40B4-BE49-F238E27FC236}">
                  <a16:creationId xmlns:a16="http://schemas.microsoft.com/office/drawing/2014/main" id="{82F81891-5E5D-4632-9014-4F5B6E08B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1" name="Group 211">
            <a:extLst>
              <a:ext uri="{FF2B5EF4-FFF2-40B4-BE49-F238E27FC236}">
                <a16:creationId xmlns:a16="http://schemas.microsoft.com/office/drawing/2014/main" id="{2C72838D-8677-49FB-B17A-643A9788722F}"/>
              </a:ext>
            </a:extLst>
          </p:cNvPr>
          <p:cNvGrpSpPr>
            <a:grpSpLocks/>
          </p:cNvGrpSpPr>
          <p:nvPr/>
        </p:nvGrpSpPr>
        <p:grpSpPr bwMode="auto">
          <a:xfrm>
            <a:off x="2554194" y="3136351"/>
            <a:ext cx="914400" cy="914400"/>
            <a:chOff x="1584" y="1104"/>
            <a:chExt cx="2448" cy="2456"/>
          </a:xfrm>
        </p:grpSpPr>
        <p:sp>
          <p:nvSpPr>
            <p:cNvPr id="312" name="AutoShape 212">
              <a:extLst>
                <a:ext uri="{FF2B5EF4-FFF2-40B4-BE49-F238E27FC236}">
                  <a16:creationId xmlns:a16="http://schemas.microsoft.com/office/drawing/2014/main" id="{F7E81096-5E15-4FAE-95E5-A271802C1B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13" name="Line 213">
              <a:extLst>
                <a:ext uri="{FF2B5EF4-FFF2-40B4-BE49-F238E27FC236}">
                  <a16:creationId xmlns:a16="http://schemas.microsoft.com/office/drawing/2014/main" id="{B354D06F-B484-452D-AEB6-4655C9F09AB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4" name="AutoShape 214">
              <a:extLst>
                <a:ext uri="{FF2B5EF4-FFF2-40B4-BE49-F238E27FC236}">
                  <a16:creationId xmlns:a16="http://schemas.microsoft.com/office/drawing/2014/main" id="{A62E96FB-39FA-424F-B514-E567788DA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5" name="Group 215">
            <a:extLst>
              <a:ext uri="{FF2B5EF4-FFF2-40B4-BE49-F238E27FC236}">
                <a16:creationId xmlns:a16="http://schemas.microsoft.com/office/drawing/2014/main" id="{CA5614F7-C32E-47D0-A8A5-CBF248C3A927}"/>
              </a:ext>
            </a:extLst>
          </p:cNvPr>
          <p:cNvGrpSpPr>
            <a:grpSpLocks/>
          </p:cNvGrpSpPr>
          <p:nvPr/>
        </p:nvGrpSpPr>
        <p:grpSpPr bwMode="auto">
          <a:xfrm>
            <a:off x="3239994" y="3136351"/>
            <a:ext cx="914400" cy="914400"/>
            <a:chOff x="1584" y="1104"/>
            <a:chExt cx="2448" cy="2456"/>
          </a:xfrm>
        </p:grpSpPr>
        <p:sp>
          <p:nvSpPr>
            <p:cNvPr id="316" name="AutoShape 216">
              <a:extLst>
                <a:ext uri="{FF2B5EF4-FFF2-40B4-BE49-F238E27FC236}">
                  <a16:creationId xmlns:a16="http://schemas.microsoft.com/office/drawing/2014/main" id="{0EEC282F-2259-4BC9-9C4F-865CC3BA91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17" name="Line 217">
              <a:extLst>
                <a:ext uri="{FF2B5EF4-FFF2-40B4-BE49-F238E27FC236}">
                  <a16:creationId xmlns:a16="http://schemas.microsoft.com/office/drawing/2014/main" id="{AB19FC94-8D8D-4856-B1B4-07602B1D87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18" name="AutoShape 218">
              <a:extLst>
                <a:ext uri="{FF2B5EF4-FFF2-40B4-BE49-F238E27FC236}">
                  <a16:creationId xmlns:a16="http://schemas.microsoft.com/office/drawing/2014/main" id="{D8050D5D-D73B-437F-8F44-629EE7B672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936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19" name="Group 219">
            <a:extLst>
              <a:ext uri="{FF2B5EF4-FFF2-40B4-BE49-F238E27FC236}">
                <a16:creationId xmlns:a16="http://schemas.microsoft.com/office/drawing/2014/main" id="{F56DD0B1-2361-46A7-B919-9D44882D7B0F}"/>
              </a:ext>
            </a:extLst>
          </p:cNvPr>
          <p:cNvGrpSpPr>
            <a:grpSpLocks/>
          </p:cNvGrpSpPr>
          <p:nvPr/>
        </p:nvGrpSpPr>
        <p:grpSpPr bwMode="auto">
          <a:xfrm>
            <a:off x="3925794" y="3136351"/>
            <a:ext cx="925513" cy="911225"/>
            <a:chOff x="1584" y="1104"/>
            <a:chExt cx="2477" cy="2448"/>
          </a:xfrm>
        </p:grpSpPr>
        <p:sp>
          <p:nvSpPr>
            <p:cNvPr id="320" name="Line 221">
              <a:extLst>
                <a:ext uri="{FF2B5EF4-FFF2-40B4-BE49-F238E27FC236}">
                  <a16:creationId xmlns:a16="http://schemas.microsoft.com/office/drawing/2014/main" id="{13C43328-C213-41EF-995C-CC78C4A070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0" y="1104"/>
              <a:ext cx="8" cy="1852"/>
            </a:xfrm>
            <a:prstGeom prst="line">
              <a:avLst/>
            </a:prstGeom>
            <a:noFill/>
            <a:ln w="9525">
              <a:solidFill>
                <a:sysClr val="windowText" lastClr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21" name="AutoShape 222">
              <a:extLst>
                <a:ext uri="{FF2B5EF4-FFF2-40B4-BE49-F238E27FC236}">
                  <a16:creationId xmlns:a16="http://schemas.microsoft.com/office/drawing/2014/main" id="{06455C11-D489-4417-8A32-5CE007E90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3" y="2849"/>
              <a:ext cx="2448" cy="624"/>
            </a:xfrm>
            <a:prstGeom prst="parallelogram">
              <a:avLst>
                <a:gd name="adj" fmla="val 100002"/>
              </a:avLst>
            </a:prstGeom>
            <a:solidFill>
              <a:srgbClr val="FFFF99">
                <a:alpha val="58823"/>
              </a:srgbClr>
            </a:solidFill>
            <a:ln w="9525">
              <a:solidFill>
                <a:sysClr val="windowText" lastClr="000000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322" name="AutoShape 220">
              <a:extLst>
                <a:ext uri="{FF2B5EF4-FFF2-40B4-BE49-F238E27FC236}">
                  <a16:creationId xmlns:a16="http://schemas.microsoft.com/office/drawing/2014/main" id="{4B9079D4-5B67-4D09-9775-98213C47B4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1104"/>
              <a:ext cx="2448" cy="2448"/>
            </a:xfrm>
            <a:prstGeom prst="cube">
              <a:avLst>
                <a:gd name="adj" fmla="val 25000"/>
              </a:avLst>
            </a:prstGeom>
            <a:solidFill>
              <a:srgbClr val="FFFF99">
                <a:alpha val="58823"/>
              </a:srgbClr>
            </a:solidFill>
            <a:ln w="381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23" name="Group 223">
            <a:extLst>
              <a:ext uri="{FF2B5EF4-FFF2-40B4-BE49-F238E27FC236}">
                <a16:creationId xmlns:a16="http://schemas.microsoft.com/office/drawing/2014/main" id="{88F0FA7C-BB16-4399-80B6-A7B73DCB7253}"/>
              </a:ext>
            </a:extLst>
          </p:cNvPr>
          <p:cNvGrpSpPr>
            <a:grpSpLocks/>
          </p:cNvGrpSpPr>
          <p:nvPr/>
        </p:nvGrpSpPr>
        <p:grpSpPr bwMode="auto">
          <a:xfrm>
            <a:off x="1182594" y="1981200"/>
            <a:ext cx="4114800" cy="1371600"/>
            <a:chOff x="3168" y="1248"/>
            <a:chExt cx="2592" cy="864"/>
          </a:xfrm>
        </p:grpSpPr>
        <p:grpSp>
          <p:nvGrpSpPr>
            <p:cNvPr id="324" name="Group 224">
              <a:extLst>
                <a:ext uri="{FF2B5EF4-FFF2-40B4-BE49-F238E27FC236}">
                  <a16:creationId xmlns:a16="http://schemas.microsoft.com/office/drawing/2014/main" id="{F88D1D10-8A5B-47B4-9E12-929ADD8861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56" y="1248"/>
              <a:ext cx="576" cy="576"/>
              <a:chOff x="1584" y="1104"/>
              <a:chExt cx="2448" cy="2456"/>
            </a:xfrm>
          </p:grpSpPr>
          <p:sp>
            <p:nvSpPr>
              <p:cNvPr id="380" name="AutoShape 225">
                <a:extLst>
                  <a:ext uri="{FF2B5EF4-FFF2-40B4-BE49-F238E27FC236}">
                    <a16:creationId xmlns:a16="http://schemas.microsoft.com/office/drawing/2014/main" id="{544ABB15-8A5D-4E2D-A147-365BE8D9D4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81" name="Line 226">
                <a:extLst>
                  <a:ext uri="{FF2B5EF4-FFF2-40B4-BE49-F238E27FC236}">
                    <a16:creationId xmlns:a16="http://schemas.microsoft.com/office/drawing/2014/main" id="{3C7CB174-0354-42E5-975C-2DE32E3C13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82" name="AutoShape 227">
                <a:extLst>
                  <a:ext uri="{FF2B5EF4-FFF2-40B4-BE49-F238E27FC236}">
                    <a16:creationId xmlns:a16="http://schemas.microsoft.com/office/drawing/2014/main" id="{1C79610C-121E-4918-BAA2-7EDDFFAAB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5" name="Group 228">
              <a:extLst>
                <a:ext uri="{FF2B5EF4-FFF2-40B4-BE49-F238E27FC236}">
                  <a16:creationId xmlns:a16="http://schemas.microsoft.com/office/drawing/2014/main" id="{7CF11B2E-D02E-454D-9C84-CCA28B18DD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1248"/>
              <a:ext cx="576" cy="576"/>
              <a:chOff x="1584" y="1104"/>
              <a:chExt cx="2448" cy="2456"/>
            </a:xfrm>
          </p:grpSpPr>
          <p:sp>
            <p:nvSpPr>
              <p:cNvPr id="377" name="AutoShape 229">
                <a:extLst>
                  <a:ext uri="{FF2B5EF4-FFF2-40B4-BE49-F238E27FC236}">
                    <a16:creationId xmlns:a16="http://schemas.microsoft.com/office/drawing/2014/main" id="{D512C14F-CD72-4E8E-BC42-284016E83D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8" name="Line 230">
                <a:extLst>
                  <a:ext uri="{FF2B5EF4-FFF2-40B4-BE49-F238E27FC236}">
                    <a16:creationId xmlns:a16="http://schemas.microsoft.com/office/drawing/2014/main" id="{AC1D1DF0-9174-4F28-871E-1099A5C04F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9" name="AutoShape 231">
                <a:extLst>
                  <a:ext uri="{FF2B5EF4-FFF2-40B4-BE49-F238E27FC236}">
                    <a16:creationId xmlns:a16="http://schemas.microsoft.com/office/drawing/2014/main" id="{2EDD3496-ADF3-4D9B-B21A-B4CEAC2F2D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6" name="Group 232">
              <a:extLst>
                <a:ext uri="{FF2B5EF4-FFF2-40B4-BE49-F238E27FC236}">
                  <a16:creationId xmlns:a16="http://schemas.microsoft.com/office/drawing/2014/main" id="{453B0032-D731-4CBB-8AF1-6974CAD29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0" y="1248"/>
              <a:ext cx="576" cy="576"/>
              <a:chOff x="1584" y="1104"/>
              <a:chExt cx="2448" cy="2456"/>
            </a:xfrm>
          </p:grpSpPr>
          <p:sp>
            <p:nvSpPr>
              <p:cNvPr id="374" name="AutoShape 233">
                <a:extLst>
                  <a:ext uri="{FF2B5EF4-FFF2-40B4-BE49-F238E27FC236}">
                    <a16:creationId xmlns:a16="http://schemas.microsoft.com/office/drawing/2014/main" id="{BC45A6A3-E043-45D6-962C-672C295CC0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5" name="Line 234">
                <a:extLst>
                  <a:ext uri="{FF2B5EF4-FFF2-40B4-BE49-F238E27FC236}">
                    <a16:creationId xmlns:a16="http://schemas.microsoft.com/office/drawing/2014/main" id="{A1D01E6E-77F1-48D6-A08A-6482245830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6" name="AutoShape 235">
                <a:extLst>
                  <a:ext uri="{FF2B5EF4-FFF2-40B4-BE49-F238E27FC236}">
                    <a16:creationId xmlns:a16="http://schemas.microsoft.com/office/drawing/2014/main" id="{14ABDC79-DC6A-42B3-9B19-A5BF613F30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7" name="Group 236">
              <a:extLst>
                <a:ext uri="{FF2B5EF4-FFF2-40B4-BE49-F238E27FC236}">
                  <a16:creationId xmlns:a16="http://schemas.microsoft.com/office/drawing/2014/main" id="{25AB0D07-C0FB-4A71-BE21-A6BD0F0EED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52" y="1248"/>
              <a:ext cx="576" cy="576"/>
              <a:chOff x="1584" y="1104"/>
              <a:chExt cx="2448" cy="2456"/>
            </a:xfrm>
          </p:grpSpPr>
          <p:sp>
            <p:nvSpPr>
              <p:cNvPr id="371" name="AutoShape 237">
                <a:extLst>
                  <a:ext uri="{FF2B5EF4-FFF2-40B4-BE49-F238E27FC236}">
                    <a16:creationId xmlns:a16="http://schemas.microsoft.com/office/drawing/2014/main" id="{BB3A9B33-B71A-44FC-973D-92501FF71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72" name="Line 238">
                <a:extLst>
                  <a:ext uri="{FF2B5EF4-FFF2-40B4-BE49-F238E27FC236}">
                    <a16:creationId xmlns:a16="http://schemas.microsoft.com/office/drawing/2014/main" id="{5EB755F0-C60A-4EEF-B0FC-CC4BD6DAE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3" name="AutoShape 239">
                <a:extLst>
                  <a:ext uri="{FF2B5EF4-FFF2-40B4-BE49-F238E27FC236}">
                    <a16:creationId xmlns:a16="http://schemas.microsoft.com/office/drawing/2014/main" id="{BDC1A9A6-6167-46ED-A4F1-0CA35CAB9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8" name="Group 240">
              <a:extLst>
                <a:ext uri="{FF2B5EF4-FFF2-40B4-BE49-F238E27FC236}">
                  <a16:creationId xmlns:a16="http://schemas.microsoft.com/office/drawing/2014/main" id="{A2DA2EB2-190C-4F01-8FA7-8B01723225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84" y="1248"/>
              <a:ext cx="576" cy="576"/>
              <a:chOff x="1584" y="1104"/>
              <a:chExt cx="2448" cy="2456"/>
            </a:xfrm>
          </p:grpSpPr>
          <p:sp>
            <p:nvSpPr>
              <p:cNvPr id="368" name="AutoShape 241">
                <a:extLst>
                  <a:ext uri="{FF2B5EF4-FFF2-40B4-BE49-F238E27FC236}">
                    <a16:creationId xmlns:a16="http://schemas.microsoft.com/office/drawing/2014/main" id="{80069D98-8C6D-4683-A012-632463F92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9" name="Line 242">
                <a:extLst>
                  <a:ext uri="{FF2B5EF4-FFF2-40B4-BE49-F238E27FC236}">
                    <a16:creationId xmlns:a16="http://schemas.microsoft.com/office/drawing/2014/main" id="{C265C5C7-A398-4C81-AAC0-1454533F03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70" name="AutoShape 243">
                <a:extLst>
                  <a:ext uri="{FF2B5EF4-FFF2-40B4-BE49-F238E27FC236}">
                    <a16:creationId xmlns:a16="http://schemas.microsoft.com/office/drawing/2014/main" id="{0EC9173C-9198-4044-A1B6-F3757F142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29" name="Group 244">
              <a:extLst>
                <a:ext uri="{FF2B5EF4-FFF2-40B4-BE49-F238E27FC236}">
                  <a16:creationId xmlns:a16="http://schemas.microsoft.com/office/drawing/2014/main" id="{FBCBDFD3-9E92-4F25-805E-4D0C7D7EDE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2" y="1392"/>
              <a:ext cx="576" cy="576"/>
              <a:chOff x="1584" y="1104"/>
              <a:chExt cx="2448" cy="2456"/>
            </a:xfrm>
          </p:grpSpPr>
          <p:sp>
            <p:nvSpPr>
              <p:cNvPr id="365" name="AutoShape 245">
                <a:extLst>
                  <a:ext uri="{FF2B5EF4-FFF2-40B4-BE49-F238E27FC236}">
                    <a16:creationId xmlns:a16="http://schemas.microsoft.com/office/drawing/2014/main" id="{7EFF9F2F-E80E-497D-B223-FB374D4A9A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6" name="Line 246">
                <a:extLst>
                  <a:ext uri="{FF2B5EF4-FFF2-40B4-BE49-F238E27FC236}">
                    <a16:creationId xmlns:a16="http://schemas.microsoft.com/office/drawing/2014/main" id="{79C52C43-65B8-4A41-BA4C-ABA4AA954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7" name="AutoShape 247">
                <a:extLst>
                  <a:ext uri="{FF2B5EF4-FFF2-40B4-BE49-F238E27FC236}">
                    <a16:creationId xmlns:a16="http://schemas.microsoft.com/office/drawing/2014/main" id="{7E4C318D-28AA-4B40-A06D-B6E0DAF31A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0" name="Group 248">
              <a:extLst>
                <a:ext uri="{FF2B5EF4-FFF2-40B4-BE49-F238E27FC236}">
                  <a16:creationId xmlns:a16="http://schemas.microsoft.com/office/drawing/2014/main" id="{785B18ED-C5BC-4557-A01A-A5369A92B3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1392"/>
              <a:ext cx="576" cy="576"/>
              <a:chOff x="1584" y="1104"/>
              <a:chExt cx="2448" cy="2456"/>
            </a:xfrm>
          </p:grpSpPr>
          <p:sp>
            <p:nvSpPr>
              <p:cNvPr id="362" name="AutoShape 249">
                <a:extLst>
                  <a:ext uri="{FF2B5EF4-FFF2-40B4-BE49-F238E27FC236}">
                    <a16:creationId xmlns:a16="http://schemas.microsoft.com/office/drawing/2014/main" id="{36039BFF-B1A3-4032-8393-3EC4534F8B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3" name="Line 250">
                <a:extLst>
                  <a:ext uri="{FF2B5EF4-FFF2-40B4-BE49-F238E27FC236}">
                    <a16:creationId xmlns:a16="http://schemas.microsoft.com/office/drawing/2014/main" id="{F88C611F-A406-486C-845B-27DCA31E1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4" name="AutoShape 251">
                <a:extLst>
                  <a:ext uri="{FF2B5EF4-FFF2-40B4-BE49-F238E27FC236}">
                    <a16:creationId xmlns:a16="http://schemas.microsoft.com/office/drawing/2014/main" id="{AA986D74-A2B0-4307-BAF2-66DB23212D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1" name="Group 252">
              <a:extLst>
                <a:ext uri="{FF2B5EF4-FFF2-40B4-BE49-F238E27FC236}">
                  <a16:creationId xmlns:a16="http://schemas.microsoft.com/office/drawing/2014/main" id="{CAC521BD-C4BC-4565-A413-08B59E74AE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76" y="1392"/>
              <a:ext cx="576" cy="576"/>
              <a:chOff x="1584" y="1104"/>
              <a:chExt cx="2448" cy="2456"/>
            </a:xfrm>
          </p:grpSpPr>
          <p:sp>
            <p:nvSpPr>
              <p:cNvPr id="359" name="AutoShape 253">
                <a:extLst>
                  <a:ext uri="{FF2B5EF4-FFF2-40B4-BE49-F238E27FC236}">
                    <a16:creationId xmlns:a16="http://schemas.microsoft.com/office/drawing/2014/main" id="{E9D0D08C-DCD8-4878-9102-13E7F4ED5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60" name="Line 254">
                <a:extLst>
                  <a:ext uri="{FF2B5EF4-FFF2-40B4-BE49-F238E27FC236}">
                    <a16:creationId xmlns:a16="http://schemas.microsoft.com/office/drawing/2014/main" id="{7D7820E9-1700-4EA3-BB2B-C13F6240E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61" name="AutoShape 255">
                <a:extLst>
                  <a:ext uri="{FF2B5EF4-FFF2-40B4-BE49-F238E27FC236}">
                    <a16:creationId xmlns:a16="http://schemas.microsoft.com/office/drawing/2014/main" id="{330C0DA0-E96B-4154-BBD5-C5EE70F76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2" name="Group 256">
              <a:extLst>
                <a:ext uri="{FF2B5EF4-FFF2-40B4-BE49-F238E27FC236}">
                  <a16:creationId xmlns:a16="http://schemas.microsoft.com/office/drawing/2014/main" id="{C1BC3CCA-C487-4C36-BE5A-5DBD24AE57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08" y="1392"/>
              <a:ext cx="576" cy="576"/>
              <a:chOff x="1584" y="1104"/>
              <a:chExt cx="2448" cy="2456"/>
            </a:xfrm>
          </p:grpSpPr>
          <p:sp>
            <p:nvSpPr>
              <p:cNvPr id="356" name="AutoShape 257">
                <a:extLst>
                  <a:ext uri="{FF2B5EF4-FFF2-40B4-BE49-F238E27FC236}">
                    <a16:creationId xmlns:a16="http://schemas.microsoft.com/office/drawing/2014/main" id="{1ADE6D22-2C4F-4286-9ABA-59F9D65A1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7" name="Line 258">
                <a:extLst>
                  <a:ext uri="{FF2B5EF4-FFF2-40B4-BE49-F238E27FC236}">
                    <a16:creationId xmlns:a16="http://schemas.microsoft.com/office/drawing/2014/main" id="{0A465196-E874-4EDC-95CF-BB2D481F5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8" name="AutoShape 259">
                <a:extLst>
                  <a:ext uri="{FF2B5EF4-FFF2-40B4-BE49-F238E27FC236}">
                    <a16:creationId xmlns:a16="http://schemas.microsoft.com/office/drawing/2014/main" id="{49CD47FF-6FC4-4FA0-A2AD-50FC3956F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3" name="Group 260">
              <a:extLst>
                <a:ext uri="{FF2B5EF4-FFF2-40B4-BE49-F238E27FC236}">
                  <a16:creationId xmlns:a16="http://schemas.microsoft.com/office/drawing/2014/main" id="{CB9B1621-313C-4061-85EF-BE1824AF37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40" y="1392"/>
              <a:ext cx="576" cy="576"/>
              <a:chOff x="1584" y="1104"/>
              <a:chExt cx="2448" cy="2456"/>
            </a:xfrm>
          </p:grpSpPr>
          <p:sp>
            <p:nvSpPr>
              <p:cNvPr id="353" name="AutoShape 261">
                <a:extLst>
                  <a:ext uri="{FF2B5EF4-FFF2-40B4-BE49-F238E27FC236}">
                    <a16:creationId xmlns:a16="http://schemas.microsoft.com/office/drawing/2014/main" id="{8FE62D58-C9B1-4B96-A8D9-4DC030DC78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4" name="Line 262">
                <a:extLst>
                  <a:ext uri="{FF2B5EF4-FFF2-40B4-BE49-F238E27FC236}">
                    <a16:creationId xmlns:a16="http://schemas.microsoft.com/office/drawing/2014/main" id="{28086E8D-B2CB-4666-81B4-0D212252E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5" name="AutoShape 263">
                <a:extLst>
                  <a:ext uri="{FF2B5EF4-FFF2-40B4-BE49-F238E27FC236}">
                    <a16:creationId xmlns:a16="http://schemas.microsoft.com/office/drawing/2014/main" id="{CF700789-3997-4EFB-839C-951E9CE1D7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4" name="Group 264">
              <a:extLst>
                <a:ext uri="{FF2B5EF4-FFF2-40B4-BE49-F238E27FC236}">
                  <a16:creationId xmlns:a16="http://schemas.microsoft.com/office/drawing/2014/main" id="{0D472CCA-7892-43C4-8B14-0D15EA236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8" y="1536"/>
              <a:ext cx="576" cy="576"/>
              <a:chOff x="1584" y="1104"/>
              <a:chExt cx="2448" cy="2456"/>
            </a:xfrm>
          </p:grpSpPr>
          <p:sp>
            <p:nvSpPr>
              <p:cNvPr id="350" name="AutoShape 265">
                <a:extLst>
                  <a:ext uri="{FF2B5EF4-FFF2-40B4-BE49-F238E27FC236}">
                    <a16:creationId xmlns:a16="http://schemas.microsoft.com/office/drawing/2014/main" id="{8AC44FA0-0CBD-49C5-B4E2-2738D8F274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51" name="Line 266">
                <a:extLst>
                  <a:ext uri="{FF2B5EF4-FFF2-40B4-BE49-F238E27FC236}">
                    <a16:creationId xmlns:a16="http://schemas.microsoft.com/office/drawing/2014/main" id="{9C75920B-BA14-4864-A30F-D96517881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2" name="AutoShape 267">
                <a:extLst>
                  <a:ext uri="{FF2B5EF4-FFF2-40B4-BE49-F238E27FC236}">
                    <a16:creationId xmlns:a16="http://schemas.microsoft.com/office/drawing/2014/main" id="{9EFA3626-4B87-4314-99D5-1A509F3E8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5" name="Group 268">
              <a:extLst>
                <a:ext uri="{FF2B5EF4-FFF2-40B4-BE49-F238E27FC236}">
                  <a16:creationId xmlns:a16="http://schemas.microsoft.com/office/drawing/2014/main" id="{06F9FC5C-ABB6-45F3-A7F1-5EEBC9687D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536"/>
              <a:ext cx="576" cy="576"/>
              <a:chOff x="1584" y="1104"/>
              <a:chExt cx="2448" cy="2456"/>
            </a:xfrm>
          </p:grpSpPr>
          <p:sp>
            <p:nvSpPr>
              <p:cNvPr id="347" name="AutoShape 269">
                <a:extLst>
                  <a:ext uri="{FF2B5EF4-FFF2-40B4-BE49-F238E27FC236}">
                    <a16:creationId xmlns:a16="http://schemas.microsoft.com/office/drawing/2014/main" id="{2C1E954E-641D-4872-AA71-CDAFB33BD3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8" name="Line 270">
                <a:extLst>
                  <a:ext uri="{FF2B5EF4-FFF2-40B4-BE49-F238E27FC236}">
                    <a16:creationId xmlns:a16="http://schemas.microsoft.com/office/drawing/2014/main" id="{2B56F8DF-F832-47B9-B135-9C91148ED4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9" name="AutoShape 271">
                <a:extLst>
                  <a:ext uri="{FF2B5EF4-FFF2-40B4-BE49-F238E27FC236}">
                    <a16:creationId xmlns:a16="http://schemas.microsoft.com/office/drawing/2014/main" id="{0563667C-0305-49D8-88EE-F9F7E0147F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6" name="Group 272">
              <a:extLst>
                <a:ext uri="{FF2B5EF4-FFF2-40B4-BE49-F238E27FC236}">
                  <a16:creationId xmlns:a16="http://schemas.microsoft.com/office/drawing/2014/main" id="{57C60D92-56D1-4B83-908D-30F06FF804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32" y="1536"/>
              <a:ext cx="576" cy="576"/>
              <a:chOff x="1584" y="1104"/>
              <a:chExt cx="2448" cy="2456"/>
            </a:xfrm>
          </p:grpSpPr>
          <p:sp>
            <p:nvSpPr>
              <p:cNvPr id="344" name="AutoShape 273">
                <a:extLst>
                  <a:ext uri="{FF2B5EF4-FFF2-40B4-BE49-F238E27FC236}">
                    <a16:creationId xmlns:a16="http://schemas.microsoft.com/office/drawing/2014/main" id="{EF9D36BC-1144-4882-891B-C4CD1EC008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5" name="Line 274">
                <a:extLst>
                  <a:ext uri="{FF2B5EF4-FFF2-40B4-BE49-F238E27FC236}">
                    <a16:creationId xmlns:a16="http://schemas.microsoft.com/office/drawing/2014/main" id="{FF0FD1BD-E9D0-459E-B3D7-8FF1E911FE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6" name="AutoShape 275">
                <a:extLst>
                  <a:ext uri="{FF2B5EF4-FFF2-40B4-BE49-F238E27FC236}">
                    <a16:creationId xmlns:a16="http://schemas.microsoft.com/office/drawing/2014/main" id="{F7461B37-0C5F-4681-AE83-D9222E53AF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7" name="Group 276">
              <a:extLst>
                <a:ext uri="{FF2B5EF4-FFF2-40B4-BE49-F238E27FC236}">
                  <a16:creationId xmlns:a16="http://schemas.microsoft.com/office/drawing/2014/main" id="{838AA13E-567E-44C7-9BA6-F38637E93B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64" y="1536"/>
              <a:ext cx="576" cy="576"/>
              <a:chOff x="1584" y="1104"/>
              <a:chExt cx="2448" cy="2456"/>
            </a:xfrm>
          </p:grpSpPr>
          <p:sp>
            <p:nvSpPr>
              <p:cNvPr id="341" name="AutoShape 277">
                <a:extLst>
                  <a:ext uri="{FF2B5EF4-FFF2-40B4-BE49-F238E27FC236}">
                    <a16:creationId xmlns:a16="http://schemas.microsoft.com/office/drawing/2014/main" id="{08912A59-1E4E-44ED-B58B-B4DA44A745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2" name="Line 278">
                <a:extLst>
                  <a:ext uri="{FF2B5EF4-FFF2-40B4-BE49-F238E27FC236}">
                    <a16:creationId xmlns:a16="http://schemas.microsoft.com/office/drawing/2014/main" id="{57D5ED6C-DC8E-4A77-90F4-F98B287ECA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3" name="AutoShape 279">
                <a:extLst>
                  <a:ext uri="{FF2B5EF4-FFF2-40B4-BE49-F238E27FC236}">
                    <a16:creationId xmlns:a16="http://schemas.microsoft.com/office/drawing/2014/main" id="{BD1A62B1-0D1F-46D8-B6EE-BED82F369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2936"/>
                <a:ext cx="2448" cy="624"/>
              </a:xfrm>
              <a:prstGeom prst="parallelogram">
                <a:avLst>
                  <a:gd name="adj" fmla="val 100002"/>
                </a:avLst>
              </a:prstGeom>
              <a:solidFill>
                <a:srgbClr val="FFFF99">
                  <a:alpha val="58823"/>
                </a:srgbClr>
              </a:solidFill>
              <a:ln w="9525">
                <a:solidFill>
                  <a:sysClr val="windowText" lastClr="000000"/>
                </a:solidFill>
                <a:prstDash val="dash"/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38" name="Group 280">
              <a:extLst>
                <a:ext uri="{FF2B5EF4-FFF2-40B4-BE49-F238E27FC236}">
                  <a16:creationId xmlns:a16="http://schemas.microsoft.com/office/drawing/2014/main" id="{67FECE16-B029-4C64-B4CC-CC8D78E893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6" y="1536"/>
              <a:ext cx="576" cy="574"/>
              <a:chOff x="1584" y="1104"/>
              <a:chExt cx="2448" cy="2448"/>
            </a:xfrm>
          </p:grpSpPr>
          <p:sp>
            <p:nvSpPr>
              <p:cNvPr id="339" name="AutoShape 281">
                <a:extLst>
                  <a:ext uri="{FF2B5EF4-FFF2-40B4-BE49-F238E27FC236}">
                    <a16:creationId xmlns:a16="http://schemas.microsoft.com/office/drawing/2014/main" id="{D14B1B44-3AB5-402A-B5D6-DAC8174DB8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1104"/>
                <a:ext cx="2448" cy="2448"/>
              </a:xfrm>
              <a:prstGeom prst="cube">
                <a:avLst>
                  <a:gd name="adj" fmla="val 25000"/>
                </a:avLst>
              </a:prstGeom>
              <a:solidFill>
                <a:srgbClr val="FFFF99">
                  <a:alpha val="58823"/>
                </a:srgbClr>
              </a:solidFill>
              <a:ln w="38100">
                <a:solidFill>
                  <a:sysClr val="windowText" lastClr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altLang="vi-VN" sz="32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40" name="Line 282">
                <a:extLst>
                  <a:ext uri="{FF2B5EF4-FFF2-40B4-BE49-F238E27FC236}">
                    <a16:creationId xmlns:a16="http://schemas.microsoft.com/office/drawing/2014/main" id="{9BC7FFAC-A084-432F-867A-F298F2FFA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00" y="1104"/>
                <a:ext cx="8" cy="1852"/>
              </a:xfrm>
              <a:prstGeom prst="line">
                <a:avLst/>
              </a:prstGeom>
              <a:noFill/>
              <a:ln w="9525">
                <a:solidFill>
                  <a:sysClr val="windowText" lastClr="00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83" name="Text Box 4">
            <a:extLst>
              <a:ext uri="{FF2B5EF4-FFF2-40B4-BE49-F238E27FC236}">
                <a16:creationId xmlns:a16="http://schemas.microsoft.com/office/drawing/2014/main" id="{AE916305-DCD0-459E-962D-EF366E357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894" y="4190038"/>
            <a:ext cx="3886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hàng = 5 hình</a:t>
            </a:r>
          </a:p>
        </p:txBody>
      </p:sp>
      <p:sp>
        <p:nvSpPr>
          <p:cNvPr id="384" name="Text Box 5">
            <a:extLst>
              <a:ext uri="{FF2B5EF4-FFF2-40B4-BE49-F238E27FC236}">
                <a16:creationId xmlns:a16="http://schemas.microsoft.com/office/drawing/2014/main" id="{62917867-E31D-4311-9C53-AFCCD613F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494" y="2438400"/>
            <a:ext cx="129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lớp</a:t>
            </a:r>
          </a:p>
        </p:txBody>
      </p:sp>
      <p:sp>
        <p:nvSpPr>
          <p:cNvPr id="385" name="Text Box 6">
            <a:extLst>
              <a:ext uri="{FF2B5EF4-FFF2-40B4-BE49-F238E27FC236}">
                <a16:creationId xmlns:a16="http://schemas.microsoft.com/office/drawing/2014/main" id="{C7F86F73-E7FA-4978-B4C5-CA1CB79B2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650" y="3441901"/>
            <a:ext cx="160854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hàng</a:t>
            </a:r>
          </a:p>
        </p:txBody>
      </p:sp>
      <p:sp>
        <p:nvSpPr>
          <p:cNvPr id="386" name="Google Shape;939;p32">
            <a:extLst>
              <a:ext uri="{FF2B5EF4-FFF2-40B4-BE49-F238E27FC236}">
                <a16:creationId xmlns:a16="http://schemas.microsoft.com/office/drawing/2014/main" id="{525D8E37-D9A3-494D-B317-22102D2774D5}"/>
              </a:ext>
            </a:extLst>
          </p:cNvPr>
          <p:cNvSpPr txBox="1">
            <a:spLocks/>
          </p:cNvSpPr>
          <p:nvPr/>
        </p:nvSpPr>
        <p:spPr>
          <a:xfrm>
            <a:off x="8370103" y="612475"/>
            <a:ext cx="1918400" cy="79567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>
                <a:solidFill>
                  <a:schemeClr val="accent1"/>
                </a:solidFill>
                <a:latin typeface="+mn-lt"/>
              </a:rPr>
              <a:t>Bài giải</a:t>
            </a:r>
            <a:endParaRPr lang="vi-VN" sz="2800" b="1" u="sng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87" name="Google Shape;939;p32">
            <a:extLst>
              <a:ext uri="{FF2B5EF4-FFF2-40B4-BE49-F238E27FC236}">
                <a16:creationId xmlns:a16="http://schemas.microsoft.com/office/drawing/2014/main" id="{4D569E56-E646-48D3-BC6B-BA598FC80CB3}"/>
              </a:ext>
            </a:extLst>
          </p:cNvPr>
          <p:cNvSpPr txBox="1">
            <a:spLocks/>
          </p:cNvSpPr>
          <p:nvPr/>
        </p:nvSpPr>
        <p:spPr>
          <a:xfrm>
            <a:off x="6555799" y="1402567"/>
            <a:ext cx="5547009" cy="114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Mỗi lớp có số hình lập phương 1 </a:t>
            </a:r>
            <a:r>
              <a:rPr kumimoji="1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</a:t>
            </a:r>
            <a:r>
              <a:rPr kumimoji="1" lang="vi-VN" sz="2800" b="1" i="0" u="none" strike="noStrike" kern="1200" cap="none" spc="0" normalizeH="0" baseline="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1" lang="vi-VN" sz="2800" b="1" i="0" u="none" strike="noStrike" kern="1200" cap="none" spc="0" normalizeH="0" baseline="30000" noProof="0">
                <a:ln>
                  <a:noFill/>
                </a:ln>
                <a:solidFill>
                  <a:schemeClr val="accent6">
                    <a:lumMod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 là: 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88" name="Google Shape;939;p32">
            <a:extLst>
              <a:ext uri="{FF2B5EF4-FFF2-40B4-BE49-F238E27FC236}">
                <a16:creationId xmlns:a16="http://schemas.microsoft.com/office/drawing/2014/main" id="{A039133B-EA2A-457D-9430-9372FA0997C1}"/>
              </a:ext>
            </a:extLst>
          </p:cNvPr>
          <p:cNvSpPr txBox="1">
            <a:spLocks/>
          </p:cNvSpPr>
          <p:nvPr/>
        </p:nvSpPr>
        <p:spPr>
          <a:xfrm>
            <a:off x="7312212" y="2654786"/>
            <a:ext cx="4191000" cy="673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5 x 3 = 15 ( hình)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89" name="Google Shape;939;p32">
            <a:extLst>
              <a:ext uri="{FF2B5EF4-FFF2-40B4-BE49-F238E27FC236}">
                <a16:creationId xmlns:a16="http://schemas.microsoft.com/office/drawing/2014/main" id="{0FD33142-3A3A-41E5-B2BC-0BD0D788573C}"/>
              </a:ext>
            </a:extLst>
          </p:cNvPr>
          <p:cNvSpPr txBox="1">
            <a:spLocks/>
          </p:cNvSpPr>
          <p:nvPr/>
        </p:nvSpPr>
        <p:spPr>
          <a:xfrm>
            <a:off x="6538402" y="3516732"/>
            <a:ext cx="5455150" cy="1143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Để xếp đầy hộp đó ta cần số hình lập phương 1 </a:t>
            </a:r>
            <a:r>
              <a:rPr kumimoji="1" lang="en-US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d</a:t>
            </a:r>
            <a:r>
              <a:rPr kumimoji="1" lang="vi-VN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m</a:t>
            </a:r>
            <a:r>
              <a:rPr kumimoji="1" lang="vi-VN" sz="2800" b="1" baseline="30000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3 </a:t>
            </a:r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  <a:cs typeface="Calibri" panose="020F0502020204030204" pitchFamily="34" charset="0"/>
              </a:rPr>
              <a:t>là: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390" name="Google Shape;939;p32">
            <a:extLst>
              <a:ext uri="{FF2B5EF4-FFF2-40B4-BE49-F238E27FC236}">
                <a16:creationId xmlns:a16="http://schemas.microsoft.com/office/drawing/2014/main" id="{066C837A-A6FD-4DFE-B9EB-20F154D57226}"/>
              </a:ext>
            </a:extLst>
          </p:cNvPr>
          <p:cNvSpPr txBox="1">
            <a:spLocks/>
          </p:cNvSpPr>
          <p:nvPr/>
        </p:nvSpPr>
        <p:spPr>
          <a:xfrm>
            <a:off x="7312212" y="4734563"/>
            <a:ext cx="4191000" cy="673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15 x 2 = 30 (hình)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91" name="Google Shape;939;p32">
            <a:extLst>
              <a:ext uri="{FF2B5EF4-FFF2-40B4-BE49-F238E27FC236}">
                <a16:creationId xmlns:a16="http://schemas.microsoft.com/office/drawing/2014/main" id="{33424B87-FDC9-4802-9E59-4B15628DA1A7}"/>
              </a:ext>
            </a:extLst>
          </p:cNvPr>
          <p:cNvSpPr txBox="1">
            <a:spLocks/>
          </p:cNvSpPr>
          <p:nvPr/>
        </p:nvSpPr>
        <p:spPr>
          <a:xfrm>
            <a:off x="8001000" y="5541457"/>
            <a:ext cx="4191000" cy="6736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chemeClr val="accent6">
                    <a:lumMod val="25000"/>
                  </a:schemeClr>
                </a:solidFill>
                <a:latin typeface="+mn-lt"/>
              </a:rPr>
              <a:t>Đáp số: 30 hình</a:t>
            </a:r>
            <a:endParaRPr lang="vi-VN" sz="2800" b="1">
              <a:solidFill>
                <a:schemeClr val="accent6">
                  <a:lumMod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" grpId="0"/>
      <p:bldP spid="384" grpId="0"/>
      <p:bldP spid="385" grpId="0"/>
      <p:bldP spid="387" grpId="0"/>
      <p:bldP spid="388" grpId="0"/>
      <p:bldP spid="389" grpId="0"/>
      <p:bldP spid="390" grpId="0"/>
      <p:bldP spid="3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9" name="Google Shape;3369;p73"/>
          <p:cNvGrpSpPr/>
          <p:nvPr/>
        </p:nvGrpSpPr>
        <p:grpSpPr>
          <a:xfrm>
            <a:off x="4792665" y="876001"/>
            <a:ext cx="6973447" cy="5307466"/>
            <a:chOff x="5049084" y="1531700"/>
            <a:chExt cx="3775500" cy="3105900"/>
          </a:xfrm>
        </p:grpSpPr>
        <p:sp>
          <p:nvSpPr>
            <p:cNvPr id="3370" name="Google Shape;3370;p73"/>
            <p:cNvSpPr/>
            <p:nvPr/>
          </p:nvSpPr>
          <p:spPr>
            <a:xfrm rot="820672">
              <a:off x="5284989" y="1888404"/>
              <a:ext cx="3303691" cy="2392492"/>
            </a:xfrm>
            <a:prstGeom prst="frame">
              <a:avLst>
                <a:gd name="adj1" fmla="val 12500"/>
              </a:avLst>
            </a:pr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371" name="Google Shape;3371;p73"/>
            <p:cNvGrpSpPr/>
            <p:nvPr/>
          </p:nvGrpSpPr>
          <p:grpSpPr>
            <a:xfrm rot="7013662" flipH="1">
              <a:off x="7259552" y="4068822"/>
              <a:ext cx="213846" cy="346950"/>
              <a:chOff x="5532704" y="1843554"/>
              <a:chExt cx="245389" cy="398127"/>
            </a:xfrm>
          </p:grpSpPr>
          <p:sp>
            <p:nvSpPr>
              <p:cNvPr id="3372" name="Google Shape;3372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84" name="Google Shape;3384;p73"/>
            <p:cNvGrpSpPr/>
            <p:nvPr/>
          </p:nvGrpSpPr>
          <p:grpSpPr>
            <a:xfrm rot="7013662" flipH="1">
              <a:off x="6829761" y="3982509"/>
              <a:ext cx="213801" cy="346903"/>
              <a:chOff x="5397982" y="2328265"/>
              <a:chExt cx="245338" cy="398074"/>
            </a:xfrm>
          </p:grpSpPr>
          <p:sp>
            <p:nvSpPr>
              <p:cNvPr id="3385" name="Google Shape;338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397" name="Google Shape;3397;p73"/>
            <p:cNvGrpSpPr/>
            <p:nvPr/>
          </p:nvGrpSpPr>
          <p:grpSpPr>
            <a:xfrm rot="7013662" flipH="1">
              <a:off x="6396962" y="3869927"/>
              <a:ext cx="213846" cy="346950"/>
              <a:chOff x="5288507" y="2829566"/>
              <a:chExt cx="245389" cy="398127"/>
            </a:xfrm>
          </p:grpSpPr>
          <p:sp>
            <p:nvSpPr>
              <p:cNvPr id="3398" name="Google Shape;3398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10" name="Google Shape;3410;p73"/>
            <p:cNvGrpSpPr/>
            <p:nvPr/>
          </p:nvGrpSpPr>
          <p:grpSpPr>
            <a:xfrm rot="7013662" flipH="1">
              <a:off x="5937932" y="3757538"/>
              <a:ext cx="213801" cy="346903"/>
              <a:chOff x="5397982" y="2328265"/>
              <a:chExt cx="245338" cy="398074"/>
            </a:xfrm>
          </p:grpSpPr>
          <p:sp>
            <p:nvSpPr>
              <p:cNvPr id="3411" name="Google Shape;3411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23" name="Google Shape;3423;p73"/>
            <p:cNvGrpSpPr/>
            <p:nvPr/>
          </p:nvGrpSpPr>
          <p:grpSpPr>
            <a:xfrm rot="7013662" flipH="1">
              <a:off x="5495037" y="3652176"/>
              <a:ext cx="213846" cy="346950"/>
              <a:chOff x="5288507" y="2829566"/>
              <a:chExt cx="245389" cy="398127"/>
            </a:xfrm>
          </p:grpSpPr>
          <p:sp>
            <p:nvSpPr>
              <p:cNvPr id="3424" name="Google Shape;3424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36" name="Google Shape;3436;p73"/>
            <p:cNvGrpSpPr/>
            <p:nvPr/>
          </p:nvGrpSpPr>
          <p:grpSpPr>
            <a:xfrm rot="7013662" flipH="1">
              <a:off x="7665677" y="4173383"/>
              <a:ext cx="213801" cy="346903"/>
              <a:chOff x="5397982" y="2328265"/>
              <a:chExt cx="245338" cy="398074"/>
            </a:xfrm>
          </p:grpSpPr>
          <p:sp>
            <p:nvSpPr>
              <p:cNvPr id="3437" name="Google Shape;3437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49" name="Google Shape;3449;p73"/>
            <p:cNvGrpSpPr/>
            <p:nvPr/>
          </p:nvGrpSpPr>
          <p:grpSpPr>
            <a:xfrm>
              <a:off x="5598136" y="1629277"/>
              <a:ext cx="222863" cy="361579"/>
              <a:chOff x="5532704" y="1843554"/>
              <a:chExt cx="245389" cy="398127"/>
            </a:xfrm>
          </p:grpSpPr>
          <p:sp>
            <p:nvSpPr>
              <p:cNvPr id="3450" name="Google Shape;345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62" name="Google Shape;3462;p73"/>
            <p:cNvGrpSpPr/>
            <p:nvPr/>
          </p:nvGrpSpPr>
          <p:grpSpPr>
            <a:xfrm>
              <a:off x="5475782" y="2069491"/>
              <a:ext cx="222816" cy="361530"/>
              <a:chOff x="5397982" y="2328265"/>
              <a:chExt cx="245338" cy="398074"/>
            </a:xfrm>
          </p:grpSpPr>
          <p:sp>
            <p:nvSpPr>
              <p:cNvPr id="3463" name="Google Shape;346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75" name="Google Shape;3475;p73"/>
            <p:cNvGrpSpPr/>
            <p:nvPr/>
          </p:nvGrpSpPr>
          <p:grpSpPr>
            <a:xfrm>
              <a:off x="5376356" y="2524772"/>
              <a:ext cx="222863" cy="361579"/>
              <a:chOff x="5288507" y="2829566"/>
              <a:chExt cx="245389" cy="398127"/>
            </a:xfrm>
          </p:grpSpPr>
          <p:sp>
            <p:nvSpPr>
              <p:cNvPr id="3476" name="Google Shape;347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488" name="Google Shape;3488;p73"/>
            <p:cNvGrpSpPr/>
            <p:nvPr/>
          </p:nvGrpSpPr>
          <p:grpSpPr>
            <a:xfrm>
              <a:off x="5264402" y="3004486"/>
              <a:ext cx="222816" cy="361530"/>
              <a:chOff x="5397982" y="2328265"/>
              <a:chExt cx="245338" cy="398074"/>
            </a:xfrm>
          </p:grpSpPr>
          <p:sp>
            <p:nvSpPr>
              <p:cNvPr id="3489" name="Google Shape;348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01" name="Google Shape;3501;p73"/>
            <p:cNvGrpSpPr/>
            <p:nvPr/>
          </p:nvGrpSpPr>
          <p:grpSpPr>
            <a:xfrm>
              <a:off x="5153506" y="3465747"/>
              <a:ext cx="222863" cy="361579"/>
              <a:chOff x="5288507" y="2829566"/>
              <a:chExt cx="245389" cy="398127"/>
            </a:xfrm>
          </p:grpSpPr>
          <p:sp>
            <p:nvSpPr>
              <p:cNvPr id="3502" name="Google Shape;350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14" name="Google Shape;3514;p73"/>
            <p:cNvGrpSpPr/>
            <p:nvPr/>
          </p:nvGrpSpPr>
          <p:grpSpPr>
            <a:xfrm rot="1611000" flipH="1">
              <a:off x="8500640" y="2360261"/>
              <a:ext cx="222866" cy="361584"/>
              <a:chOff x="5532704" y="1843554"/>
              <a:chExt cx="245389" cy="398127"/>
            </a:xfrm>
          </p:grpSpPr>
          <p:sp>
            <p:nvSpPr>
              <p:cNvPr id="3515" name="Google Shape;3515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27" name="Google Shape;3527;p73"/>
            <p:cNvGrpSpPr/>
            <p:nvPr/>
          </p:nvGrpSpPr>
          <p:grpSpPr>
            <a:xfrm rot="1611000" flipH="1">
              <a:off x="8411032" y="2808298"/>
              <a:ext cx="222819" cy="361535"/>
              <a:chOff x="5397982" y="2328265"/>
              <a:chExt cx="245338" cy="398074"/>
            </a:xfrm>
          </p:grpSpPr>
          <p:sp>
            <p:nvSpPr>
              <p:cNvPr id="3528" name="Google Shape;3528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40" name="Google Shape;3540;p73"/>
            <p:cNvGrpSpPr/>
            <p:nvPr/>
          </p:nvGrpSpPr>
          <p:grpSpPr>
            <a:xfrm rot="1611000" flipH="1">
              <a:off x="8294051" y="3259395"/>
              <a:ext cx="222866" cy="361584"/>
              <a:chOff x="5288507" y="2829566"/>
              <a:chExt cx="245389" cy="398127"/>
            </a:xfrm>
          </p:grpSpPr>
          <p:sp>
            <p:nvSpPr>
              <p:cNvPr id="3541" name="Google Shape;3541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53" name="Google Shape;3553;p73"/>
            <p:cNvGrpSpPr/>
            <p:nvPr/>
          </p:nvGrpSpPr>
          <p:grpSpPr>
            <a:xfrm rot="1611000" flipH="1">
              <a:off x="8177217" y="3737937"/>
              <a:ext cx="222819" cy="361535"/>
              <a:chOff x="5397982" y="2328265"/>
              <a:chExt cx="245338" cy="398074"/>
            </a:xfrm>
          </p:grpSpPr>
          <p:sp>
            <p:nvSpPr>
              <p:cNvPr id="3554" name="Google Shape;3554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66" name="Google Shape;3566;p73"/>
            <p:cNvGrpSpPr/>
            <p:nvPr/>
          </p:nvGrpSpPr>
          <p:grpSpPr>
            <a:xfrm rot="1611000" flipH="1">
              <a:off x="8067769" y="4199551"/>
              <a:ext cx="222866" cy="361584"/>
              <a:chOff x="5288507" y="2829566"/>
              <a:chExt cx="245389" cy="398127"/>
            </a:xfrm>
          </p:grpSpPr>
          <p:sp>
            <p:nvSpPr>
              <p:cNvPr id="3567" name="Google Shape;3567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79" name="Google Shape;3579;p73"/>
            <p:cNvGrpSpPr/>
            <p:nvPr/>
          </p:nvGrpSpPr>
          <p:grpSpPr>
            <a:xfrm rot="7013662" flipH="1">
              <a:off x="7754815" y="2057897"/>
              <a:ext cx="213846" cy="346950"/>
              <a:chOff x="5532704" y="1843554"/>
              <a:chExt cx="245389" cy="398127"/>
            </a:xfrm>
          </p:grpSpPr>
          <p:sp>
            <p:nvSpPr>
              <p:cNvPr id="3580" name="Google Shape;3580;p73"/>
              <p:cNvSpPr/>
              <p:nvPr/>
            </p:nvSpPr>
            <p:spPr>
              <a:xfrm rot="6234685">
                <a:off x="5470270" y="1962070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1" y="1"/>
                    </a:moveTo>
                    <a:cubicBezTo>
                      <a:pt x="1" y="110"/>
                      <a:pt x="1" y="219"/>
                      <a:pt x="10" y="332"/>
                    </a:cubicBezTo>
                    <a:cubicBezTo>
                      <a:pt x="158" y="2319"/>
                      <a:pt x="1933" y="3826"/>
                      <a:pt x="4048" y="3826"/>
                    </a:cubicBezTo>
                    <a:cubicBezTo>
                      <a:pt x="4161" y="3826"/>
                      <a:pt x="4274" y="3822"/>
                      <a:pt x="4389" y="3813"/>
                    </a:cubicBezTo>
                    <a:cubicBezTo>
                      <a:pt x="6532" y="3655"/>
                      <a:pt x="8178" y="2002"/>
                      <a:pt x="8212" y="4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73"/>
              <p:cNvSpPr/>
              <p:nvPr/>
            </p:nvSpPr>
            <p:spPr>
              <a:xfrm rot="6234685">
                <a:off x="5506818" y="1976966"/>
                <a:ext cx="32079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5" h="324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55" y="1863"/>
                      <a:pt x="1660" y="3243"/>
                      <a:pt x="3519" y="3243"/>
                    </a:cubicBezTo>
                    <a:cubicBezTo>
                      <a:pt x="3620" y="3243"/>
                      <a:pt x="3723" y="3239"/>
                      <a:pt x="3827" y="3231"/>
                    </a:cubicBezTo>
                    <a:cubicBezTo>
                      <a:pt x="5616" y="3086"/>
                      <a:pt x="6823" y="1729"/>
                      <a:pt x="7114" y="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73"/>
              <p:cNvSpPr/>
              <p:nvPr/>
            </p:nvSpPr>
            <p:spPr>
              <a:xfrm rot="6234685">
                <a:off x="5602293" y="2016417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5" y="0"/>
                    </a:moveTo>
                    <a:cubicBezTo>
                      <a:pt x="585" y="0"/>
                      <a:pt x="1" y="886"/>
                      <a:pt x="579" y="889"/>
                    </a:cubicBezTo>
                    <a:cubicBezTo>
                      <a:pt x="580" y="889"/>
                      <a:pt x="582" y="889"/>
                      <a:pt x="583" y="889"/>
                    </a:cubicBezTo>
                    <a:cubicBezTo>
                      <a:pt x="1158" y="889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73"/>
              <p:cNvSpPr/>
              <p:nvPr/>
            </p:nvSpPr>
            <p:spPr>
              <a:xfrm rot="6234685">
                <a:off x="5629119" y="2089644"/>
                <a:ext cx="52392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890" extrusionOk="0">
                    <a:moveTo>
                      <a:pt x="588" y="0"/>
                    </a:moveTo>
                    <a:cubicBezTo>
                      <a:pt x="588" y="0"/>
                      <a:pt x="0" y="887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8" y="0"/>
                      <a:pt x="58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73"/>
              <p:cNvSpPr/>
              <p:nvPr/>
            </p:nvSpPr>
            <p:spPr>
              <a:xfrm rot="6234685">
                <a:off x="5658914" y="1971891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0" y="886"/>
                      <a:pt x="582" y="889"/>
                    </a:cubicBezTo>
                    <a:cubicBezTo>
                      <a:pt x="583" y="889"/>
                      <a:pt x="585" y="889"/>
                      <a:pt x="586" y="889"/>
                    </a:cubicBezTo>
                    <a:cubicBezTo>
                      <a:pt x="1159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73"/>
              <p:cNvSpPr/>
              <p:nvPr/>
            </p:nvSpPr>
            <p:spPr>
              <a:xfrm rot="6234685">
                <a:off x="5708660" y="1928090"/>
                <a:ext cx="52301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4" extrusionOk="0">
                    <a:moveTo>
                      <a:pt x="586" y="1"/>
                    </a:moveTo>
                    <a:lnTo>
                      <a:pt x="586" y="1"/>
                    </a:lnTo>
                    <a:cubicBezTo>
                      <a:pt x="586" y="1"/>
                      <a:pt x="0" y="890"/>
                      <a:pt x="583" y="893"/>
                    </a:cubicBezTo>
                    <a:cubicBezTo>
                      <a:pt x="584" y="893"/>
                      <a:pt x="585" y="893"/>
                      <a:pt x="586" y="893"/>
                    </a:cubicBezTo>
                    <a:cubicBezTo>
                      <a:pt x="1159" y="893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73"/>
              <p:cNvSpPr/>
              <p:nvPr/>
            </p:nvSpPr>
            <p:spPr>
              <a:xfrm rot="6234685">
                <a:off x="5681288" y="2036362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90"/>
                      <a:pt x="582" y="893"/>
                    </a:cubicBezTo>
                    <a:cubicBezTo>
                      <a:pt x="583" y="893"/>
                      <a:pt x="584" y="893"/>
                      <a:pt x="585" y="893"/>
                    </a:cubicBezTo>
                    <a:cubicBezTo>
                      <a:pt x="1159" y="893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73"/>
              <p:cNvSpPr/>
              <p:nvPr/>
            </p:nvSpPr>
            <p:spPr>
              <a:xfrm rot="6234685">
                <a:off x="5653061" y="2147659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87" y="1"/>
                    </a:moveTo>
                    <a:cubicBezTo>
                      <a:pt x="587" y="1"/>
                      <a:pt x="1" y="886"/>
                      <a:pt x="580" y="890"/>
                    </a:cubicBezTo>
                    <a:cubicBezTo>
                      <a:pt x="581" y="890"/>
                      <a:pt x="582" y="890"/>
                      <a:pt x="583" y="890"/>
                    </a:cubicBezTo>
                    <a:cubicBezTo>
                      <a:pt x="1160" y="890"/>
                      <a:pt x="587" y="1"/>
                      <a:pt x="5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73"/>
              <p:cNvSpPr/>
              <p:nvPr/>
            </p:nvSpPr>
            <p:spPr>
              <a:xfrm rot="6234685">
                <a:off x="5650673" y="1960480"/>
                <a:ext cx="100861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1641" extrusionOk="0">
                    <a:moveTo>
                      <a:pt x="1119" y="1"/>
                    </a:moveTo>
                    <a:cubicBezTo>
                      <a:pt x="660" y="1"/>
                      <a:pt x="219" y="57"/>
                      <a:pt x="60" y="157"/>
                    </a:cubicBezTo>
                    <a:cubicBezTo>
                      <a:pt x="167" y="391"/>
                      <a:pt x="249" y="695"/>
                      <a:pt x="1" y="755"/>
                    </a:cubicBezTo>
                    <a:cubicBezTo>
                      <a:pt x="91" y="1102"/>
                      <a:pt x="283" y="1486"/>
                      <a:pt x="402" y="1572"/>
                    </a:cubicBezTo>
                    <a:cubicBezTo>
                      <a:pt x="471" y="1618"/>
                      <a:pt x="527" y="1641"/>
                      <a:pt x="576" y="1641"/>
                    </a:cubicBezTo>
                    <a:cubicBezTo>
                      <a:pt x="699" y="1641"/>
                      <a:pt x="775" y="1509"/>
                      <a:pt x="861" y="1353"/>
                    </a:cubicBezTo>
                    <a:cubicBezTo>
                      <a:pt x="901" y="1095"/>
                      <a:pt x="1116" y="772"/>
                      <a:pt x="1116" y="772"/>
                    </a:cubicBezTo>
                    <a:cubicBezTo>
                      <a:pt x="1116" y="772"/>
                      <a:pt x="1159" y="837"/>
                      <a:pt x="1211" y="933"/>
                    </a:cubicBezTo>
                    <a:cubicBezTo>
                      <a:pt x="1255" y="910"/>
                      <a:pt x="1304" y="891"/>
                      <a:pt x="1360" y="880"/>
                    </a:cubicBezTo>
                    <a:cubicBezTo>
                      <a:pt x="1608" y="834"/>
                      <a:pt x="1916" y="738"/>
                      <a:pt x="2134" y="622"/>
                    </a:cubicBezTo>
                    <a:cubicBezTo>
                      <a:pt x="2101" y="494"/>
                      <a:pt x="2163" y="311"/>
                      <a:pt x="2237" y="160"/>
                    </a:cubicBezTo>
                    <a:cubicBezTo>
                      <a:pt x="1992" y="50"/>
                      <a:pt x="1548" y="1"/>
                      <a:pt x="1119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73"/>
              <p:cNvSpPr/>
              <p:nvPr/>
            </p:nvSpPr>
            <p:spPr>
              <a:xfrm rot="6234685">
                <a:off x="5684193" y="1976712"/>
                <a:ext cx="1582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51" h="583" extrusionOk="0">
                    <a:moveTo>
                      <a:pt x="255" y="1"/>
                    </a:moveTo>
                    <a:cubicBezTo>
                      <a:pt x="255" y="1"/>
                      <a:pt x="40" y="324"/>
                      <a:pt x="0" y="582"/>
                    </a:cubicBezTo>
                    <a:cubicBezTo>
                      <a:pt x="86" y="430"/>
                      <a:pt x="185" y="251"/>
                      <a:pt x="350" y="162"/>
                    </a:cubicBezTo>
                    <a:cubicBezTo>
                      <a:pt x="298" y="66"/>
                      <a:pt x="255" y="1"/>
                      <a:pt x="2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73"/>
              <p:cNvSpPr/>
              <p:nvPr/>
            </p:nvSpPr>
            <p:spPr>
              <a:xfrm rot="6234685">
                <a:off x="5719918" y="1941049"/>
                <a:ext cx="14518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9" extrusionOk="0">
                    <a:moveTo>
                      <a:pt x="132" y="1"/>
                    </a:moveTo>
                    <a:lnTo>
                      <a:pt x="132" y="1"/>
                    </a:lnTo>
                    <a:cubicBezTo>
                      <a:pt x="129" y="4"/>
                      <a:pt x="126" y="7"/>
                      <a:pt x="123" y="7"/>
                    </a:cubicBezTo>
                    <a:cubicBezTo>
                      <a:pt x="1" y="96"/>
                      <a:pt x="7" y="338"/>
                      <a:pt x="73" y="599"/>
                    </a:cubicBezTo>
                    <a:cubicBezTo>
                      <a:pt x="321" y="539"/>
                      <a:pt x="239" y="235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73"/>
              <p:cNvSpPr/>
              <p:nvPr/>
            </p:nvSpPr>
            <p:spPr>
              <a:xfrm rot="6234685">
                <a:off x="5695963" y="2041989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7" y="1"/>
                    </a:moveTo>
                    <a:cubicBezTo>
                      <a:pt x="63" y="152"/>
                      <a:pt x="1" y="335"/>
                      <a:pt x="34" y="463"/>
                    </a:cubicBezTo>
                    <a:cubicBezTo>
                      <a:pt x="298" y="321"/>
                      <a:pt x="431" y="152"/>
                      <a:pt x="170" y="17"/>
                    </a:cubicBezTo>
                    <a:cubicBezTo>
                      <a:pt x="160" y="10"/>
                      <a:pt x="147" y="4"/>
                      <a:pt x="1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592" name="Google Shape;3592;p73"/>
            <p:cNvGrpSpPr/>
            <p:nvPr/>
          </p:nvGrpSpPr>
          <p:grpSpPr>
            <a:xfrm rot="7013662" flipH="1">
              <a:off x="7325024" y="1971584"/>
              <a:ext cx="213801" cy="346903"/>
              <a:chOff x="5397982" y="2328265"/>
              <a:chExt cx="245338" cy="398074"/>
            </a:xfrm>
          </p:grpSpPr>
          <p:sp>
            <p:nvSpPr>
              <p:cNvPr id="3593" name="Google Shape;3593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05" name="Google Shape;3605;p73"/>
            <p:cNvGrpSpPr/>
            <p:nvPr/>
          </p:nvGrpSpPr>
          <p:grpSpPr>
            <a:xfrm rot="7013662" flipH="1">
              <a:off x="6892224" y="1859002"/>
              <a:ext cx="213846" cy="346950"/>
              <a:chOff x="5288507" y="2829566"/>
              <a:chExt cx="245389" cy="398127"/>
            </a:xfrm>
          </p:grpSpPr>
          <p:sp>
            <p:nvSpPr>
              <p:cNvPr id="3606" name="Google Shape;3606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18" name="Google Shape;3618;p73"/>
            <p:cNvGrpSpPr/>
            <p:nvPr/>
          </p:nvGrpSpPr>
          <p:grpSpPr>
            <a:xfrm rot="7013662" flipH="1">
              <a:off x="6433194" y="1746613"/>
              <a:ext cx="213801" cy="346903"/>
              <a:chOff x="5397982" y="2328265"/>
              <a:chExt cx="245338" cy="398074"/>
            </a:xfrm>
          </p:grpSpPr>
          <p:sp>
            <p:nvSpPr>
              <p:cNvPr id="3619" name="Google Shape;3619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31" name="Google Shape;3631;p73"/>
            <p:cNvGrpSpPr/>
            <p:nvPr/>
          </p:nvGrpSpPr>
          <p:grpSpPr>
            <a:xfrm rot="7013662" flipH="1">
              <a:off x="5990299" y="1641251"/>
              <a:ext cx="213846" cy="346950"/>
              <a:chOff x="5288507" y="2829566"/>
              <a:chExt cx="245389" cy="398127"/>
            </a:xfrm>
          </p:grpSpPr>
          <p:sp>
            <p:nvSpPr>
              <p:cNvPr id="3632" name="Google Shape;3632;p73"/>
              <p:cNvSpPr/>
              <p:nvPr/>
            </p:nvSpPr>
            <p:spPr>
              <a:xfrm rot="6234685">
                <a:off x="5226072" y="2948081"/>
                <a:ext cx="370258" cy="161096"/>
              </a:xfrm>
              <a:custGeom>
                <a:avLst/>
                <a:gdLst/>
                <a:ahLst/>
                <a:cxnLst/>
                <a:rect l="l" t="t" r="r" b="b"/>
                <a:pathLst>
                  <a:path w="8212" h="3827" extrusionOk="0">
                    <a:moveTo>
                      <a:pt x="4" y="1"/>
                    </a:moveTo>
                    <a:lnTo>
                      <a:pt x="4" y="1"/>
                    </a:lnTo>
                    <a:cubicBezTo>
                      <a:pt x="0" y="110"/>
                      <a:pt x="4" y="219"/>
                      <a:pt x="11" y="332"/>
                    </a:cubicBezTo>
                    <a:cubicBezTo>
                      <a:pt x="161" y="2319"/>
                      <a:pt x="1937" y="3826"/>
                      <a:pt x="4052" y="3826"/>
                    </a:cubicBezTo>
                    <a:cubicBezTo>
                      <a:pt x="4164" y="3826"/>
                      <a:pt x="4278" y="3822"/>
                      <a:pt x="4392" y="3813"/>
                    </a:cubicBezTo>
                    <a:cubicBezTo>
                      <a:pt x="6535" y="3655"/>
                      <a:pt x="8178" y="2002"/>
                      <a:pt x="8211" y="47"/>
                    </a:cubicBez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73"/>
              <p:cNvSpPr/>
              <p:nvPr/>
            </p:nvSpPr>
            <p:spPr>
              <a:xfrm rot="6234685">
                <a:off x="5262666" y="2962978"/>
                <a:ext cx="320707" cy="136555"/>
              </a:xfrm>
              <a:custGeom>
                <a:avLst/>
                <a:gdLst/>
                <a:ahLst/>
                <a:cxnLst/>
                <a:rect l="l" t="t" r="r" b="b"/>
                <a:pathLst>
                  <a:path w="7113" h="324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54" y="1863"/>
                      <a:pt x="1658" y="3243"/>
                      <a:pt x="3520" y="3243"/>
                    </a:cubicBezTo>
                    <a:cubicBezTo>
                      <a:pt x="3622" y="3243"/>
                      <a:pt x="3725" y="3239"/>
                      <a:pt x="3829" y="3231"/>
                    </a:cubicBezTo>
                    <a:cubicBezTo>
                      <a:pt x="5618" y="3086"/>
                      <a:pt x="6825" y="1729"/>
                      <a:pt x="7113" y="4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73"/>
              <p:cNvSpPr/>
              <p:nvPr/>
            </p:nvSpPr>
            <p:spPr>
              <a:xfrm rot="6234685">
                <a:off x="5358063" y="3002559"/>
                <a:ext cx="52256" cy="37422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89" extrusionOk="0">
                    <a:moveTo>
                      <a:pt x="586" y="0"/>
                    </a:moveTo>
                    <a:lnTo>
                      <a:pt x="586" y="0"/>
                    </a:lnTo>
                    <a:cubicBezTo>
                      <a:pt x="586" y="0"/>
                      <a:pt x="0" y="886"/>
                      <a:pt x="579" y="889"/>
                    </a:cubicBezTo>
                    <a:cubicBezTo>
                      <a:pt x="580" y="889"/>
                      <a:pt x="581" y="889"/>
                      <a:pt x="582" y="889"/>
                    </a:cubicBezTo>
                    <a:cubicBezTo>
                      <a:pt x="1159" y="889"/>
                      <a:pt x="586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73"/>
              <p:cNvSpPr/>
              <p:nvPr/>
            </p:nvSpPr>
            <p:spPr>
              <a:xfrm rot="6234685">
                <a:off x="5384956" y="3075699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86" y="0"/>
                    </a:moveTo>
                    <a:cubicBezTo>
                      <a:pt x="586" y="0"/>
                      <a:pt x="1" y="887"/>
                      <a:pt x="583" y="890"/>
                    </a:cubicBezTo>
                    <a:cubicBezTo>
                      <a:pt x="584" y="890"/>
                      <a:pt x="585" y="890"/>
                      <a:pt x="586" y="890"/>
                    </a:cubicBezTo>
                    <a:cubicBezTo>
                      <a:pt x="1160" y="890"/>
                      <a:pt x="587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73"/>
              <p:cNvSpPr/>
              <p:nvPr/>
            </p:nvSpPr>
            <p:spPr>
              <a:xfrm rot="6234685">
                <a:off x="5414684" y="295803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86" y="1"/>
                    </a:moveTo>
                    <a:cubicBezTo>
                      <a:pt x="586" y="1"/>
                      <a:pt x="1" y="886"/>
                      <a:pt x="582" y="889"/>
                    </a:cubicBezTo>
                    <a:cubicBezTo>
                      <a:pt x="584" y="889"/>
                      <a:pt x="585" y="889"/>
                      <a:pt x="586" y="889"/>
                    </a:cubicBezTo>
                    <a:cubicBezTo>
                      <a:pt x="1158" y="889"/>
                      <a:pt x="586" y="1"/>
                      <a:pt x="5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73"/>
              <p:cNvSpPr/>
              <p:nvPr/>
            </p:nvSpPr>
            <p:spPr>
              <a:xfrm rot="6234685">
                <a:off x="5464458" y="2914211"/>
                <a:ext cx="52256" cy="37633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4" extrusionOk="0">
                    <a:moveTo>
                      <a:pt x="585" y="1"/>
                    </a:moveTo>
                    <a:cubicBezTo>
                      <a:pt x="585" y="1"/>
                      <a:pt x="1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6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73"/>
              <p:cNvSpPr/>
              <p:nvPr/>
            </p:nvSpPr>
            <p:spPr>
              <a:xfrm rot="6234685">
                <a:off x="5437058" y="3022504"/>
                <a:ext cx="52256" cy="37590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3" extrusionOk="0">
                    <a:moveTo>
                      <a:pt x="585" y="0"/>
                    </a:moveTo>
                    <a:cubicBezTo>
                      <a:pt x="585" y="0"/>
                      <a:pt x="0" y="890"/>
                      <a:pt x="579" y="893"/>
                    </a:cubicBezTo>
                    <a:cubicBezTo>
                      <a:pt x="580" y="893"/>
                      <a:pt x="581" y="893"/>
                      <a:pt x="582" y="893"/>
                    </a:cubicBezTo>
                    <a:cubicBezTo>
                      <a:pt x="1159" y="893"/>
                      <a:pt x="585" y="0"/>
                      <a:pt x="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73"/>
              <p:cNvSpPr/>
              <p:nvPr/>
            </p:nvSpPr>
            <p:spPr>
              <a:xfrm rot="6234685">
                <a:off x="5408769" y="3133780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89" y="1"/>
                    </a:moveTo>
                    <a:lnTo>
                      <a:pt x="589" y="1"/>
                    </a:lnTo>
                    <a:cubicBezTo>
                      <a:pt x="589" y="1"/>
                      <a:pt x="0" y="886"/>
                      <a:pt x="582" y="890"/>
                    </a:cubicBezTo>
                    <a:cubicBezTo>
                      <a:pt x="583" y="890"/>
                      <a:pt x="584" y="890"/>
                      <a:pt x="585" y="890"/>
                    </a:cubicBezTo>
                    <a:cubicBezTo>
                      <a:pt x="1162" y="890"/>
                      <a:pt x="589" y="1"/>
                      <a:pt x="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73"/>
              <p:cNvSpPr/>
              <p:nvPr/>
            </p:nvSpPr>
            <p:spPr>
              <a:xfrm rot="6234685">
                <a:off x="5406544" y="2946579"/>
                <a:ext cx="100680" cy="69077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1" extrusionOk="0">
                    <a:moveTo>
                      <a:pt x="1118" y="1"/>
                    </a:moveTo>
                    <a:cubicBezTo>
                      <a:pt x="658" y="1"/>
                      <a:pt x="215" y="57"/>
                      <a:pt x="60" y="157"/>
                    </a:cubicBezTo>
                    <a:cubicBezTo>
                      <a:pt x="165" y="391"/>
                      <a:pt x="245" y="695"/>
                      <a:pt x="0" y="755"/>
                    </a:cubicBezTo>
                    <a:cubicBezTo>
                      <a:pt x="90" y="1102"/>
                      <a:pt x="281" y="1486"/>
                      <a:pt x="400" y="1572"/>
                    </a:cubicBezTo>
                    <a:cubicBezTo>
                      <a:pt x="467" y="1618"/>
                      <a:pt x="522" y="1641"/>
                      <a:pt x="572" y="1641"/>
                    </a:cubicBezTo>
                    <a:cubicBezTo>
                      <a:pt x="698" y="1641"/>
                      <a:pt x="774" y="1509"/>
                      <a:pt x="860" y="1353"/>
                    </a:cubicBezTo>
                    <a:cubicBezTo>
                      <a:pt x="899" y="1095"/>
                      <a:pt x="1115" y="772"/>
                      <a:pt x="1115" y="772"/>
                    </a:cubicBezTo>
                    <a:cubicBezTo>
                      <a:pt x="1115" y="772"/>
                      <a:pt x="1157" y="837"/>
                      <a:pt x="1207" y="933"/>
                    </a:cubicBezTo>
                    <a:cubicBezTo>
                      <a:pt x="1253" y="910"/>
                      <a:pt x="1303" y="891"/>
                      <a:pt x="1360" y="880"/>
                    </a:cubicBezTo>
                    <a:cubicBezTo>
                      <a:pt x="1607" y="834"/>
                      <a:pt x="1911" y="738"/>
                      <a:pt x="2130" y="622"/>
                    </a:cubicBezTo>
                    <a:cubicBezTo>
                      <a:pt x="2100" y="494"/>
                      <a:pt x="2163" y="311"/>
                      <a:pt x="2233" y="160"/>
                    </a:cubicBezTo>
                    <a:cubicBezTo>
                      <a:pt x="1991" y="50"/>
                      <a:pt x="1548" y="1"/>
                      <a:pt x="1118" y="1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73"/>
              <p:cNvSpPr/>
              <p:nvPr/>
            </p:nvSpPr>
            <p:spPr>
              <a:xfrm rot="6234685">
                <a:off x="5440029" y="2962767"/>
                <a:ext cx="15736" cy="24541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83" extrusionOk="0">
                    <a:moveTo>
                      <a:pt x="256" y="1"/>
                    </a:moveTo>
                    <a:cubicBezTo>
                      <a:pt x="256" y="1"/>
                      <a:pt x="40" y="324"/>
                      <a:pt x="1" y="582"/>
                    </a:cubicBezTo>
                    <a:cubicBezTo>
                      <a:pt x="87" y="430"/>
                      <a:pt x="183" y="251"/>
                      <a:pt x="348" y="162"/>
                    </a:cubicBezTo>
                    <a:cubicBezTo>
                      <a:pt x="298" y="66"/>
                      <a:pt x="256" y="1"/>
                      <a:pt x="2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73"/>
              <p:cNvSpPr/>
              <p:nvPr/>
            </p:nvSpPr>
            <p:spPr>
              <a:xfrm rot="6234685">
                <a:off x="5475749" y="2927038"/>
                <a:ext cx="14473" cy="25215"/>
              </a:xfrm>
              <a:custGeom>
                <a:avLst/>
                <a:gdLst/>
                <a:ahLst/>
                <a:cxnLst/>
                <a:rect l="l" t="t" r="r" b="b"/>
                <a:pathLst>
                  <a:path w="321" h="599" extrusionOk="0">
                    <a:moveTo>
                      <a:pt x="136" y="1"/>
                    </a:moveTo>
                    <a:lnTo>
                      <a:pt x="136" y="1"/>
                    </a:lnTo>
                    <a:cubicBezTo>
                      <a:pt x="133" y="4"/>
                      <a:pt x="129" y="7"/>
                      <a:pt x="126" y="7"/>
                    </a:cubicBezTo>
                    <a:cubicBezTo>
                      <a:pt x="0" y="96"/>
                      <a:pt x="10" y="338"/>
                      <a:pt x="76" y="599"/>
                    </a:cubicBezTo>
                    <a:cubicBezTo>
                      <a:pt x="321" y="539"/>
                      <a:pt x="241" y="235"/>
                      <a:pt x="1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73"/>
              <p:cNvSpPr/>
              <p:nvPr/>
            </p:nvSpPr>
            <p:spPr>
              <a:xfrm rot="6234685">
                <a:off x="5451722" y="3028175"/>
                <a:ext cx="1943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64" extrusionOk="0">
                    <a:moveTo>
                      <a:pt x="133" y="1"/>
                    </a:moveTo>
                    <a:cubicBezTo>
                      <a:pt x="63" y="152"/>
                      <a:pt x="0" y="335"/>
                      <a:pt x="30" y="463"/>
                    </a:cubicBezTo>
                    <a:cubicBezTo>
                      <a:pt x="295" y="321"/>
                      <a:pt x="430" y="152"/>
                      <a:pt x="168" y="17"/>
                    </a:cubicBezTo>
                    <a:cubicBezTo>
                      <a:pt x="156" y="10"/>
                      <a:pt x="145" y="4"/>
                      <a:pt x="13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44" name="Google Shape;3644;p73"/>
            <p:cNvGrpSpPr/>
            <p:nvPr/>
          </p:nvGrpSpPr>
          <p:grpSpPr>
            <a:xfrm rot="7013662" flipH="1">
              <a:off x="8160939" y="2162458"/>
              <a:ext cx="213801" cy="346903"/>
              <a:chOff x="5397982" y="2328265"/>
              <a:chExt cx="245338" cy="398074"/>
            </a:xfrm>
          </p:grpSpPr>
          <p:sp>
            <p:nvSpPr>
              <p:cNvPr id="3645" name="Google Shape;3645;p73"/>
              <p:cNvSpPr/>
              <p:nvPr/>
            </p:nvSpPr>
            <p:spPr>
              <a:xfrm rot="6234685">
                <a:off x="5335545" y="2446775"/>
                <a:ext cx="370213" cy="161054"/>
              </a:xfrm>
              <a:custGeom>
                <a:avLst/>
                <a:gdLst/>
                <a:ahLst/>
                <a:cxnLst/>
                <a:rect l="l" t="t" r="r" b="b"/>
                <a:pathLst>
                  <a:path w="8211" h="3826" extrusionOk="0">
                    <a:moveTo>
                      <a:pt x="4154" y="1"/>
                    </a:moveTo>
                    <a:cubicBezTo>
                      <a:pt x="4043" y="1"/>
                      <a:pt x="3932" y="5"/>
                      <a:pt x="3819" y="13"/>
                    </a:cubicBezTo>
                    <a:cubicBezTo>
                      <a:pt x="1676" y="175"/>
                      <a:pt x="33" y="1828"/>
                      <a:pt x="0" y="3783"/>
                    </a:cubicBezTo>
                    <a:lnTo>
                      <a:pt x="8210" y="3826"/>
                    </a:lnTo>
                    <a:cubicBezTo>
                      <a:pt x="8210" y="3716"/>
                      <a:pt x="8207" y="3608"/>
                      <a:pt x="8201" y="3498"/>
                    </a:cubicBezTo>
                    <a:cubicBezTo>
                      <a:pt x="8053" y="1509"/>
                      <a:pt x="6274" y="1"/>
                      <a:pt x="415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73"/>
              <p:cNvSpPr/>
              <p:nvPr/>
            </p:nvSpPr>
            <p:spPr>
              <a:xfrm rot="6234685">
                <a:off x="5348921" y="2455235"/>
                <a:ext cx="320752" cy="136429"/>
              </a:xfrm>
              <a:custGeom>
                <a:avLst/>
                <a:gdLst/>
                <a:ahLst/>
                <a:cxnLst/>
                <a:rect l="l" t="t" r="r" b="b"/>
                <a:pathLst>
                  <a:path w="7114" h="3241" extrusionOk="0">
                    <a:moveTo>
                      <a:pt x="3593" y="1"/>
                    </a:moveTo>
                    <a:cubicBezTo>
                      <a:pt x="3492" y="1"/>
                      <a:pt x="3388" y="5"/>
                      <a:pt x="3284" y="13"/>
                    </a:cubicBezTo>
                    <a:cubicBezTo>
                      <a:pt x="1498" y="158"/>
                      <a:pt x="291" y="1511"/>
                      <a:pt x="1" y="3204"/>
                    </a:cubicBezTo>
                    <a:lnTo>
                      <a:pt x="7113" y="3241"/>
                    </a:lnTo>
                    <a:cubicBezTo>
                      <a:pt x="6859" y="1378"/>
                      <a:pt x="5455" y="1"/>
                      <a:pt x="3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73"/>
              <p:cNvSpPr/>
              <p:nvPr/>
            </p:nvSpPr>
            <p:spPr>
              <a:xfrm rot="6234685">
                <a:off x="5533898" y="2524353"/>
                <a:ext cx="52437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891" extrusionOk="0">
                    <a:moveTo>
                      <a:pt x="577" y="1"/>
                    </a:moveTo>
                    <a:cubicBezTo>
                      <a:pt x="0" y="1"/>
                      <a:pt x="573" y="891"/>
                      <a:pt x="573" y="891"/>
                    </a:cubicBezTo>
                    <a:cubicBezTo>
                      <a:pt x="573" y="891"/>
                      <a:pt x="1162" y="4"/>
                      <a:pt x="580" y="1"/>
                    </a:cubicBezTo>
                    <a:cubicBezTo>
                      <a:pt x="579" y="1"/>
                      <a:pt x="578" y="1"/>
                      <a:pt x="5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73"/>
              <p:cNvSpPr/>
              <p:nvPr/>
            </p:nvSpPr>
            <p:spPr>
              <a:xfrm rot="6234685">
                <a:off x="5507100" y="2451104"/>
                <a:ext cx="52256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59" h="890" extrusionOk="0">
                    <a:moveTo>
                      <a:pt x="577" y="0"/>
                    </a:moveTo>
                    <a:cubicBezTo>
                      <a:pt x="0" y="0"/>
                      <a:pt x="574" y="890"/>
                      <a:pt x="574" y="890"/>
                    </a:cubicBezTo>
                    <a:cubicBezTo>
                      <a:pt x="574" y="890"/>
                      <a:pt x="1159" y="0"/>
                      <a:pt x="580" y="0"/>
                    </a:cubicBezTo>
                    <a:cubicBezTo>
                      <a:pt x="579" y="0"/>
                      <a:pt x="578" y="0"/>
                      <a:pt x="5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73"/>
              <p:cNvSpPr/>
              <p:nvPr/>
            </p:nvSpPr>
            <p:spPr>
              <a:xfrm rot="6234685">
                <a:off x="5477352" y="256874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8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81" y="1"/>
                    </a:cubicBezTo>
                    <a:cubicBezTo>
                      <a:pt x="580" y="1"/>
                      <a:pt x="579" y="1"/>
                      <a:pt x="5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73"/>
              <p:cNvSpPr/>
              <p:nvPr/>
            </p:nvSpPr>
            <p:spPr>
              <a:xfrm rot="6234685">
                <a:off x="5427627" y="2612633"/>
                <a:ext cx="52301" cy="37506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1" extrusionOk="0">
                    <a:moveTo>
                      <a:pt x="575" y="1"/>
                    </a:moveTo>
                    <a:cubicBezTo>
                      <a:pt x="1" y="1"/>
                      <a:pt x="574" y="890"/>
                      <a:pt x="574" y="890"/>
                    </a:cubicBezTo>
                    <a:cubicBezTo>
                      <a:pt x="574" y="890"/>
                      <a:pt x="1160" y="4"/>
                      <a:pt x="578" y="1"/>
                    </a:cubicBezTo>
                    <a:cubicBezTo>
                      <a:pt x="577" y="1"/>
                      <a:pt x="576" y="1"/>
                      <a:pt x="57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73"/>
              <p:cNvSpPr/>
              <p:nvPr/>
            </p:nvSpPr>
            <p:spPr>
              <a:xfrm rot="6234685">
                <a:off x="5455060" y="2504251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8" y="0"/>
                    </a:moveTo>
                    <a:cubicBezTo>
                      <a:pt x="1" y="0"/>
                      <a:pt x="574" y="890"/>
                      <a:pt x="574" y="890"/>
                    </a:cubicBezTo>
                    <a:cubicBezTo>
                      <a:pt x="574" y="890"/>
                      <a:pt x="1160" y="3"/>
                      <a:pt x="581" y="0"/>
                    </a:cubicBezTo>
                    <a:cubicBezTo>
                      <a:pt x="580" y="0"/>
                      <a:pt x="579" y="0"/>
                      <a:pt x="5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73"/>
              <p:cNvSpPr/>
              <p:nvPr/>
            </p:nvSpPr>
            <p:spPr>
              <a:xfrm rot="6234685">
                <a:off x="5483144" y="2393128"/>
                <a:ext cx="52301" cy="37464"/>
              </a:xfrm>
              <a:custGeom>
                <a:avLst/>
                <a:gdLst/>
                <a:ahLst/>
                <a:cxnLst/>
                <a:rect l="l" t="t" r="r" b="b"/>
                <a:pathLst>
                  <a:path w="1160" h="890" extrusionOk="0">
                    <a:moveTo>
                      <a:pt x="573" y="0"/>
                    </a:moveTo>
                    <a:cubicBezTo>
                      <a:pt x="1" y="0"/>
                      <a:pt x="573" y="889"/>
                      <a:pt x="573" y="889"/>
                    </a:cubicBezTo>
                    <a:cubicBezTo>
                      <a:pt x="573" y="889"/>
                      <a:pt x="1159" y="4"/>
                      <a:pt x="577" y="0"/>
                    </a:cubicBezTo>
                    <a:cubicBezTo>
                      <a:pt x="575" y="0"/>
                      <a:pt x="574" y="0"/>
                      <a:pt x="5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73"/>
              <p:cNvSpPr/>
              <p:nvPr/>
            </p:nvSpPr>
            <p:spPr>
              <a:xfrm rot="6234685">
                <a:off x="5437124" y="2548657"/>
                <a:ext cx="100680" cy="69035"/>
              </a:xfrm>
              <a:custGeom>
                <a:avLst/>
                <a:gdLst/>
                <a:ahLst/>
                <a:cxnLst/>
                <a:rect l="l" t="t" r="r" b="b"/>
                <a:pathLst>
                  <a:path w="2233" h="1640" extrusionOk="0">
                    <a:moveTo>
                      <a:pt x="1661" y="0"/>
                    </a:moveTo>
                    <a:cubicBezTo>
                      <a:pt x="1539" y="0"/>
                      <a:pt x="1462" y="132"/>
                      <a:pt x="1373" y="288"/>
                    </a:cubicBezTo>
                    <a:cubicBezTo>
                      <a:pt x="1333" y="542"/>
                      <a:pt x="1118" y="870"/>
                      <a:pt x="1118" y="870"/>
                    </a:cubicBezTo>
                    <a:cubicBezTo>
                      <a:pt x="1118" y="870"/>
                      <a:pt x="1075" y="804"/>
                      <a:pt x="1026" y="707"/>
                    </a:cubicBezTo>
                    <a:cubicBezTo>
                      <a:pt x="979" y="731"/>
                      <a:pt x="930" y="751"/>
                      <a:pt x="877" y="761"/>
                    </a:cubicBezTo>
                    <a:cubicBezTo>
                      <a:pt x="626" y="804"/>
                      <a:pt x="321" y="903"/>
                      <a:pt x="103" y="1019"/>
                    </a:cubicBezTo>
                    <a:cubicBezTo>
                      <a:pt x="136" y="1144"/>
                      <a:pt x="70" y="1330"/>
                      <a:pt x="0" y="1481"/>
                    </a:cubicBezTo>
                    <a:cubicBezTo>
                      <a:pt x="242" y="1591"/>
                      <a:pt x="689" y="1640"/>
                      <a:pt x="1115" y="1640"/>
                    </a:cubicBezTo>
                    <a:cubicBezTo>
                      <a:pt x="1574" y="1640"/>
                      <a:pt x="2018" y="1584"/>
                      <a:pt x="2177" y="1481"/>
                    </a:cubicBezTo>
                    <a:cubicBezTo>
                      <a:pt x="2070" y="1250"/>
                      <a:pt x="1988" y="946"/>
                      <a:pt x="2233" y="886"/>
                    </a:cubicBezTo>
                    <a:cubicBezTo>
                      <a:pt x="2146" y="536"/>
                      <a:pt x="1951" y="156"/>
                      <a:pt x="1836" y="69"/>
                    </a:cubicBezTo>
                    <a:cubicBezTo>
                      <a:pt x="1766" y="20"/>
                      <a:pt x="1710" y="0"/>
                      <a:pt x="166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73"/>
              <p:cNvSpPr/>
              <p:nvPr/>
            </p:nvSpPr>
            <p:spPr>
              <a:xfrm rot="6234685">
                <a:off x="5488573" y="2576934"/>
                <a:ext cx="15690" cy="24583"/>
              </a:xfrm>
              <a:custGeom>
                <a:avLst/>
                <a:gdLst/>
                <a:ahLst/>
                <a:cxnLst/>
                <a:rect l="l" t="t" r="r" b="b"/>
                <a:pathLst>
                  <a:path w="348" h="584" extrusionOk="0">
                    <a:moveTo>
                      <a:pt x="348" y="1"/>
                    </a:moveTo>
                    <a:lnTo>
                      <a:pt x="348" y="1"/>
                    </a:lnTo>
                    <a:cubicBezTo>
                      <a:pt x="262" y="153"/>
                      <a:pt x="166" y="328"/>
                      <a:pt x="1" y="420"/>
                    </a:cubicBezTo>
                    <a:cubicBezTo>
                      <a:pt x="50" y="517"/>
                      <a:pt x="93" y="583"/>
                      <a:pt x="93" y="583"/>
                    </a:cubicBezTo>
                    <a:cubicBezTo>
                      <a:pt x="93" y="583"/>
                      <a:pt x="308" y="255"/>
                      <a:pt x="3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73"/>
              <p:cNvSpPr/>
              <p:nvPr/>
            </p:nvSpPr>
            <p:spPr>
              <a:xfrm rot="6234685">
                <a:off x="5454153" y="2612094"/>
                <a:ext cx="14518" cy="250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596" extrusionOk="0">
                    <a:moveTo>
                      <a:pt x="246" y="0"/>
                    </a:moveTo>
                    <a:lnTo>
                      <a:pt x="246" y="0"/>
                    </a:lnTo>
                    <a:cubicBezTo>
                      <a:pt x="1" y="60"/>
                      <a:pt x="83" y="364"/>
                      <a:pt x="190" y="595"/>
                    </a:cubicBezTo>
                    <a:cubicBezTo>
                      <a:pt x="193" y="595"/>
                      <a:pt x="196" y="592"/>
                      <a:pt x="196" y="589"/>
                    </a:cubicBezTo>
                    <a:cubicBezTo>
                      <a:pt x="321" y="503"/>
                      <a:pt x="312" y="262"/>
                      <a:pt x="2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73"/>
              <p:cNvSpPr/>
              <p:nvPr/>
            </p:nvSpPr>
            <p:spPr>
              <a:xfrm rot="6234685">
                <a:off x="5473064" y="2516671"/>
                <a:ext cx="19613" cy="19532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64" extrusionOk="0">
                    <a:moveTo>
                      <a:pt x="401" y="1"/>
                    </a:moveTo>
                    <a:lnTo>
                      <a:pt x="401" y="1"/>
                    </a:lnTo>
                    <a:cubicBezTo>
                      <a:pt x="137" y="143"/>
                      <a:pt x="1" y="312"/>
                      <a:pt x="262" y="447"/>
                    </a:cubicBezTo>
                    <a:cubicBezTo>
                      <a:pt x="275" y="454"/>
                      <a:pt x="285" y="457"/>
                      <a:pt x="298" y="463"/>
                    </a:cubicBezTo>
                    <a:cubicBezTo>
                      <a:pt x="368" y="312"/>
                      <a:pt x="434" y="126"/>
                      <a:pt x="4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662" name="Google Shape;3662;p73"/>
          <p:cNvSpPr/>
          <p:nvPr/>
        </p:nvSpPr>
        <p:spPr>
          <a:xfrm rot="820601">
            <a:off x="5792778" y="2074315"/>
            <a:ext cx="5074514" cy="2955108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664" name="Google Shape;3664;p73"/>
          <p:cNvGrpSpPr/>
          <p:nvPr/>
        </p:nvGrpSpPr>
        <p:grpSpPr>
          <a:xfrm rot="825583">
            <a:off x="5938972" y="5407234"/>
            <a:ext cx="3542141" cy="453453"/>
            <a:chOff x="5889124" y="4026299"/>
            <a:chExt cx="1800075" cy="249075"/>
          </a:xfrm>
        </p:grpSpPr>
        <p:sp>
          <p:nvSpPr>
            <p:cNvPr id="3665" name="Google Shape;3665;p73"/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66" name="Google Shape;3666;p73"/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3667" name="Google Shape;366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73" name="Google Shape;3673;p73"/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3674" name="Google Shape;3674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0" name="Google Shape;3680;p73"/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3681" name="Google Shape;3681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87" name="Google Shape;3687;p73"/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3688" name="Google Shape;3688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94" name="Google Shape;3694;p73"/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3695" name="Google Shape;3695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1" name="Google Shape;3701;p73"/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3702" name="Google Shape;3702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08" name="Google Shape;3708;p73"/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3709" name="Google Shape;3709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15" name="Google Shape;3715;p73"/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3716" name="Google Shape;3716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2" name="Google Shape;3722;p73"/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3723" name="Google Shape;3723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29" name="Google Shape;3729;p73"/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3730" name="Google Shape;3730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736" name="Google Shape;3736;p73"/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3737" name="Google Shape;3737;p7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8" name="Google Shape;3738;p7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7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7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7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7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743" name="Google Shape;3743;p73"/>
          <p:cNvSpPr/>
          <p:nvPr/>
        </p:nvSpPr>
        <p:spPr>
          <a:xfrm rot="8749714">
            <a:off x="5433270" y="866186"/>
            <a:ext cx="1168119" cy="366482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44" name="Google Shape;3744;p73"/>
          <p:cNvSpPr/>
          <p:nvPr/>
        </p:nvSpPr>
        <p:spPr>
          <a:xfrm rot="-7188483">
            <a:off x="11074032" y="2179023"/>
            <a:ext cx="1080728" cy="396121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755" name="Google Shape;3755;p73"/>
          <p:cNvGrpSpPr/>
          <p:nvPr/>
        </p:nvGrpSpPr>
        <p:grpSpPr>
          <a:xfrm>
            <a:off x="1224278" y="231498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11232879" y="5656282"/>
            <a:ext cx="858240" cy="1157163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3" name="Google Shape;332;p20">
            <a:extLst>
              <a:ext uri="{FF2B5EF4-FFF2-40B4-BE49-F238E27FC236}">
                <a16:creationId xmlns:a16="http://schemas.microsoft.com/office/drawing/2014/main" id="{F7D8D632-4BAF-476D-AF3C-863021454BAE}"/>
              </a:ext>
            </a:extLst>
          </p:cNvPr>
          <p:cNvGrpSpPr/>
          <p:nvPr/>
        </p:nvGrpSpPr>
        <p:grpSpPr>
          <a:xfrm>
            <a:off x="1289877" y="2161564"/>
            <a:ext cx="3655768" cy="4572000"/>
            <a:chOff x="6557130" y="2325091"/>
            <a:chExt cx="1834071" cy="2711639"/>
          </a:xfrm>
        </p:grpSpPr>
        <p:sp>
          <p:nvSpPr>
            <p:cNvPr id="414" name="Google Shape;333;p20">
              <a:extLst>
                <a:ext uri="{FF2B5EF4-FFF2-40B4-BE49-F238E27FC236}">
                  <a16:creationId xmlns:a16="http://schemas.microsoft.com/office/drawing/2014/main" id="{DD067A97-E499-4B4C-8C35-2564756DCD5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334;p20">
              <a:extLst>
                <a:ext uri="{FF2B5EF4-FFF2-40B4-BE49-F238E27FC236}">
                  <a16:creationId xmlns:a16="http://schemas.microsoft.com/office/drawing/2014/main" id="{CB0E88ED-8D35-418D-8DEE-70416F62AA23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335;p20">
              <a:extLst>
                <a:ext uri="{FF2B5EF4-FFF2-40B4-BE49-F238E27FC236}">
                  <a16:creationId xmlns:a16="http://schemas.microsoft.com/office/drawing/2014/main" id="{19396B09-04E4-4E22-B44F-2AF05F53196E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336;p20">
              <a:extLst>
                <a:ext uri="{FF2B5EF4-FFF2-40B4-BE49-F238E27FC236}">
                  <a16:creationId xmlns:a16="http://schemas.microsoft.com/office/drawing/2014/main" id="{6D0C3A59-1F1B-4D0F-B477-CDAAB81F18E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337;p20">
              <a:extLst>
                <a:ext uri="{FF2B5EF4-FFF2-40B4-BE49-F238E27FC236}">
                  <a16:creationId xmlns:a16="http://schemas.microsoft.com/office/drawing/2014/main" id="{7ECE6612-BC4B-436A-9438-ED3ABAFC2271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338;p20">
              <a:extLst>
                <a:ext uri="{FF2B5EF4-FFF2-40B4-BE49-F238E27FC236}">
                  <a16:creationId xmlns:a16="http://schemas.microsoft.com/office/drawing/2014/main" id="{E7579D22-F3DD-4E89-BAFE-561436AF8987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339;p20">
              <a:extLst>
                <a:ext uri="{FF2B5EF4-FFF2-40B4-BE49-F238E27FC236}">
                  <a16:creationId xmlns:a16="http://schemas.microsoft.com/office/drawing/2014/main" id="{D0FBB22F-0301-4891-BFDD-B4180672C1E6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340;p20">
              <a:extLst>
                <a:ext uri="{FF2B5EF4-FFF2-40B4-BE49-F238E27FC236}">
                  <a16:creationId xmlns:a16="http://schemas.microsoft.com/office/drawing/2014/main" id="{AEEDB755-D08F-41AD-8E98-A3646720F761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341;p20">
              <a:extLst>
                <a:ext uri="{FF2B5EF4-FFF2-40B4-BE49-F238E27FC236}">
                  <a16:creationId xmlns:a16="http://schemas.microsoft.com/office/drawing/2014/main" id="{9334405B-D4E4-415F-91EF-6EEA33A8FA72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342;p20">
              <a:extLst>
                <a:ext uri="{FF2B5EF4-FFF2-40B4-BE49-F238E27FC236}">
                  <a16:creationId xmlns:a16="http://schemas.microsoft.com/office/drawing/2014/main" id="{4EC6EA72-A093-408E-BA79-7F598736FA6F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343;p20">
              <a:extLst>
                <a:ext uri="{FF2B5EF4-FFF2-40B4-BE49-F238E27FC236}">
                  <a16:creationId xmlns:a16="http://schemas.microsoft.com/office/drawing/2014/main" id="{D7BC1241-88FB-4FC9-A6B9-027C7E8022FA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344;p20">
              <a:extLst>
                <a:ext uri="{FF2B5EF4-FFF2-40B4-BE49-F238E27FC236}">
                  <a16:creationId xmlns:a16="http://schemas.microsoft.com/office/drawing/2014/main" id="{E92DF6D0-9F5F-4D94-BA57-DE818C860A9D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345;p20">
              <a:extLst>
                <a:ext uri="{FF2B5EF4-FFF2-40B4-BE49-F238E27FC236}">
                  <a16:creationId xmlns:a16="http://schemas.microsoft.com/office/drawing/2014/main" id="{FC7ADF8D-0474-48C8-AE51-1F6857D85986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346;p20">
              <a:extLst>
                <a:ext uri="{FF2B5EF4-FFF2-40B4-BE49-F238E27FC236}">
                  <a16:creationId xmlns:a16="http://schemas.microsoft.com/office/drawing/2014/main" id="{E485F08C-F9ED-44E7-9E01-6675EC29AD5D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347;p20">
              <a:extLst>
                <a:ext uri="{FF2B5EF4-FFF2-40B4-BE49-F238E27FC236}">
                  <a16:creationId xmlns:a16="http://schemas.microsoft.com/office/drawing/2014/main" id="{0A525B6F-F4EF-461B-BDE3-DC48C1A2785E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348;p20">
              <a:extLst>
                <a:ext uri="{FF2B5EF4-FFF2-40B4-BE49-F238E27FC236}">
                  <a16:creationId xmlns:a16="http://schemas.microsoft.com/office/drawing/2014/main" id="{4D88E273-CF55-45CD-8835-44C41E4496C5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349;p20">
              <a:extLst>
                <a:ext uri="{FF2B5EF4-FFF2-40B4-BE49-F238E27FC236}">
                  <a16:creationId xmlns:a16="http://schemas.microsoft.com/office/drawing/2014/main" id="{E0F0B972-7E34-42BE-B1AD-10ABA0FCA11B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350;p20">
              <a:extLst>
                <a:ext uri="{FF2B5EF4-FFF2-40B4-BE49-F238E27FC236}">
                  <a16:creationId xmlns:a16="http://schemas.microsoft.com/office/drawing/2014/main" id="{324C711C-312B-4583-A370-7CD6FD894939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351;p20">
              <a:extLst>
                <a:ext uri="{FF2B5EF4-FFF2-40B4-BE49-F238E27FC236}">
                  <a16:creationId xmlns:a16="http://schemas.microsoft.com/office/drawing/2014/main" id="{04972CA0-82EE-47BC-9189-80F91154BD54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352;p20">
              <a:extLst>
                <a:ext uri="{FF2B5EF4-FFF2-40B4-BE49-F238E27FC236}">
                  <a16:creationId xmlns:a16="http://schemas.microsoft.com/office/drawing/2014/main" id="{E21172B1-1EB3-4CCF-8EC6-E6B0770F7C81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353;p20">
              <a:extLst>
                <a:ext uri="{FF2B5EF4-FFF2-40B4-BE49-F238E27FC236}">
                  <a16:creationId xmlns:a16="http://schemas.microsoft.com/office/drawing/2014/main" id="{D301262E-CD51-4A2B-8A36-8C88EA8B8590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354;p20">
              <a:extLst>
                <a:ext uri="{FF2B5EF4-FFF2-40B4-BE49-F238E27FC236}">
                  <a16:creationId xmlns:a16="http://schemas.microsoft.com/office/drawing/2014/main" id="{6C0B0837-2AC9-4742-8887-534685D92C6D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355;p20">
              <a:extLst>
                <a:ext uri="{FF2B5EF4-FFF2-40B4-BE49-F238E27FC236}">
                  <a16:creationId xmlns:a16="http://schemas.microsoft.com/office/drawing/2014/main" id="{788AE398-0AAF-4B87-8A06-15B01ABC04B9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356;p20">
              <a:extLst>
                <a:ext uri="{FF2B5EF4-FFF2-40B4-BE49-F238E27FC236}">
                  <a16:creationId xmlns:a16="http://schemas.microsoft.com/office/drawing/2014/main" id="{797D86BA-0D78-465B-A225-7DAC12EE59A1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357;p20">
              <a:extLst>
                <a:ext uri="{FF2B5EF4-FFF2-40B4-BE49-F238E27FC236}">
                  <a16:creationId xmlns:a16="http://schemas.microsoft.com/office/drawing/2014/main" id="{DCB15754-5AF8-4305-8858-ABC519453A3E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358;p20">
              <a:extLst>
                <a:ext uri="{FF2B5EF4-FFF2-40B4-BE49-F238E27FC236}">
                  <a16:creationId xmlns:a16="http://schemas.microsoft.com/office/drawing/2014/main" id="{CE415CAC-5BAF-417B-9CFF-31DC34B51EA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0" name="Google Shape;359;p20">
              <a:extLst>
                <a:ext uri="{FF2B5EF4-FFF2-40B4-BE49-F238E27FC236}">
                  <a16:creationId xmlns:a16="http://schemas.microsoft.com/office/drawing/2014/main" id="{1DC3CB15-8AD7-4E09-93C9-681F4DD738D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1" name="Google Shape;360;p20">
              <a:extLst>
                <a:ext uri="{FF2B5EF4-FFF2-40B4-BE49-F238E27FC236}">
                  <a16:creationId xmlns:a16="http://schemas.microsoft.com/office/drawing/2014/main" id="{493581B7-BF46-4020-BCC6-70796E3DB8D0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2" name="Google Shape;361;p20">
              <a:extLst>
                <a:ext uri="{FF2B5EF4-FFF2-40B4-BE49-F238E27FC236}">
                  <a16:creationId xmlns:a16="http://schemas.microsoft.com/office/drawing/2014/main" id="{C02343A2-43BD-4A57-BB50-5292B9B374F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3" name="Google Shape;362;p20">
              <a:extLst>
                <a:ext uri="{FF2B5EF4-FFF2-40B4-BE49-F238E27FC236}">
                  <a16:creationId xmlns:a16="http://schemas.microsoft.com/office/drawing/2014/main" id="{58A7140B-D922-43D2-9B89-6BBA34EAC027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4" name="Google Shape;363;p20">
              <a:extLst>
                <a:ext uri="{FF2B5EF4-FFF2-40B4-BE49-F238E27FC236}">
                  <a16:creationId xmlns:a16="http://schemas.microsoft.com/office/drawing/2014/main" id="{2E3528CA-0151-4410-AEE8-5F3B387DCCE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5" name="Google Shape;364;p20">
              <a:extLst>
                <a:ext uri="{FF2B5EF4-FFF2-40B4-BE49-F238E27FC236}">
                  <a16:creationId xmlns:a16="http://schemas.microsoft.com/office/drawing/2014/main" id="{B205F0C5-A25A-4D73-ACE3-7E79CA4E93A1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6" name="Google Shape;365;p20">
              <a:extLst>
                <a:ext uri="{FF2B5EF4-FFF2-40B4-BE49-F238E27FC236}">
                  <a16:creationId xmlns:a16="http://schemas.microsoft.com/office/drawing/2014/main" id="{012545A1-44A4-4AD9-9678-FBF1B458140B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7" name="Google Shape;366;p20">
              <a:extLst>
                <a:ext uri="{FF2B5EF4-FFF2-40B4-BE49-F238E27FC236}">
                  <a16:creationId xmlns:a16="http://schemas.microsoft.com/office/drawing/2014/main" id="{8593E474-F116-4EF2-88F7-D2027F1FBE90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8" name="Google Shape;367;p20">
              <a:extLst>
                <a:ext uri="{FF2B5EF4-FFF2-40B4-BE49-F238E27FC236}">
                  <a16:creationId xmlns:a16="http://schemas.microsoft.com/office/drawing/2014/main" id="{39A94A3B-0C46-4A56-A65C-95404CED2918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9" name="Google Shape;368;p20">
              <a:extLst>
                <a:ext uri="{FF2B5EF4-FFF2-40B4-BE49-F238E27FC236}">
                  <a16:creationId xmlns:a16="http://schemas.microsoft.com/office/drawing/2014/main" id="{099FE4AB-6A86-4B27-931B-BFA3B87F855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0" name="Google Shape;369;p20">
              <a:extLst>
                <a:ext uri="{FF2B5EF4-FFF2-40B4-BE49-F238E27FC236}">
                  <a16:creationId xmlns:a16="http://schemas.microsoft.com/office/drawing/2014/main" id="{0D44BB38-2F8F-4D8D-92E8-27D2C598853F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1" name="Google Shape;370;p20">
              <a:extLst>
                <a:ext uri="{FF2B5EF4-FFF2-40B4-BE49-F238E27FC236}">
                  <a16:creationId xmlns:a16="http://schemas.microsoft.com/office/drawing/2014/main" id="{52928C86-200F-432C-B7AE-B15C42DE4A3B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2" name="Google Shape;371;p20">
              <a:extLst>
                <a:ext uri="{FF2B5EF4-FFF2-40B4-BE49-F238E27FC236}">
                  <a16:creationId xmlns:a16="http://schemas.microsoft.com/office/drawing/2014/main" id="{C4E5D72F-DF9B-4FB5-A3BB-A06AC9D0FE5A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3" name="Google Shape;372;p20">
              <a:extLst>
                <a:ext uri="{FF2B5EF4-FFF2-40B4-BE49-F238E27FC236}">
                  <a16:creationId xmlns:a16="http://schemas.microsoft.com/office/drawing/2014/main" id="{81DB69CC-ED18-4FFA-B162-8F9D2CDA966D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4" name="Google Shape;373;p20">
              <a:extLst>
                <a:ext uri="{FF2B5EF4-FFF2-40B4-BE49-F238E27FC236}">
                  <a16:creationId xmlns:a16="http://schemas.microsoft.com/office/drawing/2014/main" id="{CE8D9F4E-FE53-4421-8BF1-A275936ED849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5" name="Google Shape;374;p20">
              <a:extLst>
                <a:ext uri="{FF2B5EF4-FFF2-40B4-BE49-F238E27FC236}">
                  <a16:creationId xmlns:a16="http://schemas.microsoft.com/office/drawing/2014/main" id="{769101AB-996C-4B41-B6E4-6188593BB1B6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6" name="Google Shape;375;p20">
              <a:extLst>
                <a:ext uri="{FF2B5EF4-FFF2-40B4-BE49-F238E27FC236}">
                  <a16:creationId xmlns:a16="http://schemas.microsoft.com/office/drawing/2014/main" id="{B0C069DE-DF0C-4439-AFAF-CCBD4C525D6C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7" name="Google Shape;376;p20">
              <a:extLst>
                <a:ext uri="{FF2B5EF4-FFF2-40B4-BE49-F238E27FC236}">
                  <a16:creationId xmlns:a16="http://schemas.microsoft.com/office/drawing/2014/main" id="{76556146-4D0F-4F45-B319-3C83E459A789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8" name="Google Shape;377;p20">
              <a:extLst>
                <a:ext uri="{FF2B5EF4-FFF2-40B4-BE49-F238E27FC236}">
                  <a16:creationId xmlns:a16="http://schemas.microsoft.com/office/drawing/2014/main" id="{39CED15A-E27D-40A3-A717-623317BBAC80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9" name="Google Shape;378;p20">
              <a:extLst>
                <a:ext uri="{FF2B5EF4-FFF2-40B4-BE49-F238E27FC236}">
                  <a16:creationId xmlns:a16="http://schemas.microsoft.com/office/drawing/2014/main" id="{9216615C-EB76-4FAF-BD96-C405A0586C4E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0" name="Google Shape;379;p20">
              <a:extLst>
                <a:ext uri="{FF2B5EF4-FFF2-40B4-BE49-F238E27FC236}">
                  <a16:creationId xmlns:a16="http://schemas.microsoft.com/office/drawing/2014/main" id="{4538C86F-B7DC-48E0-B3F9-97516D847053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1" name="Google Shape;380;p20">
              <a:extLst>
                <a:ext uri="{FF2B5EF4-FFF2-40B4-BE49-F238E27FC236}">
                  <a16:creationId xmlns:a16="http://schemas.microsoft.com/office/drawing/2014/main" id="{12C6C99A-4856-42F7-936B-E69D6B48F158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2" name="Google Shape;381;p20">
              <a:extLst>
                <a:ext uri="{FF2B5EF4-FFF2-40B4-BE49-F238E27FC236}">
                  <a16:creationId xmlns:a16="http://schemas.microsoft.com/office/drawing/2014/main" id="{A06FD74A-69B8-4BDB-9641-04A3958A24F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3" name="Google Shape;382;p20">
              <a:extLst>
                <a:ext uri="{FF2B5EF4-FFF2-40B4-BE49-F238E27FC236}">
                  <a16:creationId xmlns:a16="http://schemas.microsoft.com/office/drawing/2014/main" id="{2C09DD6B-5E24-4C0F-8F90-A8C9BC4455A2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4" name="Google Shape;383;p20">
              <a:extLst>
                <a:ext uri="{FF2B5EF4-FFF2-40B4-BE49-F238E27FC236}">
                  <a16:creationId xmlns:a16="http://schemas.microsoft.com/office/drawing/2014/main" id="{A6190770-90E8-4E5B-9554-643F85532D70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5" name="Google Shape;384;p20">
              <a:extLst>
                <a:ext uri="{FF2B5EF4-FFF2-40B4-BE49-F238E27FC236}">
                  <a16:creationId xmlns:a16="http://schemas.microsoft.com/office/drawing/2014/main" id="{22DD87BF-9115-4E95-94B1-B0391AF94430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6" name="Google Shape;385;p20">
              <a:extLst>
                <a:ext uri="{FF2B5EF4-FFF2-40B4-BE49-F238E27FC236}">
                  <a16:creationId xmlns:a16="http://schemas.microsoft.com/office/drawing/2014/main" id="{A3E4119E-357C-4DFC-95F0-E8D9460F3C06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7" name="Google Shape;386;p20">
              <a:extLst>
                <a:ext uri="{FF2B5EF4-FFF2-40B4-BE49-F238E27FC236}">
                  <a16:creationId xmlns:a16="http://schemas.microsoft.com/office/drawing/2014/main" id="{AD0C4388-3C5F-488A-8C0F-90F7975A9BCC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8" name="Google Shape;387;p20">
              <a:extLst>
                <a:ext uri="{FF2B5EF4-FFF2-40B4-BE49-F238E27FC236}">
                  <a16:creationId xmlns:a16="http://schemas.microsoft.com/office/drawing/2014/main" id="{A97B6D26-B2A0-4177-B2E4-EB4FB421E466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9" name="Google Shape;388;p20">
              <a:extLst>
                <a:ext uri="{FF2B5EF4-FFF2-40B4-BE49-F238E27FC236}">
                  <a16:creationId xmlns:a16="http://schemas.microsoft.com/office/drawing/2014/main" id="{E6BA1898-9216-475D-9366-316D1F15464D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0" name="Google Shape;389;p20">
              <a:extLst>
                <a:ext uri="{FF2B5EF4-FFF2-40B4-BE49-F238E27FC236}">
                  <a16:creationId xmlns:a16="http://schemas.microsoft.com/office/drawing/2014/main" id="{5C9B7AAE-6E47-4FE2-B87B-B58A01272C7D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1" name="Google Shape;390;p20">
              <a:extLst>
                <a:ext uri="{FF2B5EF4-FFF2-40B4-BE49-F238E27FC236}">
                  <a16:creationId xmlns:a16="http://schemas.microsoft.com/office/drawing/2014/main" id="{883AE45C-5B8C-474B-B77D-193AD2FEAEA4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2" name="Google Shape;391;p20">
              <a:extLst>
                <a:ext uri="{FF2B5EF4-FFF2-40B4-BE49-F238E27FC236}">
                  <a16:creationId xmlns:a16="http://schemas.microsoft.com/office/drawing/2014/main" id="{A425ECC8-598F-43B0-9670-EDA21CBE543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3" name="Google Shape;392;p20">
              <a:extLst>
                <a:ext uri="{FF2B5EF4-FFF2-40B4-BE49-F238E27FC236}">
                  <a16:creationId xmlns:a16="http://schemas.microsoft.com/office/drawing/2014/main" id="{61681185-3287-444B-9005-8F754A7535C2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4" name="Google Shape;393;p20">
              <a:extLst>
                <a:ext uri="{FF2B5EF4-FFF2-40B4-BE49-F238E27FC236}">
                  <a16:creationId xmlns:a16="http://schemas.microsoft.com/office/drawing/2014/main" id="{32ED8B96-B334-4DB5-9F75-EE3E557B2864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5" name="Google Shape;394;p20">
              <a:extLst>
                <a:ext uri="{FF2B5EF4-FFF2-40B4-BE49-F238E27FC236}">
                  <a16:creationId xmlns:a16="http://schemas.microsoft.com/office/drawing/2014/main" id="{CFE32B37-4D9E-4191-8017-DD657B41B560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6" name="Google Shape;395;p20">
              <a:extLst>
                <a:ext uri="{FF2B5EF4-FFF2-40B4-BE49-F238E27FC236}">
                  <a16:creationId xmlns:a16="http://schemas.microsoft.com/office/drawing/2014/main" id="{0683ED70-DF1E-492B-BD47-A9E821DC9960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7" name="Google Shape;396;p20">
              <a:extLst>
                <a:ext uri="{FF2B5EF4-FFF2-40B4-BE49-F238E27FC236}">
                  <a16:creationId xmlns:a16="http://schemas.microsoft.com/office/drawing/2014/main" id="{44364390-698F-442D-B1A9-B7C20B7131F8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479" name="Google Shape;1419;p36">
            <a:extLst>
              <a:ext uri="{FF2B5EF4-FFF2-40B4-BE49-F238E27FC236}">
                <a16:creationId xmlns:a16="http://schemas.microsoft.com/office/drawing/2014/main" id="{684CC236-3D24-46D9-BE3C-F402F0011051}"/>
              </a:ext>
            </a:extLst>
          </p:cNvPr>
          <p:cNvGrpSpPr/>
          <p:nvPr/>
        </p:nvGrpSpPr>
        <p:grpSpPr>
          <a:xfrm rot="-265172">
            <a:off x="9867247" y="465339"/>
            <a:ext cx="968599" cy="1089636"/>
            <a:chOff x="7338025" y="1332725"/>
            <a:chExt cx="1252275" cy="1590875"/>
          </a:xfrm>
        </p:grpSpPr>
        <p:sp>
          <p:nvSpPr>
            <p:cNvPr id="480" name="Google Shape;1420;p36">
              <a:extLst>
                <a:ext uri="{FF2B5EF4-FFF2-40B4-BE49-F238E27FC236}">
                  <a16:creationId xmlns:a16="http://schemas.microsoft.com/office/drawing/2014/main" id="{AF34CEC2-5975-4416-B615-34DACEFE73DE}"/>
                </a:ext>
              </a:extLst>
            </p:cNvPr>
            <p:cNvSpPr/>
            <p:nvPr/>
          </p:nvSpPr>
          <p:spPr>
            <a:xfrm>
              <a:off x="7338025" y="1332725"/>
              <a:ext cx="1203775" cy="1590875"/>
            </a:xfrm>
            <a:custGeom>
              <a:avLst/>
              <a:gdLst/>
              <a:ahLst/>
              <a:cxnLst/>
              <a:rect l="l" t="t" r="r" b="b"/>
              <a:pathLst>
                <a:path w="48151" h="63635" extrusionOk="0">
                  <a:moveTo>
                    <a:pt x="4581" y="1"/>
                  </a:moveTo>
                  <a:cubicBezTo>
                    <a:pt x="3375" y="1"/>
                    <a:pt x="2346" y="901"/>
                    <a:pt x="2187" y="2093"/>
                  </a:cubicBezTo>
                  <a:cubicBezTo>
                    <a:pt x="1944" y="3909"/>
                    <a:pt x="0" y="20137"/>
                    <a:pt x="6476" y="30933"/>
                  </a:cubicBezTo>
                  <a:lnTo>
                    <a:pt x="6585" y="31144"/>
                  </a:lnTo>
                  <a:lnTo>
                    <a:pt x="6673" y="31254"/>
                  </a:lnTo>
                  <a:cubicBezTo>
                    <a:pt x="8994" y="34999"/>
                    <a:pt x="12105" y="37683"/>
                    <a:pt x="15927" y="39235"/>
                  </a:cubicBezTo>
                  <a:lnTo>
                    <a:pt x="15762" y="39919"/>
                  </a:lnTo>
                  <a:cubicBezTo>
                    <a:pt x="15427" y="41312"/>
                    <a:pt x="15970" y="42744"/>
                    <a:pt x="17123" y="43555"/>
                  </a:cubicBezTo>
                  <a:cubicBezTo>
                    <a:pt x="16749" y="44896"/>
                    <a:pt x="15924" y="46744"/>
                    <a:pt x="14115" y="48313"/>
                  </a:cubicBezTo>
                  <a:cubicBezTo>
                    <a:pt x="13946" y="48458"/>
                    <a:pt x="13762" y="48606"/>
                    <a:pt x="13568" y="48754"/>
                  </a:cubicBezTo>
                  <a:lnTo>
                    <a:pt x="12492" y="48754"/>
                  </a:lnTo>
                  <a:cubicBezTo>
                    <a:pt x="10633" y="48754"/>
                    <a:pt x="9121" y="50267"/>
                    <a:pt x="9121" y="52126"/>
                  </a:cubicBezTo>
                  <a:lnTo>
                    <a:pt x="9121" y="57978"/>
                  </a:lnTo>
                  <a:cubicBezTo>
                    <a:pt x="8546" y="58520"/>
                    <a:pt x="8218" y="59272"/>
                    <a:pt x="8218" y="60065"/>
                  </a:cubicBezTo>
                  <a:lnTo>
                    <a:pt x="8218" y="60768"/>
                  </a:lnTo>
                  <a:cubicBezTo>
                    <a:pt x="8218" y="62347"/>
                    <a:pt x="9505" y="63635"/>
                    <a:pt x="11086" y="63635"/>
                  </a:cubicBezTo>
                  <a:lnTo>
                    <a:pt x="36916" y="63635"/>
                  </a:lnTo>
                  <a:cubicBezTo>
                    <a:pt x="38497" y="63635"/>
                    <a:pt x="39784" y="62347"/>
                    <a:pt x="39784" y="60768"/>
                  </a:cubicBezTo>
                  <a:lnTo>
                    <a:pt x="39784" y="60065"/>
                  </a:lnTo>
                  <a:cubicBezTo>
                    <a:pt x="39784" y="59324"/>
                    <a:pt x="39491" y="58609"/>
                    <a:pt x="38980" y="58076"/>
                  </a:cubicBezTo>
                  <a:lnTo>
                    <a:pt x="38980" y="52126"/>
                  </a:lnTo>
                  <a:cubicBezTo>
                    <a:pt x="38980" y="50267"/>
                    <a:pt x="37467" y="48754"/>
                    <a:pt x="35608" y="48754"/>
                  </a:cubicBezTo>
                  <a:lnTo>
                    <a:pt x="34049" y="48754"/>
                  </a:lnTo>
                  <a:cubicBezTo>
                    <a:pt x="31930" y="47143"/>
                    <a:pt x="30967" y="45160"/>
                    <a:pt x="30533" y="43700"/>
                  </a:cubicBezTo>
                  <a:cubicBezTo>
                    <a:pt x="31746" y="42959"/>
                    <a:pt x="32399" y="41514"/>
                    <a:pt x="32124" y="40092"/>
                  </a:cubicBezTo>
                  <a:lnTo>
                    <a:pt x="32046" y="39683"/>
                  </a:lnTo>
                  <a:cubicBezTo>
                    <a:pt x="39721" y="37140"/>
                    <a:pt x="44768" y="30280"/>
                    <a:pt x="46651" y="19826"/>
                  </a:cubicBezTo>
                  <a:cubicBezTo>
                    <a:pt x="48150" y="11506"/>
                    <a:pt x="47222" y="3595"/>
                    <a:pt x="47022" y="2089"/>
                  </a:cubicBezTo>
                  <a:cubicBezTo>
                    <a:pt x="46859" y="896"/>
                    <a:pt x="45829" y="1"/>
                    <a:pt x="446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4288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1" name="Google Shape;1421;p36">
              <a:extLst>
                <a:ext uri="{FF2B5EF4-FFF2-40B4-BE49-F238E27FC236}">
                  <a16:creationId xmlns:a16="http://schemas.microsoft.com/office/drawing/2014/main" id="{64BC92E3-9AE2-4259-B591-B0D23FF5FEB1}"/>
                </a:ext>
              </a:extLst>
            </p:cNvPr>
            <p:cNvSpPr/>
            <p:nvPr/>
          </p:nvSpPr>
          <p:spPr>
            <a:xfrm>
              <a:off x="7670700" y="2356800"/>
              <a:ext cx="525000" cy="266400"/>
            </a:xfrm>
            <a:custGeom>
              <a:avLst/>
              <a:gdLst/>
              <a:ahLst/>
              <a:cxnLst/>
              <a:rect l="l" t="t" r="r" b="b"/>
              <a:pathLst>
                <a:path w="21000" h="10656" extrusionOk="0">
                  <a:moveTo>
                    <a:pt x="6434" y="0"/>
                  </a:moveTo>
                  <a:cubicBezTo>
                    <a:pt x="6434" y="0"/>
                    <a:pt x="6483" y="836"/>
                    <a:pt x="6253" y="2088"/>
                  </a:cubicBezTo>
                  <a:cubicBezTo>
                    <a:pt x="5911" y="3954"/>
                    <a:pt x="4956" y="6744"/>
                    <a:pt x="2293" y="9054"/>
                  </a:cubicBezTo>
                  <a:cubicBezTo>
                    <a:pt x="1637" y="9626"/>
                    <a:pt x="878" y="10165"/>
                    <a:pt x="0" y="10655"/>
                  </a:cubicBezTo>
                  <a:lnTo>
                    <a:pt x="21000" y="10655"/>
                  </a:lnTo>
                  <a:cubicBezTo>
                    <a:pt x="14165" y="6839"/>
                    <a:pt x="14567" y="0"/>
                    <a:pt x="145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2" name="Google Shape;1422;p36">
              <a:extLst>
                <a:ext uri="{FF2B5EF4-FFF2-40B4-BE49-F238E27FC236}">
                  <a16:creationId xmlns:a16="http://schemas.microsoft.com/office/drawing/2014/main" id="{44FB466F-E59F-4B10-822B-34660ED52C0E}"/>
                </a:ext>
              </a:extLst>
            </p:cNvPr>
            <p:cNvSpPr/>
            <p:nvPr/>
          </p:nvSpPr>
          <p:spPr>
            <a:xfrm>
              <a:off x="7695300" y="2386500"/>
              <a:ext cx="475800" cy="221625"/>
            </a:xfrm>
            <a:custGeom>
              <a:avLst/>
              <a:gdLst/>
              <a:ahLst/>
              <a:cxnLst/>
              <a:rect l="l" t="t" r="r" b="b"/>
              <a:pathLst>
                <a:path w="19032" h="8865" extrusionOk="0">
                  <a:moveTo>
                    <a:pt x="5396" y="1"/>
                  </a:moveTo>
                  <a:cubicBezTo>
                    <a:pt x="5372" y="269"/>
                    <a:pt x="5329" y="569"/>
                    <a:pt x="5269" y="900"/>
                  </a:cubicBezTo>
                  <a:cubicBezTo>
                    <a:pt x="6564" y="1447"/>
                    <a:pt x="7893" y="1775"/>
                    <a:pt x="9018" y="1845"/>
                  </a:cubicBezTo>
                  <a:cubicBezTo>
                    <a:pt x="9386" y="1870"/>
                    <a:pt x="9777" y="1881"/>
                    <a:pt x="10077" y="2093"/>
                  </a:cubicBezTo>
                  <a:cubicBezTo>
                    <a:pt x="10359" y="2297"/>
                    <a:pt x="10496" y="2639"/>
                    <a:pt x="10613" y="2967"/>
                  </a:cubicBezTo>
                  <a:cubicBezTo>
                    <a:pt x="11011" y="4131"/>
                    <a:pt x="11244" y="5352"/>
                    <a:pt x="11304" y="6579"/>
                  </a:cubicBezTo>
                  <a:cubicBezTo>
                    <a:pt x="11318" y="6879"/>
                    <a:pt x="11315" y="7206"/>
                    <a:pt x="11142" y="7453"/>
                  </a:cubicBezTo>
                  <a:cubicBezTo>
                    <a:pt x="10884" y="7827"/>
                    <a:pt x="10363" y="7877"/>
                    <a:pt x="9900" y="7877"/>
                  </a:cubicBezTo>
                  <a:lnTo>
                    <a:pt x="9855" y="7877"/>
                  </a:lnTo>
                  <a:cubicBezTo>
                    <a:pt x="7089" y="7873"/>
                    <a:pt x="4324" y="7870"/>
                    <a:pt x="1559" y="7866"/>
                  </a:cubicBezTo>
                  <a:lnTo>
                    <a:pt x="1309" y="7866"/>
                  </a:lnTo>
                  <a:cubicBezTo>
                    <a:pt x="913" y="8212"/>
                    <a:pt x="477" y="8547"/>
                    <a:pt x="0" y="8864"/>
                  </a:cubicBezTo>
                  <a:lnTo>
                    <a:pt x="19031" y="8864"/>
                  </a:lnTo>
                  <a:cubicBezTo>
                    <a:pt x="14870" y="6078"/>
                    <a:pt x="13875" y="2127"/>
                    <a:pt x="13646" y="110"/>
                  </a:cubicBezTo>
                  <a:cubicBezTo>
                    <a:pt x="12669" y="378"/>
                    <a:pt x="11709" y="523"/>
                    <a:pt x="10796" y="579"/>
                  </a:cubicBezTo>
                  <a:cubicBezTo>
                    <a:pt x="10468" y="600"/>
                    <a:pt x="10148" y="611"/>
                    <a:pt x="9830" y="611"/>
                  </a:cubicBezTo>
                  <a:cubicBezTo>
                    <a:pt x="8074" y="611"/>
                    <a:pt x="6532" y="312"/>
                    <a:pt x="539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1423;p36">
              <a:extLst>
                <a:ext uri="{FF2B5EF4-FFF2-40B4-BE49-F238E27FC236}">
                  <a16:creationId xmlns:a16="http://schemas.microsoft.com/office/drawing/2014/main" id="{A62AF5B6-7ED1-4C8A-B77F-68963F54B039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956" y="0"/>
                  </a:moveTo>
                  <a:cubicBezTo>
                    <a:pt x="427" y="0"/>
                    <a:pt x="0" y="430"/>
                    <a:pt x="0" y="956"/>
                  </a:cubicBez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4" name="Google Shape;1424;p36">
              <a:extLst>
                <a:ext uri="{FF2B5EF4-FFF2-40B4-BE49-F238E27FC236}">
                  <a16:creationId xmlns:a16="http://schemas.microsoft.com/office/drawing/2014/main" id="{2BBD772B-7C2C-4DC2-8395-89EEAB3F7269}"/>
                </a:ext>
              </a:extLst>
            </p:cNvPr>
            <p:cNvSpPr/>
            <p:nvPr/>
          </p:nvSpPr>
          <p:spPr>
            <a:xfrm>
              <a:off x="7656300" y="2629525"/>
              <a:ext cx="122150" cy="130425"/>
            </a:xfrm>
            <a:custGeom>
              <a:avLst/>
              <a:gdLst/>
              <a:ahLst/>
              <a:cxnLst/>
              <a:rect l="l" t="t" r="r" b="b"/>
              <a:pathLst>
                <a:path w="4886" h="5217" extrusionOk="0">
                  <a:moveTo>
                    <a:pt x="1" y="0"/>
                  </a:moveTo>
                  <a:lnTo>
                    <a:pt x="1" y="5217"/>
                  </a:lnTo>
                  <a:lnTo>
                    <a:pt x="950" y="752"/>
                  </a:lnTo>
                  <a:lnTo>
                    <a:pt x="488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5" name="Google Shape;1425;p36">
              <a:extLst>
                <a:ext uri="{FF2B5EF4-FFF2-40B4-BE49-F238E27FC236}">
                  <a16:creationId xmlns:a16="http://schemas.microsoft.com/office/drawing/2014/main" id="{3B1E820A-FF51-43FE-94E0-3FE951B67A5E}"/>
                </a:ext>
              </a:extLst>
            </p:cNvPr>
            <p:cNvSpPr/>
            <p:nvPr/>
          </p:nvSpPr>
          <p:spPr>
            <a:xfrm>
              <a:off x="7622650" y="2608100"/>
              <a:ext cx="633275" cy="211100"/>
            </a:xfrm>
            <a:custGeom>
              <a:avLst/>
              <a:gdLst/>
              <a:ahLst/>
              <a:cxnLst/>
              <a:rect l="l" t="t" r="r" b="b"/>
              <a:pathLst>
                <a:path w="25331" h="8444" extrusionOk="0">
                  <a:moveTo>
                    <a:pt x="24223" y="0"/>
                  </a:moveTo>
                  <a:lnTo>
                    <a:pt x="24223" y="7417"/>
                  </a:lnTo>
                  <a:lnTo>
                    <a:pt x="0" y="7417"/>
                  </a:lnTo>
                  <a:lnTo>
                    <a:pt x="0" y="7492"/>
                  </a:lnTo>
                  <a:cubicBezTo>
                    <a:pt x="0" y="8021"/>
                    <a:pt x="427" y="8444"/>
                    <a:pt x="956" y="8444"/>
                  </a:cubicBezTo>
                  <a:lnTo>
                    <a:pt x="24379" y="8444"/>
                  </a:lnTo>
                  <a:cubicBezTo>
                    <a:pt x="24908" y="8444"/>
                    <a:pt x="25331" y="8021"/>
                    <a:pt x="25331" y="7492"/>
                  </a:cubicBezTo>
                  <a:lnTo>
                    <a:pt x="25331" y="956"/>
                  </a:lnTo>
                  <a:cubicBezTo>
                    <a:pt x="25331" y="430"/>
                    <a:pt x="24908" y="0"/>
                    <a:pt x="243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6" name="Google Shape;1426;p36">
              <a:extLst>
                <a:ext uri="{FF2B5EF4-FFF2-40B4-BE49-F238E27FC236}">
                  <a16:creationId xmlns:a16="http://schemas.microsoft.com/office/drawing/2014/main" id="{19950E82-3772-4F71-ABC0-48175B1DE0BC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1461"/>
                  </a:lnTo>
                  <a:cubicBezTo>
                    <a:pt x="1" y="1712"/>
                    <a:pt x="201" y="1912"/>
                    <a:pt x="452" y="1912"/>
                  </a:cubicBez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7" name="Google Shape;1427;p36">
              <a:extLst>
                <a:ext uri="{FF2B5EF4-FFF2-40B4-BE49-F238E27FC236}">
                  <a16:creationId xmlns:a16="http://schemas.microsoft.com/office/drawing/2014/main" id="{3CBCD35E-5322-412D-B19B-9CC5FC3AEC12}"/>
                </a:ext>
              </a:extLst>
            </p:cNvPr>
            <p:cNvSpPr/>
            <p:nvPr/>
          </p:nvSpPr>
          <p:spPr>
            <a:xfrm>
              <a:off x="7599975" y="2819175"/>
              <a:ext cx="676150" cy="47825"/>
            </a:xfrm>
            <a:custGeom>
              <a:avLst/>
              <a:gdLst/>
              <a:ahLst/>
              <a:cxnLst/>
              <a:rect l="l" t="t" r="r" b="b"/>
              <a:pathLst>
                <a:path w="27046" h="1913" extrusionOk="0">
                  <a:moveTo>
                    <a:pt x="452" y="1"/>
                  </a:moveTo>
                  <a:cubicBezTo>
                    <a:pt x="201" y="1"/>
                    <a:pt x="1" y="205"/>
                    <a:pt x="1" y="456"/>
                  </a:cubicBezTo>
                  <a:lnTo>
                    <a:pt x="1" y="809"/>
                  </a:lnTo>
                  <a:lnTo>
                    <a:pt x="19805" y="809"/>
                  </a:lnTo>
                  <a:lnTo>
                    <a:pt x="19805" y="1912"/>
                  </a:lnTo>
                  <a:lnTo>
                    <a:pt x="26590" y="1912"/>
                  </a:lnTo>
                  <a:cubicBezTo>
                    <a:pt x="26841" y="1912"/>
                    <a:pt x="27045" y="1712"/>
                    <a:pt x="27045" y="1461"/>
                  </a:cubicBezTo>
                  <a:lnTo>
                    <a:pt x="27045" y="456"/>
                  </a:lnTo>
                  <a:cubicBezTo>
                    <a:pt x="27045" y="205"/>
                    <a:pt x="26841" y="1"/>
                    <a:pt x="2659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8" name="Google Shape;1428;p36">
              <a:extLst>
                <a:ext uri="{FF2B5EF4-FFF2-40B4-BE49-F238E27FC236}">
                  <a16:creationId xmlns:a16="http://schemas.microsoft.com/office/drawing/2014/main" id="{2C91398A-1C77-4EAB-9DA5-49406B935306}"/>
                </a:ext>
              </a:extLst>
            </p:cNvPr>
            <p:cNvSpPr/>
            <p:nvPr/>
          </p:nvSpPr>
          <p:spPr>
            <a:xfrm>
              <a:off x="7713450" y="2655875"/>
              <a:ext cx="439500" cy="128225"/>
            </a:xfrm>
            <a:custGeom>
              <a:avLst/>
              <a:gdLst/>
              <a:ahLst/>
              <a:cxnLst/>
              <a:rect l="l" t="t" r="r" b="b"/>
              <a:pathLst>
                <a:path w="17580" h="5129" extrusionOk="0">
                  <a:moveTo>
                    <a:pt x="0" y="1"/>
                  </a:moveTo>
                  <a:lnTo>
                    <a:pt x="0" y="5129"/>
                  </a:lnTo>
                  <a:lnTo>
                    <a:pt x="17579" y="5129"/>
                  </a:lnTo>
                  <a:lnTo>
                    <a:pt x="175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9" name="Google Shape;1429;p36">
              <a:extLst>
                <a:ext uri="{FF2B5EF4-FFF2-40B4-BE49-F238E27FC236}">
                  <a16:creationId xmlns:a16="http://schemas.microsoft.com/office/drawing/2014/main" id="{714A9D39-D794-4CAA-ADDD-E7470C663655}"/>
                </a:ext>
              </a:extLst>
            </p:cNvPr>
            <p:cNvSpPr/>
            <p:nvPr/>
          </p:nvSpPr>
          <p:spPr>
            <a:xfrm>
              <a:off x="7713450" y="2660925"/>
              <a:ext cx="178675" cy="123175"/>
            </a:xfrm>
            <a:custGeom>
              <a:avLst/>
              <a:gdLst/>
              <a:ahLst/>
              <a:cxnLst/>
              <a:rect l="l" t="t" r="r" b="b"/>
              <a:pathLst>
                <a:path w="7147" h="4927" extrusionOk="0">
                  <a:moveTo>
                    <a:pt x="4195" y="0"/>
                  </a:moveTo>
                  <a:lnTo>
                    <a:pt x="0" y="4334"/>
                  </a:lnTo>
                  <a:lnTo>
                    <a:pt x="0" y="4927"/>
                  </a:lnTo>
                  <a:lnTo>
                    <a:pt x="2388" y="4927"/>
                  </a:lnTo>
                  <a:cubicBezTo>
                    <a:pt x="3936" y="3365"/>
                    <a:pt x="5612" y="1679"/>
                    <a:pt x="7146" y="141"/>
                  </a:cubicBezTo>
                  <a:lnTo>
                    <a:pt x="4195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0" name="Google Shape;1430;p36">
              <a:extLst>
                <a:ext uri="{FF2B5EF4-FFF2-40B4-BE49-F238E27FC236}">
                  <a16:creationId xmlns:a16="http://schemas.microsoft.com/office/drawing/2014/main" id="{E227DC2D-3302-479B-8BF9-7F967215B896}"/>
                </a:ext>
              </a:extLst>
            </p:cNvPr>
            <p:cNvSpPr/>
            <p:nvPr/>
          </p:nvSpPr>
          <p:spPr>
            <a:xfrm>
              <a:off x="7917050" y="2671050"/>
              <a:ext cx="217125" cy="113050"/>
            </a:xfrm>
            <a:custGeom>
              <a:avLst/>
              <a:gdLst/>
              <a:ahLst/>
              <a:cxnLst/>
              <a:rect l="l" t="t" r="r" b="b"/>
              <a:pathLst>
                <a:path w="8685" h="4522" extrusionOk="0">
                  <a:moveTo>
                    <a:pt x="4519" y="1"/>
                  </a:moveTo>
                  <a:lnTo>
                    <a:pt x="0" y="4522"/>
                  </a:lnTo>
                  <a:lnTo>
                    <a:pt x="4659" y="4522"/>
                  </a:lnTo>
                  <a:lnTo>
                    <a:pt x="8684" y="498"/>
                  </a:lnTo>
                  <a:lnTo>
                    <a:pt x="8631" y="198"/>
                  </a:lnTo>
                  <a:lnTo>
                    <a:pt x="4519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1" name="Google Shape;1431;p36">
              <a:extLst>
                <a:ext uri="{FF2B5EF4-FFF2-40B4-BE49-F238E27FC236}">
                  <a16:creationId xmlns:a16="http://schemas.microsoft.com/office/drawing/2014/main" id="{608B9F4C-5590-4491-A3BD-1939A0243844}"/>
                </a:ext>
              </a:extLst>
            </p:cNvPr>
            <p:cNvSpPr/>
            <p:nvPr/>
          </p:nvSpPr>
          <p:spPr>
            <a:xfrm>
              <a:off x="7818300" y="2655875"/>
              <a:ext cx="82375" cy="8575"/>
            </a:xfrm>
            <a:custGeom>
              <a:avLst/>
              <a:gdLst/>
              <a:ahLst/>
              <a:cxnLst/>
              <a:rect l="l" t="t" r="r" b="b"/>
              <a:pathLst>
                <a:path w="3295" h="343" extrusionOk="0">
                  <a:moveTo>
                    <a:pt x="194" y="1"/>
                  </a:moveTo>
                  <a:lnTo>
                    <a:pt x="1" y="202"/>
                  </a:lnTo>
                  <a:lnTo>
                    <a:pt x="2952" y="343"/>
                  </a:lnTo>
                  <a:cubicBezTo>
                    <a:pt x="3069" y="230"/>
                    <a:pt x="3182" y="113"/>
                    <a:pt x="329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2" name="Google Shape;1432;p36">
              <a:extLst>
                <a:ext uri="{FF2B5EF4-FFF2-40B4-BE49-F238E27FC236}">
                  <a16:creationId xmlns:a16="http://schemas.microsoft.com/office/drawing/2014/main" id="{D0B60C5F-C22A-493E-8615-5F5FBB5C289C}"/>
                </a:ext>
              </a:extLst>
            </p:cNvPr>
            <p:cNvSpPr/>
            <p:nvPr/>
          </p:nvSpPr>
          <p:spPr>
            <a:xfrm>
              <a:off x="8030000" y="2655875"/>
              <a:ext cx="122950" cy="27625"/>
            </a:xfrm>
            <a:custGeom>
              <a:avLst/>
              <a:gdLst/>
              <a:ahLst/>
              <a:cxnLst/>
              <a:rect l="l" t="t" r="r" b="b"/>
              <a:pathLst>
                <a:path w="4918" h="1105" extrusionOk="0">
                  <a:moveTo>
                    <a:pt x="607" y="1"/>
                  </a:moveTo>
                  <a:lnTo>
                    <a:pt x="1" y="608"/>
                  </a:lnTo>
                  <a:lnTo>
                    <a:pt x="4113" y="805"/>
                  </a:lnTo>
                  <a:lnTo>
                    <a:pt x="4166" y="1105"/>
                  </a:lnTo>
                  <a:lnTo>
                    <a:pt x="4917" y="354"/>
                  </a:lnTo>
                  <a:lnTo>
                    <a:pt x="4917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3" name="Google Shape;1433;p36">
              <a:extLst>
                <a:ext uri="{FF2B5EF4-FFF2-40B4-BE49-F238E27FC236}">
                  <a16:creationId xmlns:a16="http://schemas.microsoft.com/office/drawing/2014/main" id="{57D8F8F2-D275-4D7D-89C3-0F3E2A81F3AC}"/>
                </a:ext>
              </a:extLst>
            </p:cNvPr>
            <p:cNvSpPr/>
            <p:nvPr/>
          </p:nvSpPr>
          <p:spPr>
            <a:xfrm>
              <a:off x="7783375" y="2263850"/>
              <a:ext cx="304925" cy="137925"/>
            </a:xfrm>
            <a:custGeom>
              <a:avLst/>
              <a:gdLst/>
              <a:ahLst/>
              <a:cxnLst/>
              <a:rect l="l" t="t" r="r" b="b"/>
              <a:pathLst>
                <a:path w="12197" h="5517" extrusionOk="0">
                  <a:moveTo>
                    <a:pt x="911" y="1"/>
                  </a:moveTo>
                  <a:lnTo>
                    <a:pt x="607" y="1270"/>
                  </a:lnTo>
                  <a:lnTo>
                    <a:pt x="149" y="3203"/>
                  </a:lnTo>
                  <a:cubicBezTo>
                    <a:pt x="1" y="3803"/>
                    <a:pt x="335" y="4420"/>
                    <a:pt x="921" y="4617"/>
                  </a:cubicBezTo>
                  <a:cubicBezTo>
                    <a:pt x="2040" y="4996"/>
                    <a:pt x="3986" y="5516"/>
                    <a:pt x="6299" y="5516"/>
                  </a:cubicBezTo>
                  <a:cubicBezTo>
                    <a:pt x="6617" y="5516"/>
                    <a:pt x="6942" y="5506"/>
                    <a:pt x="7273" y="5485"/>
                  </a:cubicBezTo>
                  <a:cubicBezTo>
                    <a:pt x="8572" y="5404"/>
                    <a:pt x="9954" y="5147"/>
                    <a:pt x="11357" y="4611"/>
                  </a:cubicBezTo>
                  <a:cubicBezTo>
                    <a:pt x="11894" y="4406"/>
                    <a:pt x="12197" y="3834"/>
                    <a:pt x="12088" y="3271"/>
                  </a:cubicBezTo>
                  <a:lnTo>
                    <a:pt x="11466" y="1"/>
                  </a:lnTo>
                  <a:cubicBezTo>
                    <a:pt x="11466" y="1"/>
                    <a:pt x="9053" y="625"/>
                    <a:pt x="5925" y="625"/>
                  </a:cubicBezTo>
                  <a:cubicBezTo>
                    <a:pt x="4361" y="625"/>
                    <a:pt x="2619" y="469"/>
                    <a:pt x="9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4" name="Google Shape;1434;p36">
              <a:extLst>
                <a:ext uri="{FF2B5EF4-FFF2-40B4-BE49-F238E27FC236}">
                  <a16:creationId xmlns:a16="http://schemas.microsoft.com/office/drawing/2014/main" id="{1CAA9D8A-DF0F-4D9B-B324-D4D6545FD818}"/>
                </a:ext>
              </a:extLst>
            </p:cNvPr>
            <p:cNvSpPr/>
            <p:nvPr/>
          </p:nvSpPr>
          <p:spPr>
            <a:xfrm>
              <a:off x="7798550" y="2276925"/>
              <a:ext cx="287550" cy="124075"/>
            </a:xfrm>
            <a:custGeom>
              <a:avLst/>
              <a:gdLst/>
              <a:ahLst/>
              <a:cxnLst/>
              <a:rect l="l" t="t" r="r" b="b"/>
              <a:pathLst>
                <a:path w="11502" h="4963" extrusionOk="0">
                  <a:moveTo>
                    <a:pt x="180" y="0"/>
                  </a:moveTo>
                  <a:lnTo>
                    <a:pt x="0" y="747"/>
                  </a:lnTo>
                  <a:cubicBezTo>
                    <a:pt x="81" y="772"/>
                    <a:pt x="163" y="797"/>
                    <a:pt x="240" y="825"/>
                  </a:cubicBezTo>
                  <a:cubicBezTo>
                    <a:pt x="1955" y="1439"/>
                    <a:pt x="3661" y="1848"/>
                    <a:pt x="5478" y="1848"/>
                  </a:cubicBezTo>
                  <a:cubicBezTo>
                    <a:pt x="5682" y="1848"/>
                    <a:pt x="5886" y="1845"/>
                    <a:pt x="6095" y="1834"/>
                  </a:cubicBezTo>
                  <a:cubicBezTo>
                    <a:pt x="6166" y="1827"/>
                    <a:pt x="6239" y="1823"/>
                    <a:pt x="6317" y="1823"/>
                  </a:cubicBezTo>
                  <a:cubicBezTo>
                    <a:pt x="6493" y="1823"/>
                    <a:pt x="6674" y="1848"/>
                    <a:pt x="6818" y="1950"/>
                  </a:cubicBezTo>
                  <a:cubicBezTo>
                    <a:pt x="7012" y="2087"/>
                    <a:pt x="7093" y="2338"/>
                    <a:pt x="7135" y="2578"/>
                  </a:cubicBezTo>
                  <a:cubicBezTo>
                    <a:pt x="7280" y="3396"/>
                    <a:pt x="7097" y="4254"/>
                    <a:pt x="6666" y="4962"/>
                  </a:cubicBezTo>
                  <a:cubicBezTo>
                    <a:pt x="7965" y="4881"/>
                    <a:pt x="9347" y="4624"/>
                    <a:pt x="10750" y="4088"/>
                  </a:cubicBezTo>
                  <a:cubicBezTo>
                    <a:pt x="11212" y="3912"/>
                    <a:pt x="11502" y="3460"/>
                    <a:pt x="11502" y="2976"/>
                  </a:cubicBezTo>
                  <a:cubicBezTo>
                    <a:pt x="11502" y="2899"/>
                    <a:pt x="11494" y="2825"/>
                    <a:pt x="11481" y="2748"/>
                  </a:cubicBezTo>
                  <a:lnTo>
                    <a:pt x="11015" y="293"/>
                  </a:lnTo>
                  <a:cubicBezTo>
                    <a:pt x="9541" y="610"/>
                    <a:pt x="7936" y="783"/>
                    <a:pt x="6183" y="783"/>
                  </a:cubicBezTo>
                  <a:cubicBezTo>
                    <a:pt x="3954" y="783"/>
                    <a:pt x="1961" y="505"/>
                    <a:pt x="1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5" name="Google Shape;1435;p36">
              <a:extLst>
                <a:ext uri="{FF2B5EF4-FFF2-40B4-BE49-F238E27FC236}">
                  <a16:creationId xmlns:a16="http://schemas.microsoft.com/office/drawing/2014/main" id="{97C519A6-3D6D-440C-A38D-776451B51642}"/>
                </a:ext>
              </a:extLst>
            </p:cNvPr>
            <p:cNvSpPr/>
            <p:nvPr/>
          </p:nvSpPr>
          <p:spPr>
            <a:xfrm>
              <a:off x="7387475" y="1389250"/>
              <a:ext cx="1202825" cy="907275"/>
            </a:xfrm>
            <a:custGeom>
              <a:avLst/>
              <a:gdLst/>
              <a:ahLst/>
              <a:cxnLst/>
              <a:rect l="l" t="t" r="r" b="b"/>
              <a:pathLst>
                <a:path w="48113" h="36291" extrusionOk="0">
                  <a:moveTo>
                    <a:pt x="2469" y="1"/>
                  </a:moveTo>
                  <a:cubicBezTo>
                    <a:pt x="2469" y="1"/>
                    <a:pt x="0" y="16839"/>
                    <a:pt x="6476" y="27575"/>
                  </a:cubicBezTo>
                  <a:cubicBezTo>
                    <a:pt x="6479" y="27578"/>
                    <a:pt x="6479" y="27582"/>
                    <a:pt x="6483" y="27582"/>
                  </a:cubicBezTo>
                  <a:cubicBezTo>
                    <a:pt x="9513" y="32604"/>
                    <a:pt x="14507" y="36290"/>
                    <a:pt x="22626" y="36290"/>
                  </a:cubicBezTo>
                  <a:cubicBezTo>
                    <a:pt x="48112" y="36290"/>
                    <a:pt x="42783" y="1"/>
                    <a:pt x="427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6" name="Google Shape;1436;p36">
              <a:extLst>
                <a:ext uri="{FF2B5EF4-FFF2-40B4-BE49-F238E27FC236}">
                  <a16:creationId xmlns:a16="http://schemas.microsoft.com/office/drawing/2014/main" id="{3367E715-FC6A-40B4-AD8B-248E562D7E3D}"/>
                </a:ext>
              </a:extLst>
            </p:cNvPr>
            <p:cNvSpPr/>
            <p:nvPr/>
          </p:nvSpPr>
          <p:spPr>
            <a:xfrm>
              <a:off x="7549550" y="1389250"/>
              <a:ext cx="919050" cy="907275"/>
            </a:xfrm>
            <a:custGeom>
              <a:avLst/>
              <a:gdLst/>
              <a:ahLst/>
              <a:cxnLst/>
              <a:rect l="l" t="t" r="r" b="b"/>
              <a:pathLst>
                <a:path w="36762" h="36291" extrusionOk="0">
                  <a:moveTo>
                    <a:pt x="28480" y="1"/>
                  </a:moveTo>
                  <a:cubicBezTo>
                    <a:pt x="29165" y="5661"/>
                    <a:pt x="30798" y="23780"/>
                    <a:pt x="24636" y="29719"/>
                  </a:cubicBezTo>
                  <a:cubicBezTo>
                    <a:pt x="21345" y="32890"/>
                    <a:pt x="17243" y="34435"/>
                    <a:pt x="13188" y="34435"/>
                  </a:cubicBezTo>
                  <a:cubicBezTo>
                    <a:pt x="8193" y="34435"/>
                    <a:pt x="3266" y="32097"/>
                    <a:pt x="0" y="27582"/>
                  </a:cubicBezTo>
                  <a:lnTo>
                    <a:pt x="0" y="27582"/>
                  </a:lnTo>
                  <a:cubicBezTo>
                    <a:pt x="3030" y="32604"/>
                    <a:pt x="8024" y="36290"/>
                    <a:pt x="16143" y="36290"/>
                  </a:cubicBezTo>
                  <a:cubicBezTo>
                    <a:pt x="34113" y="36290"/>
                    <a:pt x="36762" y="18249"/>
                    <a:pt x="36762" y="7608"/>
                  </a:cubicBezTo>
                  <a:cubicBezTo>
                    <a:pt x="36762" y="3157"/>
                    <a:pt x="36300" y="1"/>
                    <a:pt x="3630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7" name="Google Shape;1437;p36">
              <a:extLst>
                <a:ext uri="{FF2B5EF4-FFF2-40B4-BE49-F238E27FC236}">
                  <a16:creationId xmlns:a16="http://schemas.microsoft.com/office/drawing/2014/main" id="{514AAA4D-4709-4E41-B9DA-8D3B184407F9}"/>
                </a:ext>
              </a:extLst>
            </p:cNvPr>
            <p:cNvSpPr/>
            <p:nvPr/>
          </p:nvSpPr>
          <p:spPr>
            <a:xfrm>
              <a:off x="7502625" y="1485375"/>
              <a:ext cx="133275" cy="618300"/>
            </a:xfrm>
            <a:custGeom>
              <a:avLst/>
              <a:gdLst/>
              <a:ahLst/>
              <a:cxnLst/>
              <a:rect l="l" t="t" r="r" b="b"/>
              <a:pathLst>
                <a:path w="5331" h="24732" extrusionOk="0">
                  <a:moveTo>
                    <a:pt x="403" y="0"/>
                  </a:moveTo>
                  <a:cubicBezTo>
                    <a:pt x="1" y="19706"/>
                    <a:pt x="5330" y="24731"/>
                    <a:pt x="5330" y="24731"/>
                  </a:cubicBezTo>
                  <a:cubicBezTo>
                    <a:pt x="2311" y="11964"/>
                    <a:pt x="4222" y="0"/>
                    <a:pt x="422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B3BBB69-EC30-4427-B98C-33F842A6A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90537" y="886049"/>
            <a:ext cx="487363" cy="487363"/>
          </a:xfrm>
          <a:prstGeom prst="rect">
            <a:avLst/>
          </a:prstGeom>
        </p:spPr>
      </p:pic>
      <p:pic>
        <p:nvPicPr>
          <p:cNvPr id="499" name="Picture 4">
            <a:extLst>
              <a:ext uri="{FF2B5EF4-FFF2-40B4-BE49-F238E27FC236}">
                <a16:creationId xmlns:a16="http://schemas.microsoft.com/office/drawing/2014/main" id="{277A6C09-7729-47D2-9532-5FB8F3C7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28935" y="2326474"/>
            <a:ext cx="2406519" cy="24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8235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662" grpId="0" animBg="1"/>
      <p:bldP spid="3743" grpId="0" animBg="1"/>
      <p:bldP spid="37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46" name="Google Shape;3146;p65"/>
          <p:cNvGraphicFramePr/>
          <p:nvPr>
            <p:extLst>
              <p:ext uri="{D42A27DB-BD31-4B8C-83A1-F6EECF244321}">
                <p14:modId xmlns:p14="http://schemas.microsoft.com/office/powerpoint/2010/main" val="32167373"/>
              </p:ext>
            </p:extLst>
          </p:nvPr>
        </p:nvGraphicFramePr>
        <p:xfrm>
          <a:off x="1727912" y="1698147"/>
          <a:ext cx="9601200" cy="394065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580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42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83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r>
                        <a:rPr kumimoji="0" lang="en-US" sz="48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dm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cm</a:t>
                      </a:r>
                      <a:r>
                        <a:rPr kumimoji="0" lang="en-US" sz="4400" b="1" i="0" u="none" strike="noStrike" kern="1200" cap="none" spc="0" normalizeH="0" baseline="30000" noProof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</a:t>
                      </a:r>
                      <a:endParaRPr kumimoji="0" lang="vi-VN" sz="40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glow rad="127000">
                            <a:srgbClr val="FFFFFF"/>
                          </a:glow>
                        </a:effectLst>
                        <a:uLnTx/>
                        <a:uFillTx/>
                        <a:latin typeface="Calibri" panose="020F0502020204030204" pitchFamily="34" charset="0"/>
                        <a:ea typeface="Handlee"/>
                        <a:cs typeface="Calibri" panose="020F0502020204030204" pitchFamily="34" charset="0"/>
                        <a:sym typeface="Handlee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14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5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861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600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dirty="0">
                        <a:solidFill>
                          <a:schemeClr val="dk1"/>
                        </a:solidFill>
                        <a:latin typeface="Didact Gothic"/>
                        <a:ea typeface="Didact Gothic"/>
                        <a:cs typeface="Didact Gothic"/>
                        <a:sym typeface="Didact Gothic"/>
                      </a:endParaRPr>
                    </a:p>
                  </a:txBody>
                  <a:tcPr marL="121900" marR="121900" marT="121900" marB="121900" anchor="ctr">
                    <a:lnL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accent3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147" name="Google Shape;3147;p65"/>
          <p:cNvGrpSpPr/>
          <p:nvPr/>
        </p:nvGrpSpPr>
        <p:grpSpPr>
          <a:xfrm>
            <a:off x="912648" y="974993"/>
            <a:ext cx="1626463" cy="1256337"/>
            <a:chOff x="1269179" y="800254"/>
            <a:chExt cx="1204946" cy="985385"/>
          </a:xfrm>
        </p:grpSpPr>
        <p:sp>
          <p:nvSpPr>
            <p:cNvPr id="3148" name="Google Shape;3148;p65"/>
            <p:cNvSpPr/>
            <p:nvPr/>
          </p:nvSpPr>
          <p:spPr>
            <a:xfrm rot="-1180437">
              <a:off x="1352547" y="955310"/>
              <a:ext cx="1038210" cy="675274"/>
            </a:xfrm>
            <a:custGeom>
              <a:avLst/>
              <a:gdLst/>
              <a:ahLst/>
              <a:cxnLst/>
              <a:rect l="l" t="t" r="r" b="b"/>
              <a:pathLst>
                <a:path w="32379" h="21060" extrusionOk="0">
                  <a:moveTo>
                    <a:pt x="16573" y="0"/>
                  </a:moveTo>
                  <a:cubicBezTo>
                    <a:pt x="15439" y="0"/>
                    <a:pt x="14316" y="186"/>
                    <a:pt x="13231" y="549"/>
                  </a:cubicBezTo>
                  <a:lnTo>
                    <a:pt x="13225" y="552"/>
                  </a:lnTo>
                  <a:cubicBezTo>
                    <a:pt x="13099" y="596"/>
                    <a:pt x="12957" y="645"/>
                    <a:pt x="12810" y="702"/>
                  </a:cubicBezTo>
                  <a:lnTo>
                    <a:pt x="12592" y="791"/>
                  </a:lnTo>
                  <a:lnTo>
                    <a:pt x="12588" y="791"/>
                  </a:lnTo>
                  <a:cubicBezTo>
                    <a:pt x="10872" y="1494"/>
                    <a:pt x="9373" y="2637"/>
                    <a:pt x="8240" y="4105"/>
                  </a:cubicBezTo>
                  <a:cubicBezTo>
                    <a:pt x="7282" y="5352"/>
                    <a:pt x="6616" y="6796"/>
                    <a:pt x="6287" y="8325"/>
                  </a:cubicBezTo>
                  <a:cubicBezTo>
                    <a:pt x="5472" y="8431"/>
                    <a:pt x="4607" y="8623"/>
                    <a:pt x="3845" y="8875"/>
                  </a:cubicBezTo>
                  <a:cubicBezTo>
                    <a:pt x="2383" y="9359"/>
                    <a:pt x="1336" y="10012"/>
                    <a:pt x="726" y="10821"/>
                  </a:cubicBezTo>
                  <a:cubicBezTo>
                    <a:pt x="179" y="11549"/>
                    <a:pt x="0" y="12385"/>
                    <a:pt x="209" y="13240"/>
                  </a:cubicBezTo>
                  <a:cubicBezTo>
                    <a:pt x="352" y="13830"/>
                    <a:pt x="647" y="14353"/>
                    <a:pt x="1084" y="14791"/>
                  </a:cubicBezTo>
                  <a:cubicBezTo>
                    <a:pt x="1515" y="15222"/>
                    <a:pt x="2085" y="15574"/>
                    <a:pt x="2784" y="15835"/>
                  </a:cubicBezTo>
                  <a:cubicBezTo>
                    <a:pt x="3992" y="16290"/>
                    <a:pt x="5632" y="16512"/>
                    <a:pt x="7782" y="16512"/>
                  </a:cubicBezTo>
                  <a:cubicBezTo>
                    <a:pt x="7827" y="16512"/>
                    <a:pt x="7872" y="16512"/>
                    <a:pt x="7918" y="16511"/>
                  </a:cubicBezTo>
                  <a:cubicBezTo>
                    <a:pt x="8465" y="17304"/>
                    <a:pt x="9115" y="18017"/>
                    <a:pt x="9861" y="18633"/>
                  </a:cubicBezTo>
                  <a:cubicBezTo>
                    <a:pt x="10765" y="19382"/>
                    <a:pt x="11783" y="19969"/>
                    <a:pt x="12880" y="20383"/>
                  </a:cubicBezTo>
                  <a:cubicBezTo>
                    <a:pt x="13991" y="20801"/>
                    <a:pt x="15151" y="21026"/>
                    <a:pt x="16330" y="21055"/>
                  </a:cubicBezTo>
                  <a:cubicBezTo>
                    <a:pt x="16417" y="21055"/>
                    <a:pt x="16500" y="21059"/>
                    <a:pt x="16582" y="21059"/>
                  </a:cubicBezTo>
                  <a:cubicBezTo>
                    <a:pt x="17719" y="21059"/>
                    <a:pt x="18846" y="20873"/>
                    <a:pt x="19933" y="20509"/>
                  </a:cubicBezTo>
                  <a:cubicBezTo>
                    <a:pt x="21727" y="19906"/>
                    <a:pt x="23327" y="18832"/>
                    <a:pt x="24554" y="17403"/>
                  </a:cubicBezTo>
                  <a:cubicBezTo>
                    <a:pt x="25605" y="16183"/>
                    <a:pt x="26360" y="14738"/>
                    <a:pt x="26768" y="13187"/>
                  </a:cubicBezTo>
                  <a:cubicBezTo>
                    <a:pt x="28548" y="12501"/>
                    <a:pt x="29913" y="11759"/>
                    <a:pt x="30831" y="10980"/>
                  </a:cubicBezTo>
                  <a:cubicBezTo>
                    <a:pt x="31315" y="10569"/>
                    <a:pt x="31690" y="10134"/>
                    <a:pt x="31941" y="9694"/>
                  </a:cubicBezTo>
                  <a:cubicBezTo>
                    <a:pt x="32243" y="9157"/>
                    <a:pt x="32379" y="8600"/>
                    <a:pt x="32339" y="8037"/>
                  </a:cubicBezTo>
                  <a:cubicBezTo>
                    <a:pt x="32282" y="7191"/>
                    <a:pt x="31898" y="6455"/>
                    <a:pt x="31228" y="5906"/>
                  </a:cubicBezTo>
                  <a:cubicBezTo>
                    <a:pt x="30344" y="5176"/>
                    <a:pt x="28946" y="4772"/>
                    <a:pt x="27076" y="4702"/>
                  </a:cubicBezTo>
                  <a:cubicBezTo>
                    <a:pt x="26869" y="4694"/>
                    <a:pt x="26669" y="4690"/>
                    <a:pt x="26477" y="4690"/>
                  </a:cubicBezTo>
                  <a:cubicBezTo>
                    <a:pt x="26052" y="4690"/>
                    <a:pt x="25670" y="4707"/>
                    <a:pt x="25362" y="4725"/>
                  </a:cubicBezTo>
                  <a:cubicBezTo>
                    <a:pt x="24176" y="2926"/>
                    <a:pt x="22443" y="1520"/>
                    <a:pt x="20414" y="728"/>
                  </a:cubicBezTo>
                  <a:cubicBezTo>
                    <a:pt x="19290" y="284"/>
                    <a:pt x="18107" y="42"/>
                    <a:pt x="16904" y="6"/>
                  </a:cubicBezTo>
                  <a:cubicBezTo>
                    <a:pt x="16793" y="2"/>
                    <a:pt x="16683" y="0"/>
                    <a:pt x="165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49" name="Google Shape;3149;p65"/>
            <p:cNvSpPr/>
            <p:nvPr/>
          </p:nvSpPr>
          <p:spPr>
            <a:xfrm rot="-1180437">
              <a:off x="1548247" y="994081"/>
              <a:ext cx="637791" cy="600885"/>
            </a:xfrm>
            <a:custGeom>
              <a:avLst/>
              <a:gdLst/>
              <a:ahLst/>
              <a:cxnLst/>
              <a:rect l="l" t="t" r="r" b="b"/>
              <a:pathLst>
                <a:path w="19891" h="18740" extrusionOk="0">
                  <a:moveTo>
                    <a:pt x="10486" y="1"/>
                  </a:moveTo>
                  <a:cubicBezTo>
                    <a:pt x="9498" y="1"/>
                    <a:pt x="8493" y="159"/>
                    <a:pt x="7504" y="491"/>
                  </a:cubicBezTo>
                  <a:cubicBezTo>
                    <a:pt x="7385" y="531"/>
                    <a:pt x="7263" y="570"/>
                    <a:pt x="7146" y="620"/>
                  </a:cubicBezTo>
                  <a:cubicBezTo>
                    <a:pt x="7146" y="620"/>
                    <a:pt x="7143" y="620"/>
                    <a:pt x="7140" y="623"/>
                  </a:cubicBezTo>
                  <a:cubicBezTo>
                    <a:pt x="2470" y="2406"/>
                    <a:pt x="1" y="7574"/>
                    <a:pt x="1604" y="12353"/>
                  </a:cubicBezTo>
                  <a:cubicBezTo>
                    <a:pt x="2922" y="16267"/>
                    <a:pt x="6572" y="18739"/>
                    <a:pt x="10487" y="18739"/>
                  </a:cubicBezTo>
                  <a:cubicBezTo>
                    <a:pt x="11476" y="18739"/>
                    <a:pt x="12481" y="18582"/>
                    <a:pt x="13470" y="18250"/>
                  </a:cubicBezTo>
                  <a:cubicBezTo>
                    <a:pt x="17246" y="16983"/>
                    <a:pt x="19678" y="13540"/>
                    <a:pt x="19848" y="9784"/>
                  </a:cubicBezTo>
                  <a:cubicBezTo>
                    <a:pt x="19851" y="9771"/>
                    <a:pt x="19851" y="9754"/>
                    <a:pt x="19851" y="9738"/>
                  </a:cubicBezTo>
                  <a:cubicBezTo>
                    <a:pt x="19891" y="8634"/>
                    <a:pt x="19738" y="7497"/>
                    <a:pt x="19363" y="6387"/>
                  </a:cubicBezTo>
                  <a:cubicBezTo>
                    <a:pt x="18048" y="2474"/>
                    <a:pt x="14399" y="1"/>
                    <a:pt x="104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0" name="Google Shape;3150;p65"/>
            <p:cNvSpPr/>
            <p:nvPr/>
          </p:nvSpPr>
          <p:spPr>
            <a:xfrm rot="-1180437">
              <a:off x="1586571" y="1008541"/>
              <a:ext cx="595274" cy="580941"/>
            </a:xfrm>
            <a:custGeom>
              <a:avLst/>
              <a:gdLst/>
              <a:ahLst/>
              <a:cxnLst/>
              <a:rect l="l" t="t" r="r" b="b"/>
              <a:pathLst>
                <a:path w="18565" h="18118" extrusionOk="0">
                  <a:moveTo>
                    <a:pt x="6023" y="1"/>
                  </a:moveTo>
                  <a:lnTo>
                    <a:pt x="6023" y="1"/>
                  </a:lnTo>
                  <a:cubicBezTo>
                    <a:pt x="2688" y="1274"/>
                    <a:pt x="478" y="4270"/>
                    <a:pt x="67" y="7617"/>
                  </a:cubicBezTo>
                  <a:lnTo>
                    <a:pt x="1" y="8788"/>
                  </a:lnTo>
                  <a:lnTo>
                    <a:pt x="1" y="8791"/>
                  </a:lnTo>
                  <a:cubicBezTo>
                    <a:pt x="4" y="9543"/>
                    <a:pt x="97" y="10309"/>
                    <a:pt x="292" y="11068"/>
                  </a:cubicBezTo>
                  <a:lnTo>
                    <a:pt x="388" y="11068"/>
                  </a:lnTo>
                  <a:cubicBezTo>
                    <a:pt x="1595" y="11068"/>
                    <a:pt x="3259" y="10942"/>
                    <a:pt x="5121" y="10723"/>
                  </a:cubicBezTo>
                  <a:cubicBezTo>
                    <a:pt x="1041" y="3498"/>
                    <a:pt x="5811" y="147"/>
                    <a:pt x="6023" y="1"/>
                  </a:cubicBezTo>
                  <a:close/>
                  <a:moveTo>
                    <a:pt x="18564" y="10538"/>
                  </a:moveTo>
                  <a:lnTo>
                    <a:pt x="18564" y="10538"/>
                  </a:lnTo>
                  <a:cubicBezTo>
                    <a:pt x="18518" y="10554"/>
                    <a:pt x="18468" y="10574"/>
                    <a:pt x="18422" y="10591"/>
                  </a:cubicBezTo>
                  <a:cubicBezTo>
                    <a:pt x="17487" y="13149"/>
                    <a:pt x="14686" y="14767"/>
                    <a:pt x="11773" y="14767"/>
                  </a:cubicBezTo>
                  <a:cubicBezTo>
                    <a:pt x="10129" y="14767"/>
                    <a:pt x="8445" y="14250"/>
                    <a:pt x="7050" y="13093"/>
                  </a:cubicBezTo>
                  <a:cubicBezTo>
                    <a:pt x="6941" y="13106"/>
                    <a:pt x="6831" y="13120"/>
                    <a:pt x="6722" y="13133"/>
                  </a:cubicBezTo>
                  <a:cubicBezTo>
                    <a:pt x="4614" y="13392"/>
                    <a:pt x="2831" y="13527"/>
                    <a:pt x="1333" y="13564"/>
                  </a:cubicBezTo>
                  <a:cubicBezTo>
                    <a:pt x="3030" y="16401"/>
                    <a:pt x="6109" y="18118"/>
                    <a:pt x="9370" y="18118"/>
                  </a:cubicBezTo>
                  <a:cubicBezTo>
                    <a:pt x="10358" y="18118"/>
                    <a:pt x="11362" y="17962"/>
                    <a:pt x="12353" y="17628"/>
                  </a:cubicBezTo>
                  <a:cubicBezTo>
                    <a:pt x="15661" y="16517"/>
                    <a:pt x="17942" y="13736"/>
                    <a:pt x="18564" y="10538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1" name="Google Shape;3151;p65"/>
            <p:cNvSpPr/>
            <p:nvPr/>
          </p:nvSpPr>
          <p:spPr>
            <a:xfrm rot="-1180437">
              <a:off x="1752752" y="1050782"/>
              <a:ext cx="282519" cy="177187"/>
            </a:xfrm>
            <a:custGeom>
              <a:avLst/>
              <a:gdLst/>
              <a:ahLst/>
              <a:cxnLst/>
              <a:rect l="l" t="t" r="r" b="b"/>
              <a:pathLst>
                <a:path w="8811" h="5526" extrusionOk="0">
                  <a:moveTo>
                    <a:pt x="2785" y="0"/>
                  </a:moveTo>
                  <a:cubicBezTo>
                    <a:pt x="2327" y="0"/>
                    <a:pt x="1936" y="123"/>
                    <a:pt x="1658" y="401"/>
                  </a:cubicBezTo>
                  <a:cubicBezTo>
                    <a:pt x="1" y="2079"/>
                    <a:pt x="4478" y="5525"/>
                    <a:pt x="6788" y="5525"/>
                  </a:cubicBezTo>
                  <a:cubicBezTo>
                    <a:pt x="7328" y="5525"/>
                    <a:pt x="7749" y="5340"/>
                    <a:pt x="7948" y="4895"/>
                  </a:cubicBezTo>
                  <a:cubicBezTo>
                    <a:pt x="8810" y="2950"/>
                    <a:pt x="5025" y="0"/>
                    <a:pt x="278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2" name="Google Shape;3152;p65"/>
            <p:cNvSpPr/>
            <p:nvPr/>
          </p:nvSpPr>
          <p:spPr>
            <a:xfrm rot="-1180437">
              <a:off x="1378325" y="1144755"/>
              <a:ext cx="976807" cy="304739"/>
            </a:xfrm>
            <a:custGeom>
              <a:avLst/>
              <a:gdLst/>
              <a:ahLst/>
              <a:cxnLst/>
              <a:rect l="l" t="t" r="r" b="b"/>
              <a:pathLst>
                <a:path w="30464" h="9504" extrusionOk="0">
                  <a:moveTo>
                    <a:pt x="25726" y="1"/>
                  </a:moveTo>
                  <a:cubicBezTo>
                    <a:pt x="24734" y="1"/>
                    <a:pt x="23980" y="96"/>
                    <a:pt x="23980" y="96"/>
                  </a:cubicBezTo>
                  <a:lnTo>
                    <a:pt x="24587" y="1405"/>
                  </a:lnTo>
                  <a:cubicBezTo>
                    <a:pt x="24587" y="1405"/>
                    <a:pt x="24768" y="1388"/>
                    <a:pt x="25033" y="1388"/>
                  </a:cubicBezTo>
                  <a:cubicBezTo>
                    <a:pt x="25805" y="1388"/>
                    <a:pt x="27281" y="1531"/>
                    <a:pt x="27029" y="2651"/>
                  </a:cubicBezTo>
                  <a:cubicBezTo>
                    <a:pt x="26617" y="4489"/>
                    <a:pt x="12188" y="6999"/>
                    <a:pt x="6833" y="6999"/>
                  </a:cubicBezTo>
                  <a:cubicBezTo>
                    <a:pt x="5815" y="6999"/>
                    <a:pt x="5125" y="6908"/>
                    <a:pt x="4922" y="6705"/>
                  </a:cubicBezTo>
                  <a:cubicBezTo>
                    <a:pt x="4024" y="5804"/>
                    <a:pt x="5164" y="5183"/>
                    <a:pt x="5903" y="4899"/>
                  </a:cubicBezTo>
                  <a:cubicBezTo>
                    <a:pt x="6208" y="4782"/>
                    <a:pt x="6444" y="4720"/>
                    <a:pt x="6444" y="4720"/>
                  </a:cubicBezTo>
                  <a:lnTo>
                    <a:pt x="6510" y="3549"/>
                  </a:lnTo>
                  <a:lnTo>
                    <a:pt x="6510" y="3549"/>
                  </a:lnTo>
                  <a:cubicBezTo>
                    <a:pt x="4273" y="3646"/>
                    <a:pt x="0" y="4796"/>
                    <a:pt x="567" y="7116"/>
                  </a:cubicBezTo>
                  <a:cubicBezTo>
                    <a:pt x="903" y="8512"/>
                    <a:pt x="2568" y="9503"/>
                    <a:pt x="7011" y="9503"/>
                  </a:cubicBezTo>
                  <a:cubicBezTo>
                    <a:pt x="8657" y="9503"/>
                    <a:pt x="10684" y="9367"/>
                    <a:pt x="13165" y="9065"/>
                  </a:cubicBezTo>
                  <a:cubicBezTo>
                    <a:pt x="20245" y="8206"/>
                    <a:pt x="26788" y="6390"/>
                    <a:pt x="29313" y="4249"/>
                  </a:cubicBezTo>
                  <a:cubicBezTo>
                    <a:pt x="30066" y="3609"/>
                    <a:pt x="30463" y="2946"/>
                    <a:pt x="30417" y="2267"/>
                  </a:cubicBezTo>
                  <a:cubicBezTo>
                    <a:pt x="30283" y="337"/>
                    <a:pt x="27585" y="1"/>
                    <a:pt x="257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3" name="Google Shape;3153;p65"/>
            <p:cNvSpPr/>
            <p:nvPr/>
          </p:nvSpPr>
          <p:spPr>
            <a:xfrm rot="-1180437">
              <a:off x="2147603" y="1020873"/>
              <a:ext cx="178149" cy="128514"/>
            </a:xfrm>
            <a:custGeom>
              <a:avLst/>
              <a:gdLst/>
              <a:ahLst/>
              <a:cxnLst/>
              <a:rect l="l" t="t" r="r" b="b"/>
              <a:pathLst>
                <a:path w="5556" h="4008" extrusionOk="0">
                  <a:moveTo>
                    <a:pt x="0" y="0"/>
                  </a:moveTo>
                  <a:cubicBezTo>
                    <a:pt x="5556" y="1645"/>
                    <a:pt x="1750" y="4008"/>
                    <a:pt x="1750" y="4008"/>
                  </a:cubicBezTo>
                  <a:cubicBezTo>
                    <a:pt x="1750" y="4008"/>
                    <a:pt x="4462" y="3113"/>
                    <a:pt x="4223" y="1704"/>
                  </a:cubicBezTo>
                  <a:cubicBezTo>
                    <a:pt x="3985" y="296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3154" name="Google Shape;3154;p65"/>
            <p:cNvSpPr/>
            <p:nvPr/>
          </p:nvSpPr>
          <p:spPr>
            <a:xfrm rot="-1180437">
              <a:off x="1414569" y="1258660"/>
              <a:ext cx="923452" cy="191007"/>
            </a:xfrm>
            <a:custGeom>
              <a:avLst/>
              <a:gdLst/>
              <a:ahLst/>
              <a:cxnLst/>
              <a:rect l="l" t="t" r="r" b="b"/>
              <a:pathLst>
                <a:path w="28800" h="5957" extrusionOk="0">
                  <a:moveTo>
                    <a:pt x="5996" y="0"/>
                  </a:moveTo>
                  <a:lnTo>
                    <a:pt x="5996" y="0"/>
                  </a:lnTo>
                  <a:cubicBezTo>
                    <a:pt x="3894" y="90"/>
                    <a:pt x="0" y="1111"/>
                    <a:pt x="0" y="3156"/>
                  </a:cubicBezTo>
                  <a:cubicBezTo>
                    <a:pt x="0" y="3289"/>
                    <a:pt x="16" y="3424"/>
                    <a:pt x="53" y="3567"/>
                  </a:cubicBezTo>
                  <a:cubicBezTo>
                    <a:pt x="388" y="4963"/>
                    <a:pt x="2055" y="5957"/>
                    <a:pt x="6499" y="5957"/>
                  </a:cubicBezTo>
                  <a:cubicBezTo>
                    <a:pt x="8147" y="5957"/>
                    <a:pt x="10172" y="5818"/>
                    <a:pt x="12651" y="5516"/>
                  </a:cubicBezTo>
                  <a:cubicBezTo>
                    <a:pt x="19731" y="4657"/>
                    <a:pt x="26274" y="2841"/>
                    <a:pt x="28799" y="700"/>
                  </a:cubicBezTo>
                  <a:lnTo>
                    <a:pt x="28799" y="700"/>
                  </a:lnTo>
                  <a:cubicBezTo>
                    <a:pt x="23416" y="3517"/>
                    <a:pt x="13705" y="4995"/>
                    <a:pt x="7490" y="4995"/>
                  </a:cubicBezTo>
                  <a:cubicBezTo>
                    <a:pt x="4276" y="4995"/>
                    <a:pt x="1995" y="4601"/>
                    <a:pt x="1737" y="3789"/>
                  </a:cubicBezTo>
                  <a:cubicBezTo>
                    <a:pt x="1097" y="1790"/>
                    <a:pt x="3871" y="378"/>
                    <a:pt x="4892" y="378"/>
                  </a:cubicBezTo>
                  <a:cubicBezTo>
                    <a:pt x="5114" y="378"/>
                    <a:pt x="5253" y="448"/>
                    <a:pt x="5257" y="591"/>
                  </a:cubicBezTo>
                  <a:cubicBezTo>
                    <a:pt x="5263" y="849"/>
                    <a:pt x="5316" y="1111"/>
                    <a:pt x="5389" y="1350"/>
                  </a:cubicBezTo>
                  <a:cubicBezTo>
                    <a:pt x="5694" y="1233"/>
                    <a:pt x="5930" y="1171"/>
                    <a:pt x="5930" y="1171"/>
                  </a:cubicBezTo>
                  <a:lnTo>
                    <a:pt x="5996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39" name="Google Shape;3155;p65">
            <a:extLst>
              <a:ext uri="{FF2B5EF4-FFF2-40B4-BE49-F238E27FC236}">
                <a16:creationId xmlns:a16="http://schemas.microsoft.com/office/drawing/2014/main" id="{C8A541B7-4F60-40CB-B834-38C0E3D4F81E}"/>
              </a:ext>
            </a:extLst>
          </p:cNvPr>
          <p:cNvGrpSpPr/>
          <p:nvPr/>
        </p:nvGrpSpPr>
        <p:grpSpPr>
          <a:xfrm flipH="1">
            <a:off x="11497048" y="356300"/>
            <a:ext cx="432173" cy="430291"/>
            <a:chOff x="5881974" y="3343444"/>
            <a:chExt cx="480264" cy="478243"/>
          </a:xfrm>
        </p:grpSpPr>
        <p:sp>
          <p:nvSpPr>
            <p:cNvPr id="40" name="Google Shape;3156;p65">
              <a:extLst>
                <a:ext uri="{FF2B5EF4-FFF2-40B4-BE49-F238E27FC236}">
                  <a16:creationId xmlns:a16="http://schemas.microsoft.com/office/drawing/2014/main" id="{F107E5DE-2418-4420-8B8A-209D87EFFD5C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1" name="Google Shape;3157;p65">
              <a:extLst>
                <a:ext uri="{FF2B5EF4-FFF2-40B4-BE49-F238E27FC236}">
                  <a16:creationId xmlns:a16="http://schemas.microsoft.com/office/drawing/2014/main" id="{D0B31BA3-622F-44F4-8D94-233F8730B1FF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oogle Shape;3155;p65">
            <a:extLst>
              <a:ext uri="{FF2B5EF4-FFF2-40B4-BE49-F238E27FC236}">
                <a16:creationId xmlns:a16="http://schemas.microsoft.com/office/drawing/2014/main" id="{AB0FFC60-D906-4072-A983-A1C5EDA08FCA}"/>
              </a:ext>
            </a:extLst>
          </p:cNvPr>
          <p:cNvGrpSpPr/>
          <p:nvPr/>
        </p:nvGrpSpPr>
        <p:grpSpPr>
          <a:xfrm flipH="1">
            <a:off x="1138619" y="383204"/>
            <a:ext cx="432173" cy="430291"/>
            <a:chOff x="5881974" y="3343444"/>
            <a:chExt cx="480264" cy="478243"/>
          </a:xfrm>
        </p:grpSpPr>
        <p:sp>
          <p:nvSpPr>
            <p:cNvPr id="43" name="Google Shape;3156;p65">
              <a:extLst>
                <a:ext uri="{FF2B5EF4-FFF2-40B4-BE49-F238E27FC236}">
                  <a16:creationId xmlns:a16="http://schemas.microsoft.com/office/drawing/2014/main" id="{E7BDECB2-B4EA-469E-A0DA-154EECE407E4}"/>
                </a:ext>
              </a:extLst>
            </p:cNvPr>
            <p:cNvSpPr/>
            <p:nvPr/>
          </p:nvSpPr>
          <p:spPr>
            <a:xfrm>
              <a:off x="5881974" y="3343444"/>
              <a:ext cx="480264" cy="478243"/>
            </a:xfrm>
            <a:custGeom>
              <a:avLst/>
              <a:gdLst/>
              <a:ahLst/>
              <a:cxnLst/>
              <a:rect l="l" t="t" r="r" b="b"/>
              <a:pathLst>
                <a:path w="10930" h="10884" extrusionOk="0">
                  <a:moveTo>
                    <a:pt x="7508" y="1"/>
                  </a:moveTo>
                  <a:cubicBezTo>
                    <a:pt x="7452" y="1"/>
                    <a:pt x="7394" y="19"/>
                    <a:pt x="7343" y="60"/>
                  </a:cubicBezTo>
                  <a:lnTo>
                    <a:pt x="4709" y="2145"/>
                  </a:lnTo>
                  <a:cubicBezTo>
                    <a:pt x="4660" y="2182"/>
                    <a:pt x="4599" y="2202"/>
                    <a:pt x="4539" y="2202"/>
                  </a:cubicBezTo>
                  <a:cubicBezTo>
                    <a:pt x="4513" y="2202"/>
                    <a:pt x="4488" y="2199"/>
                    <a:pt x="4463" y="2191"/>
                  </a:cubicBezTo>
                  <a:lnTo>
                    <a:pt x="1255" y="1203"/>
                  </a:lnTo>
                  <a:cubicBezTo>
                    <a:pt x="1227" y="1194"/>
                    <a:pt x="1199" y="1190"/>
                    <a:pt x="1172" y="1190"/>
                  </a:cubicBezTo>
                  <a:cubicBezTo>
                    <a:pt x="993" y="1190"/>
                    <a:pt x="854" y="1369"/>
                    <a:pt x="923" y="1551"/>
                  </a:cubicBezTo>
                  <a:lnTo>
                    <a:pt x="2090" y="4700"/>
                  </a:lnTo>
                  <a:cubicBezTo>
                    <a:pt x="2120" y="4782"/>
                    <a:pt x="2110" y="4876"/>
                    <a:pt x="2057" y="4949"/>
                  </a:cubicBezTo>
                  <a:lnTo>
                    <a:pt x="124" y="7696"/>
                  </a:lnTo>
                  <a:cubicBezTo>
                    <a:pt x="0" y="7876"/>
                    <a:pt x="131" y="8120"/>
                    <a:pt x="348" y="8120"/>
                  </a:cubicBezTo>
                  <a:cubicBezTo>
                    <a:pt x="351" y="8120"/>
                    <a:pt x="354" y="8120"/>
                    <a:pt x="357" y="8120"/>
                  </a:cubicBezTo>
                  <a:lnTo>
                    <a:pt x="3710" y="7981"/>
                  </a:lnTo>
                  <a:cubicBezTo>
                    <a:pt x="3714" y="7981"/>
                    <a:pt x="3717" y="7981"/>
                    <a:pt x="3720" y="7981"/>
                  </a:cubicBezTo>
                  <a:cubicBezTo>
                    <a:pt x="3807" y="7981"/>
                    <a:pt x="3888" y="8020"/>
                    <a:pt x="3940" y="8087"/>
                  </a:cubicBezTo>
                  <a:lnTo>
                    <a:pt x="5954" y="10775"/>
                  </a:lnTo>
                  <a:cubicBezTo>
                    <a:pt x="6009" y="10849"/>
                    <a:pt x="6089" y="10883"/>
                    <a:pt x="6168" y="10883"/>
                  </a:cubicBezTo>
                  <a:cubicBezTo>
                    <a:pt x="6281" y="10883"/>
                    <a:pt x="6393" y="10813"/>
                    <a:pt x="6429" y="10686"/>
                  </a:cubicBezTo>
                  <a:lnTo>
                    <a:pt x="7334" y="7450"/>
                  </a:lnTo>
                  <a:cubicBezTo>
                    <a:pt x="7357" y="7368"/>
                    <a:pt x="7423" y="7299"/>
                    <a:pt x="7506" y="7268"/>
                  </a:cubicBezTo>
                  <a:lnTo>
                    <a:pt x="10684" y="6185"/>
                  </a:lnTo>
                  <a:cubicBezTo>
                    <a:pt x="10893" y="6112"/>
                    <a:pt x="10929" y="5827"/>
                    <a:pt x="10744" y="5704"/>
                  </a:cubicBezTo>
                  <a:lnTo>
                    <a:pt x="7950" y="3845"/>
                  </a:lnTo>
                  <a:cubicBezTo>
                    <a:pt x="7877" y="3795"/>
                    <a:pt x="7831" y="3712"/>
                    <a:pt x="7831" y="3626"/>
                  </a:cubicBezTo>
                  <a:lnTo>
                    <a:pt x="7778" y="265"/>
                  </a:lnTo>
                  <a:cubicBezTo>
                    <a:pt x="7775" y="108"/>
                    <a:pt x="7645" y="1"/>
                    <a:pt x="75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4" name="Google Shape;3157;p65">
              <a:extLst>
                <a:ext uri="{FF2B5EF4-FFF2-40B4-BE49-F238E27FC236}">
                  <a16:creationId xmlns:a16="http://schemas.microsoft.com/office/drawing/2014/main" id="{6AE6BFC4-D577-4B98-9BF0-57BD8F031F00}"/>
                </a:ext>
              </a:extLst>
            </p:cNvPr>
            <p:cNvSpPr/>
            <p:nvPr/>
          </p:nvSpPr>
          <p:spPr>
            <a:xfrm>
              <a:off x="5967308" y="3433785"/>
              <a:ext cx="292992" cy="289784"/>
            </a:xfrm>
            <a:custGeom>
              <a:avLst/>
              <a:gdLst/>
              <a:ahLst/>
              <a:cxnLst/>
              <a:rect l="l" t="t" r="r" b="b"/>
              <a:pathLst>
                <a:path w="6668" h="6595" extrusionOk="0">
                  <a:moveTo>
                    <a:pt x="4541" y="0"/>
                  </a:moveTo>
                  <a:cubicBezTo>
                    <a:pt x="4490" y="0"/>
                    <a:pt x="4439" y="17"/>
                    <a:pt x="4393" y="52"/>
                  </a:cubicBezTo>
                  <a:lnTo>
                    <a:pt x="2906" y="1232"/>
                  </a:lnTo>
                  <a:cubicBezTo>
                    <a:pt x="2862" y="1264"/>
                    <a:pt x="2808" y="1282"/>
                    <a:pt x="2755" y="1282"/>
                  </a:cubicBezTo>
                  <a:cubicBezTo>
                    <a:pt x="2732" y="1282"/>
                    <a:pt x="2709" y="1278"/>
                    <a:pt x="2687" y="1272"/>
                  </a:cubicBezTo>
                  <a:lnTo>
                    <a:pt x="870" y="712"/>
                  </a:lnTo>
                  <a:cubicBezTo>
                    <a:pt x="846" y="704"/>
                    <a:pt x="822" y="701"/>
                    <a:pt x="799" y="701"/>
                  </a:cubicBezTo>
                  <a:cubicBezTo>
                    <a:pt x="639" y="701"/>
                    <a:pt x="514" y="861"/>
                    <a:pt x="572" y="1027"/>
                  </a:cubicBezTo>
                  <a:lnTo>
                    <a:pt x="1235" y="2806"/>
                  </a:lnTo>
                  <a:cubicBezTo>
                    <a:pt x="1262" y="2882"/>
                    <a:pt x="1251" y="2965"/>
                    <a:pt x="1205" y="3028"/>
                  </a:cubicBezTo>
                  <a:lnTo>
                    <a:pt x="111" y="4583"/>
                  </a:lnTo>
                  <a:cubicBezTo>
                    <a:pt x="0" y="4743"/>
                    <a:pt x="118" y="4961"/>
                    <a:pt x="312" y="4961"/>
                  </a:cubicBezTo>
                  <a:cubicBezTo>
                    <a:pt x="315" y="4961"/>
                    <a:pt x="318" y="4961"/>
                    <a:pt x="321" y="4961"/>
                  </a:cubicBezTo>
                  <a:lnTo>
                    <a:pt x="2216" y="4885"/>
                  </a:lnTo>
                  <a:cubicBezTo>
                    <a:pt x="2220" y="4884"/>
                    <a:pt x="2223" y="4884"/>
                    <a:pt x="2227" y="4884"/>
                  </a:cubicBezTo>
                  <a:cubicBezTo>
                    <a:pt x="2303" y="4884"/>
                    <a:pt x="2374" y="4917"/>
                    <a:pt x="2418" y="4977"/>
                  </a:cubicBezTo>
                  <a:lnTo>
                    <a:pt x="3558" y="6499"/>
                  </a:lnTo>
                  <a:cubicBezTo>
                    <a:pt x="3607" y="6564"/>
                    <a:pt x="3679" y="6595"/>
                    <a:pt x="3750" y="6595"/>
                  </a:cubicBezTo>
                  <a:cubicBezTo>
                    <a:pt x="3852" y="6595"/>
                    <a:pt x="3952" y="6532"/>
                    <a:pt x="3983" y="6419"/>
                  </a:cubicBezTo>
                  <a:lnTo>
                    <a:pt x="4497" y="4589"/>
                  </a:lnTo>
                  <a:cubicBezTo>
                    <a:pt x="4517" y="4513"/>
                    <a:pt x="4572" y="4453"/>
                    <a:pt x="4649" y="4427"/>
                  </a:cubicBezTo>
                  <a:lnTo>
                    <a:pt x="6446" y="3811"/>
                  </a:lnTo>
                  <a:cubicBezTo>
                    <a:pt x="6634" y="3748"/>
                    <a:pt x="6668" y="3496"/>
                    <a:pt x="6501" y="3386"/>
                  </a:cubicBezTo>
                  <a:lnTo>
                    <a:pt x="4921" y="2332"/>
                  </a:lnTo>
                  <a:cubicBezTo>
                    <a:pt x="4855" y="2289"/>
                    <a:pt x="4815" y="2217"/>
                    <a:pt x="4815" y="2137"/>
                  </a:cubicBezTo>
                  <a:lnTo>
                    <a:pt x="4785" y="237"/>
                  </a:lnTo>
                  <a:cubicBezTo>
                    <a:pt x="4783" y="96"/>
                    <a:pt x="4665" y="0"/>
                    <a:pt x="45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8" name="Text Box 18">
            <a:extLst>
              <a:ext uri="{FF2B5EF4-FFF2-40B4-BE49-F238E27FC236}">
                <a16:creationId xmlns:a16="http://schemas.microsoft.com/office/drawing/2014/main" id="{10F4BB49-AFE4-4C35-A435-F0B456A79C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6919" y="2708987"/>
            <a:ext cx="94929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 Box 20">
            <a:extLst>
              <a:ext uri="{FF2B5EF4-FFF2-40B4-BE49-F238E27FC236}">
                <a16:creationId xmlns:a16="http://schemas.microsoft.com/office/drawing/2014/main" id="{A3E86B92-3494-495E-BCA2-E977E770BD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982" y="2660159"/>
            <a:ext cx="119776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1dm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396C1D3-D48A-499B-A5FC-3C1F08F76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5745" y="2637857"/>
            <a:ext cx="11432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id="{F0D29CD8-1288-43F6-9F95-8B8B1933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958" y="3568761"/>
            <a:ext cx="26356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..........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Text Box 19">
            <a:extLst>
              <a:ext uri="{FF2B5EF4-FFF2-40B4-BE49-F238E27FC236}">
                <a16:creationId xmlns:a16="http://schemas.microsoft.com/office/drawing/2014/main" id="{A3818BBA-5423-46C1-8BB5-9378A0689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7201" y="4597141"/>
            <a:ext cx="34969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................ cm</a:t>
            </a:r>
            <a:r>
              <a:rPr kumimoji="0" lang="en-US" sz="3600" b="1" i="0" u="none" strike="noStrike" kern="1200" cap="none" spc="0" normalizeH="0" baseline="3000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 Box 38">
            <a:extLst>
              <a:ext uri="{FF2B5EF4-FFF2-40B4-BE49-F238E27FC236}">
                <a16:creationId xmlns:a16="http://schemas.microsoft.com/office/drawing/2014/main" id="{E3D5EC29-33D3-4742-83AE-AB8E92D1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6030" y="3545692"/>
            <a:ext cx="1241777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54" name="Text Box 21">
            <a:extLst>
              <a:ext uri="{FF2B5EF4-FFF2-40B4-BE49-F238E27FC236}">
                <a16:creationId xmlns:a16="http://schemas.microsoft.com/office/drawing/2014/main" id="{DD3AFCBE-E6E4-4BCC-A7EC-8468A7E82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386" y="3488071"/>
            <a:ext cx="25811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..........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Text Box 31">
            <a:extLst>
              <a:ext uri="{FF2B5EF4-FFF2-40B4-BE49-F238E27FC236}">
                <a16:creationId xmlns:a16="http://schemas.microsoft.com/office/drawing/2014/main" id="{D94F35DC-56ED-4ACA-B104-4A73DDC94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972" y="4531360"/>
            <a:ext cx="23679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 Box 33">
            <a:extLst>
              <a:ext uri="{FF2B5EF4-FFF2-40B4-BE49-F238E27FC236}">
                <a16:creationId xmlns:a16="http://schemas.microsoft.com/office/drawing/2014/main" id="{15A5789E-789E-4862-A232-457B9BF7C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0269" y="3545692"/>
            <a:ext cx="26164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.........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  <a:r>
              <a:rPr kumimoji="0" lang="en-US" sz="3600" b="1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Text Box 39">
            <a:extLst>
              <a:ext uri="{FF2B5EF4-FFF2-40B4-BE49-F238E27FC236}">
                <a16:creationId xmlns:a16="http://schemas.microsoft.com/office/drawing/2014/main" id="{06341663-C31D-4B79-8F09-9F872243D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0081" y="3458331"/>
            <a:ext cx="1219200" cy="646331"/>
          </a:xfrm>
          <a:prstGeom prst="rect">
            <a:avLst/>
          </a:prstGeom>
          <a:solidFill>
            <a:srgbClr val="FFFBE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3213252-0D7F-44A9-A2F8-C3B934864F75}"/>
              </a:ext>
            </a:extLst>
          </p:cNvPr>
          <p:cNvGrpSpPr/>
          <p:nvPr/>
        </p:nvGrpSpPr>
        <p:grpSpPr>
          <a:xfrm>
            <a:off x="5888033" y="4471200"/>
            <a:ext cx="1120821" cy="989823"/>
            <a:chOff x="5798681" y="5448553"/>
            <a:chExt cx="946992" cy="989823"/>
          </a:xfrm>
          <a:solidFill>
            <a:srgbClr val="FFFBEF"/>
          </a:solidFill>
        </p:grpSpPr>
        <p:sp>
          <p:nvSpPr>
            <p:cNvPr id="59" name="Text Box 40">
              <a:extLst>
                <a:ext uri="{FF2B5EF4-FFF2-40B4-BE49-F238E27FC236}">
                  <a16:creationId xmlns:a16="http://schemas.microsoft.com/office/drawing/2014/main" id="{C92DAB07-9AE8-43B9-8764-E6C48CD374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8681" y="5448553"/>
              <a:ext cx="946992" cy="98982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1000</a:t>
              </a:r>
            </a:p>
          </p:txBody>
        </p:sp>
        <p:sp>
          <p:nvSpPr>
            <p:cNvPr id="60" name="Line 42">
              <a:extLst>
                <a:ext uri="{FF2B5EF4-FFF2-40B4-BE49-F238E27FC236}">
                  <a16:creationId xmlns:a16="http://schemas.microsoft.com/office/drawing/2014/main" id="{401365A8-312F-40A8-B06C-67DF1DB345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800100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3FD740B-DE4A-4F25-B480-C142E0A86976}"/>
              </a:ext>
            </a:extLst>
          </p:cNvPr>
          <p:cNvGrpSpPr/>
          <p:nvPr/>
        </p:nvGrpSpPr>
        <p:grpSpPr>
          <a:xfrm>
            <a:off x="8810955" y="3407081"/>
            <a:ext cx="1225015" cy="989823"/>
            <a:chOff x="5684564" y="5389735"/>
            <a:chExt cx="1225015" cy="989823"/>
          </a:xfrm>
          <a:solidFill>
            <a:srgbClr val="FFFFD1"/>
          </a:solidFill>
        </p:grpSpPr>
        <p:sp>
          <p:nvSpPr>
            <p:cNvPr id="62" name="Text Box 40">
              <a:extLst>
                <a:ext uri="{FF2B5EF4-FFF2-40B4-BE49-F238E27FC236}">
                  <a16:creationId xmlns:a16="http://schemas.microsoft.com/office/drawing/2014/main" id="{8EF41B77-9AA1-457C-9717-E728C9BA92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84564" y="5389735"/>
              <a:ext cx="1225015" cy="989823"/>
            </a:xfrm>
            <a:prstGeom prst="rect">
              <a:avLst/>
            </a:prstGeom>
            <a:solidFill>
              <a:srgbClr val="FFFBE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1000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Line 42">
              <a:extLst>
                <a:ext uri="{FF2B5EF4-FFF2-40B4-BE49-F238E27FC236}">
                  <a16:creationId xmlns:a16="http://schemas.microsoft.com/office/drawing/2014/main" id="{EC20BDA0-83B9-4698-B355-64CEA197A3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7400" y="5853332"/>
              <a:ext cx="990082" cy="0"/>
            </a:xfrm>
            <a:prstGeom prst="line">
              <a:avLst/>
            </a:prstGeom>
            <a:grp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6F86BB4A-741A-48F2-AE40-584FE07918B6}"/>
              </a:ext>
            </a:extLst>
          </p:cNvPr>
          <p:cNvSpPr txBox="1"/>
          <p:nvPr/>
        </p:nvSpPr>
        <p:spPr>
          <a:xfrm>
            <a:off x="2140291" y="4570885"/>
            <a:ext cx="2087854" cy="646331"/>
          </a:xfrm>
          <a:prstGeom prst="rect">
            <a:avLst/>
          </a:prstGeom>
          <a:solidFill>
            <a:srgbClr val="FFFBE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1 000 000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4" name="Google Shape;7229;p72">
            <a:extLst>
              <a:ext uri="{FF2B5EF4-FFF2-40B4-BE49-F238E27FC236}">
                <a16:creationId xmlns:a16="http://schemas.microsoft.com/office/drawing/2014/main" id="{5993F63C-0ED9-4324-BA8E-FB808FF2F7E9}"/>
              </a:ext>
            </a:extLst>
          </p:cNvPr>
          <p:cNvGrpSpPr/>
          <p:nvPr/>
        </p:nvGrpSpPr>
        <p:grpSpPr>
          <a:xfrm>
            <a:off x="5150475" y="306168"/>
            <a:ext cx="3135406" cy="984008"/>
            <a:chOff x="2004388" y="3010475"/>
            <a:chExt cx="1963925" cy="552100"/>
          </a:xfrm>
        </p:grpSpPr>
        <p:sp>
          <p:nvSpPr>
            <p:cNvPr id="66" name="Google Shape;7230;p72">
              <a:extLst>
                <a:ext uri="{FF2B5EF4-FFF2-40B4-BE49-F238E27FC236}">
                  <a16:creationId xmlns:a16="http://schemas.microsoft.com/office/drawing/2014/main" id="{5D3F4D2B-DFE7-477C-AE9F-13A00059C6FD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7" name="Google Shape;7231;p72">
              <a:extLst>
                <a:ext uri="{FF2B5EF4-FFF2-40B4-BE49-F238E27FC236}">
                  <a16:creationId xmlns:a16="http://schemas.microsoft.com/office/drawing/2014/main" id="{61E6DF34-3788-48D5-BD0B-77E4AF02C4B4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BDFDF7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74" name="Google Shape;7258;p72">
            <a:extLst>
              <a:ext uri="{FF2B5EF4-FFF2-40B4-BE49-F238E27FC236}">
                <a16:creationId xmlns:a16="http://schemas.microsoft.com/office/drawing/2014/main" id="{44DA4352-19D2-4134-A31D-56958C826C9B}"/>
              </a:ext>
            </a:extLst>
          </p:cNvPr>
          <p:cNvSpPr/>
          <p:nvPr/>
        </p:nvSpPr>
        <p:spPr>
          <a:xfrm>
            <a:off x="5082325" y="228600"/>
            <a:ext cx="344275" cy="307350"/>
          </a:xfrm>
          <a:custGeom>
            <a:avLst/>
            <a:gdLst/>
            <a:ahLst/>
            <a:cxnLst/>
            <a:rect l="l" t="t" r="r" b="b"/>
            <a:pathLst>
              <a:path w="13771" h="12294" extrusionOk="0">
                <a:moveTo>
                  <a:pt x="9046" y="0"/>
                </a:moveTo>
                <a:cubicBezTo>
                  <a:pt x="9031" y="0"/>
                  <a:pt x="9014" y="4"/>
                  <a:pt x="8998" y="12"/>
                </a:cubicBezTo>
                <a:lnTo>
                  <a:pt x="31" y="8219"/>
                </a:lnTo>
                <a:cubicBezTo>
                  <a:pt x="1" y="8249"/>
                  <a:pt x="31" y="8310"/>
                  <a:pt x="92" y="8310"/>
                </a:cubicBezTo>
                <a:lnTo>
                  <a:pt x="761" y="8432"/>
                </a:lnTo>
                <a:cubicBezTo>
                  <a:pt x="791" y="8432"/>
                  <a:pt x="822" y="8493"/>
                  <a:pt x="822" y="8523"/>
                </a:cubicBezTo>
                <a:lnTo>
                  <a:pt x="426" y="9496"/>
                </a:lnTo>
                <a:cubicBezTo>
                  <a:pt x="402" y="9545"/>
                  <a:pt x="438" y="9595"/>
                  <a:pt x="485" y="9595"/>
                </a:cubicBezTo>
                <a:cubicBezTo>
                  <a:pt x="495" y="9595"/>
                  <a:pt x="506" y="9592"/>
                  <a:pt x="518" y="9587"/>
                </a:cubicBezTo>
                <a:lnTo>
                  <a:pt x="2493" y="8979"/>
                </a:lnTo>
                <a:cubicBezTo>
                  <a:pt x="2505" y="8973"/>
                  <a:pt x="2516" y="8971"/>
                  <a:pt x="2526" y="8971"/>
                </a:cubicBezTo>
                <a:cubicBezTo>
                  <a:pt x="2573" y="8971"/>
                  <a:pt x="2609" y="9020"/>
                  <a:pt x="2585" y="9070"/>
                </a:cubicBezTo>
                <a:cubicBezTo>
                  <a:pt x="2319" y="9542"/>
                  <a:pt x="1510" y="10959"/>
                  <a:pt x="1601" y="10959"/>
                </a:cubicBezTo>
                <a:cubicBezTo>
                  <a:pt x="1604" y="10959"/>
                  <a:pt x="1607" y="10957"/>
                  <a:pt x="1612" y="10955"/>
                </a:cubicBezTo>
                <a:cubicBezTo>
                  <a:pt x="1764" y="10894"/>
                  <a:pt x="2341" y="10590"/>
                  <a:pt x="2615" y="10438"/>
                </a:cubicBezTo>
                <a:cubicBezTo>
                  <a:pt x="2631" y="10430"/>
                  <a:pt x="2648" y="10426"/>
                  <a:pt x="2662" y="10426"/>
                </a:cubicBezTo>
                <a:cubicBezTo>
                  <a:pt x="2702" y="10426"/>
                  <a:pt x="2728" y="10454"/>
                  <a:pt x="2706" y="10499"/>
                </a:cubicBezTo>
                <a:lnTo>
                  <a:pt x="2433" y="11471"/>
                </a:lnTo>
                <a:cubicBezTo>
                  <a:pt x="2408" y="11521"/>
                  <a:pt x="2444" y="11571"/>
                  <a:pt x="2491" y="11571"/>
                </a:cubicBezTo>
                <a:cubicBezTo>
                  <a:pt x="2501" y="11571"/>
                  <a:pt x="2513" y="11568"/>
                  <a:pt x="2524" y="11563"/>
                </a:cubicBezTo>
                <a:lnTo>
                  <a:pt x="3800" y="10833"/>
                </a:lnTo>
                <a:cubicBezTo>
                  <a:pt x="3817" y="10825"/>
                  <a:pt x="3831" y="10821"/>
                  <a:pt x="3843" y="10821"/>
                </a:cubicBezTo>
                <a:cubicBezTo>
                  <a:pt x="3877" y="10821"/>
                  <a:pt x="3900" y="10849"/>
                  <a:pt x="3922" y="10894"/>
                </a:cubicBezTo>
                <a:lnTo>
                  <a:pt x="4044" y="12201"/>
                </a:lnTo>
                <a:cubicBezTo>
                  <a:pt x="4024" y="12260"/>
                  <a:pt x="4068" y="12293"/>
                  <a:pt x="4109" y="12293"/>
                </a:cubicBezTo>
                <a:cubicBezTo>
                  <a:pt x="4132" y="12293"/>
                  <a:pt x="4154" y="12283"/>
                  <a:pt x="4165" y="12262"/>
                </a:cubicBezTo>
                <a:lnTo>
                  <a:pt x="13740" y="3538"/>
                </a:lnTo>
                <a:cubicBezTo>
                  <a:pt x="13770" y="3477"/>
                  <a:pt x="13740" y="3417"/>
                  <a:pt x="13679" y="3417"/>
                </a:cubicBezTo>
                <a:lnTo>
                  <a:pt x="12858" y="3417"/>
                </a:lnTo>
                <a:cubicBezTo>
                  <a:pt x="12797" y="3417"/>
                  <a:pt x="12767" y="3386"/>
                  <a:pt x="12767" y="3325"/>
                </a:cubicBezTo>
                <a:lnTo>
                  <a:pt x="13041" y="1958"/>
                </a:lnTo>
                <a:cubicBezTo>
                  <a:pt x="13041" y="1897"/>
                  <a:pt x="12980" y="1866"/>
                  <a:pt x="12949" y="1866"/>
                </a:cubicBezTo>
                <a:lnTo>
                  <a:pt x="10852" y="2535"/>
                </a:lnTo>
                <a:cubicBezTo>
                  <a:pt x="10822" y="2535"/>
                  <a:pt x="10761" y="2505"/>
                  <a:pt x="10761" y="2474"/>
                </a:cubicBezTo>
                <a:lnTo>
                  <a:pt x="10822" y="1380"/>
                </a:lnTo>
                <a:cubicBezTo>
                  <a:pt x="10822" y="1350"/>
                  <a:pt x="10791" y="1319"/>
                  <a:pt x="10761" y="1319"/>
                </a:cubicBezTo>
                <a:lnTo>
                  <a:pt x="9028" y="1319"/>
                </a:lnTo>
                <a:cubicBezTo>
                  <a:pt x="8998" y="1319"/>
                  <a:pt x="8968" y="1289"/>
                  <a:pt x="8968" y="1258"/>
                </a:cubicBezTo>
                <a:lnTo>
                  <a:pt x="9120" y="73"/>
                </a:lnTo>
                <a:cubicBezTo>
                  <a:pt x="9120" y="29"/>
                  <a:pt x="9087" y="0"/>
                  <a:pt x="9046" y="0"/>
                </a:cubicBezTo>
                <a:close/>
              </a:path>
            </a:pathLst>
          </a:custGeom>
          <a:solidFill>
            <a:srgbClr val="F3B0DB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5" name="Google Shape;7259;p72">
            <a:extLst>
              <a:ext uri="{FF2B5EF4-FFF2-40B4-BE49-F238E27FC236}">
                <a16:creationId xmlns:a16="http://schemas.microsoft.com/office/drawing/2014/main" id="{8F72ECF2-C0AE-4639-B88B-0099D6271641}"/>
              </a:ext>
            </a:extLst>
          </p:cNvPr>
          <p:cNvSpPr/>
          <p:nvPr/>
        </p:nvSpPr>
        <p:spPr>
          <a:xfrm>
            <a:off x="8050185" y="1047043"/>
            <a:ext cx="344275" cy="307350"/>
          </a:xfrm>
          <a:custGeom>
            <a:avLst/>
            <a:gdLst/>
            <a:ahLst/>
            <a:cxnLst/>
            <a:rect l="l" t="t" r="r" b="b"/>
            <a:pathLst>
              <a:path w="13771" h="12294" extrusionOk="0">
                <a:moveTo>
                  <a:pt x="9046" y="0"/>
                </a:moveTo>
                <a:cubicBezTo>
                  <a:pt x="9031" y="0"/>
                  <a:pt x="9014" y="4"/>
                  <a:pt x="8998" y="12"/>
                </a:cubicBezTo>
                <a:lnTo>
                  <a:pt x="31" y="8219"/>
                </a:lnTo>
                <a:cubicBezTo>
                  <a:pt x="1" y="8249"/>
                  <a:pt x="31" y="8310"/>
                  <a:pt x="92" y="8310"/>
                </a:cubicBezTo>
                <a:lnTo>
                  <a:pt x="761" y="8432"/>
                </a:lnTo>
                <a:cubicBezTo>
                  <a:pt x="791" y="8432"/>
                  <a:pt x="822" y="8493"/>
                  <a:pt x="822" y="8523"/>
                </a:cubicBezTo>
                <a:lnTo>
                  <a:pt x="426" y="9496"/>
                </a:lnTo>
                <a:cubicBezTo>
                  <a:pt x="402" y="9545"/>
                  <a:pt x="438" y="9595"/>
                  <a:pt x="485" y="9595"/>
                </a:cubicBezTo>
                <a:cubicBezTo>
                  <a:pt x="495" y="9595"/>
                  <a:pt x="506" y="9592"/>
                  <a:pt x="518" y="9587"/>
                </a:cubicBezTo>
                <a:lnTo>
                  <a:pt x="2493" y="8979"/>
                </a:lnTo>
                <a:cubicBezTo>
                  <a:pt x="2505" y="8973"/>
                  <a:pt x="2516" y="8971"/>
                  <a:pt x="2526" y="8971"/>
                </a:cubicBezTo>
                <a:cubicBezTo>
                  <a:pt x="2573" y="8971"/>
                  <a:pt x="2609" y="9020"/>
                  <a:pt x="2585" y="9070"/>
                </a:cubicBezTo>
                <a:cubicBezTo>
                  <a:pt x="2319" y="9542"/>
                  <a:pt x="1510" y="10959"/>
                  <a:pt x="1601" y="10959"/>
                </a:cubicBezTo>
                <a:cubicBezTo>
                  <a:pt x="1604" y="10959"/>
                  <a:pt x="1607" y="10957"/>
                  <a:pt x="1612" y="10955"/>
                </a:cubicBezTo>
                <a:cubicBezTo>
                  <a:pt x="1764" y="10894"/>
                  <a:pt x="2341" y="10590"/>
                  <a:pt x="2615" y="10438"/>
                </a:cubicBezTo>
                <a:cubicBezTo>
                  <a:pt x="2631" y="10430"/>
                  <a:pt x="2648" y="10426"/>
                  <a:pt x="2662" y="10426"/>
                </a:cubicBezTo>
                <a:cubicBezTo>
                  <a:pt x="2702" y="10426"/>
                  <a:pt x="2728" y="10454"/>
                  <a:pt x="2706" y="10499"/>
                </a:cubicBezTo>
                <a:lnTo>
                  <a:pt x="2433" y="11471"/>
                </a:lnTo>
                <a:cubicBezTo>
                  <a:pt x="2408" y="11521"/>
                  <a:pt x="2444" y="11571"/>
                  <a:pt x="2491" y="11571"/>
                </a:cubicBezTo>
                <a:cubicBezTo>
                  <a:pt x="2501" y="11571"/>
                  <a:pt x="2513" y="11568"/>
                  <a:pt x="2524" y="11563"/>
                </a:cubicBezTo>
                <a:lnTo>
                  <a:pt x="3800" y="10833"/>
                </a:lnTo>
                <a:cubicBezTo>
                  <a:pt x="3817" y="10825"/>
                  <a:pt x="3831" y="10821"/>
                  <a:pt x="3843" y="10821"/>
                </a:cubicBezTo>
                <a:cubicBezTo>
                  <a:pt x="3877" y="10821"/>
                  <a:pt x="3900" y="10849"/>
                  <a:pt x="3922" y="10894"/>
                </a:cubicBezTo>
                <a:lnTo>
                  <a:pt x="4044" y="12201"/>
                </a:lnTo>
                <a:cubicBezTo>
                  <a:pt x="4024" y="12260"/>
                  <a:pt x="4068" y="12293"/>
                  <a:pt x="4109" y="12293"/>
                </a:cubicBezTo>
                <a:cubicBezTo>
                  <a:pt x="4132" y="12293"/>
                  <a:pt x="4154" y="12283"/>
                  <a:pt x="4165" y="12262"/>
                </a:cubicBezTo>
                <a:lnTo>
                  <a:pt x="13740" y="3538"/>
                </a:lnTo>
                <a:cubicBezTo>
                  <a:pt x="13770" y="3477"/>
                  <a:pt x="13740" y="3417"/>
                  <a:pt x="13679" y="3417"/>
                </a:cubicBezTo>
                <a:lnTo>
                  <a:pt x="12858" y="3417"/>
                </a:lnTo>
                <a:cubicBezTo>
                  <a:pt x="12797" y="3417"/>
                  <a:pt x="12767" y="3386"/>
                  <a:pt x="12767" y="3325"/>
                </a:cubicBezTo>
                <a:lnTo>
                  <a:pt x="13041" y="1958"/>
                </a:lnTo>
                <a:cubicBezTo>
                  <a:pt x="13041" y="1897"/>
                  <a:pt x="12980" y="1866"/>
                  <a:pt x="12949" y="1866"/>
                </a:cubicBezTo>
                <a:lnTo>
                  <a:pt x="10852" y="2535"/>
                </a:lnTo>
                <a:cubicBezTo>
                  <a:pt x="10822" y="2535"/>
                  <a:pt x="10761" y="2505"/>
                  <a:pt x="10761" y="2474"/>
                </a:cubicBezTo>
                <a:lnTo>
                  <a:pt x="10822" y="1380"/>
                </a:lnTo>
                <a:cubicBezTo>
                  <a:pt x="10822" y="1350"/>
                  <a:pt x="10791" y="1319"/>
                  <a:pt x="10761" y="1319"/>
                </a:cubicBezTo>
                <a:lnTo>
                  <a:pt x="9028" y="1319"/>
                </a:lnTo>
                <a:cubicBezTo>
                  <a:pt x="8998" y="1319"/>
                  <a:pt x="8968" y="1289"/>
                  <a:pt x="8968" y="1258"/>
                </a:cubicBezTo>
                <a:lnTo>
                  <a:pt x="9120" y="73"/>
                </a:lnTo>
                <a:cubicBezTo>
                  <a:pt x="9120" y="29"/>
                  <a:pt x="9087" y="0"/>
                  <a:pt x="9046" y="0"/>
                </a:cubicBezTo>
                <a:close/>
              </a:path>
            </a:pathLst>
          </a:custGeom>
          <a:solidFill>
            <a:srgbClr val="F3B0DB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6" name="Google Shape;1198;p33">
            <a:extLst>
              <a:ext uri="{FF2B5EF4-FFF2-40B4-BE49-F238E27FC236}">
                <a16:creationId xmlns:a16="http://schemas.microsoft.com/office/drawing/2014/main" id="{2A057BEE-AEF9-4556-A530-C3B6AA355AA4}"/>
              </a:ext>
            </a:extLst>
          </p:cNvPr>
          <p:cNvSpPr txBox="1">
            <a:spLocks/>
          </p:cNvSpPr>
          <p:nvPr/>
        </p:nvSpPr>
        <p:spPr>
          <a:xfrm>
            <a:off x="5289098" y="394209"/>
            <a:ext cx="2860637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44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dibee Sans"/>
              <a:buNone/>
              <a:defRPr sz="2800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</a:t>
            </a:r>
          </a:p>
        </p:txBody>
      </p:sp>
      <p:grpSp>
        <p:nvGrpSpPr>
          <p:cNvPr id="77" name="Google Shape;332;p20">
            <a:extLst>
              <a:ext uri="{FF2B5EF4-FFF2-40B4-BE49-F238E27FC236}">
                <a16:creationId xmlns:a16="http://schemas.microsoft.com/office/drawing/2014/main" id="{94499F28-F9DA-49D7-A9A8-A5A7CE159B7C}"/>
              </a:ext>
            </a:extLst>
          </p:cNvPr>
          <p:cNvGrpSpPr/>
          <p:nvPr/>
        </p:nvGrpSpPr>
        <p:grpSpPr>
          <a:xfrm>
            <a:off x="8698091" y="4517009"/>
            <a:ext cx="2239026" cy="2435719"/>
            <a:chOff x="6557130" y="2325091"/>
            <a:chExt cx="1834071" cy="2711639"/>
          </a:xfrm>
        </p:grpSpPr>
        <p:sp>
          <p:nvSpPr>
            <p:cNvPr id="78" name="Google Shape;333;p20">
              <a:extLst>
                <a:ext uri="{FF2B5EF4-FFF2-40B4-BE49-F238E27FC236}">
                  <a16:creationId xmlns:a16="http://schemas.microsoft.com/office/drawing/2014/main" id="{D874B8E9-7E6A-439D-BCCE-E691A3AB0F11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Google Shape;334;p20">
              <a:extLst>
                <a:ext uri="{FF2B5EF4-FFF2-40B4-BE49-F238E27FC236}">
                  <a16:creationId xmlns:a16="http://schemas.microsoft.com/office/drawing/2014/main" id="{6EA1DD17-B452-4D48-AC51-15AE50E8DD77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0" name="Google Shape;335;p20">
              <a:extLst>
                <a:ext uri="{FF2B5EF4-FFF2-40B4-BE49-F238E27FC236}">
                  <a16:creationId xmlns:a16="http://schemas.microsoft.com/office/drawing/2014/main" id="{887369EB-EE3B-42A7-9441-6084BB70F6AF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1" name="Google Shape;336;p20">
              <a:extLst>
                <a:ext uri="{FF2B5EF4-FFF2-40B4-BE49-F238E27FC236}">
                  <a16:creationId xmlns:a16="http://schemas.microsoft.com/office/drawing/2014/main" id="{5271FD5F-E286-442F-8360-43D8AA55C76D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Google Shape;337;p20">
              <a:extLst>
                <a:ext uri="{FF2B5EF4-FFF2-40B4-BE49-F238E27FC236}">
                  <a16:creationId xmlns:a16="http://schemas.microsoft.com/office/drawing/2014/main" id="{5EA1C4EF-883E-4FC0-B468-4C798BEB9FBA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3" name="Google Shape;338;p20">
              <a:extLst>
                <a:ext uri="{FF2B5EF4-FFF2-40B4-BE49-F238E27FC236}">
                  <a16:creationId xmlns:a16="http://schemas.microsoft.com/office/drawing/2014/main" id="{C2D4DF30-30DA-4C59-9DED-07655A2A63D4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4" name="Google Shape;339;p20">
              <a:extLst>
                <a:ext uri="{FF2B5EF4-FFF2-40B4-BE49-F238E27FC236}">
                  <a16:creationId xmlns:a16="http://schemas.microsoft.com/office/drawing/2014/main" id="{60110D58-5426-4A7C-9723-0978B92C15D3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5" name="Google Shape;340;p20">
              <a:extLst>
                <a:ext uri="{FF2B5EF4-FFF2-40B4-BE49-F238E27FC236}">
                  <a16:creationId xmlns:a16="http://schemas.microsoft.com/office/drawing/2014/main" id="{27740F03-9578-4C9D-865B-A3AC596C366C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6" name="Google Shape;341;p20">
              <a:extLst>
                <a:ext uri="{FF2B5EF4-FFF2-40B4-BE49-F238E27FC236}">
                  <a16:creationId xmlns:a16="http://schemas.microsoft.com/office/drawing/2014/main" id="{06E05E6F-6654-431A-9315-08081B507438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7" name="Google Shape;342;p20">
              <a:extLst>
                <a:ext uri="{FF2B5EF4-FFF2-40B4-BE49-F238E27FC236}">
                  <a16:creationId xmlns:a16="http://schemas.microsoft.com/office/drawing/2014/main" id="{D79D12A8-4CE5-4813-8672-08E2095C0AC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8" name="Google Shape;343;p20">
              <a:extLst>
                <a:ext uri="{FF2B5EF4-FFF2-40B4-BE49-F238E27FC236}">
                  <a16:creationId xmlns:a16="http://schemas.microsoft.com/office/drawing/2014/main" id="{B254D50E-65B5-47B0-A42B-84B0657BF56D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Google Shape;344;p20">
              <a:extLst>
                <a:ext uri="{FF2B5EF4-FFF2-40B4-BE49-F238E27FC236}">
                  <a16:creationId xmlns:a16="http://schemas.microsoft.com/office/drawing/2014/main" id="{777F064E-0ADB-422B-8803-5EB83195B731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0" name="Google Shape;345;p20">
              <a:extLst>
                <a:ext uri="{FF2B5EF4-FFF2-40B4-BE49-F238E27FC236}">
                  <a16:creationId xmlns:a16="http://schemas.microsoft.com/office/drawing/2014/main" id="{DBDEAB45-201D-487D-A3B5-2A2AA64A97E3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1" name="Google Shape;346;p20">
              <a:extLst>
                <a:ext uri="{FF2B5EF4-FFF2-40B4-BE49-F238E27FC236}">
                  <a16:creationId xmlns:a16="http://schemas.microsoft.com/office/drawing/2014/main" id="{9DCD5FD7-9F93-4D08-AF9C-D511C1AA8D86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2" name="Google Shape;347;p20">
              <a:extLst>
                <a:ext uri="{FF2B5EF4-FFF2-40B4-BE49-F238E27FC236}">
                  <a16:creationId xmlns:a16="http://schemas.microsoft.com/office/drawing/2014/main" id="{CDA56B1B-786F-412D-A1ED-6F3FECCC805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Google Shape;348;p20">
              <a:extLst>
                <a:ext uri="{FF2B5EF4-FFF2-40B4-BE49-F238E27FC236}">
                  <a16:creationId xmlns:a16="http://schemas.microsoft.com/office/drawing/2014/main" id="{1675FC42-5AF9-4E4F-81E1-CEE1FFC6F1F2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4" name="Google Shape;349;p20">
              <a:extLst>
                <a:ext uri="{FF2B5EF4-FFF2-40B4-BE49-F238E27FC236}">
                  <a16:creationId xmlns:a16="http://schemas.microsoft.com/office/drawing/2014/main" id="{43105EE0-4CBD-40F1-A836-9BC9283FAA5F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5" name="Google Shape;350;p20">
              <a:extLst>
                <a:ext uri="{FF2B5EF4-FFF2-40B4-BE49-F238E27FC236}">
                  <a16:creationId xmlns:a16="http://schemas.microsoft.com/office/drawing/2014/main" id="{C85B8B89-5426-402B-A38F-B69473AAD5D7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6" name="Google Shape;351;p20">
              <a:extLst>
                <a:ext uri="{FF2B5EF4-FFF2-40B4-BE49-F238E27FC236}">
                  <a16:creationId xmlns:a16="http://schemas.microsoft.com/office/drawing/2014/main" id="{626C111C-6AC3-4D38-A944-9294769558C0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Google Shape;352;p20">
              <a:extLst>
                <a:ext uri="{FF2B5EF4-FFF2-40B4-BE49-F238E27FC236}">
                  <a16:creationId xmlns:a16="http://schemas.microsoft.com/office/drawing/2014/main" id="{E4D8675E-6DA1-4E55-ACBE-6A305E14CAFB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Google Shape;353;p20">
              <a:extLst>
                <a:ext uri="{FF2B5EF4-FFF2-40B4-BE49-F238E27FC236}">
                  <a16:creationId xmlns:a16="http://schemas.microsoft.com/office/drawing/2014/main" id="{B5F3857E-A157-48A9-A773-01E01435EA91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Google Shape;354;p20">
              <a:extLst>
                <a:ext uri="{FF2B5EF4-FFF2-40B4-BE49-F238E27FC236}">
                  <a16:creationId xmlns:a16="http://schemas.microsoft.com/office/drawing/2014/main" id="{5138430E-3F1B-4B2F-8E6A-AE65E77E017A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Google Shape;355;p20">
              <a:extLst>
                <a:ext uri="{FF2B5EF4-FFF2-40B4-BE49-F238E27FC236}">
                  <a16:creationId xmlns:a16="http://schemas.microsoft.com/office/drawing/2014/main" id="{A69C63B8-3F2A-4E69-9EA6-E1C40C454014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Google Shape;356;p20">
              <a:extLst>
                <a:ext uri="{FF2B5EF4-FFF2-40B4-BE49-F238E27FC236}">
                  <a16:creationId xmlns:a16="http://schemas.microsoft.com/office/drawing/2014/main" id="{943FACA2-41AD-4542-9DAA-BF6CA8F6378F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Google Shape;357;p20">
              <a:extLst>
                <a:ext uri="{FF2B5EF4-FFF2-40B4-BE49-F238E27FC236}">
                  <a16:creationId xmlns:a16="http://schemas.microsoft.com/office/drawing/2014/main" id="{76F7DC87-C556-4E12-8A94-7EF402109610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Google Shape;358;p20">
              <a:extLst>
                <a:ext uri="{FF2B5EF4-FFF2-40B4-BE49-F238E27FC236}">
                  <a16:creationId xmlns:a16="http://schemas.microsoft.com/office/drawing/2014/main" id="{AB670A9D-56A6-419D-9C47-76E05126ED18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Google Shape;359;p20">
              <a:extLst>
                <a:ext uri="{FF2B5EF4-FFF2-40B4-BE49-F238E27FC236}">
                  <a16:creationId xmlns:a16="http://schemas.microsoft.com/office/drawing/2014/main" id="{E4AB0280-DF7E-4CDC-AFCC-8C21ACDBB51B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Google Shape;360;p20">
              <a:extLst>
                <a:ext uri="{FF2B5EF4-FFF2-40B4-BE49-F238E27FC236}">
                  <a16:creationId xmlns:a16="http://schemas.microsoft.com/office/drawing/2014/main" id="{3C56EAC5-D1B6-46EF-9829-D382E87F521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Google Shape;361;p20">
              <a:extLst>
                <a:ext uri="{FF2B5EF4-FFF2-40B4-BE49-F238E27FC236}">
                  <a16:creationId xmlns:a16="http://schemas.microsoft.com/office/drawing/2014/main" id="{9DA17B27-2B50-49DA-9B69-FC56DE4EE5A9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7" name="Google Shape;362;p20">
              <a:extLst>
                <a:ext uri="{FF2B5EF4-FFF2-40B4-BE49-F238E27FC236}">
                  <a16:creationId xmlns:a16="http://schemas.microsoft.com/office/drawing/2014/main" id="{44463C54-91D1-4C66-A49E-2AA8C4CDCCB4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8" name="Google Shape;363;p20">
              <a:extLst>
                <a:ext uri="{FF2B5EF4-FFF2-40B4-BE49-F238E27FC236}">
                  <a16:creationId xmlns:a16="http://schemas.microsoft.com/office/drawing/2014/main" id="{5461EBF2-F528-46C0-A223-13F3C0E01F99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Google Shape;364;p20">
              <a:extLst>
                <a:ext uri="{FF2B5EF4-FFF2-40B4-BE49-F238E27FC236}">
                  <a16:creationId xmlns:a16="http://schemas.microsoft.com/office/drawing/2014/main" id="{04051656-1380-40E6-A5DF-E2188FDAD1C5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Google Shape;365;p20">
              <a:extLst>
                <a:ext uri="{FF2B5EF4-FFF2-40B4-BE49-F238E27FC236}">
                  <a16:creationId xmlns:a16="http://schemas.microsoft.com/office/drawing/2014/main" id="{9BA3534D-7F59-4FBE-8517-C80F7AA99D4C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Google Shape;366;p20">
              <a:extLst>
                <a:ext uri="{FF2B5EF4-FFF2-40B4-BE49-F238E27FC236}">
                  <a16:creationId xmlns:a16="http://schemas.microsoft.com/office/drawing/2014/main" id="{EB3BBBE4-3E95-4104-9258-25F75811A021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2" name="Google Shape;367;p20">
              <a:extLst>
                <a:ext uri="{FF2B5EF4-FFF2-40B4-BE49-F238E27FC236}">
                  <a16:creationId xmlns:a16="http://schemas.microsoft.com/office/drawing/2014/main" id="{D42A4C61-80A0-4CCC-8816-5416B4AFC6E9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Google Shape;368;p20">
              <a:extLst>
                <a:ext uri="{FF2B5EF4-FFF2-40B4-BE49-F238E27FC236}">
                  <a16:creationId xmlns:a16="http://schemas.microsoft.com/office/drawing/2014/main" id="{CE0E03EA-C5E0-43CE-ACAA-B7EA4134364D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4" name="Google Shape;369;p20">
              <a:extLst>
                <a:ext uri="{FF2B5EF4-FFF2-40B4-BE49-F238E27FC236}">
                  <a16:creationId xmlns:a16="http://schemas.microsoft.com/office/drawing/2014/main" id="{03EFFD5B-8206-4DB5-935E-B2A9D351375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Google Shape;370;p20">
              <a:extLst>
                <a:ext uri="{FF2B5EF4-FFF2-40B4-BE49-F238E27FC236}">
                  <a16:creationId xmlns:a16="http://schemas.microsoft.com/office/drawing/2014/main" id="{8366C312-4BAE-4ACF-955F-E6FB4D511760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Google Shape;371;p20">
              <a:extLst>
                <a:ext uri="{FF2B5EF4-FFF2-40B4-BE49-F238E27FC236}">
                  <a16:creationId xmlns:a16="http://schemas.microsoft.com/office/drawing/2014/main" id="{2F8C3D9B-D281-4BB0-BFC9-6EB32FB065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7" name="Google Shape;372;p20">
              <a:extLst>
                <a:ext uri="{FF2B5EF4-FFF2-40B4-BE49-F238E27FC236}">
                  <a16:creationId xmlns:a16="http://schemas.microsoft.com/office/drawing/2014/main" id="{E042D8A5-CF8A-4C67-BF09-53CBAD26BB80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8" name="Google Shape;373;p20">
              <a:extLst>
                <a:ext uri="{FF2B5EF4-FFF2-40B4-BE49-F238E27FC236}">
                  <a16:creationId xmlns:a16="http://schemas.microsoft.com/office/drawing/2014/main" id="{90A1D675-41EA-4127-B1B5-B2D45F7F5DB2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Google Shape;374;p20">
              <a:extLst>
                <a:ext uri="{FF2B5EF4-FFF2-40B4-BE49-F238E27FC236}">
                  <a16:creationId xmlns:a16="http://schemas.microsoft.com/office/drawing/2014/main" id="{1C9E2D53-FD5D-43C9-9D58-99DFFB524B0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Google Shape;375;p20">
              <a:extLst>
                <a:ext uri="{FF2B5EF4-FFF2-40B4-BE49-F238E27FC236}">
                  <a16:creationId xmlns:a16="http://schemas.microsoft.com/office/drawing/2014/main" id="{B3B943F6-4881-47D5-AF5B-0D7BC721E157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1" name="Google Shape;376;p20">
              <a:extLst>
                <a:ext uri="{FF2B5EF4-FFF2-40B4-BE49-F238E27FC236}">
                  <a16:creationId xmlns:a16="http://schemas.microsoft.com/office/drawing/2014/main" id="{E233BACD-98C6-4B0A-9A2D-391F7E7D7105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2" name="Google Shape;377;p20">
              <a:extLst>
                <a:ext uri="{FF2B5EF4-FFF2-40B4-BE49-F238E27FC236}">
                  <a16:creationId xmlns:a16="http://schemas.microsoft.com/office/drawing/2014/main" id="{46ECE2E2-5B34-4963-9308-5C70D47C948A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3" name="Google Shape;378;p20">
              <a:extLst>
                <a:ext uri="{FF2B5EF4-FFF2-40B4-BE49-F238E27FC236}">
                  <a16:creationId xmlns:a16="http://schemas.microsoft.com/office/drawing/2014/main" id="{0A8FA981-A23C-46EA-A752-689D04702AF8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4" name="Google Shape;379;p20">
              <a:extLst>
                <a:ext uri="{FF2B5EF4-FFF2-40B4-BE49-F238E27FC236}">
                  <a16:creationId xmlns:a16="http://schemas.microsoft.com/office/drawing/2014/main" id="{B85A5684-64B6-4B3F-87A3-0824E98CE372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5" name="Google Shape;380;p20">
              <a:extLst>
                <a:ext uri="{FF2B5EF4-FFF2-40B4-BE49-F238E27FC236}">
                  <a16:creationId xmlns:a16="http://schemas.microsoft.com/office/drawing/2014/main" id="{07A035BC-B9BF-4475-8836-548309F4C4BD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Google Shape;381;p20">
              <a:extLst>
                <a:ext uri="{FF2B5EF4-FFF2-40B4-BE49-F238E27FC236}">
                  <a16:creationId xmlns:a16="http://schemas.microsoft.com/office/drawing/2014/main" id="{2B3F93E8-CFD2-4A17-A6CA-2A9DBBD9B31C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7" name="Google Shape;382;p20">
              <a:extLst>
                <a:ext uri="{FF2B5EF4-FFF2-40B4-BE49-F238E27FC236}">
                  <a16:creationId xmlns:a16="http://schemas.microsoft.com/office/drawing/2014/main" id="{11B24777-B0FF-4703-9DF4-4E4E678A14E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8" name="Google Shape;383;p20">
              <a:extLst>
                <a:ext uri="{FF2B5EF4-FFF2-40B4-BE49-F238E27FC236}">
                  <a16:creationId xmlns:a16="http://schemas.microsoft.com/office/drawing/2014/main" id="{F155CC2A-DA2C-4469-9973-65D55B743311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9" name="Google Shape;384;p20">
              <a:extLst>
                <a:ext uri="{FF2B5EF4-FFF2-40B4-BE49-F238E27FC236}">
                  <a16:creationId xmlns:a16="http://schemas.microsoft.com/office/drawing/2014/main" id="{FDA22AA9-8E2A-4020-87A2-37002FEE0D3F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0" name="Google Shape;385;p20">
              <a:extLst>
                <a:ext uri="{FF2B5EF4-FFF2-40B4-BE49-F238E27FC236}">
                  <a16:creationId xmlns:a16="http://schemas.microsoft.com/office/drawing/2014/main" id="{EBCC6FDD-3D7E-42D7-897A-F13A2354EE65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1" name="Google Shape;386;p20">
              <a:extLst>
                <a:ext uri="{FF2B5EF4-FFF2-40B4-BE49-F238E27FC236}">
                  <a16:creationId xmlns:a16="http://schemas.microsoft.com/office/drawing/2014/main" id="{7741B0D3-388F-4C84-B064-2AF38E788387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2" name="Google Shape;387;p20">
              <a:extLst>
                <a:ext uri="{FF2B5EF4-FFF2-40B4-BE49-F238E27FC236}">
                  <a16:creationId xmlns:a16="http://schemas.microsoft.com/office/drawing/2014/main" id="{DF574D9E-8C3C-418C-9AA2-5528EE4EAAF9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3" name="Google Shape;388;p20">
              <a:extLst>
                <a:ext uri="{FF2B5EF4-FFF2-40B4-BE49-F238E27FC236}">
                  <a16:creationId xmlns:a16="http://schemas.microsoft.com/office/drawing/2014/main" id="{CE8D6401-BCC2-4704-817F-D44C4E2F1A82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4" name="Google Shape;389;p20">
              <a:extLst>
                <a:ext uri="{FF2B5EF4-FFF2-40B4-BE49-F238E27FC236}">
                  <a16:creationId xmlns:a16="http://schemas.microsoft.com/office/drawing/2014/main" id="{8754613B-E1E1-451B-B9CF-E8897BC56542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5" name="Google Shape;390;p20">
              <a:extLst>
                <a:ext uri="{FF2B5EF4-FFF2-40B4-BE49-F238E27FC236}">
                  <a16:creationId xmlns:a16="http://schemas.microsoft.com/office/drawing/2014/main" id="{98E97D3B-4E87-4085-AE3F-4305CCD7799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6" name="Google Shape;391;p20">
              <a:extLst>
                <a:ext uri="{FF2B5EF4-FFF2-40B4-BE49-F238E27FC236}">
                  <a16:creationId xmlns:a16="http://schemas.microsoft.com/office/drawing/2014/main" id="{AEBDAAB1-EFD5-44B1-87A4-90EB22D9C464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7" name="Google Shape;392;p20">
              <a:extLst>
                <a:ext uri="{FF2B5EF4-FFF2-40B4-BE49-F238E27FC236}">
                  <a16:creationId xmlns:a16="http://schemas.microsoft.com/office/drawing/2014/main" id="{93456251-2CA7-4413-9879-F5B3BB9D9485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8" name="Google Shape;393;p20">
              <a:extLst>
                <a:ext uri="{FF2B5EF4-FFF2-40B4-BE49-F238E27FC236}">
                  <a16:creationId xmlns:a16="http://schemas.microsoft.com/office/drawing/2014/main" id="{1519DFC2-DEC9-4E81-90B9-74CA9CE06E18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9" name="Google Shape;394;p20">
              <a:extLst>
                <a:ext uri="{FF2B5EF4-FFF2-40B4-BE49-F238E27FC236}">
                  <a16:creationId xmlns:a16="http://schemas.microsoft.com/office/drawing/2014/main" id="{672D6AE4-5B55-4716-A44E-B83B63F924D9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0" name="Google Shape;395;p20">
              <a:extLst>
                <a:ext uri="{FF2B5EF4-FFF2-40B4-BE49-F238E27FC236}">
                  <a16:creationId xmlns:a16="http://schemas.microsoft.com/office/drawing/2014/main" id="{F9A3BF18-1EB2-4608-9D97-B3E714F0B897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1" name="Google Shape;396;p20">
              <a:extLst>
                <a:ext uri="{FF2B5EF4-FFF2-40B4-BE49-F238E27FC236}">
                  <a16:creationId xmlns:a16="http://schemas.microsoft.com/office/drawing/2014/main" id="{2EDFED8E-093F-43CD-8B6A-8C26C1B6AE4D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8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4" name="Google Shape;1194;p33"/>
          <p:cNvGrpSpPr/>
          <p:nvPr/>
        </p:nvGrpSpPr>
        <p:grpSpPr>
          <a:xfrm>
            <a:off x="2428455" y="18530"/>
            <a:ext cx="7906808" cy="1668661"/>
            <a:chOff x="1966944" y="49159"/>
            <a:chExt cx="5930106" cy="1251496"/>
          </a:xfrm>
        </p:grpSpPr>
        <p:sp>
          <p:nvSpPr>
            <p:cNvPr id="1195" name="Google Shape;1195;p3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98" name="Google Shape;1198;p33"/>
          <p:cNvSpPr txBox="1">
            <a:spLocks noGrp="1"/>
          </p:cNvSpPr>
          <p:nvPr>
            <p:ph type="title"/>
          </p:nvPr>
        </p:nvSpPr>
        <p:spPr>
          <a:xfrm>
            <a:off x="1651349" y="40497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b="1" dirty="0">
                <a:solidFill>
                  <a:schemeClr val="l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 GIÁ MỤC TIÊU</a:t>
            </a:r>
            <a:endParaRPr b="1" dirty="0">
              <a:solidFill>
                <a:schemeClr val="l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99" name="Google Shape;1199;p33"/>
          <p:cNvGrpSpPr/>
          <p:nvPr/>
        </p:nvGrpSpPr>
        <p:grpSpPr>
          <a:xfrm rot="689318">
            <a:off x="10297991" y="110158"/>
            <a:ext cx="1647640" cy="1788837"/>
            <a:chOff x="6562276" y="1844876"/>
            <a:chExt cx="1865009" cy="2464577"/>
          </a:xfrm>
        </p:grpSpPr>
        <p:sp>
          <p:nvSpPr>
            <p:cNvPr id="1200" name="Google Shape;1200;p33"/>
            <p:cNvSpPr/>
            <p:nvPr/>
          </p:nvSpPr>
          <p:spPr>
            <a:xfrm>
              <a:off x="6562276" y="1844876"/>
              <a:ext cx="1865009" cy="2464577"/>
            </a:xfrm>
            <a:custGeom>
              <a:avLst/>
              <a:gdLst/>
              <a:ahLst/>
              <a:cxnLst/>
              <a:rect l="l" t="t" r="r" b="b"/>
              <a:pathLst>
                <a:path w="56230" h="74307" extrusionOk="0">
                  <a:moveTo>
                    <a:pt x="35862" y="1"/>
                  </a:moveTo>
                  <a:cubicBezTo>
                    <a:pt x="25578" y="1"/>
                    <a:pt x="18090" y="8111"/>
                    <a:pt x="17779" y="8459"/>
                  </a:cubicBezTo>
                  <a:lnTo>
                    <a:pt x="17759" y="8476"/>
                  </a:lnTo>
                  <a:cubicBezTo>
                    <a:pt x="17556" y="8688"/>
                    <a:pt x="17361" y="8907"/>
                    <a:pt x="17169" y="9125"/>
                  </a:cubicBezTo>
                  <a:lnTo>
                    <a:pt x="15362" y="11117"/>
                  </a:lnTo>
                  <a:lnTo>
                    <a:pt x="15627" y="11180"/>
                  </a:lnTo>
                  <a:cubicBezTo>
                    <a:pt x="13755" y="14070"/>
                    <a:pt x="12728" y="17441"/>
                    <a:pt x="12684" y="20944"/>
                  </a:cubicBezTo>
                  <a:cubicBezTo>
                    <a:pt x="12604" y="27295"/>
                    <a:pt x="12740" y="33118"/>
                    <a:pt x="13092" y="38292"/>
                  </a:cubicBezTo>
                  <a:cubicBezTo>
                    <a:pt x="12067" y="37610"/>
                    <a:pt x="10868" y="37201"/>
                    <a:pt x="9586" y="37112"/>
                  </a:cubicBezTo>
                  <a:lnTo>
                    <a:pt x="9499" y="37106"/>
                  </a:lnTo>
                  <a:cubicBezTo>
                    <a:pt x="9330" y="37096"/>
                    <a:pt x="9158" y="37089"/>
                    <a:pt x="8985" y="37089"/>
                  </a:cubicBezTo>
                  <a:cubicBezTo>
                    <a:pt x="5518" y="37089"/>
                    <a:pt x="2168" y="39286"/>
                    <a:pt x="1353" y="42094"/>
                  </a:cubicBezTo>
                  <a:cubicBezTo>
                    <a:pt x="908" y="43615"/>
                    <a:pt x="991" y="44911"/>
                    <a:pt x="1316" y="45948"/>
                  </a:cubicBezTo>
                  <a:cubicBezTo>
                    <a:pt x="971" y="46333"/>
                    <a:pt x="699" y="46784"/>
                    <a:pt x="533" y="47271"/>
                  </a:cubicBezTo>
                  <a:cubicBezTo>
                    <a:pt x="0" y="48852"/>
                    <a:pt x="587" y="50486"/>
                    <a:pt x="2101" y="51643"/>
                  </a:cubicBezTo>
                  <a:cubicBezTo>
                    <a:pt x="2135" y="51666"/>
                    <a:pt x="2164" y="51689"/>
                    <a:pt x="2194" y="51712"/>
                  </a:cubicBezTo>
                  <a:cubicBezTo>
                    <a:pt x="1886" y="52638"/>
                    <a:pt x="1890" y="53724"/>
                    <a:pt x="2462" y="54908"/>
                  </a:cubicBezTo>
                  <a:cubicBezTo>
                    <a:pt x="3063" y="56147"/>
                    <a:pt x="4157" y="56989"/>
                    <a:pt x="5495" y="57284"/>
                  </a:cubicBezTo>
                  <a:lnTo>
                    <a:pt x="5893" y="58487"/>
                  </a:lnTo>
                  <a:lnTo>
                    <a:pt x="5959" y="58454"/>
                  </a:lnTo>
                  <a:cubicBezTo>
                    <a:pt x="6006" y="58573"/>
                    <a:pt x="6055" y="58686"/>
                    <a:pt x="6101" y="58795"/>
                  </a:cubicBezTo>
                  <a:cubicBezTo>
                    <a:pt x="6732" y="60257"/>
                    <a:pt x="7275" y="61036"/>
                    <a:pt x="7981" y="61483"/>
                  </a:cubicBezTo>
                  <a:cubicBezTo>
                    <a:pt x="8385" y="61742"/>
                    <a:pt x="8846" y="61878"/>
                    <a:pt x="9310" y="61878"/>
                  </a:cubicBezTo>
                  <a:cubicBezTo>
                    <a:pt x="10971" y="61878"/>
                    <a:pt x="11763" y="60274"/>
                    <a:pt x="12025" y="59747"/>
                  </a:cubicBezTo>
                  <a:lnTo>
                    <a:pt x="10620" y="59051"/>
                  </a:lnTo>
                  <a:lnTo>
                    <a:pt x="10646" y="59004"/>
                  </a:lnTo>
                  <a:lnTo>
                    <a:pt x="12052" y="59693"/>
                  </a:lnTo>
                  <a:cubicBezTo>
                    <a:pt x="12340" y="59104"/>
                    <a:pt x="12635" y="58351"/>
                    <a:pt x="12976" y="57324"/>
                  </a:cubicBezTo>
                  <a:cubicBezTo>
                    <a:pt x="13165" y="56764"/>
                    <a:pt x="13357" y="56134"/>
                    <a:pt x="13573" y="55382"/>
                  </a:cubicBezTo>
                  <a:lnTo>
                    <a:pt x="13586" y="55342"/>
                  </a:lnTo>
                  <a:lnTo>
                    <a:pt x="13606" y="55266"/>
                  </a:lnTo>
                  <a:cubicBezTo>
                    <a:pt x="13675" y="55027"/>
                    <a:pt x="13742" y="54785"/>
                    <a:pt x="13808" y="54547"/>
                  </a:cubicBezTo>
                  <a:cubicBezTo>
                    <a:pt x="13996" y="53867"/>
                    <a:pt x="14186" y="53135"/>
                    <a:pt x="14388" y="52335"/>
                  </a:cubicBezTo>
                  <a:cubicBezTo>
                    <a:pt x="14862" y="52260"/>
                    <a:pt x="15329" y="52190"/>
                    <a:pt x="15793" y="52130"/>
                  </a:cubicBezTo>
                  <a:cubicBezTo>
                    <a:pt x="16612" y="52985"/>
                    <a:pt x="17686" y="53568"/>
                    <a:pt x="18889" y="53777"/>
                  </a:cubicBezTo>
                  <a:cubicBezTo>
                    <a:pt x="20526" y="54065"/>
                    <a:pt x="22953" y="54420"/>
                    <a:pt x="25913" y="54639"/>
                  </a:cubicBezTo>
                  <a:cubicBezTo>
                    <a:pt x="25555" y="57542"/>
                    <a:pt x="25030" y="61878"/>
                    <a:pt x="24649" y="65534"/>
                  </a:cubicBezTo>
                  <a:cubicBezTo>
                    <a:pt x="24421" y="67708"/>
                    <a:pt x="25110" y="69902"/>
                    <a:pt x="26539" y="71553"/>
                  </a:cubicBezTo>
                  <a:cubicBezTo>
                    <a:pt x="27970" y="73207"/>
                    <a:pt x="30045" y="74207"/>
                    <a:pt x="32229" y="74294"/>
                  </a:cubicBezTo>
                  <a:lnTo>
                    <a:pt x="32411" y="74300"/>
                  </a:lnTo>
                  <a:cubicBezTo>
                    <a:pt x="32501" y="74304"/>
                    <a:pt x="32594" y="74307"/>
                    <a:pt x="32684" y="74307"/>
                  </a:cubicBezTo>
                  <a:cubicBezTo>
                    <a:pt x="34106" y="74307"/>
                    <a:pt x="35498" y="73926"/>
                    <a:pt x="36727" y="73200"/>
                  </a:cubicBezTo>
                  <a:cubicBezTo>
                    <a:pt x="39953" y="71861"/>
                    <a:pt x="41944" y="68550"/>
                    <a:pt x="41596" y="65076"/>
                  </a:cubicBezTo>
                  <a:cubicBezTo>
                    <a:pt x="41238" y="61550"/>
                    <a:pt x="40791" y="57192"/>
                    <a:pt x="40453" y="54258"/>
                  </a:cubicBezTo>
                  <a:cubicBezTo>
                    <a:pt x="41487" y="54122"/>
                    <a:pt x="42508" y="53963"/>
                    <a:pt x="43502" y="53781"/>
                  </a:cubicBezTo>
                  <a:cubicBezTo>
                    <a:pt x="43823" y="53721"/>
                    <a:pt x="44149" y="53632"/>
                    <a:pt x="44470" y="53509"/>
                  </a:cubicBezTo>
                  <a:cubicBezTo>
                    <a:pt x="44755" y="53409"/>
                    <a:pt x="46249" y="52883"/>
                    <a:pt x="47920" y="52054"/>
                  </a:cubicBezTo>
                  <a:lnTo>
                    <a:pt x="47920" y="52054"/>
                  </a:lnTo>
                  <a:cubicBezTo>
                    <a:pt x="47874" y="52355"/>
                    <a:pt x="47811" y="52647"/>
                    <a:pt x="47731" y="52919"/>
                  </a:cubicBezTo>
                  <a:cubicBezTo>
                    <a:pt x="46876" y="55915"/>
                    <a:pt x="46568" y="57148"/>
                    <a:pt x="46462" y="57990"/>
                  </a:cubicBezTo>
                  <a:cubicBezTo>
                    <a:pt x="46283" y="59425"/>
                    <a:pt x="46704" y="60429"/>
                    <a:pt x="47781" y="61149"/>
                  </a:cubicBezTo>
                  <a:cubicBezTo>
                    <a:pt x="48285" y="61483"/>
                    <a:pt x="48871" y="61662"/>
                    <a:pt x="49471" y="61662"/>
                  </a:cubicBezTo>
                  <a:cubicBezTo>
                    <a:pt x="50373" y="61662"/>
                    <a:pt x="51712" y="61275"/>
                    <a:pt x="52971" y="59422"/>
                  </a:cubicBezTo>
                  <a:cubicBezTo>
                    <a:pt x="55089" y="56313"/>
                    <a:pt x="56229" y="50085"/>
                    <a:pt x="53860" y="43585"/>
                  </a:cubicBezTo>
                  <a:cubicBezTo>
                    <a:pt x="54562" y="37954"/>
                    <a:pt x="55536" y="27471"/>
                    <a:pt x="54738" y="16931"/>
                  </a:cubicBezTo>
                  <a:cubicBezTo>
                    <a:pt x="54132" y="8933"/>
                    <a:pt x="48365" y="2350"/>
                    <a:pt x="40814" y="527"/>
                  </a:cubicBezTo>
                  <a:lnTo>
                    <a:pt x="41099" y="203"/>
                  </a:lnTo>
                  <a:lnTo>
                    <a:pt x="37771" y="63"/>
                  </a:lnTo>
                  <a:cubicBezTo>
                    <a:pt x="37732" y="60"/>
                    <a:pt x="37380" y="40"/>
                    <a:pt x="37241" y="33"/>
                  </a:cubicBezTo>
                  <a:cubicBezTo>
                    <a:pt x="37089" y="27"/>
                    <a:pt x="36939" y="24"/>
                    <a:pt x="36791" y="21"/>
                  </a:cubicBezTo>
                  <a:lnTo>
                    <a:pt x="36671" y="17"/>
                  </a:lnTo>
                  <a:cubicBezTo>
                    <a:pt x="36399" y="4"/>
                    <a:pt x="36130" y="1"/>
                    <a:pt x="358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14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3"/>
            <p:cNvSpPr/>
            <p:nvPr/>
          </p:nvSpPr>
          <p:spPr>
            <a:xfrm>
              <a:off x="7470669" y="3544495"/>
              <a:ext cx="412803" cy="678441"/>
            </a:xfrm>
            <a:custGeom>
              <a:avLst/>
              <a:gdLst/>
              <a:ahLst/>
              <a:cxnLst/>
              <a:rect l="l" t="t" r="r" b="b"/>
              <a:pathLst>
                <a:path w="12446" h="20455" extrusionOk="0">
                  <a:moveTo>
                    <a:pt x="2009" y="0"/>
                  </a:moveTo>
                  <a:cubicBezTo>
                    <a:pt x="2009" y="0"/>
                    <a:pt x="988" y="7926"/>
                    <a:pt x="351" y="14025"/>
                  </a:cubicBezTo>
                  <a:cubicBezTo>
                    <a:pt x="0" y="17369"/>
                    <a:pt x="2549" y="20309"/>
                    <a:pt x="5907" y="20444"/>
                  </a:cubicBezTo>
                  <a:cubicBezTo>
                    <a:pt x="5963" y="20444"/>
                    <a:pt x="6019" y="20448"/>
                    <a:pt x="6075" y="20451"/>
                  </a:cubicBezTo>
                  <a:cubicBezTo>
                    <a:pt x="6143" y="20453"/>
                    <a:pt x="6211" y="20455"/>
                    <a:pt x="6279" y="20455"/>
                  </a:cubicBezTo>
                  <a:cubicBezTo>
                    <a:pt x="9717" y="20455"/>
                    <a:pt x="12446" y="17500"/>
                    <a:pt x="12098" y="14048"/>
                  </a:cubicBezTo>
                  <a:cubicBezTo>
                    <a:pt x="11578" y="8914"/>
                    <a:pt x="10845" y="1850"/>
                    <a:pt x="10580" y="323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3"/>
            <p:cNvSpPr/>
            <p:nvPr/>
          </p:nvSpPr>
          <p:spPr>
            <a:xfrm>
              <a:off x="7438230" y="3560681"/>
              <a:ext cx="412836" cy="678408"/>
            </a:xfrm>
            <a:custGeom>
              <a:avLst/>
              <a:gdLst/>
              <a:ahLst/>
              <a:cxnLst/>
              <a:rect l="l" t="t" r="r" b="b"/>
              <a:pathLst>
                <a:path w="12447" h="20454" extrusionOk="0">
                  <a:moveTo>
                    <a:pt x="2009" y="0"/>
                  </a:moveTo>
                  <a:cubicBezTo>
                    <a:pt x="2009" y="0"/>
                    <a:pt x="988" y="7929"/>
                    <a:pt x="348" y="14027"/>
                  </a:cubicBezTo>
                  <a:cubicBezTo>
                    <a:pt x="1" y="17371"/>
                    <a:pt x="2549" y="20311"/>
                    <a:pt x="5907" y="20444"/>
                  </a:cubicBezTo>
                  <a:cubicBezTo>
                    <a:pt x="5963" y="20447"/>
                    <a:pt x="6019" y="20450"/>
                    <a:pt x="6072" y="20450"/>
                  </a:cubicBezTo>
                  <a:cubicBezTo>
                    <a:pt x="6141" y="20452"/>
                    <a:pt x="6209" y="20453"/>
                    <a:pt x="6276" y="20453"/>
                  </a:cubicBezTo>
                  <a:cubicBezTo>
                    <a:pt x="9718" y="20453"/>
                    <a:pt x="12446" y="17502"/>
                    <a:pt x="12098" y="14050"/>
                  </a:cubicBezTo>
                  <a:cubicBezTo>
                    <a:pt x="11578" y="8913"/>
                    <a:pt x="10845" y="1853"/>
                    <a:pt x="10580" y="321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3"/>
            <p:cNvSpPr/>
            <p:nvPr/>
          </p:nvSpPr>
          <p:spPr>
            <a:xfrm>
              <a:off x="7204058" y="1915162"/>
              <a:ext cx="571576" cy="275556"/>
            </a:xfrm>
            <a:custGeom>
              <a:avLst/>
              <a:gdLst/>
              <a:ahLst/>
              <a:cxnLst/>
              <a:rect l="l" t="t" r="r" b="b"/>
              <a:pathLst>
                <a:path w="17233" h="8308" extrusionOk="0">
                  <a:moveTo>
                    <a:pt x="16512" y="1"/>
                  </a:moveTo>
                  <a:cubicBezTo>
                    <a:pt x="7049" y="1"/>
                    <a:pt x="1" y="7765"/>
                    <a:pt x="1" y="7765"/>
                  </a:cubicBezTo>
                  <a:cubicBezTo>
                    <a:pt x="908" y="8143"/>
                    <a:pt x="1855" y="8308"/>
                    <a:pt x="2817" y="8308"/>
                  </a:cubicBezTo>
                  <a:cubicBezTo>
                    <a:pt x="9632" y="8308"/>
                    <a:pt x="17232" y="16"/>
                    <a:pt x="17232" y="16"/>
                  </a:cubicBezTo>
                  <a:cubicBezTo>
                    <a:pt x="16991" y="6"/>
                    <a:pt x="16751" y="1"/>
                    <a:pt x="165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3"/>
            <p:cNvSpPr/>
            <p:nvPr/>
          </p:nvSpPr>
          <p:spPr>
            <a:xfrm>
              <a:off x="7977157" y="3391618"/>
              <a:ext cx="269884" cy="162023"/>
            </a:xfrm>
            <a:custGeom>
              <a:avLst/>
              <a:gdLst/>
              <a:ahLst/>
              <a:cxnLst/>
              <a:rect l="l" t="t" r="r" b="b"/>
              <a:pathLst>
                <a:path w="8137" h="4885" extrusionOk="0">
                  <a:moveTo>
                    <a:pt x="3836" y="0"/>
                  </a:moveTo>
                  <a:cubicBezTo>
                    <a:pt x="3225" y="0"/>
                    <a:pt x="2637" y="76"/>
                    <a:pt x="2141" y="274"/>
                  </a:cubicBezTo>
                  <a:cubicBezTo>
                    <a:pt x="0" y="1133"/>
                    <a:pt x="1084" y="4885"/>
                    <a:pt x="1084" y="4885"/>
                  </a:cubicBezTo>
                  <a:cubicBezTo>
                    <a:pt x="1084" y="4885"/>
                    <a:pt x="6311" y="3112"/>
                    <a:pt x="8137" y="838"/>
                  </a:cubicBezTo>
                  <a:cubicBezTo>
                    <a:pt x="8137" y="838"/>
                    <a:pt x="5862" y="0"/>
                    <a:pt x="3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3"/>
            <p:cNvSpPr/>
            <p:nvPr/>
          </p:nvSpPr>
          <p:spPr>
            <a:xfrm>
              <a:off x="7231124" y="1915626"/>
              <a:ext cx="1106700" cy="1584942"/>
            </a:xfrm>
            <a:custGeom>
              <a:avLst/>
              <a:gdLst/>
              <a:ahLst/>
              <a:cxnLst/>
              <a:rect l="l" t="t" r="r" b="b"/>
              <a:pathLst>
                <a:path w="33367" h="47786" extrusionOk="0">
                  <a:moveTo>
                    <a:pt x="16214" y="1"/>
                  </a:moveTo>
                  <a:cubicBezTo>
                    <a:pt x="7425" y="1"/>
                    <a:pt x="216" y="7158"/>
                    <a:pt x="103" y="16044"/>
                  </a:cubicBezTo>
                  <a:cubicBezTo>
                    <a:pt x="0" y="24241"/>
                    <a:pt x="225" y="35128"/>
                    <a:pt x="1687" y="43862"/>
                  </a:cubicBezTo>
                  <a:cubicBezTo>
                    <a:pt x="1933" y="45340"/>
                    <a:pt x="3083" y="46497"/>
                    <a:pt x="4558" y="46755"/>
                  </a:cubicBezTo>
                  <a:cubicBezTo>
                    <a:pt x="7085" y="47201"/>
                    <a:pt x="11413" y="47786"/>
                    <a:pt x="16686" y="47786"/>
                  </a:cubicBezTo>
                  <a:cubicBezTo>
                    <a:pt x="20251" y="47786"/>
                    <a:pt x="24249" y="47518"/>
                    <a:pt x="28414" y="46759"/>
                  </a:cubicBezTo>
                  <a:cubicBezTo>
                    <a:pt x="29890" y="46491"/>
                    <a:pt x="31019" y="45297"/>
                    <a:pt x="31235" y="43815"/>
                  </a:cubicBezTo>
                  <a:cubicBezTo>
                    <a:pt x="31958" y="38831"/>
                    <a:pt x="33366" y="26952"/>
                    <a:pt x="32458" y="14960"/>
                  </a:cubicBezTo>
                  <a:cubicBezTo>
                    <a:pt x="31848" y="6926"/>
                    <a:pt x="25405" y="519"/>
                    <a:pt x="17365" y="42"/>
                  </a:cubicBezTo>
                  <a:cubicBezTo>
                    <a:pt x="17235" y="32"/>
                    <a:pt x="17106" y="25"/>
                    <a:pt x="16976" y="19"/>
                  </a:cubicBezTo>
                  <a:cubicBezTo>
                    <a:pt x="16721" y="7"/>
                    <a:pt x="16467" y="1"/>
                    <a:pt x="16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3"/>
            <p:cNvSpPr/>
            <p:nvPr/>
          </p:nvSpPr>
          <p:spPr>
            <a:xfrm>
              <a:off x="6802882" y="3413576"/>
              <a:ext cx="493765" cy="137446"/>
            </a:xfrm>
            <a:custGeom>
              <a:avLst/>
              <a:gdLst/>
              <a:ahLst/>
              <a:cxnLst/>
              <a:rect l="l" t="t" r="r" b="b"/>
              <a:pathLst>
                <a:path w="14887" h="4144" extrusionOk="0">
                  <a:moveTo>
                    <a:pt x="13419" y="0"/>
                  </a:moveTo>
                  <a:cubicBezTo>
                    <a:pt x="12519" y="0"/>
                    <a:pt x="4411" y="56"/>
                    <a:pt x="1" y="2042"/>
                  </a:cubicBezTo>
                  <a:lnTo>
                    <a:pt x="1111" y="4143"/>
                  </a:lnTo>
                  <a:cubicBezTo>
                    <a:pt x="1111" y="4143"/>
                    <a:pt x="7575" y="2333"/>
                    <a:pt x="13782" y="2333"/>
                  </a:cubicBezTo>
                  <a:cubicBezTo>
                    <a:pt x="14152" y="2333"/>
                    <a:pt x="14520" y="2340"/>
                    <a:pt x="14886" y="2353"/>
                  </a:cubicBezTo>
                  <a:lnTo>
                    <a:pt x="13501" y="0"/>
                  </a:lnTo>
                  <a:cubicBezTo>
                    <a:pt x="13501" y="0"/>
                    <a:pt x="13473" y="0"/>
                    <a:pt x="134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3"/>
            <p:cNvSpPr/>
            <p:nvPr/>
          </p:nvSpPr>
          <p:spPr>
            <a:xfrm>
              <a:off x="7050918" y="2008533"/>
              <a:ext cx="1105506" cy="1584909"/>
            </a:xfrm>
            <a:custGeom>
              <a:avLst/>
              <a:gdLst/>
              <a:ahLst/>
              <a:cxnLst/>
              <a:rect l="l" t="t" r="r" b="b"/>
              <a:pathLst>
                <a:path w="33331" h="47785" extrusionOk="0">
                  <a:moveTo>
                    <a:pt x="16177" y="0"/>
                  </a:moveTo>
                  <a:cubicBezTo>
                    <a:pt x="7392" y="0"/>
                    <a:pt x="186" y="7156"/>
                    <a:pt x="73" y="16037"/>
                  </a:cubicBezTo>
                  <a:cubicBezTo>
                    <a:pt x="0" y="21847"/>
                    <a:pt x="93" y="29003"/>
                    <a:pt x="673" y="35784"/>
                  </a:cubicBezTo>
                  <a:cubicBezTo>
                    <a:pt x="733" y="36523"/>
                    <a:pt x="803" y="37256"/>
                    <a:pt x="875" y="37982"/>
                  </a:cubicBezTo>
                  <a:cubicBezTo>
                    <a:pt x="1085" y="40011"/>
                    <a:pt x="1346" y="41983"/>
                    <a:pt x="1658" y="43858"/>
                  </a:cubicBezTo>
                  <a:cubicBezTo>
                    <a:pt x="1903" y="45337"/>
                    <a:pt x="3053" y="46497"/>
                    <a:pt x="4525" y="46755"/>
                  </a:cubicBezTo>
                  <a:cubicBezTo>
                    <a:pt x="7055" y="47198"/>
                    <a:pt x="11389" y="47785"/>
                    <a:pt x="16667" y="47785"/>
                  </a:cubicBezTo>
                  <a:cubicBezTo>
                    <a:pt x="20231" y="47785"/>
                    <a:pt x="24226" y="47517"/>
                    <a:pt x="28389" y="46758"/>
                  </a:cubicBezTo>
                  <a:cubicBezTo>
                    <a:pt x="29860" y="46490"/>
                    <a:pt x="30991" y="45293"/>
                    <a:pt x="31206" y="43812"/>
                  </a:cubicBezTo>
                  <a:cubicBezTo>
                    <a:pt x="31929" y="38827"/>
                    <a:pt x="33330" y="26948"/>
                    <a:pt x="32429" y="14957"/>
                  </a:cubicBezTo>
                  <a:cubicBezTo>
                    <a:pt x="31816" y="6922"/>
                    <a:pt x="25376" y="516"/>
                    <a:pt x="17335" y="38"/>
                  </a:cubicBezTo>
                  <a:cubicBezTo>
                    <a:pt x="17202" y="31"/>
                    <a:pt x="17077" y="22"/>
                    <a:pt x="16944" y="18"/>
                  </a:cubicBezTo>
                  <a:cubicBezTo>
                    <a:pt x="16687" y="6"/>
                    <a:pt x="16431" y="0"/>
                    <a:pt x="161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3"/>
            <p:cNvSpPr/>
            <p:nvPr/>
          </p:nvSpPr>
          <p:spPr>
            <a:xfrm>
              <a:off x="8163366" y="3253999"/>
              <a:ext cx="227496" cy="565771"/>
            </a:xfrm>
            <a:custGeom>
              <a:avLst/>
              <a:gdLst/>
              <a:ahLst/>
              <a:cxnLst/>
              <a:rect l="l" t="t" r="r" b="b"/>
              <a:pathLst>
                <a:path w="6859" h="17058" extrusionOk="0">
                  <a:moveTo>
                    <a:pt x="1968" y="0"/>
                  </a:moveTo>
                  <a:cubicBezTo>
                    <a:pt x="1796" y="0"/>
                    <a:pt x="1623" y="33"/>
                    <a:pt x="1455" y="101"/>
                  </a:cubicBezTo>
                  <a:cubicBezTo>
                    <a:pt x="796" y="373"/>
                    <a:pt x="464" y="1109"/>
                    <a:pt x="697" y="1785"/>
                  </a:cubicBezTo>
                  <a:cubicBezTo>
                    <a:pt x="1362" y="3731"/>
                    <a:pt x="2447" y="7721"/>
                    <a:pt x="1502" y="11019"/>
                  </a:cubicBezTo>
                  <a:cubicBezTo>
                    <a:pt x="0" y="16260"/>
                    <a:pt x="60" y="16482"/>
                    <a:pt x="686" y="16899"/>
                  </a:cubicBezTo>
                  <a:cubicBezTo>
                    <a:pt x="846" y="17006"/>
                    <a:pt x="1019" y="17058"/>
                    <a:pt x="1201" y="17058"/>
                  </a:cubicBezTo>
                  <a:cubicBezTo>
                    <a:pt x="3412" y="17058"/>
                    <a:pt x="6859" y="9399"/>
                    <a:pt x="3192" y="801"/>
                  </a:cubicBezTo>
                  <a:cubicBezTo>
                    <a:pt x="2978" y="298"/>
                    <a:pt x="2485" y="0"/>
                    <a:pt x="19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3"/>
            <p:cNvSpPr/>
            <p:nvPr/>
          </p:nvSpPr>
          <p:spPr>
            <a:xfrm>
              <a:off x="7449110" y="2228112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4" y="1"/>
                    <a:pt x="448" y="57"/>
                    <a:pt x="312" y="177"/>
                  </a:cubicBezTo>
                  <a:cubicBezTo>
                    <a:pt x="66" y="391"/>
                    <a:pt x="0" y="749"/>
                    <a:pt x="156" y="1038"/>
                  </a:cubicBezTo>
                  <a:lnTo>
                    <a:pt x="935" y="2493"/>
                  </a:lnTo>
                  <a:cubicBezTo>
                    <a:pt x="1068" y="2738"/>
                    <a:pt x="1310" y="2864"/>
                    <a:pt x="1558" y="2864"/>
                  </a:cubicBezTo>
                  <a:cubicBezTo>
                    <a:pt x="1767" y="2864"/>
                    <a:pt x="1976" y="2775"/>
                    <a:pt x="2119" y="2586"/>
                  </a:cubicBezTo>
                  <a:lnTo>
                    <a:pt x="2135" y="2563"/>
                  </a:lnTo>
                  <a:cubicBezTo>
                    <a:pt x="2304" y="2340"/>
                    <a:pt x="2327" y="2039"/>
                    <a:pt x="2191" y="1794"/>
                  </a:cubicBezTo>
                  <a:lnTo>
                    <a:pt x="1393" y="362"/>
                  </a:lnTo>
                  <a:cubicBezTo>
                    <a:pt x="1260" y="126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3"/>
            <p:cNvSpPr/>
            <p:nvPr/>
          </p:nvSpPr>
          <p:spPr>
            <a:xfrm>
              <a:off x="7473190" y="2838026"/>
              <a:ext cx="77214" cy="95025"/>
            </a:xfrm>
            <a:custGeom>
              <a:avLst/>
              <a:gdLst/>
              <a:ahLst/>
              <a:cxnLst/>
              <a:rect l="l" t="t" r="r" b="b"/>
              <a:pathLst>
                <a:path w="2328" h="2865" extrusionOk="0">
                  <a:moveTo>
                    <a:pt x="776" y="1"/>
                  </a:moveTo>
                  <a:cubicBezTo>
                    <a:pt x="613" y="1"/>
                    <a:pt x="448" y="57"/>
                    <a:pt x="312" y="177"/>
                  </a:cubicBezTo>
                  <a:cubicBezTo>
                    <a:pt x="67" y="392"/>
                    <a:pt x="1" y="750"/>
                    <a:pt x="156" y="1039"/>
                  </a:cubicBezTo>
                  <a:lnTo>
                    <a:pt x="935" y="2494"/>
                  </a:lnTo>
                  <a:cubicBezTo>
                    <a:pt x="1067" y="2739"/>
                    <a:pt x="1313" y="2865"/>
                    <a:pt x="1558" y="2865"/>
                  </a:cubicBezTo>
                  <a:cubicBezTo>
                    <a:pt x="1767" y="2865"/>
                    <a:pt x="1976" y="2772"/>
                    <a:pt x="2118" y="2586"/>
                  </a:cubicBezTo>
                  <a:lnTo>
                    <a:pt x="2135" y="2563"/>
                  </a:lnTo>
                  <a:cubicBezTo>
                    <a:pt x="2304" y="2338"/>
                    <a:pt x="2327" y="2036"/>
                    <a:pt x="2191" y="1795"/>
                  </a:cubicBezTo>
                  <a:lnTo>
                    <a:pt x="1393" y="363"/>
                  </a:lnTo>
                  <a:cubicBezTo>
                    <a:pt x="1260" y="127"/>
                    <a:pt x="1021" y="1"/>
                    <a:pt x="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3"/>
            <p:cNvSpPr/>
            <p:nvPr/>
          </p:nvSpPr>
          <p:spPr>
            <a:xfrm>
              <a:off x="7815658" y="2270237"/>
              <a:ext cx="109917" cy="59270"/>
            </a:xfrm>
            <a:custGeom>
              <a:avLst/>
              <a:gdLst/>
              <a:ahLst/>
              <a:cxnLst/>
              <a:rect l="l" t="t" r="r" b="b"/>
              <a:pathLst>
                <a:path w="3314" h="1787" extrusionOk="0">
                  <a:moveTo>
                    <a:pt x="2423" y="0"/>
                  </a:moveTo>
                  <a:cubicBezTo>
                    <a:pt x="2370" y="0"/>
                    <a:pt x="2313" y="7"/>
                    <a:pt x="2260" y="20"/>
                  </a:cubicBezTo>
                  <a:lnTo>
                    <a:pt x="666" y="398"/>
                  </a:lnTo>
                  <a:cubicBezTo>
                    <a:pt x="228" y="501"/>
                    <a:pt x="0" y="981"/>
                    <a:pt x="192" y="1385"/>
                  </a:cubicBezTo>
                  <a:cubicBezTo>
                    <a:pt x="311" y="1634"/>
                    <a:pt x="563" y="1786"/>
                    <a:pt x="828" y="1786"/>
                  </a:cubicBezTo>
                  <a:cubicBezTo>
                    <a:pt x="878" y="1786"/>
                    <a:pt x="932" y="1783"/>
                    <a:pt x="981" y="1770"/>
                  </a:cubicBezTo>
                  <a:lnTo>
                    <a:pt x="2592" y="1416"/>
                  </a:lnTo>
                  <a:cubicBezTo>
                    <a:pt x="3092" y="1306"/>
                    <a:pt x="3314" y="712"/>
                    <a:pt x="3003" y="305"/>
                  </a:cubicBezTo>
                  <a:lnTo>
                    <a:pt x="2986" y="282"/>
                  </a:lnTo>
                  <a:cubicBezTo>
                    <a:pt x="2850" y="103"/>
                    <a:pt x="2642" y="0"/>
                    <a:pt x="24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3"/>
            <p:cNvSpPr/>
            <p:nvPr/>
          </p:nvSpPr>
          <p:spPr>
            <a:xfrm>
              <a:off x="7165019" y="2287385"/>
              <a:ext cx="75688" cy="97512"/>
            </a:xfrm>
            <a:custGeom>
              <a:avLst/>
              <a:gdLst/>
              <a:ahLst/>
              <a:cxnLst/>
              <a:rect l="l" t="t" r="r" b="b"/>
              <a:pathLst>
                <a:path w="2282" h="2940" extrusionOk="0">
                  <a:moveTo>
                    <a:pt x="1409" y="0"/>
                  </a:moveTo>
                  <a:lnTo>
                    <a:pt x="1380" y="4"/>
                  </a:lnTo>
                  <a:cubicBezTo>
                    <a:pt x="1098" y="16"/>
                    <a:pt x="853" y="192"/>
                    <a:pt x="753" y="454"/>
                  </a:cubicBezTo>
                  <a:lnTo>
                    <a:pt x="164" y="1982"/>
                  </a:lnTo>
                  <a:cubicBezTo>
                    <a:pt x="1" y="2400"/>
                    <a:pt x="266" y="2860"/>
                    <a:pt x="710" y="2930"/>
                  </a:cubicBezTo>
                  <a:cubicBezTo>
                    <a:pt x="747" y="2936"/>
                    <a:pt x="783" y="2940"/>
                    <a:pt x="820" y="2940"/>
                  </a:cubicBezTo>
                  <a:cubicBezTo>
                    <a:pt x="1102" y="2940"/>
                    <a:pt x="1363" y="2768"/>
                    <a:pt x="1472" y="2499"/>
                  </a:cubicBezTo>
                  <a:lnTo>
                    <a:pt x="2093" y="971"/>
                  </a:lnTo>
                  <a:cubicBezTo>
                    <a:pt x="2281" y="504"/>
                    <a:pt x="1937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3"/>
            <p:cNvSpPr/>
            <p:nvPr/>
          </p:nvSpPr>
          <p:spPr>
            <a:xfrm>
              <a:off x="7227144" y="2614101"/>
              <a:ext cx="91741" cy="88988"/>
            </a:xfrm>
            <a:custGeom>
              <a:avLst/>
              <a:gdLst/>
              <a:ahLst/>
              <a:cxnLst/>
              <a:rect l="l" t="t" r="r" b="b"/>
              <a:pathLst>
                <a:path w="2766" h="2683" extrusionOk="0">
                  <a:moveTo>
                    <a:pt x="1866" y="1"/>
                  </a:moveTo>
                  <a:cubicBezTo>
                    <a:pt x="1658" y="1"/>
                    <a:pt x="1456" y="94"/>
                    <a:pt x="1320" y="262"/>
                  </a:cubicBezTo>
                  <a:lnTo>
                    <a:pt x="286" y="1532"/>
                  </a:lnTo>
                  <a:cubicBezTo>
                    <a:pt x="1" y="1880"/>
                    <a:pt x="110" y="2401"/>
                    <a:pt x="511" y="2603"/>
                  </a:cubicBezTo>
                  <a:cubicBezTo>
                    <a:pt x="614" y="2655"/>
                    <a:pt x="723" y="2682"/>
                    <a:pt x="832" y="2682"/>
                  </a:cubicBezTo>
                  <a:cubicBezTo>
                    <a:pt x="1035" y="2682"/>
                    <a:pt x="1234" y="2592"/>
                    <a:pt x="1369" y="2430"/>
                  </a:cubicBezTo>
                  <a:lnTo>
                    <a:pt x="2434" y="1168"/>
                  </a:lnTo>
                  <a:cubicBezTo>
                    <a:pt x="2765" y="776"/>
                    <a:pt x="2579" y="173"/>
                    <a:pt x="2082" y="37"/>
                  </a:cubicBezTo>
                  <a:lnTo>
                    <a:pt x="2056" y="27"/>
                  </a:lnTo>
                  <a:cubicBezTo>
                    <a:pt x="1993" y="10"/>
                    <a:pt x="1930" y="1"/>
                    <a:pt x="18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3"/>
            <p:cNvSpPr/>
            <p:nvPr/>
          </p:nvSpPr>
          <p:spPr>
            <a:xfrm>
              <a:off x="7923257" y="2609689"/>
              <a:ext cx="86899" cy="87993"/>
            </a:xfrm>
            <a:custGeom>
              <a:avLst/>
              <a:gdLst/>
              <a:ahLst/>
              <a:cxnLst/>
              <a:rect l="l" t="t" r="r" b="b"/>
              <a:pathLst>
                <a:path w="2620" h="2653" extrusionOk="0">
                  <a:moveTo>
                    <a:pt x="763" y="1"/>
                  </a:moveTo>
                  <a:cubicBezTo>
                    <a:pt x="547" y="1"/>
                    <a:pt x="332" y="100"/>
                    <a:pt x="193" y="293"/>
                  </a:cubicBezTo>
                  <a:cubicBezTo>
                    <a:pt x="1" y="561"/>
                    <a:pt x="17" y="923"/>
                    <a:pt x="233" y="1171"/>
                  </a:cubicBezTo>
                  <a:lnTo>
                    <a:pt x="1320" y="2410"/>
                  </a:lnTo>
                  <a:cubicBezTo>
                    <a:pt x="1462" y="2573"/>
                    <a:pt x="1658" y="2653"/>
                    <a:pt x="1850" y="2653"/>
                  </a:cubicBezTo>
                  <a:cubicBezTo>
                    <a:pt x="2112" y="2653"/>
                    <a:pt x="2374" y="2507"/>
                    <a:pt x="2493" y="2235"/>
                  </a:cubicBezTo>
                  <a:lnTo>
                    <a:pt x="2506" y="2208"/>
                  </a:lnTo>
                  <a:cubicBezTo>
                    <a:pt x="2619" y="1953"/>
                    <a:pt x="2572" y="1655"/>
                    <a:pt x="2384" y="1446"/>
                  </a:cubicBezTo>
                  <a:lnTo>
                    <a:pt x="1287" y="233"/>
                  </a:lnTo>
                  <a:cubicBezTo>
                    <a:pt x="1144" y="77"/>
                    <a:pt x="955" y="1"/>
                    <a:pt x="7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3"/>
            <p:cNvSpPr/>
            <p:nvPr/>
          </p:nvSpPr>
          <p:spPr>
            <a:xfrm>
              <a:off x="7598170" y="2607733"/>
              <a:ext cx="86899" cy="92604"/>
            </a:xfrm>
            <a:custGeom>
              <a:avLst/>
              <a:gdLst/>
              <a:ahLst/>
              <a:cxnLst/>
              <a:rect l="l" t="t" r="r" b="b"/>
              <a:pathLst>
                <a:path w="2620" h="2792" extrusionOk="0">
                  <a:moveTo>
                    <a:pt x="1717" y="0"/>
                  </a:moveTo>
                  <a:cubicBezTo>
                    <a:pt x="1479" y="0"/>
                    <a:pt x="1257" y="123"/>
                    <a:pt x="1125" y="326"/>
                  </a:cubicBezTo>
                  <a:lnTo>
                    <a:pt x="243" y="1704"/>
                  </a:lnTo>
                  <a:cubicBezTo>
                    <a:pt x="1" y="2082"/>
                    <a:pt x="166" y="2589"/>
                    <a:pt x="588" y="2745"/>
                  </a:cubicBezTo>
                  <a:cubicBezTo>
                    <a:pt x="667" y="2775"/>
                    <a:pt x="753" y="2791"/>
                    <a:pt x="836" y="2791"/>
                  </a:cubicBezTo>
                  <a:cubicBezTo>
                    <a:pt x="1065" y="2791"/>
                    <a:pt x="1287" y="2675"/>
                    <a:pt x="1423" y="2476"/>
                  </a:cubicBezTo>
                  <a:lnTo>
                    <a:pt x="2334" y="1101"/>
                  </a:lnTo>
                  <a:cubicBezTo>
                    <a:pt x="2619" y="673"/>
                    <a:pt x="2364" y="93"/>
                    <a:pt x="1857" y="14"/>
                  </a:cubicBezTo>
                  <a:lnTo>
                    <a:pt x="1827" y="11"/>
                  </a:lnTo>
                  <a:cubicBezTo>
                    <a:pt x="1791" y="3"/>
                    <a:pt x="1754" y="0"/>
                    <a:pt x="17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3"/>
            <p:cNvSpPr/>
            <p:nvPr/>
          </p:nvSpPr>
          <p:spPr>
            <a:xfrm>
              <a:off x="7229797" y="3066096"/>
              <a:ext cx="774229" cy="192338"/>
            </a:xfrm>
            <a:custGeom>
              <a:avLst/>
              <a:gdLst/>
              <a:ahLst/>
              <a:cxnLst/>
              <a:rect l="l" t="t" r="r" b="b"/>
              <a:pathLst>
                <a:path w="23343" h="5799" extrusionOk="0">
                  <a:moveTo>
                    <a:pt x="2261" y="0"/>
                  </a:moveTo>
                  <a:cubicBezTo>
                    <a:pt x="1019" y="0"/>
                    <a:pt x="168" y="374"/>
                    <a:pt x="123" y="1517"/>
                  </a:cubicBezTo>
                  <a:cubicBezTo>
                    <a:pt x="1" y="4626"/>
                    <a:pt x="4316" y="5482"/>
                    <a:pt x="10424" y="5766"/>
                  </a:cubicBezTo>
                  <a:cubicBezTo>
                    <a:pt x="10892" y="5788"/>
                    <a:pt x="11364" y="5799"/>
                    <a:pt x="11837" y="5799"/>
                  </a:cubicBezTo>
                  <a:cubicBezTo>
                    <a:pt x="17538" y="5799"/>
                    <a:pt x="23342" y="4247"/>
                    <a:pt x="22482" y="1948"/>
                  </a:cubicBezTo>
                  <a:cubicBezTo>
                    <a:pt x="22084" y="886"/>
                    <a:pt x="21198" y="560"/>
                    <a:pt x="19944" y="560"/>
                  </a:cubicBezTo>
                  <a:cubicBezTo>
                    <a:pt x="18952" y="560"/>
                    <a:pt x="17729" y="764"/>
                    <a:pt x="16334" y="967"/>
                  </a:cubicBezTo>
                  <a:cubicBezTo>
                    <a:pt x="14934" y="1171"/>
                    <a:pt x="13363" y="1374"/>
                    <a:pt x="11677" y="1374"/>
                  </a:cubicBezTo>
                  <a:cubicBezTo>
                    <a:pt x="11139" y="1374"/>
                    <a:pt x="10589" y="1354"/>
                    <a:pt x="10030" y="1305"/>
                  </a:cubicBezTo>
                  <a:cubicBezTo>
                    <a:pt x="7682" y="1102"/>
                    <a:pt x="4394" y="0"/>
                    <a:pt x="22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3"/>
            <p:cNvSpPr/>
            <p:nvPr/>
          </p:nvSpPr>
          <p:spPr>
            <a:xfrm>
              <a:off x="7225486" y="3181293"/>
              <a:ext cx="495755" cy="340100"/>
            </a:xfrm>
            <a:custGeom>
              <a:avLst/>
              <a:gdLst/>
              <a:ahLst/>
              <a:cxnLst/>
              <a:rect l="l" t="t" r="r" b="b"/>
              <a:pathLst>
                <a:path w="14947" h="10254" extrusionOk="0">
                  <a:moveTo>
                    <a:pt x="6149" y="0"/>
                  </a:moveTo>
                  <a:cubicBezTo>
                    <a:pt x="5813" y="0"/>
                    <a:pt x="5426" y="57"/>
                    <a:pt x="4983" y="196"/>
                  </a:cubicBezTo>
                  <a:cubicBezTo>
                    <a:pt x="2450" y="984"/>
                    <a:pt x="1" y="6509"/>
                    <a:pt x="882" y="8438"/>
                  </a:cubicBezTo>
                  <a:cubicBezTo>
                    <a:pt x="1395" y="9556"/>
                    <a:pt x="3026" y="10253"/>
                    <a:pt x="4637" y="10253"/>
                  </a:cubicBezTo>
                  <a:cubicBezTo>
                    <a:pt x="5806" y="10253"/>
                    <a:pt x="6965" y="9886"/>
                    <a:pt x="7677" y="9045"/>
                  </a:cubicBezTo>
                  <a:cubicBezTo>
                    <a:pt x="8754" y="7776"/>
                    <a:pt x="10273" y="5625"/>
                    <a:pt x="11399" y="4086"/>
                  </a:cubicBezTo>
                  <a:cubicBezTo>
                    <a:pt x="12218" y="2973"/>
                    <a:pt x="13435" y="2220"/>
                    <a:pt x="14800" y="1989"/>
                  </a:cubicBezTo>
                  <a:cubicBezTo>
                    <a:pt x="14826" y="2071"/>
                    <a:pt x="14850" y="2107"/>
                    <a:pt x="14863" y="2107"/>
                  </a:cubicBezTo>
                  <a:cubicBezTo>
                    <a:pt x="14947" y="2107"/>
                    <a:pt x="14623" y="653"/>
                    <a:pt x="12162" y="196"/>
                  </a:cubicBezTo>
                  <a:cubicBezTo>
                    <a:pt x="11777" y="125"/>
                    <a:pt x="11423" y="94"/>
                    <a:pt x="11098" y="94"/>
                  </a:cubicBezTo>
                  <a:cubicBezTo>
                    <a:pt x="9089" y="94"/>
                    <a:pt x="8197" y="1262"/>
                    <a:pt x="8197" y="1262"/>
                  </a:cubicBezTo>
                  <a:cubicBezTo>
                    <a:pt x="8197" y="1262"/>
                    <a:pt x="7731" y="0"/>
                    <a:pt x="61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3"/>
            <p:cNvSpPr/>
            <p:nvPr/>
          </p:nvSpPr>
          <p:spPr>
            <a:xfrm>
              <a:off x="7355142" y="3223152"/>
              <a:ext cx="142255" cy="220232"/>
            </a:xfrm>
            <a:custGeom>
              <a:avLst/>
              <a:gdLst/>
              <a:ahLst/>
              <a:cxnLst/>
              <a:rect l="l" t="t" r="r" b="b"/>
              <a:pathLst>
                <a:path w="4289" h="6640" extrusionOk="0">
                  <a:moveTo>
                    <a:pt x="4288" y="0"/>
                  </a:moveTo>
                  <a:cubicBezTo>
                    <a:pt x="3689" y="315"/>
                    <a:pt x="3172" y="773"/>
                    <a:pt x="2711" y="1267"/>
                  </a:cubicBezTo>
                  <a:cubicBezTo>
                    <a:pt x="2247" y="1764"/>
                    <a:pt x="1849" y="2318"/>
                    <a:pt x="1488" y="2891"/>
                  </a:cubicBezTo>
                  <a:cubicBezTo>
                    <a:pt x="1137" y="3471"/>
                    <a:pt x="838" y="4080"/>
                    <a:pt x="586" y="4707"/>
                  </a:cubicBezTo>
                  <a:cubicBezTo>
                    <a:pt x="457" y="5019"/>
                    <a:pt x="361" y="5344"/>
                    <a:pt x="251" y="5662"/>
                  </a:cubicBezTo>
                  <a:cubicBezTo>
                    <a:pt x="162" y="5990"/>
                    <a:pt x="72" y="6312"/>
                    <a:pt x="0" y="6639"/>
                  </a:cubicBezTo>
                  <a:cubicBezTo>
                    <a:pt x="149" y="6338"/>
                    <a:pt x="271" y="6026"/>
                    <a:pt x="414" y="5725"/>
                  </a:cubicBezTo>
                  <a:cubicBezTo>
                    <a:pt x="560" y="5423"/>
                    <a:pt x="689" y="5119"/>
                    <a:pt x="842" y="4820"/>
                  </a:cubicBezTo>
                  <a:cubicBezTo>
                    <a:pt x="994" y="4525"/>
                    <a:pt x="1130" y="4224"/>
                    <a:pt x="1299" y="3935"/>
                  </a:cubicBezTo>
                  <a:cubicBezTo>
                    <a:pt x="1452" y="3643"/>
                    <a:pt x="1620" y="3358"/>
                    <a:pt x="1790" y="3077"/>
                  </a:cubicBezTo>
                  <a:cubicBezTo>
                    <a:pt x="2134" y="2509"/>
                    <a:pt x="2509" y="1966"/>
                    <a:pt x="2916" y="1446"/>
                  </a:cubicBezTo>
                  <a:cubicBezTo>
                    <a:pt x="3334" y="935"/>
                    <a:pt x="3768" y="428"/>
                    <a:pt x="4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3"/>
            <p:cNvSpPr/>
            <p:nvPr/>
          </p:nvSpPr>
          <p:spPr>
            <a:xfrm>
              <a:off x="7066308" y="2876999"/>
              <a:ext cx="180100" cy="217546"/>
            </a:xfrm>
            <a:custGeom>
              <a:avLst/>
              <a:gdLst/>
              <a:ahLst/>
              <a:cxnLst/>
              <a:rect l="l" t="t" r="r" b="b"/>
              <a:pathLst>
                <a:path w="5430" h="6559" extrusionOk="0">
                  <a:moveTo>
                    <a:pt x="1624" y="0"/>
                  </a:moveTo>
                  <a:cubicBezTo>
                    <a:pt x="1477" y="0"/>
                    <a:pt x="1337" y="95"/>
                    <a:pt x="1286" y="242"/>
                  </a:cubicBezTo>
                  <a:cubicBezTo>
                    <a:pt x="1154" y="643"/>
                    <a:pt x="1" y="4179"/>
                    <a:pt x="928" y="5773"/>
                  </a:cubicBezTo>
                  <a:cubicBezTo>
                    <a:pt x="1171" y="6184"/>
                    <a:pt x="1525" y="6439"/>
                    <a:pt x="1986" y="6526"/>
                  </a:cubicBezTo>
                  <a:cubicBezTo>
                    <a:pt x="2095" y="6546"/>
                    <a:pt x="2205" y="6559"/>
                    <a:pt x="2311" y="6559"/>
                  </a:cubicBezTo>
                  <a:cubicBezTo>
                    <a:pt x="2666" y="6559"/>
                    <a:pt x="3004" y="6442"/>
                    <a:pt x="3319" y="6217"/>
                  </a:cubicBezTo>
                  <a:cubicBezTo>
                    <a:pt x="4856" y="5120"/>
                    <a:pt x="5380" y="1570"/>
                    <a:pt x="5400" y="1421"/>
                  </a:cubicBezTo>
                  <a:cubicBezTo>
                    <a:pt x="5430" y="1226"/>
                    <a:pt x="5294" y="1047"/>
                    <a:pt x="5101" y="1021"/>
                  </a:cubicBezTo>
                  <a:cubicBezTo>
                    <a:pt x="5085" y="1018"/>
                    <a:pt x="5068" y="1017"/>
                    <a:pt x="5052" y="1017"/>
                  </a:cubicBezTo>
                  <a:cubicBezTo>
                    <a:pt x="4880" y="1017"/>
                    <a:pt x="4728" y="1143"/>
                    <a:pt x="4700" y="1319"/>
                  </a:cubicBezTo>
                  <a:cubicBezTo>
                    <a:pt x="4564" y="2263"/>
                    <a:pt x="3978" y="4879"/>
                    <a:pt x="2907" y="5644"/>
                  </a:cubicBezTo>
                  <a:cubicBezTo>
                    <a:pt x="2714" y="5781"/>
                    <a:pt x="2517" y="5848"/>
                    <a:pt x="2309" y="5848"/>
                  </a:cubicBezTo>
                  <a:cubicBezTo>
                    <a:pt x="2247" y="5848"/>
                    <a:pt x="2183" y="5842"/>
                    <a:pt x="2118" y="5830"/>
                  </a:cubicBezTo>
                  <a:cubicBezTo>
                    <a:pt x="1860" y="5783"/>
                    <a:pt x="1678" y="5651"/>
                    <a:pt x="1542" y="5415"/>
                  </a:cubicBezTo>
                  <a:cubicBezTo>
                    <a:pt x="889" y="4302"/>
                    <a:pt x="1621" y="1468"/>
                    <a:pt x="1956" y="470"/>
                  </a:cubicBezTo>
                  <a:cubicBezTo>
                    <a:pt x="2019" y="285"/>
                    <a:pt x="1920" y="83"/>
                    <a:pt x="1734" y="19"/>
                  </a:cubicBezTo>
                  <a:cubicBezTo>
                    <a:pt x="1698" y="6"/>
                    <a:pt x="1660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3"/>
            <p:cNvSpPr/>
            <p:nvPr/>
          </p:nvSpPr>
          <p:spPr>
            <a:xfrm>
              <a:off x="7936658" y="2887016"/>
              <a:ext cx="180100" cy="217413"/>
            </a:xfrm>
            <a:custGeom>
              <a:avLst/>
              <a:gdLst/>
              <a:ahLst/>
              <a:cxnLst/>
              <a:rect l="l" t="t" r="r" b="b"/>
              <a:pathLst>
                <a:path w="5430" h="6555" extrusionOk="0">
                  <a:moveTo>
                    <a:pt x="1623" y="0"/>
                  </a:moveTo>
                  <a:cubicBezTo>
                    <a:pt x="1475" y="0"/>
                    <a:pt x="1337" y="93"/>
                    <a:pt x="1287" y="241"/>
                  </a:cubicBezTo>
                  <a:cubicBezTo>
                    <a:pt x="1154" y="639"/>
                    <a:pt x="1" y="4179"/>
                    <a:pt x="932" y="5770"/>
                  </a:cubicBezTo>
                  <a:cubicBezTo>
                    <a:pt x="1171" y="6184"/>
                    <a:pt x="1526" y="6436"/>
                    <a:pt x="1986" y="6525"/>
                  </a:cubicBezTo>
                  <a:cubicBezTo>
                    <a:pt x="2096" y="6545"/>
                    <a:pt x="2205" y="6555"/>
                    <a:pt x="2315" y="6555"/>
                  </a:cubicBezTo>
                  <a:cubicBezTo>
                    <a:pt x="2666" y="6555"/>
                    <a:pt x="3004" y="6443"/>
                    <a:pt x="3322" y="6217"/>
                  </a:cubicBezTo>
                  <a:cubicBezTo>
                    <a:pt x="4856" y="5120"/>
                    <a:pt x="5381" y="1570"/>
                    <a:pt x="5404" y="1418"/>
                  </a:cubicBezTo>
                  <a:cubicBezTo>
                    <a:pt x="5430" y="1225"/>
                    <a:pt x="5294" y="1046"/>
                    <a:pt x="5102" y="1020"/>
                  </a:cubicBezTo>
                  <a:cubicBezTo>
                    <a:pt x="5084" y="1017"/>
                    <a:pt x="5066" y="1016"/>
                    <a:pt x="5048" y="1016"/>
                  </a:cubicBezTo>
                  <a:cubicBezTo>
                    <a:pt x="4877" y="1016"/>
                    <a:pt x="4728" y="1144"/>
                    <a:pt x="4701" y="1318"/>
                  </a:cubicBezTo>
                  <a:cubicBezTo>
                    <a:pt x="4568" y="2259"/>
                    <a:pt x="3981" y="4875"/>
                    <a:pt x="2911" y="5640"/>
                  </a:cubicBezTo>
                  <a:cubicBezTo>
                    <a:pt x="2715" y="5780"/>
                    <a:pt x="2517" y="5848"/>
                    <a:pt x="2310" y="5848"/>
                  </a:cubicBezTo>
                  <a:cubicBezTo>
                    <a:pt x="2247" y="5848"/>
                    <a:pt x="2184" y="5842"/>
                    <a:pt x="2119" y="5829"/>
                  </a:cubicBezTo>
                  <a:cubicBezTo>
                    <a:pt x="1864" y="5779"/>
                    <a:pt x="1678" y="5650"/>
                    <a:pt x="1542" y="5415"/>
                  </a:cubicBezTo>
                  <a:cubicBezTo>
                    <a:pt x="893" y="4301"/>
                    <a:pt x="1622" y="1464"/>
                    <a:pt x="1960" y="466"/>
                  </a:cubicBezTo>
                  <a:cubicBezTo>
                    <a:pt x="2020" y="281"/>
                    <a:pt x="1920" y="82"/>
                    <a:pt x="1738" y="19"/>
                  </a:cubicBezTo>
                  <a:cubicBezTo>
                    <a:pt x="1700" y="6"/>
                    <a:pt x="1661" y="0"/>
                    <a:pt x="1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3"/>
            <p:cNvSpPr/>
            <p:nvPr/>
          </p:nvSpPr>
          <p:spPr>
            <a:xfrm>
              <a:off x="7881166" y="3255724"/>
              <a:ext cx="206169" cy="94859"/>
            </a:xfrm>
            <a:custGeom>
              <a:avLst/>
              <a:gdLst/>
              <a:ahLst/>
              <a:cxnLst/>
              <a:rect l="l" t="t" r="r" b="b"/>
              <a:pathLst>
                <a:path w="6216" h="2860" extrusionOk="0">
                  <a:moveTo>
                    <a:pt x="3106" y="0"/>
                  </a:moveTo>
                  <a:cubicBezTo>
                    <a:pt x="1392" y="0"/>
                    <a:pt x="0" y="640"/>
                    <a:pt x="0" y="1428"/>
                  </a:cubicBezTo>
                  <a:cubicBezTo>
                    <a:pt x="0" y="2220"/>
                    <a:pt x="1392" y="2860"/>
                    <a:pt x="3106" y="2860"/>
                  </a:cubicBezTo>
                  <a:cubicBezTo>
                    <a:pt x="4823" y="2860"/>
                    <a:pt x="6215" y="2220"/>
                    <a:pt x="6215" y="1428"/>
                  </a:cubicBezTo>
                  <a:cubicBezTo>
                    <a:pt x="6215" y="640"/>
                    <a:pt x="4823" y="0"/>
                    <a:pt x="31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3"/>
            <p:cNvSpPr/>
            <p:nvPr/>
          </p:nvSpPr>
          <p:spPr>
            <a:xfrm>
              <a:off x="7073241" y="3187860"/>
              <a:ext cx="146700" cy="86103"/>
            </a:xfrm>
            <a:custGeom>
              <a:avLst/>
              <a:gdLst/>
              <a:ahLst/>
              <a:cxnLst/>
              <a:rect l="l" t="t" r="r" b="b"/>
              <a:pathLst>
                <a:path w="4423" h="2596" extrusionOk="0">
                  <a:moveTo>
                    <a:pt x="1594" y="1"/>
                  </a:moveTo>
                  <a:cubicBezTo>
                    <a:pt x="1005" y="1"/>
                    <a:pt x="458" y="84"/>
                    <a:pt x="0" y="229"/>
                  </a:cubicBezTo>
                  <a:cubicBezTo>
                    <a:pt x="60" y="968"/>
                    <a:pt x="130" y="1701"/>
                    <a:pt x="202" y="2427"/>
                  </a:cubicBezTo>
                  <a:cubicBezTo>
                    <a:pt x="614" y="2533"/>
                    <a:pt x="1088" y="2596"/>
                    <a:pt x="1594" y="2596"/>
                  </a:cubicBezTo>
                  <a:cubicBezTo>
                    <a:pt x="3156" y="2596"/>
                    <a:pt x="4422" y="2016"/>
                    <a:pt x="4422" y="1297"/>
                  </a:cubicBezTo>
                  <a:cubicBezTo>
                    <a:pt x="4422" y="584"/>
                    <a:pt x="3156" y="1"/>
                    <a:pt x="15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3"/>
            <p:cNvSpPr/>
            <p:nvPr/>
          </p:nvSpPr>
          <p:spPr>
            <a:xfrm>
              <a:off x="6742548" y="3444092"/>
              <a:ext cx="251443" cy="382720"/>
            </a:xfrm>
            <a:custGeom>
              <a:avLst/>
              <a:gdLst/>
              <a:ahLst/>
              <a:cxnLst/>
              <a:rect l="l" t="t" r="r" b="b"/>
              <a:pathLst>
                <a:path w="7581" h="11539" extrusionOk="0">
                  <a:moveTo>
                    <a:pt x="4219" y="0"/>
                  </a:moveTo>
                  <a:cubicBezTo>
                    <a:pt x="3037" y="0"/>
                    <a:pt x="1666" y="261"/>
                    <a:pt x="336" y="1122"/>
                  </a:cubicBezTo>
                  <a:cubicBezTo>
                    <a:pt x="328" y="1126"/>
                    <a:pt x="319" y="1135"/>
                    <a:pt x="309" y="1142"/>
                  </a:cubicBezTo>
                  <a:cubicBezTo>
                    <a:pt x="209" y="1205"/>
                    <a:pt x="103" y="1277"/>
                    <a:pt x="1" y="1354"/>
                  </a:cubicBezTo>
                  <a:cubicBezTo>
                    <a:pt x="1" y="1354"/>
                    <a:pt x="332" y="2686"/>
                    <a:pt x="819" y="4390"/>
                  </a:cubicBezTo>
                  <a:cubicBezTo>
                    <a:pt x="1078" y="5291"/>
                    <a:pt x="1379" y="6293"/>
                    <a:pt x="1697" y="7254"/>
                  </a:cubicBezTo>
                  <a:cubicBezTo>
                    <a:pt x="1993" y="8158"/>
                    <a:pt x="2308" y="9030"/>
                    <a:pt x="2615" y="9743"/>
                  </a:cubicBezTo>
                  <a:cubicBezTo>
                    <a:pt x="2993" y="10624"/>
                    <a:pt x="3362" y="11274"/>
                    <a:pt x="3683" y="11476"/>
                  </a:cubicBezTo>
                  <a:cubicBezTo>
                    <a:pt x="3749" y="11519"/>
                    <a:pt x="3813" y="11539"/>
                    <a:pt x="3875" y="11539"/>
                  </a:cubicBezTo>
                  <a:cubicBezTo>
                    <a:pt x="4124" y="11539"/>
                    <a:pt x="4402" y="11171"/>
                    <a:pt x="4697" y="10575"/>
                  </a:cubicBezTo>
                  <a:cubicBezTo>
                    <a:pt x="4969" y="10028"/>
                    <a:pt x="5248" y="9279"/>
                    <a:pt x="5529" y="8441"/>
                  </a:cubicBezTo>
                  <a:cubicBezTo>
                    <a:pt x="5728" y="7834"/>
                    <a:pt x="5927" y="7174"/>
                    <a:pt x="6119" y="6508"/>
                  </a:cubicBezTo>
                  <a:cubicBezTo>
                    <a:pt x="6189" y="6263"/>
                    <a:pt x="6262" y="6014"/>
                    <a:pt x="6328" y="5772"/>
                  </a:cubicBezTo>
                  <a:cubicBezTo>
                    <a:pt x="6689" y="4459"/>
                    <a:pt x="7004" y="3174"/>
                    <a:pt x="7229" y="2226"/>
                  </a:cubicBezTo>
                  <a:cubicBezTo>
                    <a:pt x="7448" y="1304"/>
                    <a:pt x="7581" y="701"/>
                    <a:pt x="7581" y="701"/>
                  </a:cubicBezTo>
                  <a:cubicBezTo>
                    <a:pt x="7581" y="701"/>
                    <a:pt x="6620" y="234"/>
                    <a:pt x="5225" y="61"/>
                  </a:cubicBezTo>
                  <a:cubicBezTo>
                    <a:pt x="4956" y="29"/>
                    <a:pt x="4668" y="5"/>
                    <a:pt x="4373" y="2"/>
                  </a:cubicBezTo>
                  <a:cubicBezTo>
                    <a:pt x="4322" y="1"/>
                    <a:pt x="4271" y="0"/>
                    <a:pt x="4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4" name="Google Shape;1224;p33"/>
            <p:cNvSpPr/>
            <p:nvPr/>
          </p:nvSpPr>
          <p:spPr>
            <a:xfrm>
              <a:off x="6829417" y="3659392"/>
              <a:ext cx="116219" cy="107861"/>
            </a:xfrm>
            <a:custGeom>
              <a:avLst/>
              <a:gdLst/>
              <a:ahLst/>
              <a:cxnLst/>
              <a:rect l="l" t="t" r="r" b="b"/>
              <a:pathLst>
                <a:path w="3504" h="3252" extrusionOk="0">
                  <a:moveTo>
                    <a:pt x="3504" y="1"/>
                  </a:moveTo>
                  <a:lnTo>
                    <a:pt x="3504" y="1"/>
                  </a:lnTo>
                  <a:cubicBezTo>
                    <a:pt x="3265" y="335"/>
                    <a:pt x="3016" y="643"/>
                    <a:pt x="2751" y="939"/>
                  </a:cubicBezTo>
                  <a:cubicBezTo>
                    <a:pt x="2473" y="1223"/>
                    <a:pt x="2191" y="1499"/>
                    <a:pt x="1890" y="1757"/>
                  </a:cubicBezTo>
                  <a:cubicBezTo>
                    <a:pt x="1289" y="2281"/>
                    <a:pt x="649" y="2755"/>
                    <a:pt x="0" y="3252"/>
                  </a:cubicBezTo>
                  <a:cubicBezTo>
                    <a:pt x="394" y="3132"/>
                    <a:pt x="762" y="2950"/>
                    <a:pt x="1117" y="2741"/>
                  </a:cubicBezTo>
                  <a:cubicBezTo>
                    <a:pt x="1475" y="2536"/>
                    <a:pt x="1806" y="2291"/>
                    <a:pt x="2121" y="2025"/>
                  </a:cubicBezTo>
                  <a:cubicBezTo>
                    <a:pt x="2430" y="1751"/>
                    <a:pt x="2718" y="1448"/>
                    <a:pt x="2963" y="1114"/>
                  </a:cubicBezTo>
                  <a:cubicBezTo>
                    <a:pt x="3202" y="772"/>
                    <a:pt x="3397" y="398"/>
                    <a:pt x="350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3"/>
            <p:cNvSpPr/>
            <p:nvPr/>
          </p:nvSpPr>
          <p:spPr>
            <a:xfrm>
              <a:off x="6798835" y="3517893"/>
              <a:ext cx="183516" cy="166799"/>
            </a:xfrm>
            <a:custGeom>
              <a:avLst/>
              <a:gdLst/>
              <a:ahLst/>
              <a:cxnLst/>
              <a:rect l="l" t="t" r="r" b="b"/>
              <a:pathLst>
                <a:path w="5533" h="5029" extrusionOk="0">
                  <a:moveTo>
                    <a:pt x="5532" y="1"/>
                  </a:moveTo>
                  <a:lnTo>
                    <a:pt x="5532" y="1"/>
                  </a:lnTo>
                  <a:cubicBezTo>
                    <a:pt x="5125" y="484"/>
                    <a:pt x="4684" y="919"/>
                    <a:pt x="4236" y="1350"/>
                  </a:cubicBezTo>
                  <a:cubicBezTo>
                    <a:pt x="3789" y="1781"/>
                    <a:pt x="3321" y="2191"/>
                    <a:pt x="2855" y="2599"/>
                  </a:cubicBezTo>
                  <a:cubicBezTo>
                    <a:pt x="2387" y="3010"/>
                    <a:pt x="1906" y="3408"/>
                    <a:pt x="1429" y="3813"/>
                  </a:cubicBezTo>
                  <a:cubicBezTo>
                    <a:pt x="952" y="4210"/>
                    <a:pt x="478" y="4618"/>
                    <a:pt x="0" y="5029"/>
                  </a:cubicBezTo>
                  <a:cubicBezTo>
                    <a:pt x="1108" y="4429"/>
                    <a:pt x="2128" y="3686"/>
                    <a:pt x="3086" y="2868"/>
                  </a:cubicBezTo>
                  <a:cubicBezTo>
                    <a:pt x="3557" y="2450"/>
                    <a:pt x="4021" y="2020"/>
                    <a:pt x="4435" y="1542"/>
                  </a:cubicBezTo>
                  <a:cubicBezTo>
                    <a:pt x="4856" y="1071"/>
                    <a:pt x="5241" y="561"/>
                    <a:pt x="553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3"/>
            <p:cNvSpPr/>
            <p:nvPr/>
          </p:nvSpPr>
          <p:spPr>
            <a:xfrm>
              <a:off x="6769713" y="3446115"/>
              <a:ext cx="146136" cy="143615"/>
            </a:xfrm>
            <a:custGeom>
              <a:avLst/>
              <a:gdLst/>
              <a:ahLst/>
              <a:cxnLst/>
              <a:rect l="l" t="t" r="r" b="b"/>
              <a:pathLst>
                <a:path w="4406" h="4330" extrusionOk="0">
                  <a:moveTo>
                    <a:pt x="4406" y="0"/>
                  </a:moveTo>
                  <a:cubicBezTo>
                    <a:pt x="4110" y="431"/>
                    <a:pt x="3752" y="799"/>
                    <a:pt x="3398" y="1167"/>
                  </a:cubicBezTo>
                  <a:cubicBezTo>
                    <a:pt x="3037" y="1531"/>
                    <a:pt x="2668" y="1886"/>
                    <a:pt x="2287" y="2231"/>
                  </a:cubicBezTo>
                  <a:cubicBezTo>
                    <a:pt x="1531" y="2934"/>
                    <a:pt x="753" y="3603"/>
                    <a:pt x="0" y="4329"/>
                  </a:cubicBezTo>
                  <a:cubicBezTo>
                    <a:pt x="918" y="3829"/>
                    <a:pt x="1753" y="3196"/>
                    <a:pt x="2526" y="2493"/>
                  </a:cubicBezTo>
                  <a:cubicBezTo>
                    <a:pt x="2910" y="2138"/>
                    <a:pt x="3278" y="1764"/>
                    <a:pt x="3603" y="1352"/>
                  </a:cubicBezTo>
                  <a:cubicBezTo>
                    <a:pt x="3931" y="942"/>
                    <a:pt x="4233" y="497"/>
                    <a:pt x="440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3"/>
            <p:cNvSpPr/>
            <p:nvPr/>
          </p:nvSpPr>
          <p:spPr>
            <a:xfrm>
              <a:off x="6887562" y="3444025"/>
              <a:ext cx="83350" cy="106998"/>
            </a:xfrm>
            <a:custGeom>
              <a:avLst/>
              <a:gdLst/>
              <a:ahLst/>
              <a:cxnLst/>
              <a:rect l="l" t="t" r="r" b="b"/>
              <a:pathLst>
                <a:path w="2513" h="3226" extrusionOk="0">
                  <a:moveTo>
                    <a:pt x="1" y="0"/>
                  </a:moveTo>
                  <a:lnTo>
                    <a:pt x="1" y="0"/>
                  </a:lnTo>
                  <a:cubicBezTo>
                    <a:pt x="93" y="338"/>
                    <a:pt x="236" y="657"/>
                    <a:pt x="401" y="961"/>
                  </a:cubicBezTo>
                  <a:cubicBezTo>
                    <a:pt x="564" y="1270"/>
                    <a:pt x="756" y="1558"/>
                    <a:pt x="965" y="1840"/>
                  </a:cubicBezTo>
                  <a:cubicBezTo>
                    <a:pt x="1385" y="2387"/>
                    <a:pt x="1893" y="2894"/>
                    <a:pt x="2513" y="3225"/>
                  </a:cubicBezTo>
                  <a:lnTo>
                    <a:pt x="1867" y="2427"/>
                  </a:lnTo>
                  <a:cubicBezTo>
                    <a:pt x="1658" y="2158"/>
                    <a:pt x="1445" y="1896"/>
                    <a:pt x="1246" y="1625"/>
                  </a:cubicBezTo>
                  <a:cubicBezTo>
                    <a:pt x="833" y="1088"/>
                    <a:pt x="441" y="540"/>
                    <a:pt x="1" y="0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3"/>
            <p:cNvSpPr/>
            <p:nvPr/>
          </p:nvSpPr>
          <p:spPr>
            <a:xfrm>
              <a:off x="6822916" y="3451157"/>
              <a:ext cx="129519" cy="184279"/>
            </a:xfrm>
            <a:custGeom>
              <a:avLst/>
              <a:gdLst/>
              <a:ahLst/>
              <a:cxnLst/>
              <a:rect l="l" t="t" r="r" b="b"/>
              <a:pathLst>
                <a:path w="3905" h="5556" extrusionOk="0">
                  <a:moveTo>
                    <a:pt x="1" y="1"/>
                  </a:moveTo>
                  <a:cubicBezTo>
                    <a:pt x="388" y="1081"/>
                    <a:pt x="945" y="2089"/>
                    <a:pt x="1578" y="3044"/>
                  </a:cubicBezTo>
                  <a:cubicBezTo>
                    <a:pt x="2225" y="3981"/>
                    <a:pt x="2967" y="4887"/>
                    <a:pt x="3905" y="5556"/>
                  </a:cubicBezTo>
                  <a:cubicBezTo>
                    <a:pt x="3530" y="5118"/>
                    <a:pt x="3186" y="4674"/>
                    <a:pt x="2844" y="4226"/>
                  </a:cubicBezTo>
                  <a:cubicBezTo>
                    <a:pt x="2513" y="3769"/>
                    <a:pt x="2185" y="3312"/>
                    <a:pt x="1870" y="2845"/>
                  </a:cubicBezTo>
                  <a:cubicBezTo>
                    <a:pt x="1237" y="1910"/>
                    <a:pt x="634" y="955"/>
                    <a:pt x="1" y="1"/>
                  </a:cubicBezTo>
                  <a:close/>
                </a:path>
              </a:pathLst>
            </a:custGeom>
            <a:solidFill>
              <a:srgbClr val="B56C3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3"/>
            <p:cNvSpPr/>
            <p:nvPr/>
          </p:nvSpPr>
          <p:spPr>
            <a:xfrm>
              <a:off x="6753560" y="3481307"/>
              <a:ext cx="172405" cy="242753"/>
            </a:xfrm>
            <a:custGeom>
              <a:avLst/>
              <a:gdLst/>
              <a:ahLst/>
              <a:cxnLst/>
              <a:rect l="l" t="t" r="r" b="b"/>
              <a:pathLst>
                <a:path w="5198" h="7319" extrusionOk="0">
                  <a:moveTo>
                    <a:pt x="0" y="0"/>
                  </a:moveTo>
                  <a:lnTo>
                    <a:pt x="0" y="0"/>
                  </a:lnTo>
                  <a:cubicBezTo>
                    <a:pt x="268" y="709"/>
                    <a:pt x="600" y="1388"/>
                    <a:pt x="951" y="2058"/>
                  </a:cubicBezTo>
                  <a:cubicBezTo>
                    <a:pt x="1303" y="2728"/>
                    <a:pt x="1691" y="3377"/>
                    <a:pt x="2112" y="4007"/>
                  </a:cubicBezTo>
                  <a:cubicBezTo>
                    <a:pt x="2542" y="4630"/>
                    <a:pt x="2983" y="5250"/>
                    <a:pt x="3500" y="5810"/>
                  </a:cubicBezTo>
                  <a:cubicBezTo>
                    <a:pt x="4010" y="6370"/>
                    <a:pt x="4561" y="6904"/>
                    <a:pt x="5197" y="7319"/>
                  </a:cubicBezTo>
                  <a:cubicBezTo>
                    <a:pt x="5064" y="7183"/>
                    <a:pt x="4932" y="7047"/>
                    <a:pt x="4799" y="6917"/>
                  </a:cubicBezTo>
                  <a:cubicBezTo>
                    <a:pt x="4667" y="6785"/>
                    <a:pt x="4547" y="6635"/>
                    <a:pt x="4425" y="6496"/>
                  </a:cubicBezTo>
                  <a:cubicBezTo>
                    <a:pt x="4169" y="6225"/>
                    <a:pt x="3938" y="5930"/>
                    <a:pt x="3709" y="5635"/>
                  </a:cubicBezTo>
                  <a:cubicBezTo>
                    <a:pt x="3251" y="5044"/>
                    <a:pt x="2824" y="4431"/>
                    <a:pt x="2407" y="3811"/>
                  </a:cubicBezTo>
                  <a:cubicBezTo>
                    <a:pt x="1982" y="3195"/>
                    <a:pt x="1591" y="2555"/>
                    <a:pt x="1186" y="19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3"/>
            <p:cNvSpPr/>
            <p:nvPr/>
          </p:nvSpPr>
          <p:spPr>
            <a:xfrm>
              <a:off x="6802882" y="3696774"/>
              <a:ext cx="99536" cy="100398"/>
            </a:xfrm>
            <a:custGeom>
              <a:avLst/>
              <a:gdLst/>
              <a:ahLst/>
              <a:cxnLst/>
              <a:rect l="l" t="t" r="r" b="b"/>
              <a:pathLst>
                <a:path w="3001" h="3027" extrusionOk="0">
                  <a:moveTo>
                    <a:pt x="1" y="0"/>
                  </a:moveTo>
                  <a:lnTo>
                    <a:pt x="1" y="0"/>
                  </a:lnTo>
                  <a:cubicBezTo>
                    <a:pt x="147" y="335"/>
                    <a:pt x="339" y="644"/>
                    <a:pt x="548" y="938"/>
                  </a:cubicBezTo>
                  <a:cubicBezTo>
                    <a:pt x="757" y="1233"/>
                    <a:pt x="986" y="1511"/>
                    <a:pt x="1234" y="1777"/>
                  </a:cubicBezTo>
                  <a:cubicBezTo>
                    <a:pt x="1486" y="2039"/>
                    <a:pt x="1748" y="2290"/>
                    <a:pt x="2043" y="2506"/>
                  </a:cubicBezTo>
                  <a:cubicBezTo>
                    <a:pt x="2338" y="2721"/>
                    <a:pt x="2656" y="2914"/>
                    <a:pt x="3001" y="3026"/>
                  </a:cubicBezTo>
                  <a:cubicBezTo>
                    <a:pt x="2457" y="2546"/>
                    <a:pt x="1977" y="2052"/>
                    <a:pt x="1489" y="1535"/>
                  </a:cubicBezTo>
                  <a:cubicBezTo>
                    <a:pt x="1002" y="1025"/>
                    <a:pt x="531" y="497"/>
                    <a:pt x="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3"/>
            <p:cNvSpPr/>
            <p:nvPr/>
          </p:nvSpPr>
          <p:spPr>
            <a:xfrm>
              <a:off x="6879004" y="3475470"/>
              <a:ext cx="109420" cy="318375"/>
            </a:xfrm>
            <a:custGeom>
              <a:avLst/>
              <a:gdLst/>
              <a:ahLst/>
              <a:cxnLst/>
              <a:rect l="l" t="t" r="r" b="b"/>
              <a:pathLst>
                <a:path w="3299" h="9599" extrusionOk="0">
                  <a:moveTo>
                    <a:pt x="1998" y="1"/>
                  </a:moveTo>
                  <a:cubicBezTo>
                    <a:pt x="1998" y="1"/>
                    <a:pt x="1849" y="339"/>
                    <a:pt x="1528" y="706"/>
                  </a:cubicBezTo>
                  <a:cubicBezTo>
                    <a:pt x="1720" y="968"/>
                    <a:pt x="1926" y="1220"/>
                    <a:pt x="2125" y="1479"/>
                  </a:cubicBezTo>
                  <a:lnTo>
                    <a:pt x="2506" y="1949"/>
                  </a:lnTo>
                  <a:cubicBezTo>
                    <a:pt x="2714" y="1734"/>
                    <a:pt x="2920" y="1512"/>
                    <a:pt x="3115" y="1280"/>
                  </a:cubicBezTo>
                  <a:lnTo>
                    <a:pt x="3115" y="1280"/>
                  </a:lnTo>
                  <a:cubicBezTo>
                    <a:pt x="3115" y="1280"/>
                    <a:pt x="3115" y="1280"/>
                    <a:pt x="3115" y="1280"/>
                  </a:cubicBezTo>
                  <a:cubicBezTo>
                    <a:pt x="3185" y="981"/>
                    <a:pt x="3248" y="716"/>
                    <a:pt x="3298" y="495"/>
                  </a:cubicBezTo>
                  <a:cubicBezTo>
                    <a:pt x="2791" y="448"/>
                    <a:pt x="2324" y="279"/>
                    <a:pt x="1998" y="1"/>
                  </a:cubicBezTo>
                  <a:close/>
                  <a:moveTo>
                    <a:pt x="3115" y="1280"/>
                  </a:moveTo>
                  <a:cubicBezTo>
                    <a:pt x="2970" y="1561"/>
                    <a:pt x="2801" y="1827"/>
                    <a:pt x="2615" y="2085"/>
                  </a:cubicBezTo>
                  <a:lnTo>
                    <a:pt x="2771" y="2277"/>
                  </a:lnTo>
                  <a:cubicBezTo>
                    <a:pt x="2697" y="2241"/>
                    <a:pt x="2628" y="2198"/>
                    <a:pt x="2562" y="2158"/>
                  </a:cubicBezTo>
                  <a:cubicBezTo>
                    <a:pt x="2390" y="2387"/>
                    <a:pt x="2207" y="2609"/>
                    <a:pt x="2018" y="2821"/>
                  </a:cubicBezTo>
                  <a:cubicBezTo>
                    <a:pt x="1776" y="3100"/>
                    <a:pt x="1518" y="3365"/>
                    <a:pt x="1250" y="3617"/>
                  </a:cubicBezTo>
                  <a:cubicBezTo>
                    <a:pt x="1561" y="4024"/>
                    <a:pt x="1876" y="4428"/>
                    <a:pt x="2214" y="4823"/>
                  </a:cubicBezTo>
                  <a:cubicBezTo>
                    <a:pt x="1793" y="4521"/>
                    <a:pt x="1409" y="4174"/>
                    <a:pt x="1057" y="3796"/>
                  </a:cubicBezTo>
                  <a:cubicBezTo>
                    <a:pt x="928" y="3915"/>
                    <a:pt x="799" y="4030"/>
                    <a:pt x="669" y="4147"/>
                  </a:cubicBezTo>
                  <a:lnTo>
                    <a:pt x="311" y="4445"/>
                  </a:lnTo>
                  <a:cubicBezTo>
                    <a:pt x="441" y="5104"/>
                    <a:pt x="464" y="5797"/>
                    <a:pt x="427" y="6430"/>
                  </a:cubicBezTo>
                  <a:cubicBezTo>
                    <a:pt x="497" y="6513"/>
                    <a:pt x="570" y="6593"/>
                    <a:pt x="643" y="6672"/>
                  </a:cubicBezTo>
                  <a:cubicBezTo>
                    <a:pt x="709" y="6745"/>
                    <a:pt x="772" y="6825"/>
                    <a:pt x="838" y="6898"/>
                  </a:cubicBezTo>
                  <a:cubicBezTo>
                    <a:pt x="978" y="6762"/>
                    <a:pt x="1117" y="6623"/>
                    <a:pt x="1256" y="6484"/>
                  </a:cubicBezTo>
                  <a:cubicBezTo>
                    <a:pt x="1521" y="6192"/>
                    <a:pt x="1767" y="5884"/>
                    <a:pt x="2009" y="5549"/>
                  </a:cubicBezTo>
                  <a:cubicBezTo>
                    <a:pt x="2078" y="5310"/>
                    <a:pt x="2148" y="5064"/>
                    <a:pt x="2214" y="4826"/>
                  </a:cubicBezTo>
                  <a:cubicBezTo>
                    <a:pt x="2575" y="3513"/>
                    <a:pt x="2890" y="2228"/>
                    <a:pt x="3115" y="1280"/>
                  </a:cubicBezTo>
                  <a:close/>
                  <a:moveTo>
                    <a:pt x="407" y="6689"/>
                  </a:moveTo>
                  <a:cubicBezTo>
                    <a:pt x="401" y="6768"/>
                    <a:pt x="395" y="6845"/>
                    <a:pt x="384" y="6918"/>
                  </a:cubicBezTo>
                  <a:cubicBezTo>
                    <a:pt x="368" y="7067"/>
                    <a:pt x="348" y="7216"/>
                    <a:pt x="328" y="7362"/>
                  </a:cubicBezTo>
                  <a:cubicBezTo>
                    <a:pt x="351" y="7342"/>
                    <a:pt x="371" y="7322"/>
                    <a:pt x="395" y="7302"/>
                  </a:cubicBezTo>
                  <a:cubicBezTo>
                    <a:pt x="514" y="7203"/>
                    <a:pt x="629" y="7097"/>
                    <a:pt x="742" y="6990"/>
                  </a:cubicBezTo>
                  <a:cubicBezTo>
                    <a:pt x="629" y="6894"/>
                    <a:pt x="517" y="6791"/>
                    <a:pt x="407" y="6689"/>
                  </a:cubicBezTo>
                  <a:close/>
                  <a:moveTo>
                    <a:pt x="1969" y="5681"/>
                  </a:moveTo>
                  <a:cubicBezTo>
                    <a:pt x="1859" y="6029"/>
                    <a:pt x="1680" y="6357"/>
                    <a:pt x="1468" y="6659"/>
                  </a:cubicBezTo>
                  <a:cubicBezTo>
                    <a:pt x="1345" y="6828"/>
                    <a:pt x="1210" y="6987"/>
                    <a:pt x="1067" y="7140"/>
                  </a:cubicBezTo>
                  <a:cubicBezTo>
                    <a:pt x="1183" y="7256"/>
                    <a:pt x="1299" y="7375"/>
                    <a:pt x="1415" y="7495"/>
                  </a:cubicBezTo>
                  <a:cubicBezTo>
                    <a:pt x="1604" y="6924"/>
                    <a:pt x="1790" y="6308"/>
                    <a:pt x="1969" y="5681"/>
                  </a:cubicBezTo>
                  <a:close/>
                  <a:moveTo>
                    <a:pt x="1007" y="7206"/>
                  </a:moveTo>
                  <a:cubicBezTo>
                    <a:pt x="885" y="7332"/>
                    <a:pt x="759" y="7455"/>
                    <a:pt x="626" y="7570"/>
                  </a:cubicBezTo>
                  <a:cubicBezTo>
                    <a:pt x="504" y="7677"/>
                    <a:pt x="375" y="7779"/>
                    <a:pt x="245" y="7876"/>
                  </a:cubicBezTo>
                  <a:cubicBezTo>
                    <a:pt x="176" y="8266"/>
                    <a:pt x="92" y="8651"/>
                    <a:pt x="0" y="9035"/>
                  </a:cubicBezTo>
                  <a:cubicBezTo>
                    <a:pt x="192" y="9225"/>
                    <a:pt x="391" y="9413"/>
                    <a:pt x="597" y="9599"/>
                  </a:cubicBezTo>
                  <a:cubicBezTo>
                    <a:pt x="865" y="9055"/>
                    <a:pt x="1140" y="8320"/>
                    <a:pt x="1415" y="7495"/>
                  </a:cubicBezTo>
                  <a:cubicBezTo>
                    <a:pt x="1276" y="7405"/>
                    <a:pt x="1140" y="7305"/>
                    <a:pt x="1007" y="7206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3"/>
            <p:cNvSpPr/>
            <p:nvPr/>
          </p:nvSpPr>
          <p:spPr>
            <a:xfrm>
              <a:off x="6887131" y="3659492"/>
              <a:ext cx="58507" cy="77214"/>
            </a:xfrm>
            <a:custGeom>
              <a:avLst/>
              <a:gdLst/>
              <a:ahLst/>
              <a:cxnLst/>
              <a:rect l="l" t="t" r="r" b="b"/>
              <a:pathLst>
                <a:path w="1764" h="2328" extrusionOk="0">
                  <a:moveTo>
                    <a:pt x="1764" y="1"/>
                  </a:moveTo>
                  <a:lnTo>
                    <a:pt x="1764" y="1"/>
                  </a:lnTo>
                  <a:cubicBezTo>
                    <a:pt x="1522" y="336"/>
                    <a:pt x="1276" y="644"/>
                    <a:pt x="1011" y="936"/>
                  </a:cubicBezTo>
                  <a:cubicBezTo>
                    <a:pt x="872" y="1075"/>
                    <a:pt x="733" y="1214"/>
                    <a:pt x="593" y="1350"/>
                  </a:cubicBezTo>
                  <a:cubicBezTo>
                    <a:pt x="650" y="1416"/>
                    <a:pt x="710" y="1482"/>
                    <a:pt x="772" y="1545"/>
                  </a:cubicBezTo>
                  <a:cubicBezTo>
                    <a:pt x="789" y="1562"/>
                    <a:pt x="806" y="1575"/>
                    <a:pt x="822" y="1592"/>
                  </a:cubicBezTo>
                  <a:cubicBezTo>
                    <a:pt x="965" y="1439"/>
                    <a:pt x="1100" y="1280"/>
                    <a:pt x="1223" y="1111"/>
                  </a:cubicBezTo>
                  <a:cubicBezTo>
                    <a:pt x="1435" y="809"/>
                    <a:pt x="1614" y="481"/>
                    <a:pt x="1724" y="133"/>
                  </a:cubicBezTo>
                  <a:cubicBezTo>
                    <a:pt x="1737" y="93"/>
                    <a:pt x="1747" y="53"/>
                    <a:pt x="1760" y="14"/>
                  </a:cubicBezTo>
                  <a:cubicBezTo>
                    <a:pt x="1760" y="7"/>
                    <a:pt x="1764" y="4"/>
                    <a:pt x="1764" y="1"/>
                  </a:cubicBezTo>
                  <a:close/>
                  <a:moveTo>
                    <a:pt x="497" y="1442"/>
                  </a:moveTo>
                  <a:cubicBezTo>
                    <a:pt x="384" y="1549"/>
                    <a:pt x="269" y="1655"/>
                    <a:pt x="150" y="1754"/>
                  </a:cubicBezTo>
                  <a:cubicBezTo>
                    <a:pt x="126" y="1774"/>
                    <a:pt x="106" y="1794"/>
                    <a:pt x="83" y="1814"/>
                  </a:cubicBezTo>
                  <a:cubicBezTo>
                    <a:pt x="70" y="1903"/>
                    <a:pt x="57" y="1993"/>
                    <a:pt x="40" y="2082"/>
                  </a:cubicBezTo>
                  <a:cubicBezTo>
                    <a:pt x="26" y="2165"/>
                    <a:pt x="14" y="2245"/>
                    <a:pt x="0" y="2328"/>
                  </a:cubicBezTo>
                  <a:cubicBezTo>
                    <a:pt x="130" y="2231"/>
                    <a:pt x="259" y="2129"/>
                    <a:pt x="381" y="2022"/>
                  </a:cubicBezTo>
                  <a:cubicBezTo>
                    <a:pt x="514" y="1907"/>
                    <a:pt x="640" y="1784"/>
                    <a:pt x="762" y="1658"/>
                  </a:cubicBezTo>
                  <a:cubicBezTo>
                    <a:pt x="673" y="1589"/>
                    <a:pt x="583" y="1515"/>
                    <a:pt x="497" y="1442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3"/>
            <p:cNvSpPr/>
            <p:nvPr/>
          </p:nvSpPr>
          <p:spPr>
            <a:xfrm>
              <a:off x="6769813" y="3486250"/>
              <a:ext cx="188922" cy="124013"/>
            </a:xfrm>
            <a:custGeom>
              <a:avLst/>
              <a:gdLst/>
              <a:ahLst/>
              <a:cxnLst/>
              <a:rect l="l" t="t" r="r" b="b"/>
              <a:pathLst>
                <a:path w="5696" h="3739" extrusionOk="0">
                  <a:moveTo>
                    <a:pt x="398" y="0"/>
                  </a:moveTo>
                  <a:cubicBezTo>
                    <a:pt x="398" y="0"/>
                    <a:pt x="262" y="242"/>
                    <a:pt x="0" y="497"/>
                  </a:cubicBezTo>
                  <a:cubicBezTo>
                    <a:pt x="517" y="941"/>
                    <a:pt x="1177" y="1144"/>
                    <a:pt x="1793" y="1469"/>
                  </a:cubicBezTo>
                  <a:cubicBezTo>
                    <a:pt x="1877" y="1395"/>
                    <a:pt x="1960" y="1319"/>
                    <a:pt x="2042" y="1247"/>
                  </a:cubicBezTo>
                  <a:cubicBezTo>
                    <a:pt x="1804" y="1193"/>
                    <a:pt x="1598" y="1117"/>
                    <a:pt x="1423" y="1031"/>
                  </a:cubicBezTo>
                  <a:cubicBezTo>
                    <a:pt x="611" y="636"/>
                    <a:pt x="398" y="0"/>
                    <a:pt x="398" y="0"/>
                  </a:cubicBezTo>
                  <a:close/>
                  <a:moveTo>
                    <a:pt x="4571" y="636"/>
                  </a:moveTo>
                  <a:cubicBezTo>
                    <a:pt x="4230" y="948"/>
                    <a:pt x="3762" y="1233"/>
                    <a:pt x="3153" y="1313"/>
                  </a:cubicBezTo>
                  <a:cubicBezTo>
                    <a:pt x="3259" y="1472"/>
                    <a:pt x="3364" y="1628"/>
                    <a:pt x="3471" y="1787"/>
                  </a:cubicBezTo>
                  <a:cubicBezTo>
                    <a:pt x="3753" y="2204"/>
                    <a:pt x="4041" y="2612"/>
                    <a:pt x="4336" y="3020"/>
                  </a:cubicBezTo>
                  <a:cubicBezTo>
                    <a:pt x="4601" y="2784"/>
                    <a:pt x="4860" y="2549"/>
                    <a:pt x="5111" y="2304"/>
                  </a:cubicBezTo>
                  <a:cubicBezTo>
                    <a:pt x="5307" y="2114"/>
                    <a:pt x="5503" y="1923"/>
                    <a:pt x="5695" y="1730"/>
                  </a:cubicBezTo>
                  <a:cubicBezTo>
                    <a:pt x="5264" y="1432"/>
                    <a:pt x="4893" y="1048"/>
                    <a:pt x="4571" y="636"/>
                  </a:cubicBezTo>
                  <a:close/>
                  <a:moveTo>
                    <a:pt x="2483" y="1316"/>
                  </a:moveTo>
                  <a:cubicBezTo>
                    <a:pt x="2361" y="1429"/>
                    <a:pt x="2235" y="1542"/>
                    <a:pt x="2105" y="1651"/>
                  </a:cubicBezTo>
                  <a:cubicBezTo>
                    <a:pt x="2361" y="1813"/>
                    <a:pt x="2602" y="2012"/>
                    <a:pt x="2815" y="2274"/>
                  </a:cubicBezTo>
                  <a:cubicBezTo>
                    <a:pt x="3146" y="2688"/>
                    <a:pt x="3372" y="3195"/>
                    <a:pt x="3517" y="3739"/>
                  </a:cubicBezTo>
                  <a:cubicBezTo>
                    <a:pt x="3587" y="3676"/>
                    <a:pt x="3656" y="3616"/>
                    <a:pt x="3730" y="3553"/>
                  </a:cubicBezTo>
                  <a:cubicBezTo>
                    <a:pt x="3858" y="3440"/>
                    <a:pt x="3988" y="3328"/>
                    <a:pt x="4117" y="3212"/>
                  </a:cubicBezTo>
                  <a:cubicBezTo>
                    <a:pt x="3779" y="2824"/>
                    <a:pt x="3468" y="2406"/>
                    <a:pt x="3179" y="1986"/>
                  </a:cubicBezTo>
                  <a:cubicBezTo>
                    <a:pt x="3037" y="1770"/>
                    <a:pt x="2897" y="1554"/>
                    <a:pt x="2765" y="1336"/>
                  </a:cubicBezTo>
                  <a:cubicBezTo>
                    <a:pt x="2732" y="1332"/>
                    <a:pt x="2695" y="1332"/>
                    <a:pt x="2662" y="1329"/>
                  </a:cubicBezTo>
                  <a:cubicBezTo>
                    <a:pt x="2602" y="1326"/>
                    <a:pt x="2543" y="1323"/>
                    <a:pt x="2483" y="1316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3"/>
            <p:cNvSpPr/>
            <p:nvPr/>
          </p:nvSpPr>
          <p:spPr>
            <a:xfrm>
              <a:off x="6886467" y="3517893"/>
              <a:ext cx="95887" cy="105008"/>
            </a:xfrm>
            <a:custGeom>
              <a:avLst/>
              <a:gdLst/>
              <a:ahLst/>
              <a:cxnLst/>
              <a:rect l="l" t="t" r="r" b="b"/>
              <a:pathLst>
                <a:path w="2891" h="3166" extrusionOk="0">
                  <a:moveTo>
                    <a:pt x="2890" y="1"/>
                  </a:moveTo>
                  <a:cubicBezTo>
                    <a:pt x="2695" y="233"/>
                    <a:pt x="2489" y="455"/>
                    <a:pt x="2281" y="670"/>
                  </a:cubicBezTo>
                  <a:lnTo>
                    <a:pt x="2390" y="806"/>
                  </a:lnTo>
                  <a:cubicBezTo>
                    <a:pt x="2576" y="548"/>
                    <a:pt x="2745" y="282"/>
                    <a:pt x="2890" y="1"/>
                  </a:cubicBezTo>
                  <a:close/>
                  <a:moveTo>
                    <a:pt x="2178" y="776"/>
                  </a:moveTo>
                  <a:cubicBezTo>
                    <a:pt x="1986" y="969"/>
                    <a:pt x="1790" y="1160"/>
                    <a:pt x="1594" y="1350"/>
                  </a:cubicBezTo>
                  <a:cubicBezTo>
                    <a:pt x="1343" y="1595"/>
                    <a:pt x="1084" y="1830"/>
                    <a:pt x="819" y="2066"/>
                  </a:cubicBezTo>
                  <a:cubicBezTo>
                    <a:pt x="855" y="2115"/>
                    <a:pt x="892" y="2165"/>
                    <a:pt x="928" y="2214"/>
                  </a:cubicBezTo>
                  <a:cubicBezTo>
                    <a:pt x="961" y="2254"/>
                    <a:pt x="991" y="2298"/>
                    <a:pt x="1025" y="2338"/>
                  </a:cubicBezTo>
                  <a:cubicBezTo>
                    <a:pt x="1293" y="2086"/>
                    <a:pt x="1551" y="1821"/>
                    <a:pt x="1793" y="1542"/>
                  </a:cubicBezTo>
                  <a:cubicBezTo>
                    <a:pt x="1982" y="1330"/>
                    <a:pt x="2165" y="1108"/>
                    <a:pt x="2337" y="879"/>
                  </a:cubicBezTo>
                  <a:cubicBezTo>
                    <a:pt x="2284" y="846"/>
                    <a:pt x="2231" y="810"/>
                    <a:pt x="2178" y="776"/>
                  </a:cubicBezTo>
                  <a:close/>
                  <a:moveTo>
                    <a:pt x="600" y="2258"/>
                  </a:moveTo>
                  <a:cubicBezTo>
                    <a:pt x="471" y="2374"/>
                    <a:pt x="341" y="2486"/>
                    <a:pt x="213" y="2599"/>
                  </a:cubicBezTo>
                  <a:cubicBezTo>
                    <a:pt x="139" y="2662"/>
                    <a:pt x="70" y="2722"/>
                    <a:pt x="0" y="2785"/>
                  </a:cubicBezTo>
                  <a:cubicBezTo>
                    <a:pt x="17" y="2848"/>
                    <a:pt x="30" y="2910"/>
                    <a:pt x="46" y="2977"/>
                  </a:cubicBezTo>
                  <a:cubicBezTo>
                    <a:pt x="60" y="3040"/>
                    <a:pt x="73" y="3103"/>
                    <a:pt x="86" y="3166"/>
                  </a:cubicBezTo>
                  <a:lnTo>
                    <a:pt x="444" y="2868"/>
                  </a:lnTo>
                  <a:cubicBezTo>
                    <a:pt x="574" y="2751"/>
                    <a:pt x="703" y="2636"/>
                    <a:pt x="832" y="2517"/>
                  </a:cubicBezTo>
                  <a:cubicBezTo>
                    <a:pt x="753" y="2430"/>
                    <a:pt x="676" y="2347"/>
                    <a:pt x="600" y="2258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3"/>
            <p:cNvSpPr/>
            <p:nvPr/>
          </p:nvSpPr>
          <p:spPr>
            <a:xfrm>
              <a:off x="6829284" y="3527578"/>
              <a:ext cx="22919" cy="13433"/>
            </a:xfrm>
            <a:custGeom>
              <a:avLst/>
              <a:gdLst/>
              <a:ahLst/>
              <a:cxnLst/>
              <a:rect l="l" t="t" r="r" b="b"/>
              <a:pathLst>
                <a:path w="691" h="405" extrusionOk="0">
                  <a:moveTo>
                    <a:pt x="249" y="1"/>
                  </a:moveTo>
                  <a:cubicBezTo>
                    <a:pt x="167" y="73"/>
                    <a:pt x="84" y="149"/>
                    <a:pt x="0" y="223"/>
                  </a:cubicBezTo>
                  <a:cubicBezTo>
                    <a:pt x="54" y="252"/>
                    <a:pt x="107" y="282"/>
                    <a:pt x="159" y="312"/>
                  </a:cubicBezTo>
                  <a:cubicBezTo>
                    <a:pt x="213" y="342"/>
                    <a:pt x="263" y="371"/>
                    <a:pt x="312" y="405"/>
                  </a:cubicBezTo>
                  <a:cubicBezTo>
                    <a:pt x="442" y="296"/>
                    <a:pt x="568" y="183"/>
                    <a:pt x="690" y="70"/>
                  </a:cubicBezTo>
                  <a:cubicBezTo>
                    <a:pt x="531" y="57"/>
                    <a:pt x="385" y="30"/>
                    <a:pt x="24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33"/>
            <p:cNvSpPr/>
            <p:nvPr/>
          </p:nvSpPr>
          <p:spPr>
            <a:xfrm>
              <a:off x="6921427" y="3498887"/>
              <a:ext cx="49486" cy="52139"/>
            </a:xfrm>
            <a:custGeom>
              <a:avLst/>
              <a:gdLst/>
              <a:ahLst/>
              <a:cxnLst/>
              <a:rect l="l" t="t" r="r" b="b"/>
              <a:pathLst>
                <a:path w="1492" h="1572" extrusionOk="0">
                  <a:moveTo>
                    <a:pt x="249" y="0"/>
                  </a:moveTo>
                  <a:cubicBezTo>
                    <a:pt x="173" y="87"/>
                    <a:pt x="90" y="173"/>
                    <a:pt x="0" y="255"/>
                  </a:cubicBezTo>
                  <a:cubicBezTo>
                    <a:pt x="322" y="667"/>
                    <a:pt x="693" y="1051"/>
                    <a:pt x="1124" y="1349"/>
                  </a:cubicBezTo>
                  <a:cubicBezTo>
                    <a:pt x="1177" y="1383"/>
                    <a:pt x="1230" y="1419"/>
                    <a:pt x="1283" y="1452"/>
                  </a:cubicBezTo>
                  <a:cubicBezTo>
                    <a:pt x="1349" y="1492"/>
                    <a:pt x="1418" y="1535"/>
                    <a:pt x="1492" y="1571"/>
                  </a:cubicBezTo>
                  <a:lnTo>
                    <a:pt x="1336" y="1379"/>
                  </a:lnTo>
                  <a:lnTo>
                    <a:pt x="1227" y="1243"/>
                  </a:lnTo>
                  <a:lnTo>
                    <a:pt x="846" y="773"/>
                  </a:lnTo>
                  <a:cubicBezTo>
                    <a:pt x="647" y="514"/>
                    <a:pt x="441" y="262"/>
                    <a:pt x="24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33"/>
            <p:cNvSpPr/>
            <p:nvPr/>
          </p:nvSpPr>
          <p:spPr>
            <a:xfrm>
              <a:off x="6864675" y="3784075"/>
              <a:ext cx="33367" cy="42753"/>
            </a:xfrm>
            <a:custGeom>
              <a:avLst/>
              <a:gdLst/>
              <a:ahLst/>
              <a:cxnLst/>
              <a:rect l="l" t="t" r="r" b="b"/>
              <a:pathLst>
                <a:path w="1006" h="1289" extrusionOk="0">
                  <a:moveTo>
                    <a:pt x="362" y="0"/>
                  </a:moveTo>
                  <a:cubicBezTo>
                    <a:pt x="253" y="411"/>
                    <a:pt x="131" y="819"/>
                    <a:pt x="1" y="1226"/>
                  </a:cubicBezTo>
                  <a:cubicBezTo>
                    <a:pt x="67" y="1269"/>
                    <a:pt x="131" y="1289"/>
                    <a:pt x="193" y="1289"/>
                  </a:cubicBezTo>
                  <a:cubicBezTo>
                    <a:pt x="438" y="1289"/>
                    <a:pt x="714" y="931"/>
                    <a:pt x="1006" y="345"/>
                  </a:cubicBezTo>
                  <a:cubicBezTo>
                    <a:pt x="776" y="255"/>
                    <a:pt x="564" y="136"/>
                    <a:pt x="362" y="0"/>
                  </a:cubicBezTo>
                  <a:close/>
                </a:path>
              </a:pathLst>
            </a:custGeom>
            <a:solidFill>
              <a:srgbClr val="EF8A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33"/>
            <p:cNvSpPr/>
            <p:nvPr/>
          </p:nvSpPr>
          <p:spPr>
            <a:xfrm>
              <a:off x="6861491" y="3529767"/>
              <a:ext cx="90945" cy="105672"/>
            </a:xfrm>
            <a:custGeom>
              <a:avLst/>
              <a:gdLst/>
              <a:ahLst/>
              <a:cxnLst/>
              <a:rect l="l" t="t" r="r" b="b"/>
              <a:pathLst>
                <a:path w="2742" h="3186" extrusionOk="0">
                  <a:moveTo>
                    <a:pt x="389" y="1"/>
                  </a:moveTo>
                  <a:cubicBezTo>
                    <a:pt x="282" y="14"/>
                    <a:pt x="170" y="24"/>
                    <a:pt x="54" y="24"/>
                  </a:cubicBezTo>
                  <a:lnTo>
                    <a:pt x="1" y="24"/>
                  </a:lnTo>
                  <a:cubicBezTo>
                    <a:pt x="133" y="242"/>
                    <a:pt x="273" y="458"/>
                    <a:pt x="415" y="674"/>
                  </a:cubicBezTo>
                  <a:cubicBezTo>
                    <a:pt x="704" y="1094"/>
                    <a:pt x="1015" y="1512"/>
                    <a:pt x="1353" y="1900"/>
                  </a:cubicBezTo>
                  <a:cubicBezTo>
                    <a:pt x="1429" y="1989"/>
                    <a:pt x="1506" y="2072"/>
                    <a:pt x="1585" y="2159"/>
                  </a:cubicBezTo>
                  <a:cubicBezTo>
                    <a:pt x="1937" y="2537"/>
                    <a:pt x="2321" y="2884"/>
                    <a:pt x="2742" y="3186"/>
                  </a:cubicBezTo>
                  <a:cubicBezTo>
                    <a:pt x="2404" y="2791"/>
                    <a:pt x="2089" y="2387"/>
                    <a:pt x="1778" y="1980"/>
                  </a:cubicBezTo>
                  <a:cubicBezTo>
                    <a:pt x="1744" y="1940"/>
                    <a:pt x="1714" y="1896"/>
                    <a:pt x="1681" y="1856"/>
                  </a:cubicBezTo>
                  <a:cubicBezTo>
                    <a:pt x="1645" y="1807"/>
                    <a:pt x="1608" y="1757"/>
                    <a:pt x="1572" y="1708"/>
                  </a:cubicBezTo>
                  <a:cubicBezTo>
                    <a:pt x="1277" y="1300"/>
                    <a:pt x="989" y="892"/>
                    <a:pt x="707" y="475"/>
                  </a:cubicBezTo>
                  <a:cubicBezTo>
                    <a:pt x="600" y="316"/>
                    <a:pt x="495" y="160"/>
                    <a:pt x="3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33"/>
            <p:cNvSpPr/>
            <p:nvPr/>
          </p:nvSpPr>
          <p:spPr>
            <a:xfrm>
              <a:off x="6892504" y="3688747"/>
              <a:ext cx="33466" cy="35323"/>
            </a:xfrm>
            <a:custGeom>
              <a:avLst/>
              <a:gdLst/>
              <a:ahLst/>
              <a:cxnLst/>
              <a:rect l="l" t="t" r="r" b="b"/>
              <a:pathLst>
                <a:path w="1009" h="1065" extrusionOk="0">
                  <a:moveTo>
                    <a:pt x="20" y="0"/>
                  </a:moveTo>
                  <a:cubicBezTo>
                    <a:pt x="17" y="46"/>
                    <a:pt x="14" y="93"/>
                    <a:pt x="11" y="139"/>
                  </a:cubicBezTo>
                  <a:cubicBezTo>
                    <a:pt x="7" y="179"/>
                    <a:pt x="4" y="219"/>
                    <a:pt x="0" y="259"/>
                  </a:cubicBezTo>
                  <a:cubicBezTo>
                    <a:pt x="110" y="361"/>
                    <a:pt x="222" y="464"/>
                    <a:pt x="335" y="560"/>
                  </a:cubicBezTo>
                  <a:cubicBezTo>
                    <a:pt x="421" y="633"/>
                    <a:pt x="511" y="707"/>
                    <a:pt x="600" y="776"/>
                  </a:cubicBezTo>
                  <a:cubicBezTo>
                    <a:pt x="733" y="875"/>
                    <a:pt x="869" y="975"/>
                    <a:pt x="1008" y="1065"/>
                  </a:cubicBezTo>
                  <a:cubicBezTo>
                    <a:pt x="892" y="945"/>
                    <a:pt x="776" y="826"/>
                    <a:pt x="660" y="710"/>
                  </a:cubicBezTo>
                  <a:cubicBezTo>
                    <a:pt x="644" y="693"/>
                    <a:pt x="627" y="680"/>
                    <a:pt x="610" y="663"/>
                  </a:cubicBezTo>
                  <a:cubicBezTo>
                    <a:pt x="548" y="600"/>
                    <a:pt x="488" y="534"/>
                    <a:pt x="431" y="468"/>
                  </a:cubicBezTo>
                  <a:cubicBezTo>
                    <a:pt x="365" y="395"/>
                    <a:pt x="302" y="315"/>
                    <a:pt x="236" y="242"/>
                  </a:cubicBezTo>
                  <a:cubicBezTo>
                    <a:pt x="163" y="163"/>
                    <a:pt x="90" y="83"/>
                    <a:pt x="2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33"/>
            <p:cNvSpPr/>
            <p:nvPr/>
          </p:nvSpPr>
          <p:spPr>
            <a:xfrm>
              <a:off x="6876683" y="3775153"/>
              <a:ext cx="22123" cy="20365"/>
            </a:xfrm>
            <a:custGeom>
              <a:avLst/>
              <a:gdLst/>
              <a:ahLst/>
              <a:cxnLst/>
              <a:rect l="l" t="t" r="r" b="b"/>
              <a:pathLst>
                <a:path w="667" h="614" extrusionOk="0">
                  <a:moveTo>
                    <a:pt x="70" y="0"/>
                  </a:moveTo>
                  <a:cubicBezTo>
                    <a:pt x="57" y="47"/>
                    <a:pt x="47" y="94"/>
                    <a:pt x="33" y="140"/>
                  </a:cubicBezTo>
                  <a:cubicBezTo>
                    <a:pt x="23" y="183"/>
                    <a:pt x="10" y="226"/>
                    <a:pt x="0" y="269"/>
                  </a:cubicBezTo>
                  <a:cubicBezTo>
                    <a:pt x="202" y="405"/>
                    <a:pt x="414" y="524"/>
                    <a:pt x="644" y="614"/>
                  </a:cubicBezTo>
                  <a:cubicBezTo>
                    <a:pt x="647" y="607"/>
                    <a:pt x="650" y="600"/>
                    <a:pt x="653" y="594"/>
                  </a:cubicBezTo>
                  <a:cubicBezTo>
                    <a:pt x="656" y="584"/>
                    <a:pt x="663" y="574"/>
                    <a:pt x="667" y="564"/>
                  </a:cubicBezTo>
                  <a:cubicBezTo>
                    <a:pt x="461" y="378"/>
                    <a:pt x="262" y="190"/>
                    <a:pt x="7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33"/>
            <p:cNvSpPr/>
            <p:nvPr/>
          </p:nvSpPr>
          <p:spPr>
            <a:xfrm>
              <a:off x="6610105" y="3145437"/>
              <a:ext cx="483814" cy="385042"/>
            </a:xfrm>
            <a:custGeom>
              <a:avLst/>
              <a:gdLst/>
              <a:ahLst/>
              <a:cxnLst/>
              <a:rect l="l" t="t" r="r" b="b"/>
              <a:pathLst>
                <a:path w="14587" h="11609" extrusionOk="0">
                  <a:moveTo>
                    <a:pt x="7540" y="0"/>
                  </a:moveTo>
                  <a:cubicBezTo>
                    <a:pt x="5025" y="0"/>
                    <a:pt x="2506" y="1556"/>
                    <a:pt x="1949" y="3477"/>
                  </a:cubicBezTo>
                  <a:cubicBezTo>
                    <a:pt x="1127" y="6301"/>
                    <a:pt x="2850" y="7587"/>
                    <a:pt x="2850" y="7587"/>
                  </a:cubicBezTo>
                  <a:cubicBezTo>
                    <a:pt x="2774" y="7562"/>
                    <a:pt x="2692" y="7550"/>
                    <a:pt x="2607" y="7550"/>
                  </a:cubicBezTo>
                  <a:cubicBezTo>
                    <a:pt x="1582" y="7550"/>
                    <a:pt x="1" y="9257"/>
                    <a:pt x="1949" y="10746"/>
                  </a:cubicBezTo>
                  <a:cubicBezTo>
                    <a:pt x="2537" y="11195"/>
                    <a:pt x="3052" y="11357"/>
                    <a:pt x="3488" y="11357"/>
                  </a:cubicBezTo>
                  <a:cubicBezTo>
                    <a:pt x="4613" y="11357"/>
                    <a:pt x="5213" y="10275"/>
                    <a:pt x="5213" y="10275"/>
                  </a:cubicBezTo>
                  <a:cubicBezTo>
                    <a:pt x="5213" y="10275"/>
                    <a:pt x="5426" y="10911"/>
                    <a:pt x="6238" y="11306"/>
                  </a:cubicBezTo>
                  <a:cubicBezTo>
                    <a:pt x="6553" y="11462"/>
                    <a:pt x="6960" y="11578"/>
                    <a:pt x="7477" y="11604"/>
                  </a:cubicBezTo>
                  <a:cubicBezTo>
                    <a:pt x="7530" y="11607"/>
                    <a:pt x="7581" y="11609"/>
                    <a:pt x="7632" y="11609"/>
                  </a:cubicBezTo>
                  <a:cubicBezTo>
                    <a:pt x="9373" y="11609"/>
                    <a:pt x="10105" y="9951"/>
                    <a:pt x="10105" y="9951"/>
                  </a:cubicBezTo>
                  <a:cubicBezTo>
                    <a:pt x="10498" y="10289"/>
                    <a:pt x="11097" y="10461"/>
                    <a:pt x="11722" y="10461"/>
                  </a:cubicBezTo>
                  <a:cubicBezTo>
                    <a:pt x="12905" y="10461"/>
                    <a:pt x="14183" y="9844"/>
                    <a:pt x="14341" y="8565"/>
                  </a:cubicBezTo>
                  <a:cubicBezTo>
                    <a:pt x="14587" y="6606"/>
                    <a:pt x="12141" y="6606"/>
                    <a:pt x="12141" y="6606"/>
                  </a:cubicBezTo>
                  <a:cubicBezTo>
                    <a:pt x="12141" y="6606"/>
                    <a:pt x="13937" y="3676"/>
                    <a:pt x="10874" y="1147"/>
                  </a:cubicBezTo>
                  <a:cubicBezTo>
                    <a:pt x="10023" y="442"/>
                    <a:pt x="9019" y="93"/>
                    <a:pt x="7991" y="17"/>
                  </a:cubicBezTo>
                  <a:lnTo>
                    <a:pt x="7985" y="17"/>
                  </a:lnTo>
                  <a:cubicBezTo>
                    <a:pt x="7837" y="6"/>
                    <a:pt x="7688" y="0"/>
                    <a:pt x="75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33"/>
            <p:cNvSpPr/>
            <p:nvPr/>
          </p:nvSpPr>
          <p:spPr>
            <a:xfrm>
              <a:off x="6816979" y="3145968"/>
              <a:ext cx="269353" cy="384577"/>
            </a:xfrm>
            <a:custGeom>
              <a:avLst/>
              <a:gdLst/>
              <a:ahLst/>
              <a:cxnLst/>
              <a:rect l="l" t="t" r="r" b="b"/>
              <a:pathLst>
                <a:path w="8121" h="11595" extrusionOk="0">
                  <a:moveTo>
                    <a:pt x="1754" y="1"/>
                  </a:moveTo>
                  <a:cubicBezTo>
                    <a:pt x="2702" y="1105"/>
                    <a:pt x="3663" y="2159"/>
                    <a:pt x="3245" y="4253"/>
                  </a:cubicBezTo>
                  <a:cubicBezTo>
                    <a:pt x="3136" y="4816"/>
                    <a:pt x="2934" y="5370"/>
                    <a:pt x="2977" y="5944"/>
                  </a:cubicBezTo>
                  <a:cubicBezTo>
                    <a:pt x="3027" y="6640"/>
                    <a:pt x="3438" y="7282"/>
                    <a:pt x="3464" y="7982"/>
                  </a:cubicBezTo>
                  <a:cubicBezTo>
                    <a:pt x="3490" y="8559"/>
                    <a:pt x="3007" y="9205"/>
                    <a:pt x="2499" y="9205"/>
                  </a:cubicBezTo>
                  <a:cubicBezTo>
                    <a:pt x="2393" y="9205"/>
                    <a:pt x="2288" y="9179"/>
                    <a:pt x="2185" y="9112"/>
                  </a:cubicBezTo>
                  <a:lnTo>
                    <a:pt x="2185" y="9112"/>
                  </a:lnTo>
                  <a:cubicBezTo>
                    <a:pt x="2513" y="9762"/>
                    <a:pt x="1996" y="10557"/>
                    <a:pt x="1346" y="10886"/>
                  </a:cubicBezTo>
                  <a:cubicBezTo>
                    <a:pt x="928" y="11097"/>
                    <a:pt x="464" y="11191"/>
                    <a:pt x="1" y="11290"/>
                  </a:cubicBezTo>
                  <a:cubicBezTo>
                    <a:pt x="316" y="11446"/>
                    <a:pt x="723" y="11562"/>
                    <a:pt x="1240" y="11588"/>
                  </a:cubicBezTo>
                  <a:cubicBezTo>
                    <a:pt x="1293" y="11591"/>
                    <a:pt x="1343" y="11595"/>
                    <a:pt x="1396" y="11595"/>
                  </a:cubicBezTo>
                  <a:cubicBezTo>
                    <a:pt x="3136" y="11595"/>
                    <a:pt x="3868" y="9935"/>
                    <a:pt x="3868" y="9935"/>
                  </a:cubicBezTo>
                  <a:cubicBezTo>
                    <a:pt x="4263" y="10273"/>
                    <a:pt x="4859" y="10444"/>
                    <a:pt x="5486" y="10444"/>
                  </a:cubicBezTo>
                  <a:cubicBezTo>
                    <a:pt x="6669" y="10444"/>
                    <a:pt x="7945" y="9828"/>
                    <a:pt x="8104" y="8549"/>
                  </a:cubicBezTo>
                  <a:cubicBezTo>
                    <a:pt x="8118" y="8453"/>
                    <a:pt x="8121" y="8367"/>
                    <a:pt x="8121" y="8281"/>
                  </a:cubicBezTo>
                  <a:cubicBezTo>
                    <a:pt x="8121" y="6590"/>
                    <a:pt x="5904" y="6590"/>
                    <a:pt x="5904" y="6590"/>
                  </a:cubicBezTo>
                  <a:cubicBezTo>
                    <a:pt x="5904" y="6590"/>
                    <a:pt x="6427" y="5738"/>
                    <a:pt x="6427" y="4555"/>
                  </a:cubicBezTo>
                  <a:cubicBezTo>
                    <a:pt x="6427" y="3544"/>
                    <a:pt x="6046" y="2295"/>
                    <a:pt x="4637" y="1131"/>
                  </a:cubicBezTo>
                  <a:cubicBezTo>
                    <a:pt x="3786" y="426"/>
                    <a:pt x="2782" y="77"/>
                    <a:pt x="175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33"/>
            <p:cNvSpPr/>
            <p:nvPr/>
          </p:nvSpPr>
          <p:spPr>
            <a:xfrm>
              <a:off x="6864808" y="3318513"/>
              <a:ext cx="92537" cy="95058"/>
            </a:xfrm>
            <a:custGeom>
              <a:avLst/>
              <a:gdLst/>
              <a:ahLst/>
              <a:cxnLst/>
              <a:rect l="l" t="t" r="r" b="b"/>
              <a:pathLst>
                <a:path w="2790" h="2866" extrusionOk="0">
                  <a:moveTo>
                    <a:pt x="1223" y="0"/>
                  </a:moveTo>
                  <a:cubicBezTo>
                    <a:pt x="1193" y="0"/>
                    <a:pt x="1164" y="1"/>
                    <a:pt x="1134" y="3"/>
                  </a:cubicBezTo>
                  <a:cubicBezTo>
                    <a:pt x="262" y="56"/>
                    <a:pt x="0" y="1265"/>
                    <a:pt x="329" y="2091"/>
                  </a:cubicBezTo>
                  <a:cubicBezTo>
                    <a:pt x="495" y="2532"/>
                    <a:pt x="833" y="2866"/>
                    <a:pt x="1330" y="2866"/>
                  </a:cubicBezTo>
                  <a:cubicBezTo>
                    <a:pt x="1368" y="2866"/>
                    <a:pt x="1406" y="2864"/>
                    <a:pt x="1445" y="2860"/>
                  </a:cubicBezTo>
                  <a:cubicBezTo>
                    <a:pt x="1863" y="2816"/>
                    <a:pt x="2155" y="2582"/>
                    <a:pt x="2327" y="2263"/>
                  </a:cubicBezTo>
                  <a:cubicBezTo>
                    <a:pt x="2789" y="1422"/>
                    <a:pt x="2406" y="0"/>
                    <a:pt x="122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33"/>
            <p:cNvSpPr/>
            <p:nvPr/>
          </p:nvSpPr>
          <p:spPr>
            <a:xfrm>
              <a:off x="6875687" y="3379611"/>
              <a:ext cx="66302" cy="33964"/>
            </a:xfrm>
            <a:custGeom>
              <a:avLst/>
              <a:gdLst/>
              <a:ahLst/>
              <a:cxnLst/>
              <a:rect l="l" t="t" r="r" b="b"/>
              <a:pathLst>
                <a:path w="1999" h="1024" extrusionOk="0">
                  <a:moveTo>
                    <a:pt x="878" y="1"/>
                  </a:moveTo>
                  <a:cubicBezTo>
                    <a:pt x="538" y="1"/>
                    <a:pt x="236" y="110"/>
                    <a:pt x="1" y="249"/>
                  </a:cubicBezTo>
                  <a:cubicBezTo>
                    <a:pt x="167" y="690"/>
                    <a:pt x="505" y="1024"/>
                    <a:pt x="1002" y="1024"/>
                  </a:cubicBezTo>
                  <a:cubicBezTo>
                    <a:pt x="1040" y="1024"/>
                    <a:pt x="1078" y="1022"/>
                    <a:pt x="1117" y="1018"/>
                  </a:cubicBezTo>
                  <a:cubicBezTo>
                    <a:pt x="1535" y="974"/>
                    <a:pt x="1827" y="740"/>
                    <a:pt x="1999" y="421"/>
                  </a:cubicBezTo>
                  <a:cubicBezTo>
                    <a:pt x="1606" y="113"/>
                    <a:pt x="1222" y="1"/>
                    <a:pt x="87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33"/>
            <p:cNvSpPr/>
            <p:nvPr/>
          </p:nvSpPr>
          <p:spPr>
            <a:xfrm>
              <a:off x="6782350" y="3310188"/>
              <a:ext cx="34428" cy="56153"/>
            </a:xfrm>
            <a:custGeom>
              <a:avLst/>
              <a:gdLst/>
              <a:ahLst/>
              <a:cxnLst/>
              <a:rect l="l" t="t" r="r" b="b"/>
              <a:pathLst>
                <a:path w="1038" h="1693" extrusionOk="0">
                  <a:moveTo>
                    <a:pt x="475" y="1"/>
                  </a:moveTo>
                  <a:cubicBezTo>
                    <a:pt x="468" y="1"/>
                    <a:pt x="461" y="1"/>
                    <a:pt x="454" y="2"/>
                  </a:cubicBezTo>
                  <a:cubicBezTo>
                    <a:pt x="186" y="25"/>
                    <a:pt x="0" y="419"/>
                    <a:pt x="40" y="884"/>
                  </a:cubicBezTo>
                  <a:cubicBezTo>
                    <a:pt x="76" y="1338"/>
                    <a:pt x="309" y="1693"/>
                    <a:pt x="566" y="1693"/>
                  </a:cubicBezTo>
                  <a:cubicBezTo>
                    <a:pt x="573" y="1693"/>
                    <a:pt x="580" y="1692"/>
                    <a:pt x="587" y="1692"/>
                  </a:cubicBezTo>
                  <a:cubicBezTo>
                    <a:pt x="852" y="1669"/>
                    <a:pt x="1038" y="1274"/>
                    <a:pt x="1002" y="807"/>
                  </a:cubicBezTo>
                  <a:cubicBezTo>
                    <a:pt x="966" y="355"/>
                    <a:pt x="732" y="1"/>
                    <a:pt x="4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6964746" y="3290519"/>
              <a:ext cx="34428" cy="56053"/>
            </a:xfrm>
            <a:custGeom>
              <a:avLst/>
              <a:gdLst/>
              <a:ahLst/>
              <a:cxnLst/>
              <a:rect l="l" t="t" r="r" b="b"/>
              <a:pathLst>
                <a:path w="1038" h="1690" extrusionOk="0">
                  <a:moveTo>
                    <a:pt x="479" y="0"/>
                  </a:moveTo>
                  <a:cubicBezTo>
                    <a:pt x="471" y="0"/>
                    <a:pt x="463" y="0"/>
                    <a:pt x="455" y="1"/>
                  </a:cubicBezTo>
                  <a:cubicBezTo>
                    <a:pt x="186" y="21"/>
                    <a:pt x="0" y="416"/>
                    <a:pt x="40" y="883"/>
                  </a:cubicBezTo>
                  <a:cubicBezTo>
                    <a:pt x="76" y="1335"/>
                    <a:pt x="309" y="1689"/>
                    <a:pt x="566" y="1689"/>
                  </a:cubicBezTo>
                  <a:cubicBezTo>
                    <a:pt x="573" y="1689"/>
                    <a:pt x="580" y="1689"/>
                    <a:pt x="587" y="1688"/>
                  </a:cubicBezTo>
                  <a:cubicBezTo>
                    <a:pt x="852" y="1668"/>
                    <a:pt x="1038" y="1271"/>
                    <a:pt x="1001" y="807"/>
                  </a:cubicBezTo>
                  <a:cubicBezTo>
                    <a:pt x="966" y="353"/>
                    <a:pt x="734" y="0"/>
                    <a:pt x="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33"/>
            <p:cNvSpPr/>
            <p:nvPr/>
          </p:nvSpPr>
          <p:spPr>
            <a:xfrm>
              <a:off x="6742448" y="3388965"/>
              <a:ext cx="75788" cy="45970"/>
            </a:xfrm>
            <a:custGeom>
              <a:avLst/>
              <a:gdLst/>
              <a:ahLst/>
              <a:cxnLst/>
              <a:rect l="l" t="t" r="r" b="b"/>
              <a:pathLst>
                <a:path w="2285" h="1386" extrusionOk="0">
                  <a:moveTo>
                    <a:pt x="1140" y="0"/>
                  </a:moveTo>
                  <a:cubicBezTo>
                    <a:pt x="510" y="0"/>
                    <a:pt x="1" y="311"/>
                    <a:pt x="1" y="692"/>
                  </a:cubicBezTo>
                  <a:cubicBezTo>
                    <a:pt x="1" y="1074"/>
                    <a:pt x="510" y="1385"/>
                    <a:pt x="1140" y="1385"/>
                  </a:cubicBezTo>
                  <a:cubicBezTo>
                    <a:pt x="1774" y="1385"/>
                    <a:pt x="2284" y="1074"/>
                    <a:pt x="2284" y="692"/>
                  </a:cubicBezTo>
                  <a:cubicBezTo>
                    <a:pt x="2284" y="311"/>
                    <a:pt x="1774" y="0"/>
                    <a:pt x="11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33"/>
            <p:cNvSpPr/>
            <p:nvPr/>
          </p:nvSpPr>
          <p:spPr>
            <a:xfrm>
              <a:off x="6981993" y="3352777"/>
              <a:ext cx="72139" cy="43781"/>
            </a:xfrm>
            <a:custGeom>
              <a:avLst/>
              <a:gdLst/>
              <a:ahLst/>
              <a:cxnLst/>
              <a:rect l="l" t="t" r="r" b="b"/>
              <a:pathLst>
                <a:path w="2175" h="1320" extrusionOk="0">
                  <a:moveTo>
                    <a:pt x="1088" y="1"/>
                  </a:moveTo>
                  <a:cubicBezTo>
                    <a:pt x="487" y="1"/>
                    <a:pt x="1" y="296"/>
                    <a:pt x="1" y="660"/>
                  </a:cubicBezTo>
                  <a:cubicBezTo>
                    <a:pt x="1" y="1024"/>
                    <a:pt x="487" y="1319"/>
                    <a:pt x="1088" y="1319"/>
                  </a:cubicBezTo>
                  <a:cubicBezTo>
                    <a:pt x="1688" y="1319"/>
                    <a:pt x="2175" y="1024"/>
                    <a:pt x="2175" y="660"/>
                  </a:cubicBezTo>
                  <a:cubicBezTo>
                    <a:pt x="2175" y="296"/>
                    <a:pt x="1688" y="1"/>
                    <a:pt x="108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33"/>
            <p:cNvSpPr/>
            <p:nvPr/>
          </p:nvSpPr>
          <p:spPr>
            <a:xfrm>
              <a:off x="6745964" y="3268362"/>
              <a:ext cx="52902" cy="43748"/>
            </a:xfrm>
            <a:custGeom>
              <a:avLst/>
              <a:gdLst/>
              <a:ahLst/>
              <a:cxnLst/>
              <a:rect l="l" t="t" r="r" b="b"/>
              <a:pathLst>
                <a:path w="1595" h="1319" extrusionOk="0">
                  <a:moveTo>
                    <a:pt x="1359" y="1"/>
                  </a:moveTo>
                  <a:cubicBezTo>
                    <a:pt x="1343" y="1"/>
                    <a:pt x="1326" y="3"/>
                    <a:pt x="1310" y="6"/>
                  </a:cubicBezTo>
                  <a:cubicBezTo>
                    <a:pt x="219" y="282"/>
                    <a:pt x="34" y="1031"/>
                    <a:pt x="27" y="1060"/>
                  </a:cubicBezTo>
                  <a:cubicBezTo>
                    <a:pt x="0" y="1173"/>
                    <a:pt x="66" y="1286"/>
                    <a:pt x="179" y="1313"/>
                  </a:cubicBezTo>
                  <a:cubicBezTo>
                    <a:pt x="196" y="1316"/>
                    <a:pt x="213" y="1319"/>
                    <a:pt x="229" y="1319"/>
                  </a:cubicBezTo>
                  <a:cubicBezTo>
                    <a:pt x="325" y="1319"/>
                    <a:pt x="412" y="1256"/>
                    <a:pt x="435" y="1160"/>
                  </a:cubicBezTo>
                  <a:cubicBezTo>
                    <a:pt x="441" y="1137"/>
                    <a:pt x="583" y="623"/>
                    <a:pt x="1412" y="418"/>
                  </a:cubicBezTo>
                  <a:cubicBezTo>
                    <a:pt x="1525" y="387"/>
                    <a:pt x="1594" y="275"/>
                    <a:pt x="1568" y="162"/>
                  </a:cubicBezTo>
                  <a:cubicBezTo>
                    <a:pt x="1542" y="66"/>
                    <a:pt x="1456" y="1"/>
                    <a:pt x="1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33"/>
            <p:cNvSpPr/>
            <p:nvPr/>
          </p:nvSpPr>
          <p:spPr>
            <a:xfrm>
              <a:off x="6974630" y="3253834"/>
              <a:ext cx="38043" cy="43449"/>
            </a:xfrm>
            <a:custGeom>
              <a:avLst/>
              <a:gdLst/>
              <a:ahLst/>
              <a:cxnLst/>
              <a:rect l="l" t="t" r="r" b="b"/>
              <a:pathLst>
                <a:path w="1147" h="1310" extrusionOk="0">
                  <a:moveTo>
                    <a:pt x="234" y="1"/>
                  </a:moveTo>
                  <a:cubicBezTo>
                    <a:pt x="181" y="1"/>
                    <a:pt x="127" y="21"/>
                    <a:pt x="87" y="60"/>
                  </a:cubicBezTo>
                  <a:cubicBezTo>
                    <a:pt x="1" y="143"/>
                    <a:pt x="1" y="276"/>
                    <a:pt x="83" y="359"/>
                  </a:cubicBezTo>
                  <a:cubicBezTo>
                    <a:pt x="87" y="362"/>
                    <a:pt x="495" y="783"/>
                    <a:pt x="723" y="1200"/>
                  </a:cubicBezTo>
                  <a:cubicBezTo>
                    <a:pt x="759" y="1270"/>
                    <a:pt x="833" y="1310"/>
                    <a:pt x="908" y="1310"/>
                  </a:cubicBezTo>
                  <a:cubicBezTo>
                    <a:pt x="942" y="1310"/>
                    <a:pt x="975" y="1303"/>
                    <a:pt x="1008" y="1283"/>
                  </a:cubicBezTo>
                  <a:cubicBezTo>
                    <a:pt x="1111" y="1226"/>
                    <a:pt x="1147" y="1101"/>
                    <a:pt x="1091" y="998"/>
                  </a:cubicBezTo>
                  <a:cubicBezTo>
                    <a:pt x="836" y="530"/>
                    <a:pt x="402" y="83"/>
                    <a:pt x="382" y="63"/>
                  </a:cubicBezTo>
                  <a:cubicBezTo>
                    <a:pt x="341" y="22"/>
                    <a:pt x="28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6674817" y="3530331"/>
              <a:ext cx="180829" cy="148093"/>
            </a:xfrm>
            <a:custGeom>
              <a:avLst/>
              <a:gdLst/>
              <a:ahLst/>
              <a:cxnLst/>
              <a:rect l="l" t="t" r="r" b="b"/>
              <a:pathLst>
                <a:path w="5452" h="4465" extrusionOk="0">
                  <a:moveTo>
                    <a:pt x="2202" y="0"/>
                  </a:moveTo>
                  <a:cubicBezTo>
                    <a:pt x="2202" y="0"/>
                    <a:pt x="1" y="1147"/>
                    <a:pt x="982" y="3169"/>
                  </a:cubicBezTo>
                  <a:cubicBezTo>
                    <a:pt x="1422" y="4080"/>
                    <a:pt x="2315" y="4465"/>
                    <a:pt x="3182" y="4465"/>
                  </a:cubicBezTo>
                  <a:cubicBezTo>
                    <a:pt x="4242" y="4465"/>
                    <a:pt x="5262" y="3888"/>
                    <a:pt x="5364" y="2993"/>
                  </a:cubicBezTo>
                  <a:cubicBezTo>
                    <a:pt x="5452" y="2203"/>
                    <a:pt x="4887" y="2000"/>
                    <a:pt x="4280" y="2000"/>
                  </a:cubicBezTo>
                  <a:cubicBezTo>
                    <a:pt x="3634" y="2000"/>
                    <a:pt x="2941" y="2231"/>
                    <a:pt x="2941" y="2231"/>
                  </a:cubicBezTo>
                  <a:lnTo>
                    <a:pt x="22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3" name="Subtitle 6">
            <a:extLst>
              <a:ext uri="{FF2B5EF4-FFF2-40B4-BE49-F238E27FC236}">
                <a16:creationId xmlns:a16="http://schemas.microsoft.com/office/drawing/2014/main" id="{EF03E94D-85A7-416F-A8B5-D6E9F041A827}"/>
              </a:ext>
            </a:extLst>
          </p:cNvPr>
          <p:cNvSpPr txBox="1">
            <a:spLocks/>
          </p:cNvSpPr>
          <p:nvPr/>
        </p:nvSpPr>
        <p:spPr>
          <a:xfrm flipH="1">
            <a:off x="1877594" y="5967731"/>
            <a:ext cx="9098138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Giải được bài tập liên quan đến đơn vị đo thể tích.</a:t>
            </a:r>
          </a:p>
        </p:txBody>
      </p:sp>
      <p:sp>
        <p:nvSpPr>
          <p:cNvPr id="74" name="Subtitle 6">
            <a:extLst>
              <a:ext uri="{FF2B5EF4-FFF2-40B4-BE49-F238E27FC236}">
                <a16:creationId xmlns:a16="http://schemas.microsoft.com/office/drawing/2014/main" id="{81CC2D87-926B-4EB6-A35F-878F525F8E40}"/>
              </a:ext>
            </a:extLst>
          </p:cNvPr>
          <p:cNvSpPr txBox="1">
            <a:spLocks/>
          </p:cNvSpPr>
          <p:nvPr/>
        </p:nvSpPr>
        <p:spPr>
          <a:xfrm flipH="1">
            <a:off x="1770504" y="4839813"/>
            <a:ext cx="9279274" cy="62884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   Đổi đúng các đơn vị đo thể tích.</a:t>
            </a:r>
          </a:p>
        </p:txBody>
      </p:sp>
      <p:sp>
        <p:nvSpPr>
          <p:cNvPr id="75" name="Subtitle 6">
            <a:extLst>
              <a:ext uri="{FF2B5EF4-FFF2-40B4-BE49-F238E27FC236}">
                <a16:creationId xmlns:a16="http://schemas.microsoft.com/office/drawing/2014/main" id="{61D16565-74F3-4C6C-A0CA-A480308AEB5E}"/>
              </a:ext>
            </a:extLst>
          </p:cNvPr>
          <p:cNvSpPr txBox="1">
            <a:spLocks/>
          </p:cNvSpPr>
          <p:nvPr/>
        </p:nvSpPr>
        <p:spPr>
          <a:xfrm flipH="1">
            <a:off x="1795301" y="3335224"/>
            <a:ext cx="9913461" cy="1163808"/>
          </a:xfrm>
          <a:prstGeom prst="roundRect">
            <a:avLst>
              <a:gd name="adj" fmla="val 23609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algn="just"/>
            <a:r>
              <a:rPr lang="en-US" sz="3200" kern="0">
                <a:latin typeface="Calibri" panose="020F0502020204030204" pitchFamily="34" charset="0"/>
                <a:cs typeface="Calibri" panose="020F0502020204030204" pitchFamily="34" charset="0"/>
              </a:rPr>
              <a:t>Nhận biết được mối quan hệ giữa mét khối, đề - xi - mét khối và xăng - ti - mét khối.</a:t>
            </a:r>
          </a:p>
        </p:txBody>
      </p:sp>
      <p:sp>
        <p:nvSpPr>
          <p:cNvPr id="143" name="Subtitle 6">
            <a:extLst>
              <a:ext uri="{FF2B5EF4-FFF2-40B4-BE49-F238E27FC236}">
                <a16:creationId xmlns:a16="http://schemas.microsoft.com/office/drawing/2014/main" id="{92292D2B-6819-471B-993B-591E65E5BA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309047" y="1953178"/>
            <a:ext cx="10427424" cy="784000"/>
          </a:xfrm>
          <a:prstGeom prst="roundRect">
            <a:avLst>
              <a:gd name="adj" fmla="val 23609"/>
            </a:avLst>
          </a:prstGeom>
          <a:solidFill>
            <a:schemeClr val="bg2"/>
          </a:solidFill>
        </p:spPr>
        <p:txBody>
          <a:bodyPr/>
          <a:lstStyle/>
          <a:p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tượng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58" name="Google Shape;3747;p73">
            <a:extLst>
              <a:ext uri="{FF2B5EF4-FFF2-40B4-BE49-F238E27FC236}">
                <a16:creationId xmlns:a16="http://schemas.microsoft.com/office/drawing/2014/main" id="{18F841AD-7870-4164-B173-D777033D411C}"/>
              </a:ext>
            </a:extLst>
          </p:cNvPr>
          <p:cNvGrpSpPr/>
          <p:nvPr/>
        </p:nvGrpSpPr>
        <p:grpSpPr>
          <a:xfrm rot="20484839" flipH="1">
            <a:off x="11139966" y="5851832"/>
            <a:ext cx="609998" cy="749236"/>
            <a:chOff x="4257150" y="439500"/>
            <a:chExt cx="496378" cy="634217"/>
          </a:xfrm>
        </p:grpSpPr>
        <p:sp>
          <p:nvSpPr>
            <p:cNvPr id="159" name="Google Shape;3748;p73">
              <a:extLst>
                <a:ext uri="{FF2B5EF4-FFF2-40B4-BE49-F238E27FC236}">
                  <a16:creationId xmlns:a16="http://schemas.microsoft.com/office/drawing/2014/main" id="{8A2B3210-AB0F-4558-BCFD-BD4D802AAA47}"/>
                </a:ext>
              </a:extLst>
            </p:cNvPr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749;p73">
              <a:extLst>
                <a:ext uri="{FF2B5EF4-FFF2-40B4-BE49-F238E27FC236}">
                  <a16:creationId xmlns:a16="http://schemas.microsoft.com/office/drawing/2014/main" id="{5D770770-3C6E-456B-B193-49E82B7C90BB}"/>
                </a:ext>
              </a:extLst>
            </p:cNvPr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750;p73">
              <a:extLst>
                <a:ext uri="{FF2B5EF4-FFF2-40B4-BE49-F238E27FC236}">
                  <a16:creationId xmlns:a16="http://schemas.microsoft.com/office/drawing/2014/main" id="{01F47CDF-77EC-4413-9E83-478799BBEFED}"/>
                </a:ext>
              </a:extLst>
            </p:cNvPr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751;p73">
              <a:extLst>
                <a:ext uri="{FF2B5EF4-FFF2-40B4-BE49-F238E27FC236}">
                  <a16:creationId xmlns:a16="http://schemas.microsoft.com/office/drawing/2014/main" id="{CBD18312-F903-4C27-AEC5-F91DC31A83A2}"/>
                </a:ext>
              </a:extLst>
            </p:cNvPr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752;p73">
              <a:extLst>
                <a:ext uri="{FF2B5EF4-FFF2-40B4-BE49-F238E27FC236}">
                  <a16:creationId xmlns:a16="http://schemas.microsoft.com/office/drawing/2014/main" id="{2EF8A342-EE7A-4933-8505-01F92A5AFC9F}"/>
                </a:ext>
              </a:extLst>
            </p:cNvPr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753;p73">
              <a:extLst>
                <a:ext uri="{FF2B5EF4-FFF2-40B4-BE49-F238E27FC236}">
                  <a16:creationId xmlns:a16="http://schemas.microsoft.com/office/drawing/2014/main" id="{2CFA9987-5C6E-445F-BD05-86F4DBF03DF8}"/>
                </a:ext>
              </a:extLst>
            </p:cNvPr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754;p73">
              <a:extLst>
                <a:ext uri="{FF2B5EF4-FFF2-40B4-BE49-F238E27FC236}">
                  <a16:creationId xmlns:a16="http://schemas.microsoft.com/office/drawing/2014/main" id="{BD423E52-4B71-42E2-AB3D-4660264AAA21}"/>
                </a:ext>
              </a:extLst>
            </p:cNvPr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6" name="Picture 7">
            <a:extLst>
              <a:ext uri="{FF2B5EF4-FFF2-40B4-BE49-F238E27FC236}">
                <a16:creationId xmlns:a16="http://schemas.microsoft.com/office/drawing/2014/main" id="{64B53759-8A61-49AB-A00A-FC910894E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05317" y="1211017"/>
            <a:ext cx="992031" cy="952349"/>
          </a:xfrm>
          <a:prstGeom prst="rect">
            <a:avLst/>
          </a:prstGeom>
        </p:spPr>
      </p:pic>
      <p:pic>
        <p:nvPicPr>
          <p:cNvPr id="167" name="Picture 7">
            <a:extLst>
              <a:ext uri="{FF2B5EF4-FFF2-40B4-BE49-F238E27FC236}">
                <a16:creationId xmlns:a16="http://schemas.microsoft.com/office/drawing/2014/main" id="{34820FA4-DE34-45DC-96A8-0BC8B1556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3026" y="3021535"/>
            <a:ext cx="992031" cy="952349"/>
          </a:xfrm>
          <a:prstGeom prst="rect">
            <a:avLst/>
          </a:prstGeom>
        </p:spPr>
      </p:pic>
      <p:pic>
        <p:nvPicPr>
          <p:cNvPr id="168" name="Picture 7">
            <a:extLst>
              <a:ext uri="{FF2B5EF4-FFF2-40B4-BE49-F238E27FC236}">
                <a16:creationId xmlns:a16="http://schemas.microsoft.com/office/drawing/2014/main" id="{1800C977-263F-437E-BA9D-9B2E4811F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1845" y="4412612"/>
            <a:ext cx="992031" cy="952349"/>
          </a:xfrm>
          <a:prstGeom prst="rect">
            <a:avLst/>
          </a:prstGeom>
        </p:spPr>
      </p:pic>
      <p:pic>
        <p:nvPicPr>
          <p:cNvPr id="169" name="Picture 7">
            <a:extLst>
              <a:ext uri="{FF2B5EF4-FFF2-40B4-BE49-F238E27FC236}">
                <a16:creationId xmlns:a16="http://schemas.microsoft.com/office/drawing/2014/main" id="{163B3EB0-B9D0-4ABD-B3F2-D8DCFDF9E8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1844" y="5644230"/>
            <a:ext cx="992031" cy="95234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" grpId="0"/>
      <p:bldP spid="73" grpId="0" animBg="1"/>
      <p:bldP spid="74" grpId="0" animBg="1"/>
      <p:bldP spid="75" grpId="0" animBg="1"/>
      <p:bldP spid="143" grpId="0" uiExpand="1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7" name="Google Shape;3657;p73"/>
          <p:cNvGrpSpPr/>
          <p:nvPr/>
        </p:nvGrpSpPr>
        <p:grpSpPr>
          <a:xfrm>
            <a:off x="2622592" y="65546"/>
            <a:ext cx="7906808" cy="1668661"/>
            <a:chOff x="1966944" y="49159"/>
            <a:chExt cx="5930106" cy="125149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658" name="Google Shape;3658;p7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7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7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61" name="Google Shape;3661;p73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 DÒ</a:t>
            </a:r>
            <a:endParaRPr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45" name="Google Shape;3745;p73"/>
          <p:cNvSpPr/>
          <p:nvPr/>
        </p:nvSpPr>
        <p:spPr>
          <a:xfrm rot="-5702818">
            <a:off x="3929959" y="-130061"/>
            <a:ext cx="4491041" cy="8086687"/>
          </a:xfrm>
          <a:prstGeom prst="wedgeEllipseCallout">
            <a:avLst>
              <a:gd name="adj1" fmla="val -35905"/>
              <a:gd name="adj2" fmla="val 59432"/>
            </a:avLst>
          </a:prstGeom>
          <a:solidFill>
            <a:srgbClr val="FFFFF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46" name="Google Shape;3746;p73"/>
          <p:cNvSpPr txBox="1">
            <a:spLocks noGrp="1"/>
          </p:cNvSpPr>
          <p:nvPr>
            <p:ph type="subTitle" idx="4294967295"/>
          </p:nvPr>
        </p:nvSpPr>
        <p:spPr>
          <a:xfrm>
            <a:off x="3262326" y="2674907"/>
            <a:ext cx="6948641" cy="1934684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 sz="4000" b="1" dirty="0">
                <a:latin typeface="Calibri" panose="020F0502020204030204" pitchFamily="34" charset="0"/>
                <a:cs typeface="Calibri" panose="020F0502020204030204" pitchFamily="34" charset="0"/>
              </a:rPr>
              <a:t>- Ôn lại bảng đơn vị thể tích trang 117.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  <a:sym typeface="Didact Gothic"/>
            </a:endParaRPr>
          </a:p>
        </p:txBody>
      </p:sp>
      <p:grpSp>
        <p:nvGrpSpPr>
          <p:cNvPr id="3747" name="Google Shape;3747;p73"/>
          <p:cNvGrpSpPr/>
          <p:nvPr/>
        </p:nvGrpSpPr>
        <p:grpSpPr>
          <a:xfrm rot="-290999">
            <a:off x="5689334" y="5578018"/>
            <a:ext cx="813331" cy="998981"/>
            <a:chOff x="4257150" y="439500"/>
            <a:chExt cx="496378" cy="634217"/>
          </a:xfrm>
        </p:grpSpPr>
        <p:sp>
          <p:nvSpPr>
            <p:cNvPr id="3748" name="Google Shape;3748;p7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9" name="Google Shape;3749;p7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0" name="Google Shape;3750;p7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1" name="Google Shape;3751;p7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2" name="Google Shape;3752;p7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3" name="Google Shape;3753;p7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4" name="Google Shape;3754;p7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55" name="Google Shape;3755;p73"/>
          <p:cNvGrpSpPr/>
          <p:nvPr/>
        </p:nvGrpSpPr>
        <p:grpSpPr>
          <a:xfrm>
            <a:off x="9601563" y="3096653"/>
            <a:ext cx="1035769" cy="1038471"/>
            <a:chOff x="-222388" y="1680158"/>
            <a:chExt cx="776827" cy="778853"/>
          </a:xfrm>
        </p:grpSpPr>
        <p:sp>
          <p:nvSpPr>
            <p:cNvPr id="3756" name="Google Shape;3756;p73"/>
            <p:cNvSpPr/>
            <p:nvPr/>
          </p:nvSpPr>
          <p:spPr>
            <a:xfrm>
              <a:off x="-222388" y="1680158"/>
              <a:ext cx="776827" cy="778853"/>
            </a:xfrm>
            <a:custGeom>
              <a:avLst/>
              <a:gdLst/>
              <a:ahLst/>
              <a:cxnLst/>
              <a:rect l="l" t="t" r="r" b="b"/>
              <a:pathLst>
                <a:path w="11889" h="11920" extrusionOk="0">
                  <a:moveTo>
                    <a:pt x="6902" y="1516"/>
                  </a:moveTo>
                  <a:lnTo>
                    <a:pt x="6902" y="1516"/>
                  </a:lnTo>
                  <a:cubicBezTo>
                    <a:pt x="6879" y="2193"/>
                    <a:pt x="6697" y="3404"/>
                    <a:pt x="6330" y="4878"/>
                  </a:cubicBezTo>
                  <a:lnTo>
                    <a:pt x="6148" y="5623"/>
                  </a:lnTo>
                  <a:lnTo>
                    <a:pt x="6908" y="5576"/>
                  </a:lnTo>
                  <a:cubicBezTo>
                    <a:pt x="7469" y="5544"/>
                    <a:pt x="7989" y="5530"/>
                    <a:pt x="8456" y="5530"/>
                  </a:cubicBezTo>
                  <a:cubicBezTo>
                    <a:pt x="9251" y="5530"/>
                    <a:pt x="9891" y="5571"/>
                    <a:pt x="10311" y="5635"/>
                  </a:cubicBezTo>
                  <a:cubicBezTo>
                    <a:pt x="10169" y="5689"/>
                    <a:pt x="9987" y="5745"/>
                    <a:pt x="9749" y="5808"/>
                  </a:cubicBezTo>
                  <a:cubicBezTo>
                    <a:pt x="8555" y="6115"/>
                    <a:pt x="6978" y="6267"/>
                    <a:pt x="6912" y="6270"/>
                  </a:cubicBezTo>
                  <a:lnTo>
                    <a:pt x="6618" y="6300"/>
                  </a:lnTo>
                  <a:lnTo>
                    <a:pt x="6472" y="6558"/>
                  </a:lnTo>
                  <a:lnTo>
                    <a:pt x="6353" y="6806"/>
                  </a:lnTo>
                  <a:lnTo>
                    <a:pt x="6423" y="7018"/>
                  </a:lnTo>
                  <a:cubicBezTo>
                    <a:pt x="6879" y="8440"/>
                    <a:pt x="7137" y="9700"/>
                    <a:pt x="7180" y="10397"/>
                  </a:cubicBezTo>
                  <a:cubicBezTo>
                    <a:pt x="6820" y="9822"/>
                    <a:pt x="6297" y="8711"/>
                    <a:pt x="5778" y="7276"/>
                  </a:cubicBezTo>
                  <a:lnTo>
                    <a:pt x="5678" y="7004"/>
                  </a:lnTo>
                  <a:lnTo>
                    <a:pt x="5001" y="6809"/>
                  </a:lnTo>
                  <a:lnTo>
                    <a:pt x="4776" y="6988"/>
                  </a:lnTo>
                  <a:cubicBezTo>
                    <a:pt x="3824" y="7735"/>
                    <a:pt x="2670" y="8535"/>
                    <a:pt x="1936" y="8892"/>
                  </a:cubicBezTo>
                  <a:cubicBezTo>
                    <a:pt x="2342" y="8324"/>
                    <a:pt x="3225" y="7392"/>
                    <a:pt x="4363" y="6429"/>
                  </a:cubicBezTo>
                  <a:lnTo>
                    <a:pt x="4547" y="6273"/>
                  </a:lnTo>
                  <a:lnTo>
                    <a:pt x="4578" y="5712"/>
                  </a:lnTo>
                  <a:lnTo>
                    <a:pt x="4343" y="5533"/>
                  </a:lnTo>
                  <a:cubicBezTo>
                    <a:pt x="3245" y="4693"/>
                    <a:pt x="2246" y="3764"/>
                    <a:pt x="1790" y="3192"/>
                  </a:cubicBezTo>
                  <a:lnTo>
                    <a:pt x="1790" y="3192"/>
                  </a:lnTo>
                  <a:cubicBezTo>
                    <a:pt x="2385" y="3443"/>
                    <a:pt x="3344" y="4002"/>
                    <a:pt x="4316" y="4666"/>
                  </a:cubicBezTo>
                  <a:lnTo>
                    <a:pt x="3943" y="5156"/>
                  </a:lnTo>
                  <a:lnTo>
                    <a:pt x="3943" y="5156"/>
                  </a:lnTo>
                  <a:lnTo>
                    <a:pt x="5543" y="5120"/>
                  </a:lnTo>
                  <a:lnTo>
                    <a:pt x="5632" y="4805"/>
                  </a:lnTo>
                  <a:lnTo>
                    <a:pt x="5924" y="4428"/>
                  </a:lnTo>
                  <a:lnTo>
                    <a:pt x="5778" y="4323"/>
                  </a:lnTo>
                  <a:cubicBezTo>
                    <a:pt x="6168" y="3050"/>
                    <a:pt x="6588" y="2047"/>
                    <a:pt x="6902" y="1516"/>
                  </a:cubicBezTo>
                  <a:close/>
                  <a:moveTo>
                    <a:pt x="7124" y="0"/>
                  </a:moveTo>
                  <a:cubicBezTo>
                    <a:pt x="7051" y="0"/>
                    <a:pt x="6978" y="10"/>
                    <a:pt x="6905" y="28"/>
                  </a:cubicBezTo>
                  <a:cubicBezTo>
                    <a:pt x="6217" y="206"/>
                    <a:pt x="5513" y="1423"/>
                    <a:pt x="4805" y="3642"/>
                  </a:cubicBezTo>
                  <a:cubicBezTo>
                    <a:pt x="4511" y="3443"/>
                    <a:pt x="4138" y="3198"/>
                    <a:pt x="3741" y="2960"/>
                  </a:cubicBezTo>
                  <a:cubicBezTo>
                    <a:pt x="2359" y="2121"/>
                    <a:pt x="1688" y="1919"/>
                    <a:pt x="1286" y="1919"/>
                  </a:cubicBezTo>
                  <a:cubicBezTo>
                    <a:pt x="1182" y="1919"/>
                    <a:pt x="1095" y="1932"/>
                    <a:pt x="1019" y="1952"/>
                  </a:cubicBezTo>
                  <a:cubicBezTo>
                    <a:pt x="771" y="2015"/>
                    <a:pt x="576" y="2177"/>
                    <a:pt x="477" y="2409"/>
                  </a:cubicBezTo>
                  <a:cubicBezTo>
                    <a:pt x="358" y="2690"/>
                    <a:pt x="1" y="3512"/>
                    <a:pt x="3126" y="6009"/>
                  </a:cubicBezTo>
                  <a:cubicBezTo>
                    <a:pt x="120" y="8665"/>
                    <a:pt x="520" y="9472"/>
                    <a:pt x="656" y="9750"/>
                  </a:cubicBezTo>
                  <a:cubicBezTo>
                    <a:pt x="728" y="9900"/>
                    <a:pt x="936" y="10196"/>
                    <a:pt x="1420" y="10196"/>
                  </a:cubicBezTo>
                  <a:cubicBezTo>
                    <a:pt x="1532" y="10196"/>
                    <a:pt x="1659" y="10180"/>
                    <a:pt x="1803" y="10142"/>
                  </a:cubicBezTo>
                  <a:cubicBezTo>
                    <a:pt x="2653" y="9924"/>
                    <a:pt x="4051" y="8949"/>
                    <a:pt x="4947" y="8274"/>
                  </a:cubicBezTo>
                  <a:cubicBezTo>
                    <a:pt x="5126" y="8731"/>
                    <a:pt x="5378" y="9346"/>
                    <a:pt x="5652" y="9928"/>
                  </a:cubicBezTo>
                  <a:cubicBezTo>
                    <a:pt x="6217" y="11121"/>
                    <a:pt x="6737" y="11919"/>
                    <a:pt x="7384" y="11919"/>
                  </a:cubicBezTo>
                  <a:cubicBezTo>
                    <a:pt x="7452" y="11919"/>
                    <a:pt x="7522" y="11911"/>
                    <a:pt x="7593" y="11892"/>
                  </a:cubicBezTo>
                  <a:cubicBezTo>
                    <a:pt x="7670" y="11872"/>
                    <a:pt x="7742" y="11839"/>
                    <a:pt x="7812" y="11799"/>
                  </a:cubicBezTo>
                  <a:cubicBezTo>
                    <a:pt x="8070" y="11638"/>
                    <a:pt x="8836" y="11161"/>
                    <a:pt x="7696" y="7319"/>
                  </a:cubicBezTo>
                  <a:cubicBezTo>
                    <a:pt x="8314" y="7239"/>
                    <a:pt x="9246" y="7100"/>
                    <a:pt x="10031" y="6899"/>
                  </a:cubicBezTo>
                  <a:cubicBezTo>
                    <a:pt x="10873" y="6681"/>
                    <a:pt x="11750" y="6363"/>
                    <a:pt x="11852" y="5666"/>
                  </a:cubicBezTo>
                  <a:cubicBezTo>
                    <a:pt x="11888" y="5427"/>
                    <a:pt x="11816" y="5193"/>
                    <a:pt x="11647" y="5004"/>
                  </a:cubicBezTo>
                  <a:cubicBezTo>
                    <a:pt x="11484" y="4826"/>
                    <a:pt x="11093" y="4397"/>
                    <a:pt x="8573" y="4397"/>
                  </a:cubicBezTo>
                  <a:cubicBezTo>
                    <a:pt x="8278" y="4397"/>
                    <a:pt x="7955" y="4403"/>
                    <a:pt x="7600" y="4416"/>
                  </a:cubicBezTo>
                  <a:cubicBezTo>
                    <a:pt x="7894" y="3126"/>
                    <a:pt x="8288" y="1016"/>
                    <a:pt x="7765" y="325"/>
                  </a:cubicBezTo>
                  <a:cubicBezTo>
                    <a:pt x="7616" y="123"/>
                    <a:pt x="7398" y="11"/>
                    <a:pt x="7154" y="1"/>
                  </a:cubicBezTo>
                  <a:cubicBezTo>
                    <a:pt x="7144" y="0"/>
                    <a:pt x="7134" y="0"/>
                    <a:pt x="71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7" name="Google Shape;3757;p73"/>
            <p:cNvSpPr/>
            <p:nvPr/>
          </p:nvSpPr>
          <p:spPr>
            <a:xfrm>
              <a:off x="-179197" y="1716946"/>
              <a:ext cx="699922" cy="705149"/>
            </a:xfrm>
            <a:custGeom>
              <a:avLst/>
              <a:gdLst/>
              <a:ahLst/>
              <a:cxnLst/>
              <a:rect l="l" t="t" r="r" b="b"/>
              <a:pathLst>
                <a:path w="10712" h="10792" extrusionOk="0">
                  <a:moveTo>
                    <a:pt x="6463" y="0"/>
                  </a:moveTo>
                  <a:cubicBezTo>
                    <a:pt x="5637" y="0"/>
                    <a:pt x="4568" y="3609"/>
                    <a:pt x="4455" y="4004"/>
                  </a:cubicBezTo>
                  <a:lnTo>
                    <a:pt x="4442" y="4004"/>
                  </a:lnTo>
                  <a:lnTo>
                    <a:pt x="4462" y="3981"/>
                  </a:lnTo>
                  <a:cubicBezTo>
                    <a:pt x="4462" y="3981"/>
                    <a:pt x="1594" y="1918"/>
                    <a:pt x="625" y="1918"/>
                  </a:cubicBezTo>
                  <a:cubicBezTo>
                    <a:pt x="482" y="1918"/>
                    <a:pt x="380" y="1963"/>
                    <a:pt x="335" y="2067"/>
                  </a:cubicBezTo>
                  <a:cubicBezTo>
                    <a:pt x="1" y="2841"/>
                    <a:pt x="3083" y="5222"/>
                    <a:pt x="3338" y="5417"/>
                  </a:cubicBezTo>
                  <a:lnTo>
                    <a:pt x="3338" y="5437"/>
                  </a:lnTo>
                  <a:cubicBezTo>
                    <a:pt x="3136" y="5608"/>
                    <a:pt x="124" y="8175"/>
                    <a:pt x="501" y="8935"/>
                  </a:cubicBezTo>
                  <a:cubicBezTo>
                    <a:pt x="547" y="9029"/>
                    <a:pt x="640" y="9071"/>
                    <a:pt x="767" y="9071"/>
                  </a:cubicBezTo>
                  <a:cubicBezTo>
                    <a:pt x="1622" y="9071"/>
                    <a:pt x="4039" y="7199"/>
                    <a:pt x="4462" y="6868"/>
                  </a:cubicBezTo>
                  <a:lnTo>
                    <a:pt x="4588" y="6905"/>
                  </a:lnTo>
                  <a:cubicBezTo>
                    <a:pt x="4785" y="7452"/>
                    <a:pt x="6020" y="10791"/>
                    <a:pt x="6735" y="10791"/>
                  </a:cubicBezTo>
                  <a:cubicBezTo>
                    <a:pt x="6776" y="10791"/>
                    <a:pt x="6816" y="10780"/>
                    <a:pt x="6853" y="10757"/>
                  </a:cubicBezTo>
                  <a:cubicBezTo>
                    <a:pt x="7577" y="10307"/>
                    <a:pt x="6366" y="6498"/>
                    <a:pt x="6297" y="6280"/>
                  </a:cubicBezTo>
                  <a:cubicBezTo>
                    <a:pt x="6301" y="6276"/>
                    <a:pt x="6301" y="6273"/>
                    <a:pt x="6304" y="6270"/>
                  </a:cubicBezTo>
                  <a:cubicBezTo>
                    <a:pt x="6525" y="6250"/>
                    <a:pt x="10507" y="5863"/>
                    <a:pt x="10635" y="5020"/>
                  </a:cubicBezTo>
                  <a:cubicBezTo>
                    <a:pt x="10712" y="4510"/>
                    <a:pt x="9139" y="4406"/>
                    <a:pt x="7829" y="4406"/>
                  </a:cubicBezTo>
                  <a:cubicBezTo>
                    <a:pt x="7100" y="4406"/>
                    <a:pt x="6453" y="4438"/>
                    <a:pt x="6218" y="4451"/>
                  </a:cubicBezTo>
                  <a:cubicBezTo>
                    <a:pt x="6374" y="3822"/>
                    <a:pt x="7276" y="30"/>
                    <a:pt x="6473" y="0"/>
                  </a:cubicBezTo>
                  <a:cubicBezTo>
                    <a:pt x="6469" y="0"/>
                    <a:pt x="6466" y="0"/>
                    <a:pt x="6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8" name="Google Shape;3758;p73"/>
            <p:cNvSpPr/>
            <p:nvPr/>
          </p:nvSpPr>
          <p:spPr>
            <a:xfrm>
              <a:off x="122875" y="2041430"/>
              <a:ext cx="41556" cy="40315"/>
            </a:xfrm>
            <a:custGeom>
              <a:avLst/>
              <a:gdLst/>
              <a:ahLst/>
              <a:cxnLst/>
              <a:rect l="l" t="t" r="r" b="b"/>
              <a:pathLst>
                <a:path w="636" h="617" extrusionOk="0">
                  <a:moveTo>
                    <a:pt x="319" y="0"/>
                  </a:moveTo>
                  <a:cubicBezTo>
                    <a:pt x="159" y="0"/>
                    <a:pt x="20" y="126"/>
                    <a:pt x="11" y="288"/>
                  </a:cubicBezTo>
                  <a:cubicBezTo>
                    <a:pt x="1" y="457"/>
                    <a:pt x="127" y="606"/>
                    <a:pt x="298" y="616"/>
                  </a:cubicBezTo>
                  <a:cubicBezTo>
                    <a:pt x="306" y="617"/>
                    <a:pt x="314" y="617"/>
                    <a:pt x="323" y="617"/>
                  </a:cubicBezTo>
                  <a:cubicBezTo>
                    <a:pt x="481" y="617"/>
                    <a:pt x="613" y="492"/>
                    <a:pt x="626" y="332"/>
                  </a:cubicBezTo>
                  <a:cubicBezTo>
                    <a:pt x="636" y="160"/>
                    <a:pt x="510" y="14"/>
                    <a:pt x="338" y="1"/>
                  </a:cubicBezTo>
                  <a:cubicBezTo>
                    <a:pt x="332" y="0"/>
                    <a:pt x="325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9" name="Google Shape;3759;p73"/>
            <p:cNvSpPr/>
            <p:nvPr/>
          </p:nvSpPr>
          <p:spPr>
            <a:xfrm>
              <a:off x="149273" y="1976611"/>
              <a:ext cx="38093" cy="36656"/>
            </a:xfrm>
            <a:custGeom>
              <a:avLst/>
              <a:gdLst/>
              <a:ahLst/>
              <a:cxnLst/>
              <a:rect l="l" t="t" r="r" b="b"/>
              <a:pathLst>
                <a:path w="583" h="561" extrusionOk="0">
                  <a:moveTo>
                    <a:pt x="292" y="0"/>
                  </a:moveTo>
                  <a:cubicBezTo>
                    <a:pt x="145" y="0"/>
                    <a:pt x="23" y="113"/>
                    <a:pt x="13" y="262"/>
                  </a:cubicBezTo>
                  <a:cubicBezTo>
                    <a:pt x="1" y="414"/>
                    <a:pt x="120" y="550"/>
                    <a:pt x="271" y="560"/>
                  </a:cubicBezTo>
                  <a:cubicBezTo>
                    <a:pt x="278" y="560"/>
                    <a:pt x="284" y="560"/>
                    <a:pt x="290" y="560"/>
                  </a:cubicBezTo>
                  <a:cubicBezTo>
                    <a:pt x="438" y="560"/>
                    <a:pt x="560" y="448"/>
                    <a:pt x="573" y="298"/>
                  </a:cubicBezTo>
                  <a:cubicBezTo>
                    <a:pt x="582" y="143"/>
                    <a:pt x="467" y="10"/>
                    <a:pt x="311" y="1"/>
                  </a:cubicBezTo>
                  <a:cubicBezTo>
                    <a:pt x="305" y="0"/>
                    <a:pt x="298" y="0"/>
                    <a:pt x="29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0" name="Google Shape;3760;p73"/>
            <p:cNvSpPr/>
            <p:nvPr/>
          </p:nvSpPr>
          <p:spPr>
            <a:xfrm>
              <a:off x="171554" y="1923032"/>
              <a:ext cx="34369" cy="33193"/>
            </a:xfrm>
            <a:custGeom>
              <a:avLst/>
              <a:gdLst/>
              <a:ahLst/>
              <a:cxnLst/>
              <a:rect l="l" t="t" r="r" b="b"/>
              <a:pathLst>
                <a:path w="526" h="508" extrusionOk="0">
                  <a:moveTo>
                    <a:pt x="259" y="0"/>
                  </a:moveTo>
                  <a:cubicBezTo>
                    <a:pt x="128" y="0"/>
                    <a:pt x="19" y="103"/>
                    <a:pt x="10" y="235"/>
                  </a:cubicBezTo>
                  <a:cubicBezTo>
                    <a:pt x="0" y="374"/>
                    <a:pt x="106" y="497"/>
                    <a:pt x="245" y="507"/>
                  </a:cubicBezTo>
                  <a:cubicBezTo>
                    <a:pt x="251" y="507"/>
                    <a:pt x="257" y="507"/>
                    <a:pt x="263" y="507"/>
                  </a:cubicBezTo>
                  <a:cubicBezTo>
                    <a:pt x="394" y="507"/>
                    <a:pt x="506" y="404"/>
                    <a:pt x="516" y="272"/>
                  </a:cubicBezTo>
                  <a:cubicBezTo>
                    <a:pt x="525" y="130"/>
                    <a:pt x="420" y="11"/>
                    <a:pt x="278" y="1"/>
                  </a:cubicBezTo>
                  <a:cubicBezTo>
                    <a:pt x="272" y="1"/>
                    <a:pt x="265" y="0"/>
                    <a:pt x="25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1" name="Google Shape;3761;p73"/>
            <p:cNvSpPr/>
            <p:nvPr/>
          </p:nvSpPr>
          <p:spPr>
            <a:xfrm>
              <a:off x="194424" y="2045481"/>
              <a:ext cx="41556" cy="36656"/>
            </a:xfrm>
            <a:custGeom>
              <a:avLst/>
              <a:gdLst/>
              <a:ahLst/>
              <a:cxnLst/>
              <a:rect l="l" t="t" r="r" b="b"/>
              <a:pathLst>
                <a:path w="636" h="561" extrusionOk="0">
                  <a:moveTo>
                    <a:pt x="317" y="1"/>
                  </a:moveTo>
                  <a:cubicBezTo>
                    <a:pt x="284" y="1"/>
                    <a:pt x="251" y="6"/>
                    <a:pt x="219" y="18"/>
                  </a:cubicBezTo>
                  <a:cubicBezTo>
                    <a:pt x="76" y="75"/>
                    <a:pt x="1" y="236"/>
                    <a:pt x="56" y="382"/>
                  </a:cubicBezTo>
                  <a:cubicBezTo>
                    <a:pt x="98" y="492"/>
                    <a:pt x="205" y="561"/>
                    <a:pt x="319" y="561"/>
                  </a:cubicBezTo>
                  <a:cubicBezTo>
                    <a:pt x="352" y="561"/>
                    <a:pt x="385" y="555"/>
                    <a:pt x="418" y="544"/>
                  </a:cubicBezTo>
                  <a:cubicBezTo>
                    <a:pt x="563" y="488"/>
                    <a:pt x="636" y="329"/>
                    <a:pt x="579" y="183"/>
                  </a:cubicBezTo>
                  <a:cubicBezTo>
                    <a:pt x="538" y="70"/>
                    <a:pt x="431" y="1"/>
                    <a:pt x="3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2" name="Google Shape;3762;p73"/>
            <p:cNvSpPr/>
            <p:nvPr/>
          </p:nvSpPr>
          <p:spPr>
            <a:xfrm>
              <a:off x="255125" y="2042737"/>
              <a:ext cx="37636" cy="33323"/>
            </a:xfrm>
            <a:custGeom>
              <a:avLst/>
              <a:gdLst/>
              <a:ahLst/>
              <a:cxnLst/>
              <a:rect l="l" t="t" r="r" b="b"/>
              <a:pathLst>
                <a:path w="576" h="510" extrusionOk="0">
                  <a:moveTo>
                    <a:pt x="289" y="1"/>
                  </a:moveTo>
                  <a:cubicBezTo>
                    <a:pt x="259" y="1"/>
                    <a:pt x="229" y="6"/>
                    <a:pt x="199" y="17"/>
                  </a:cubicBezTo>
                  <a:cubicBezTo>
                    <a:pt x="67" y="67"/>
                    <a:pt x="0" y="216"/>
                    <a:pt x="50" y="344"/>
                  </a:cubicBezTo>
                  <a:cubicBezTo>
                    <a:pt x="89" y="447"/>
                    <a:pt x="185" y="510"/>
                    <a:pt x="288" y="510"/>
                  </a:cubicBezTo>
                  <a:cubicBezTo>
                    <a:pt x="318" y="510"/>
                    <a:pt x="348" y="505"/>
                    <a:pt x="377" y="494"/>
                  </a:cubicBezTo>
                  <a:cubicBezTo>
                    <a:pt x="510" y="444"/>
                    <a:pt x="576" y="298"/>
                    <a:pt x="527" y="166"/>
                  </a:cubicBezTo>
                  <a:cubicBezTo>
                    <a:pt x="488" y="64"/>
                    <a:pt x="392" y="1"/>
                    <a:pt x="2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3" name="Google Shape;3763;p73"/>
            <p:cNvSpPr/>
            <p:nvPr/>
          </p:nvSpPr>
          <p:spPr>
            <a:xfrm>
              <a:off x="58514" y="2010327"/>
              <a:ext cx="41556" cy="36590"/>
            </a:xfrm>
            <a:custGeom>
              <a:avLst/>
              <a:gdLst/>
              <a:ahLst/>
              <a:cxnLst/>
              <a:rect l="l" t="t" r="r" b="b"/>
              <a:pathLst>
                <a:path w="636" h="560" extrusionOk="0">
                  <a:moveTo>
                    <a:pt x="317" y="0"/>
                  </a:moveTo>
                  <a:cubicBezTo>
                    <a:pt x="203" y="0"/>
                    <a:pt x="97" y="69"/>
                    <a:pt x="53" y="182"/>
                  </a:cubicBezTo>
                  <a:cubicBezTo>
                    <a:pt x="1" y="328"/>
                    <a:pt x="77" y="490"/>
                    <a:pt x="222" y="543"/>
                  </a:cubicBezTo>
                  <a:cubicBezTo>
                    <a:pt x="254" y="554"/>
                    <a:pt x="286" y="560"/>
                    <a:pt x="317" y="560"/>
                  </a:cubicBezTo>
                  <a:cubicBezTo>
                    <a:pt x="431" y="560"/>
                    <a:pt x="538" y="488"/>
                    <a:pt x="583" y="374"/>
                  </a:cubicBezTo>
                  <a:cubicBezTo>
                    <a:pt x="636" y="228"/>
                    <a:pt x="560" y="70"/>
                    <a:pt x="414" y="17"/>
                  </a:cubicBezTo>
                  <a:cubicBezTo>
                    <a:pt x="382" y="6"/>
                    <a:pt x="349" y="0"/>
                    <a:pt x="31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4" name="Google Shape;3764;p73"/>
            <p:cNvSpPr/>
            <p:nvPr/>
          </p:nvSpPr>
          <p:spPr>
            <a:xfrm>
              <a:off x="13167" y="1977003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8" y="0"/>
                  </a:moveTo>
                  <a:cubicBezTo>
                    <a:pt x="184" y="0"/>
                    <a:pt x="86" y="63"/>
                    <a:pt x="50" y="167"/>
                  </a:cubicBezTo>
                  <a:cubicBezTo>
                    <a:pt x="0" y="299"/>
                    <a:pt x="69" y="445"/>
                    <a:pt x="199" y="491"/>
                  </a:cubicBezTo>
                  <a:cubicBezTo>
                    <a:pt x="228" y="502"/>
                    <a:pt x="259" y="507"/>
                    <a:pt x="288" y="507"/>
                  </a:cubicBezTo>
                  <a:cubicBezTo>
                    <a:pt x="391" y="507"/>
                    <a:pt x="488" y="444"/>
                    <a:pt x="526" y="342"/>
                  </a:cubicBezTo>
                  <a:cubicBezTo>
                    <a:pt x="573" y="210"/>
                    <a:pt x="506" y="64"/>
                    <a:pt x="374" y="15"/>
                  </a:cubicBezTo>
                  <a:cubicBezTo>
                    <a:pt x="346" y="5"/>
                    <a:pt x="317" y="0"/>
                    <a:pt x="28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5" name="Google Shape;3765;p73"/>
            <p:cNvSpPr/>
            <p:nvPr/>
          </p:nvSpPr>
          <p:spPr>
            <a:xfrm>
              <a:off x="148619" y="2103046"/>
              <a:ext cx="41360" cy="36590"/>
            </a:xfrm>
            <a:custGeom>
              <a:avLst/>
              <a:gdLst/>
              <a:ahLst/>
              <a:cxnLst/>
              <a:rect l="l" t="t" r="r" b="b"/>
              <a:pathLst>
                <a:path w="633" h="560" extrusionOk="0">
                  <a:moveTo>
                    <a:pt x="315" y="0"/>
                  </a:moveTo>
                  <a:cubicBezTo>
                    <a:pt x="255" y="0"/>
                    <a:pt x="194" y="19"/>
                    <a:pt x="142" y="59"/>
                  </a:cubicBezTo>
                  <a:cubicBezTo>
                    <a:pt x="23" y="155"/>
                    <a:pt x="0" y="331"/>
                    <a:pt x="96" y="453"/>
                  </a:cubicBezTo>
                  <a:cubicBezTo>
                    <a:pt x="152" y="523"/>
                    <a:pt x="233" y="560"/>
                    <a:pt x="316" y="560"/>
                  </a:cubicBezTo>
                  <a:cubicBezTo>
                    <a:pt x="377" y="560"/>
                    <a:pt x="438" y="540"/>
                    <a:pt x="490" y="500"/>
                  </a:cubicBezTo>
                  <a:cubicBezTo>
                    <a:pt x="612" y="404"/>
                    <a:pt x="632" y="228"/>
                    <a:pt x="536" y="106"/>
                  </a:cubicBezTo>
                  <a:cubicBezTo>
                    <a:pt x="480" y="37"/>
                    <a:pt x="398" y="0"/>
                    <a:pt x="3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6" name="Google Shape;3766;p73"/>
            <p:cNvSpPr/>
            <p:nvPr/>
          </p:nvSpPr>
          <p:spPr>
            <a:xfrm>
              <a:off x="172600" y="2159436"/>
              <a:ext cx="37440" cy="33193"/>
            </a:xfrm>
            <a:custGeom>
              <a:avLst/>
              <a:gdLst/>
              <a:ahLst/>
              <a:cxnLst/>
              <a:rect l="l" t="t" r="r" b="b"/>
              <a:pathLst>
                <a:path w="573" h="508" extrusionOk="0">
                  <a:moveTo>
                    <a:pt x="287" y="0"/>
                  </a:moveTo>
                  <a:cubicBezTo>
                    <a:pt x="232" y="0"/>
                    <a:pt x="176" y="19"/>
                    <a:pt x="129" y="57"/>
                  </a:cubicBezTo>
                  <a:cubicBezTo>
                    <a:pt x="21" y="142"/>
                    <a:pt x="1" y="301"/>
                    <a:pt x="86" y="411"/>
                  </a:cubicBezTo>
                  <a:cubicBezTo>
                    <a:pt x="136" y="475"/>
                    <a:pt x="209" y="508"/>
                    <a:pt x="284" y="508"/>
                  </a:cubicBezTo>
                  <a:cubicBezTo>
                    <a:pt x="340" y="508"/>
                    <a:pt x="396" y="490"/>
                    <a:pt x="444" y="454"/>
                  </a:cubicBezTo>
                  <a:cubicBezTo>
                    <a:pt x="553" y="367"/>
                    <a:pt x="573" y="208"/>
                    <a:pt x="486" y="96"/>
                  </a:cubicBezTo>
                  <a:cubicBezTo>
                    <a:pt x="435" y="33"/>
                    <a:pt x="361" y="0"/>
                    <a:pt x="287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7" name="Google Shape;3767;p73"/>
            <p:cNvSpPr/>
            <p:nvPr/>
          </p:nvSpPr>
          <p:spPr>
            <a:xfrm>
              <a:off x="72562" y="2088541"/>
              <a:ext cx="41752" cy="36786"/>
            </a:xfrm>
            <a:custGeom>
              <a:avLst/>
              <a:gdLst/>
              <a:ahLst/>
              <a:cxnLst/>
              <a:rect l="l" t="t" r="r" b="b"/>
              <a:pathLst>
                <a:path w="639" h="563" extrusionOk="0">
                  <a:moveTo>
                    <a:pt x="319" y="0"/>
                  </a:moveTo>
                  <a:cubicBezTo>
                    <a:pt x="224" y="0"/>
                    <a:pt x="133" y="50"/>
                    <a:pt x="80" y="139"/>
                  </a:cubicBezTo>
                  <a:cubicBezTo>
                    <a:pt x="1" y="272"/>
                    <a:pt x="44" y="444"/>
                    <a:pt x="175" y="523"/>
                  </a:cubicBezTo>
                  <a:cubicBezTo>
                    <a:pt x="220" y="550"/>
                    <a:pt x="269" y="563"/>
                    <a:pt x="318" y="563"/>
                  </a:cubicBezTo>
                  <a:cubicBezTo>
                    <a:pt x="414" y="563"/>
                    <a:pt x="507" y="514"/>
                    <a:pt x="560" y="424"/>
                  </a:cubicBezTo>
                  <a:cubicBezTo>
                    <a:pt x="639" y="292"/>
                    <a:pt x="596" y="120"/>
                    <a:pt x="464" y="40"/>
                  </a:cubicBezTo>
                  <a:cubicBezTo>
                    <a:pt x="418" y="13"/>
                    <a:pt x="368" y="0"/>
                    <a:pt x="31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8" name="Google Shape;3768;p73"/>
            <p:cNvSpPr/>
            <p:nvPr/>
          </p:nvSpPr>
          <p:spPr>
            <a:xfrm>
              <a:off x="31332" y="2130490"/>
              <a:ext cx="37832" cy="33127"/>
            </a:xfrm>
            <a:custGeom>
              <a:avLst/>
              <a:gdLst/>
              <a:ahLst/>
              <a:cxnLst/>
              <a:rect l="l" t="t" r="r" b="b"/>
              <a:pathLst>
                <a:path w="579" h="507" extrusionOk="0">
                  <a:moveTo>
                    <a:pt x="289" y="0"/>
                  </a:moveTo>
                  <a:cubicBezTo>
                    <a:pt x="202" y="0"/>
                    <a:pt x="117" y="44"/>
                    <a:pt x="69" y="123"/>
                  </a:cubicBezTo>
                  <a:cubicBezTo>
                    <a:pt x="0" y="242"/>
                    <a:pt x="40" y="397"/>
                    <a:pt x="159" y="470"/>
                  </a:cubicBezTo>
                  <a:cubicBezTo>
                    <a:pt x="200" y="494"/>
                    <a:pt x="244" y="506"/>
                    <a:pt x="289" y="506"/>
                  </a:cubicBezTo>
                  <a:cubicBezTo>
                    <a:pt x="374" y="506"/>
                    <a:pt x="458" y="462"/>
                    <a:pt x="506" y="384"/>
                  </a:cubicBezTo>
                  <a:cubicBezTo>
                    <a:pt x="579" y="262"/>
                    <a:pt x="539" y="106"/>
                    <a:pt x="420" y="36"/>
                  </a:cubicBezTo>
                  <a:cubicBezTo>
                    <a:pt x="379" y="12"/>
                    <a:pt x="333" y="0"/>
                    <a:pt x="28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769" name="Google Shape;3769;p73"/>
          <p:cNvGrpSpPr/>
          <p:nvPr/>
        </p:nvGrpSpPr>
        <p:grpSpPr>
          <a:xfrm>
            <a:off x="2125599" y="1961969"/>
            <a:ext cx="1256804" cy="1329016"/>
            <a:chOff x="-1392125" y="1088625"/>
            <a:chExt cx="918100" cy="1237872"/>
          </a:xfrm>
        </p:grpSpPr>
        <p:sp>
          <p:nvSpPr>
            <p:cNvPr id="3770" name="Google Shape;3770;p73"/>
            <p:cNvSpPr/>
            <p:nvPr/>
          </p:nvSpPr>
          <p:spPr>
            <a:xfrm>
              <a:off x="-1392125" y="1408993"/>
              <a:ext cx="657516" cy="917504"/>
            </a:xfrm>
            <a:custGeom>
              <a:avLst/>
              <a:gdLst/>
              <a:ahLst/>
              <a:cxnLst/>
              <a:rect l="l" t="t" r="r" b="b"/>
              <a:pathLst>
                <a:path w="10063" h="14042" extrusionOk="0">
                  <a:moveTo>
                    <a:pt x="3326" y="1129"/>
                  </a:moveTo>
                  <a:cubicBezTo>
                    <a:pt x="3988" y="1129"/>
                    <a:pt x="4580" y="1621"/>
                    <a:pt x="4874" y="2107"/>
                  </a:cubicBezTo>
                  <a:cubicBezTo>
                    <a:pt x="5307" y="2829"/>
                    <a:pt x="5638" y="3972"/>
                    <a:pt x="5731" y="4680"/>
                  </a:cubicBezTo>
                  <a:cubicBezTo>
                    <a:pt x="5744" y="4779"/>
                    <a:pt x="5760" y="4882"/>
                    <a:pt x="5783" y="4994"/>
                  </a:cubicBezTo>
                  <a:lnTo>
                    <a:pt x="5814" y="5156"/>
                  </a:lnTo>
                  <a:lnTo>
                    <a:pt x="5929" y="5275"/>
                  </a:lnTo>
                  <a:cubicBezTo>
                    <a:pt x="6214" y="5570"/>
                    <a:pt x="6412" y="5805"/>
                    <a:pt x="6478" y="5880"/>
                  </a:cubicBezTo>
                  <a:cubicBezTo>
                    <a:pt x="6977" y="6697"/>
                    <a:pt x="6888" y="7213"/>
                    <a:pt x="6875" y="7282"/>
                  </a:cubicBezTo>
                  <a:lnTo>
                    <a:pt x="6862" y="7316"/>
                  </a:lnTo>
                  <a:lnTo>
                    <a:pt x="6842" y="7458"/>
                  </a:lnTo>
                  <a:lnTo>
                    <a:pt x="6763" y="7501"/>
                  </a:lnTo>
                  <a:lnTo>
                    <a:pt x="6809" y="7577"/>
                  </a:lnTo>
                  <a:cubicBezTo>
                    <a:pt x="6812" y="7580"/>
                    <a:pt x="6818" y="7586"/>
                    <a:pt x="6822" y="7593"/>
                  </a:cubicBezTo>
                  <a:lnTo>
                    <a:pt x="6818" y="7603"/>
                  </a:lnTo>
                  <a:lnTo>
                    <a:pt x="6918" y="7775"/>
                  </a:lnTo>
                  <a:cubicBezTo>
                    <a:pt x="8945" y="11267"/>
                    <a:pt x="8796" y="11981"/>
                    <a:pt x="8776" y="12044"/>
                  </a:cubicBezTo>
                  <a:cubicBezTo>
                    <a:pt x="8512" y="12546"/>
                    <a:pt x="7903" y="12914"/>
                    <a:pt x="7321" y="12914"/>
                  </a:cubicBezTo>
                  <a:cubicBezTo>
                    <a:pt x="7146" y="12914"/>
                    <a:pt x="6984" y="12881"/>
                    <a:pt x="6838" y="12815"/>
                  </a:cubicBezTo>
                  <a:cubicBezTo>
                    <a:pt x="6329" y="12580"/>
                    <a:pt x="5707" y="11578"/>
                    <a:pt x="5251" y="10847"/>
                  </a:cubicBezTo>
                  <a:cubicBezTo>
                    <a:pt x="5037" y="10503"/>
                    <a:pt x="4831" y="10176"/>
                    <a:pt x="4646" y="9927"/>
                  </a:cubicBezTo>
                  <a:cubicBezTo>
                    <a:pt x="4454" y="9674"/>
                    <a:pt x="4184" y="9309"/>
                    <a:pt x="3889" y="8909"/>
                  </a:cubicBezTo>
                  <a:lnTo>
                    <a:pt x="3826" y="8824"/>
                  </a:lnTo>
                  <a:lnTo>
                    <a:pt x="3737" y="8767"/>
                  </a:lnTo>
                  <a:cubicBezTo>
                    <a:pt x="3668" y="8721"/>
                    <a:pt x="3608" y="8681"/>
                    <a:pt x="3552" y="8638"/>
                  </a:cubicBezTo>
                  <a:lnTo>
                    <a:pt x="3416" y="8539"/>
                  </a:lnTo>
                  <a:cubicBezTo>
                    <a:pt x="3291" y="8416"/>
                    <a:pt x="3059" y="8132"/>
                    <a:pt x="2900" y="7580"/>
                  </a:cubicBezTo>
                  <a:lnTo>
                    <a:pt x="2877" y="7491"/>
                  </a:lnTo>
                  <a:lnTo>
                    <a:pt x="2824" y="7415"/>
                  </a:lnTo>
                  <a:cubicBezTo>
                    <a:pt x="2549" y="7015"/>
                    <a:pt x="2351" y="6707"/>
                    <a:pt x="2232" y="6502"/>
                  </a:cubicBezTo>
                  <a:cubicBezTo>
                    <a:pt x="1783" y="5712"/>
                    <a:pt x="1164" y="4630"/>
                    <a:pt x="1359" y="3083"/>
                  </a:cubicBezTo>
                  <a:cubicBezTo>
                    <a:pt x="1362" y="3070"/>
                    <a:pt x="1568" y="1803"/>
                    <a:pt x="2632" y="1294"/>
                  </a:cubicBezTo>
                  <a:cubicBezTo>
                    <a:pt x="2864" y="1185"/>
                    <a:pt x="3099" y="1129"/>
                    <a:pt x="3326" y="1129"/>
                  </a:cubicBezTo>
                  <a:close/>
                  <a:moveTo>
                    <a:pt x="3326" y="1"/>
                  </a:moveTo>
                  <a:cubicBezTo>
                    <a:pt x="2930" y="1"/>
                    <a:pt x="2533" y="94"/>
                    <a:pt x="2146" y="279"/>
                  </a:cubicBezTo>
                  <a:cubicBezTo>
                    <a:pt x="533" y="1049"/>
                    <a:pt x="255" y="2841"/>
                    <a:pt x="245" y="2928"/>
                  </a:cubicBezTo>
                  <a:cubicBezTo>
                    <a:pt x="0" y="4862"/>
                    <a:pt x="787" y="6237"/>
                    <a:pt x="1253" y="7061"/>
                  </a:cubicBezTo>
                  <a:cubicBezTo>
                    <a:pt x="1382" y="7282"/>
                    <a:pt x="1574" y="7583"/>
                    <a:pt x="1842" y="7977"/>
                  </a:cubicBezTo>
                  <a:cubicBezTo>
                    <a:pt x="2196" y="9131"/>
                    <a:pt x="2850" y="9535"/>
                    <a:pt x="2934" y="9584"/>
                  </a:cubicBezTo>
                  <a:cubicBezTo>
                    <a:pt x="2969" y="9607"/>
                    <a:pt x="3003" y="9634"/>
                    <a:pt x="3039" y="9657"/>
                  </a:cubicBezTo>
                  <a:cubicBezTo>
                    <a:pt x="3360" y="10093"/>
                    <a:pt x="3618" y="10437"/>
                    <a:pt x="3747" y="10606"/>
                  </a:cubicBezTo>
                  <a:cubicBezTo>
                    <a:pt x="3902" y="10814"/>
                    <a:pt x="4094" y="11122"/>
                    <a:pt x="4295" y="11446"/>
                  </a:cubicBezTo>
                  <a:cubicBezTo>
                    <a:pt x="4884" y="12388"/>
                    <a:pt x="5553" y="13459"/>
                    <a:pt x="6366" y="13836"/>
                  </a:cubicBezTo>
                  <a:cubicBezTo>
                    <a:pt x="6660" y="13972"/>
                    <a:pt x="6981" y="14042"/>
                    <a:pt x="7321" y="14042"/>
                  </a:cubicBezTo>
                  <a:cubicBezTo>
                    <a:pt x="8330" y="14042"/>
                    <a:pt x="9315" y="13446"/>
                    <a:pt x="9775" y="12563"/>
                  </a:cubicBezTo>
                  <a:cubicBezTo>
                    <a:pt x="10056" y="12024"/>
                    <a:pt x="10063" y="10983"/>
                    <a:pt x="7996" y="7388"/>
                  </a:cubicBezTo>
                  <a:cubicBezTo>
                    <a:pt x="8045" y="7018"/>
                    <a:pt x="8036" y="6244"/>
                    <a:pt x="7414" y="5252"/>
                  </a:cubicBezTo>
                  <a:lnTo>
                    <a:pt x="7371" y="5193"/>
                  </a:lnTo>
                  <a:cubicBezTo>
                    <a:pt x="7364" y="5182"/>
                    <a:pt x="7169" y="4948"/>
                    <a:pt x="6858" y="4617"/>
                  </a:cubicBezTo>
                  <a:cubicBezTo>
                    <a:pt x="6855" y="4587"/>
                    <a:pt x="6852" y="4561"/>
                    <a:pt x="6848" y="4538"/>
                  </a:cubicBezTo>
                  <a:cubicBezTo>
                    <a:pt x="6739" y="3694"/>
                    <a:pt x="6356" y="2388"/>
                    <a:pt x="5840" y="1525"/>
                  </a:cubicBezTo>
                  <a:cubicBezTo>
                    <a:pt x="5417" y="825"/>
                    <a:pt x="4504" y="1"/>
                    <a:pt x="332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1" name="Google Shape;3771;p73"/>
            <p:cNvSpPr/>
            <p:nvPr/>
          </p:nvSpPr>
          <p:spPr>
            <a:xfrm>
              <a:off x="-1354096" y="1445845"/>
              <a:ext cx="599821" cy="843801"/>
            </a:xfrm>
            <a:custGeom>
              <a:avLst/>
              <a:gdLst/>
              <a:ahLst/>
              <a:cxnLst/>
              <a:rect l="l" t="t" r="r" b="b"/>
              <a:pathLst>
                <a:path w="9180" h="12914" extrusionOk="0">
                  <a:moveTo>
                    <a:pt x="2747" y="1"/>
                  </a:moveTo>
                  <a:cubicBezTo>
                    <a:pt x="2451" y="1"/>
                    <a:pt x="2136" y="67"/>
                    <a:pt x="1809" y="224"/>
                  </a:cubicBezTo>
                  <a:cubicBezTo>
                    <a:pt x="447" y="872"/>
                    <a:pt x="222" y="2433"/>
                    <a:pt x="222" y="2433"/>
                  </a:cubicBezTo>
                  <a:cubicBezTo>
                    <a:pt x="0" y="4182"/>
                    <a:pt x="705" y="5412"/>
                    <a:pt x="1161" y="6216"/>
                  </a:cubicBezTo>
                  <a:cubicBezTo>
                    <a:pt x="1621" y="7022"/>
                    <a:pt x="3009" y="8904"/>
                    <a:pt x="3614" y="9705"/>
                  </a:cubicBezTo>
                  <a:cubicBezTo>
                    <a:pt x="4217" y="10505"/>
                    <a:pt x="5096" y="12333"/>
                    <a:pt x="6022" y="12760"/>
                  </a:cubicBezTo>
                  <a:cubicBezTo>
                    <a:pt x="6248" y="12865"/>
                    <a:pt x="6493" y="12913"/>
                    <a:pt x="6742" y="12913"/>
                  </a:cubicBezTo>
                  <a:cubicBezTo>
                    <a:pt x="7516" y="12913"/>
                    <a:pt x="8326" y="12446"/>
                    <a:pt x="8693" y="11741"/>
                  </a:cubicBezTo>
                  <a:cubicBezTo>
                    <a:pt x="9180" y="10809"/>
                    <a:pt x="6918" y="7106"/>
                    <a:pt x="6581" y="6506"/>
                  </a:cubicBezTo>
                  <a:cubicBezTo>
                    <a:pt x="6243" y="5908"/>
                    <a:pt x="5810" y="4853"/>
                    <a:pt x="5708" y="4043"/>
                  </a:cubicBezTo>
                  <a:cubicBezTo>
                    <a:pt x="5601" y="3233"/>
                    <a:pt x="5238" y="2026"/>
                    <a:pt x="4775" y="1253"/>
                  </a:cubicBezTo>
                  <a:cubicBezTo>
                    <a:pt x="4421" y="665"/>
                    <a:pt x="3680" y="1"/>
                    <a:pt x="27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2" name="Google Shape;3772;p73"/>
            <p:cNvSpPr/>
            <p:nvPr/>
          </p:nvSpPr>
          <p:spPr>
            <a:xfrm>
              <a:off x="-1256869" y="1592928"/>
              <a:ext cx="364989" cy="410335"/>
            </a:xfrm>
            <a:custGeom>
              <a:avLst/>
              <a:gdLst/>
              <a:ahLst/>
              <a:cxnLst/>
              <a:rect l="l" t="t" r="r" b="b"/>
              <a:pathLst>
                <a:path w="5586" h="6280" extrusionOk="0">
                  <a:moveTo>
                    <a:pt x="1105" y="0"/>
                  </a:moveTo>
                  <a:cubicBezTo>
                    <a:pt x="0" y="1253"/>
                    <a:pt x="205" y="4563"/>
                    <a:pt x="205" y="4563"/>
                  </a:cubicBezTo>
                  <a:cubicBezTo>
                    <a:pt x="460" y="5896"/>
                    <a:pt x="1145" y="6279"/>
                    <a:pt x="1145" y="6279"/>
                  </a:cubicBezTo>
                  <a:cubicBezTo>
                    <a:pt x="844" y="4232"/>
                    <a:pt x="1673" y="1455"/>
                    <a:pt x="1673" y="1455"/>
                  </a:cubicBezTo>
                  <a:cubicBezTo>
                    <a:pt x="1673" y="1455"/>
                    <a:pt x="4170" y="2926"/>
                    <a:pt x="5344" y="4632"/>
                  </a:cubicBezTo>
                  <a:cubicBezTo>
                    <a:pt x="5344" y="4632"/>
                    <a:pt x="5586" y="3886"/>
                    <a:pt x="4867" y="2735"/>
                  </a:cubicBezTo>
                  <a:cubicBezTo>
                    <a:pt x="4867" y="2735"/>
                    <a:pt x="2764" y="168"/>
                    <a:pt x="1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3" name="Google Shape;3773;p73"/>
            <p:cNvSpPr/>
            <p:nvPr/>
          </p:nvSpPr>
          <p:spPr>
            <a:xfrm>
              <a:off x="-967800" y="1829463"/>
              <a:ext cx="60113" cy="145251"/>
            </a:xfrm>
            <a:custGeom>
              <a:avLst/>
              <a:gdLst/>
              <a:ahLst/>
              <a:cxnLst/>
              <a:rect l="l" t="t" r="r" b="b"/>
              <a:pathLst>
                <a:path w="920" h="2223" extrusionOk="0">
                  <a:moveTo>
                    <a:pt x="60" y="1"/>
                  </a:moveTo>
                  <a:cubicBezTo>
                    <a:pt x="60" y="1"/>
                    <a:pt x="242" y="1020"/>
                    <a:pt x="1" y="1621"/>
                  </a:cubicBezTo>
                  <a:cubicBezTo>
                    <a:pt x="1" y="1621"/>
                    <a:pt x="27" y="2173"/>
                    <a:pt x="556" y="2223"/>
                  </a:cubicBezTo>
                  <a:cubicBezTo>
                    <a:pt x="556" y="2223"/>
                    <a:pt x="831" y="1667"/>
                    <a:pt x="920" y="1012"/>
                  </a:cubicBezTo>
                  <a:cubicBezTo>
                    <a:pt x="920" y="1012"/>
                    <a:pt x="467" y="365"/>
                    <a:pt x="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4" name="Google Shape;3774;p73"/>
            <p:cNvSpPr/>
            <p:nvPr/>
          </p:nvSpPr>
          <p:spPr>
            <a:xfrm>
              <a:off x="-1189894" y="1916824"/>
              <a:ext cx="102714" cy="124473"/>
            </a:xfrm>
            <a:custGeom>
              <a:avLst/>
              <a:gdLst/>
              <a:ahLst/>
              <a:cxnLst/>
              <a:rect l="l" t="t" r="r" b="b"/>
              <a:pathLst>
                <a:path w="1572" h="1905" extrusionOk="0">
                  <a:moveTo>
                    <a:pt x="60" y="0"/>
                  </a:moveTo>
                  <a:cubicBezTo>
                    <a:pt x="0" y="588"/>
                    <a:pt x="116" y="1316"/>
                    <a:pt x="116" y="1316"/>
                  </a:cubicBezTo>
                  <a:cubicBezTo>
                    <a:pt x="645" y="1713"/>
                    <a:pt x="1234" y="1905"/>
                    <a:pt x="1234" y="1905"/>
                  </a:cubicBezTo>
                  <a:cubicBezTo>
                    <a:pt x="1571" y="1494"/>
                    <a:pt x="1194" y="1088"/>
                    <a:pt x="1194" y="1088"/>
                  </a:cubicBezTo>
                  <a:cubicBezTo>
                    <a:pt x="596" y="837"/>
                    <a:pt x="60" y="0"/>
                    <a:pt x="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5" name="Google Shape;3775;p73"/>
            <p:cNvSpPr/>
            <p:nvPr/>
          </p:nvSpPr>
          <p:spPr>
            <a:xfrm>
              <a:off x="-951595" y="1088625"/>
              <a:ext cx="477570" cy="966901"/>
            </a:xfrm>
            <a:custGeom>
              <a:avLst/>
              <a:gdLst/>
              <a:ahLst/>
              <a:cxnLst/>
              <a:rect l="l" t="t" r="r" b="b"/>
              <a:pathLst>
                <a:path w="7309" h="14798" extrusionOk="0">
                  <a:moveTo>
                    <a:pt x="2861" y="1125"/>
                  </a:moveTo>
                  <a:cubicBezTo>
                    <a:pt x="3870" y="1125"/>
                    <a:pt x="4607" y="1902"/>
                    <a:pt x="4607" y="1902"/>
                  </a:cubicBezTo>
                  <a:cubicBezTo>
                    <a:pt x="5645" y="3085"/>
                    <a:pt x="5741" y="4329"/>
                    <a:pt x="5810" y="5235"/>
                  </a:cubicBezTo>
                  <a:cubicBezTo>
                    <a:pt x="5827" y="5473"/>
                    <a:pt x="5837" y="5840"/>
                    <a:pt x="5834" y="6323"/>
                  </a:cubicBezTo>
                  <a:lnTo>
                    <a:pt x="5834" y="6415"/>
                  </a:lnTo>
                  <a:lnTo>
                    <a:pt x="5860" y="6501"/>
                  </a:lnTo>
                  <a:cubicBezTo>
                    <a:pt x="6042" y="7050"/>
                    <a:pt x="6009" y="7417"/>
                    <a:pt x="5973" y="7589"/>
                  </a:cubicBezTo>
                  <a:lnTo>
                    <a:pt x="5917" y="7744"/>
                  </a:lnTo>
                  <a:cubicBezTo>
                    <a:pt x="5894" y="7811"/>
                    <a:pt x="5867" y="7880"/>
                    <a:pt x="5834" y="7953"/>
                  </a:cubicBezTo>
                  <a:lnTo>
                    <a:pt x="5794" y="8049"/>
                  </a:lnTo>
                  <a:lnTo>
                    <a:pt x="5790" y="8155"/>
                  </a:lnTo>
                  <a:cubicBezTo>
                    <a:pt x="5771" y="8654"/>
                    <a:pt x="5751" y="9107"/>
                    <a:pt x="5735" y="9424"/>
                  </a:cubicBezTo>
                  <a:cubicBezTo>
                    <a:pt x="5718" y="9735"/>
                    <a:pt x="5735" y="10119"/>
                    <a:pt x="5748" y="10525"/>
                  </a:cubicBezTo>
                  <a:cubicBezTo>
                    <a:pt x="5781" y="11385"/>
                    <a:pt x="5824" y="12562"/>
                    <a:pt x="5536" y="13045"/>
                  </a:cubicBezTo>
                  <a:cubicBezTo>
                    <a:pt x="5305" y="13426"/>
                    <a:pt x="4802" y="13673"/>
                    <a:pt x="4250" y="13673"/>
                  </a:cubicBezTo>
                  <a:cubicBezTo>
                    <a:pt x="3979" y="13673"/>
                    <a:pt x="3717" y="13611"/>
                    <a:pt x="3509" y="13498"/>
                  </a:cubicBezTo>
                  <a:cubicBezTo>
                    <a:pt x="3449" y="13452"/>
                    <a:pt x="2924" y="12946"/>
                    <a:pt x="2643" y="8915"/>
                  </a:cubicBezTo>
                  <a:lnTo>
                    <a:pt x="2629" y="8720"/>
                  </a:lnTo>
                  <a:lnTo>
                    <a:pt x="2623" y="8713"/>
                  </a:lnTo>
                  <a:lnTo>
                    <a:pt x="2623" y="8690"/>
                  </a:lnTo>
                  <a:lnTo>
                    <a:pt x="2626" y="8644"/>
                  </a:lnTo>
                  <a:lnTo>
                    <a:pt x="2620" y="8594"/>
                  </a:lnTo>
                  <a:lnTo>
                    <a:pt x="2524" y="8605"/>
                  </a:lnTo>
                  <a:lnTo>
                    <a:pt x="2471" y="8545"/>
                  </a:lnTo>
                  <a:lnTo>
                    <a:pt x="2451" y="8518"/>
                  </a:lnTo>
                  <a:lnTo>
                    <a:pt x="2405" y="8482"/>
                  </a:lnTo>
                  <a:cubicBezTo>
                    <a:pt x="2348" y="8432"/>
                    <a:pt x="1991" y="8052"/>
                    <a:pt x="1945" y="7100"/>
                  </a:cubicBezTo>
                  <a:cubicBezTo>
                    <a:pt x="1958" y="7001"/>
                    <a:pt x="1991" y="6696"/>
                    <a:pt x="2060" y="6293"/>
                  </a:cubicBezTo>
                  <a:lnTo>
                    <a:pt x="2091" y="6131"/>
                  </a:lnTo>
                  <a:lnTo>
                    <a:pt x="2025" y="5978"/>
                  </a:lnTo>
                  <a:cubicBezTo>
                    <a:pt x="1981" y="5870"/>
                    <a:pt x="1938" y="5774"/>
                    <a:pt x="1892" y="5688"/>
                  </a:cubicBezTo>
                  <a:cubicBezTo>
                    <a:pt x="1572" y="5049"/>
                    <a:pt x="1204" y="3918"/>
                    <a:pt x="1158" y="3075"/>
                  </a:cubicBezTo>
                  <a:cubicBezTo>
                    <a:pt x="1155" y="3006"/>
                    <a:pt x="1082" y="1372"/>
                    <a:pt x="2560" y="1148"/>
                  </a:cubicBezTo>
                  <a:cubicBezTo>
                    <a:pt x="2660" y="1134"/>
                    <a:pt x="2759" y="1125"/>
                    <a:pt x="2861" y="1125"/>
                  </a:cubicBezTo>
                  <a:close/>
                  <a:moveTo>
                    <a:pt x="2861" y="0"/>
                  </a:moveTo>
                  <a:cubicBezTo>
                    <a:pt x="2702" y="0"/>
                    <a:pt x="2547" y="10"/>
                    <a:pt x="2391" y="33"/>
                  </a:cubicBezTo>
                  <a:cubicBezTo>
                    <a:pt x="1555" y="162"/>
                    <a:pt x="894" y="602"/>
                    <a:pt x="473" y="1310"/>
                  </a:cubicBezTo>
                  <a:cubicBezTo>
                    <a:pt x="160" y="1839"/>
                    <a:pt x="1" y="2506"/>
                    <a:pt x="33" y="3138"/>
                  </a:cubicBezTo>
                  <a:cubicBezTo>
                    <a:pt x="90" y="4144"/>
                    <a:pt x="503" y="5436"/>
                    <a:pt x="887" y="6194"/>
                  </a:cubicBezTo>
                  <a:cubicBezTo>
                    <a:pt x="900" y="6217"/>
                    <a:pt x="910" y="6244"/>
                    <a:pt x="923" y="6270"/>
                  </a:cubicBezTo>
                  <a:cubicBezTo>
                    <a:pt x="850" y="6716"/>
                    <a:pt x="824" y="7020"/>
                    <a:pt x="821" y="7033"/>
                  </a:cubicBezTo>
                  <a:lnTo>
                    <a:pt x="818" y="7070"/>
                  </a:lnTo>
                  <a:lnTo>
                    <a:pt x="821" y="7106"/>
                  </a:lnTo>
                  <a:cubicBezTo>
                    <a:pt x="864" y="8277"/>
                    <a:pt x="1287" y="8922"/>
                    <a:pt x="1535" y="9203"/>
                  </a:cubicBezTo>
                  <a:cubicBezTo>
                    <a:pt x="1839" y="13336"/>
                    <a:pt x="2428" y="14196"/>
                    <a:pt x="2967" y="14484"/>
                  </a:cubicBezTo>
                  <a:cubicBezTo>
                    <a:pt x="3347" y="14688"/>
                    <a:pt x="3790" y="14798"/>
                    <a:pt x="4250" y="14798"/>
                  </a:cubicBezTo>
                  <a:cubicBezTo>
                    <a:pt x="5202" y="14798"/>
                    <a:pt x="6065" y="14348"/>
                    <a:pt x="6501" y="13627"/>
                  </a:cubicBezTo>
                  <a:cubicBezTo>
                    <a:pt x="6965" y="12857"/>
                    <a:pt x="6915" y="11596"/>
                    <a:pt x="6875" y="10482"/>
                  </a:cubicBezTo>
                  <a:cubicBezTo>
                    <a:pt x="6859" y="10102"/>
                    <a:pt x="6846" y="9742"/>
                    <a:pt x="6859" y="9481"/>
                  </a:cubicBezTo>
                  <a:cubicBezTo>
                    <a:pt x="6875" y="9183"/>
                    <a:pt x="6895" y="8763"/>
                    <a:pt x="6912" y="8300"/>
                  </a:cubicBezTo>
                  <a:cubicBezTo>
                    <a:pt x="6928" y="8257"/>
                    <a:pt x="6945" y="8217"/>
                    <a:pt x="6958" y="8178"/>
                  </a:cubicBezTo>
                  <a:cubicBezTo>
                    <a:pt x="7008" y="8075"/>
                    <a:pt x="7309" y="7378"/>
                    <a:pt x="6958" y="6240"/>
                  </a:cubicBezTo>
                  <a:cubicBezTo>
                    <a:pt x="6961" y="5771"/>
                    <a:pt x="6951" y="5403"/>
                    <a:pt x="6932" y="5148"/>
                  </a:cubicBezTo>
                  <a:cubicBezTo>
                    <a:pt x="6859" y="4206"/>
                    <a:pt x="6736" y="2625"/>
                    <a:pt x="5447" y="1151"/>
                  </a:cubicBezTo>
                  <a:cubicBezTo>
                    <a:pt x="5404" y="1105"/>
                    <a:pt x="4379" y="0"/>
                    <a:pt x="28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6" name="Google Shape;3776;p73"/>
            <p:cNvSpPr/>
            <p:nvPr/>
          </p:nvSpPr>
          <p:spPr>
            <a:xfrm>
              <a:off x="-915919" y="1125347"/>
              <a:ext cx="391975" cy="893394"/>
            </a:xfrm>
            <a:custGeom>
              <a:avLst/>
              <a:gdLst/>
              <a:ahLst/>
              <a:cxnLst/>
              <a:rect l="l" t="t" r="r" b="b"/>
              <a:pathLst>
                <a:path w="5999" h="13673" extrusionOk="0">
                  <a:moveTo>
                    <a:pt x="2316" y="1"/>
                  </a:moveTo>
                  <a:cubicBezTo>
                    <a:pt x="2190" y="1"/>
                    <a:pt x="2061" y="10"/>
                    <a:pt x="1928" y="30"/>
                  </a:cubicBezTo>
                  <a:cubicBezTo>
                    <a:pt x="437" y="255"/>
                    <a:pt x="0" y="1647"/>
                    <a:pt x="50" y="2547"/>
                  </a:cubicBezTo>
                  <a:cubicBezTo>
                    <a:pt x="99" y="3446"/>
                    <a:pt x="476" y="4650"/>
                    <a:pt x="844" y="5380"/>
                  </a:cubicBezTo>
                  <a:cubicBezTo>
                    <a:pt x="1214" y="6108"/>
                    <a:pt x="1445" y="7225"/>
                    <a:pt x="1502" y="7910"/>
                  </a:cubicBezTo>
                  <a:cubicBezTo>
                    <a:pt x="1558" y="8594"/>
                    <a:pt x="1760" y="12926"/>
                    <a:pt x="2685" y="13426"/>
                  </a:cubicBezTo>
                  <a:cubicBezTo>
                    <a:pt x="2996" y="13593"/>
                    <a:pt x="3351" y="13673"/>
                    <a:pt x="3707" y="13673"/>
                  </a:cubicBezTo>
                  <a:cubicBezTo>
                    <a:pt x="4415" y="13673"/>
                    <a:pt x="5123" y="13355"/>
                    <a:pt x="5473" y="12774"/>
                  </a:cubicBezTo>
                  <a:cubicBezTo>
                    <a:pt x="5998" y="11901"/>
                    <a:pt x="5701" y="9894"/>
                    <a:pt x="5751" y="8892"/>
                  </a:cubicBezTo>
                  <a:cubicBezTo>
                    <a:pt x="5800" y="7890"/>
                    <a:pt x="5896" y="5552"/>
                    <a:pt x="5824" y="4630"/>
                  </a:cubicBezTo>
                  <a:cubicBezTo>
                    <a:pt x="5754" y="3707"/>
                    <a:pt x="5645" y="2295"/>
                    <a:pt x="4484" y="969"/>
                  </a:cubicBezTo>
                  <a:cubicBezTo>
                    <a:pt x="4484" y="969"/>
                    <a:pt x="3601" y="1"/>
                    <a:pt x="23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7" name="Google Shape;3777;p73"/>
            <p:cNvSpPr/>
            <p:nvPr/>
          </p:nvSpPr>
          <p:spPr>
            <a:xfrm>
              <a:off x="-861293" y="1265765"/>
              <a:ext cx="354208" cy="405827"/>
            </a:xfrm>
            <a:custGeom>
              <a:avLst/>
              <a:gdLst/>
              <a:ahLst/>
              <a:cxnLst/>
              <a:rect l="l" t="t" r="r" b="b"/>
              <a:pathLst>
                <a:path w="5421" h="6211" extrusionOk="0">
                  <a:moveTo>
                    <a:pt x="1582" y="1"/>
                  </a:moveTo>
                  <a:cubicBezTo>
                    <a:pt x="301" y="1068"/>
                    <a:pt x="1" y="4372"/>
                    <a:pt x="1" y="4372"/>
                  </a:cubicBezTo>
                  <a:cubicBezTo>
                    <a:pt x="51" y="5728"/>
                    <a:pt x="669" y="6211"/>
                    <a:pt x="669" y="6211"/>
                  </a:cubicBezTo>
                  <a:cubicBezTo>
                    <a:pt x="686" y="4140"/>
                    <a:pt x="1925" y="1522"/>
                    <a:pt x="1925" y="1522"/>
                  </a:cubicBezTo>
                  <a:cubicBezTo>
                    <a:pt x="1925" y="1522"/>
                    <a:pt x="4167" y="3357"/>
                    <a:pt x="5070" y="5222"/>
                  </a:cubicBezTo>
                  <a:cubicBezTo>
                    <a:pt x="5070" y="5222"/>
                    <a:pt x="5420" y="4517"/>
                    <a:pt x="4885" y="3275"/>
                  </a:cubicBezTo>
                  <a:cubicBezTo>
                    <a:pt x="4885" y="3275"/>
                    <a:pt x="3198" y="418"/>
                    <a:pt x="1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8" name="Google Shape;3778;p73"/>
            <p:cNvSpPr/>
            <p:nvPr/>
          </p:nvSpPr>
          <p:spPr>
            <a:xfrm>
              <a:off x="-817646" y="1585544"/>
              <a:ext cx="91019" cy="138325"/>
            </a:xfrm>
            <a:custGeom>
              <a:avLst/>
              <a:gdLst/>
              <a:ahLst/>
              <a:cxnLst/>
              <a:rect l="l" t="t" r="r" b="b"/>
              <a:pathLst>
                <a:path w="1393" h="2117" extrusionOk="0">
                  <a:moveTo>
                    <a:pt x="143" y="0"/>
                  </a:moveTo>
                  <a:cubicBezTo>
                    <a:pt x="10" y="530"/>
                    <a:pt x="1" y="1317"/>
                    <a:pt x="1" y="1317"/>
                  </a:cubicBezTo>
                  <a:cubicBezTo>
                    <a:pt x="441" y="1809"/>
                    <a:pt x="983" y="2117"/>
                    <a:pt x="983" y="2117"/>
                  </a:cubicBezTo>
                  <a:cubicBezTo>
                    <a:pt x="1393" y="1780"/>
                    <a:pt x="1106" y="1307"/>
                    <a:pt x="1106" y="1307"/>
                  </a:cubicBezTo>
                  <a:cubicBezTo>
                    <a:pt x="566" y="943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9" name="Google Shape;3779;p73"/>
            <p:cNvSpPr/>
            <p:nvPr/>
          </p:nvSpPr>
          <p:spPr>
            <a:xfrm>
              <a:off x="-602216" y="1533076"/>
              <a:ext cx="72266" cy="146362"/>
            </a:xfrm>
            <a:custGeom>
              <a:avLst/>
              <a:gdLst/>
              <a:ahLst/>
              <a:cxnLst/>
              <a:rect l="l" t="t" r="r" b="b"/>
              <a:pathLst>
                <a:path w="1106" h="2240" extrusionOk="0">
                  <a:moveTo>
                    <a:pt x="411" y="0"/>
                  </a:moveTo>
                  <a:cubicBezTo>
                    <a:pt x="411" y="0"/>
                    <a:pt x="437" y="995"/>
                    <a:pt x="83" y="1537"/>
                  </a:cubicBezTo>
                  <a:cubicBezTo>
                    <a:pt x="83" y="1537"/>
                    <a:pt x="1" y="2087"/>
                    <a:pt x="507" y="2239"/>
                  </a:cubicBezTo>
                  <a:cubicBezTo>
                    <a:pt x="507" y="2239"/>
                    <a:pt x="887" y="1746"/>
                    <a:pt x="1105" y="1121"/>
                  </a:cubicBezTo>
                  <a:cubicBezTo>
                    <a:pt x="1105" y="1121"/>
                    <a:pt x="791" y="457"/>
                    <a:pt x="4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3" name="Google Shape;3746;p73">
            <a:extLst>
              <a:ext uri="{FF2B5EF4-FFF2-40B4-BE49-F238E27FC236}">
                <a16:creationId xmlns:a16="http://schemas.microsoft.com/office/drawing/2014/main" id="{FD9ACF3F-6E46-4EAA-A8E9-689679731C95}"/>
              </a:ext>
            </a:extLst>
          </p:cNvPr>
          <p:cNvSpPr txBox="1">
            <a:spLocks/>
          </p:cNvSpPr>
          <p:nvPr/>
        </p:nvSpPr>
        <p:spPr>
          <a:xfrm>
            <a:off x="3206920" y="4142825"/>
            <a:ext cx="7143794" cy="1934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Char char="●"/>
              <a:defRPr sz="1800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■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●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Char char="○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idact Gothic"/>
              <a:buChar char="■"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spcAft>
                <a:spcPts val="2133"/>
              </a:spcAft>
              <a:buFont typeface="Didact Gothic"/>
              <a:buNone/>
            </a:pPr>
            <a:r>
              <a:rPr lang="vi-VN" sz="4000" b="1" kern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4000" b="1" kern="0">
                <a:latin typeface="Calibri" panose="020F0502020204030204" pitchFamily="34" charset="0"/>
                <a:cs typeface="Calibri" panose="020F0502020204030204" pitchFamily="34" charset="0"/>
              </a:rPr>
              <a:t>Chuẩn bị bài Luyện tập.</a:t>
            </a:r>
            <a:endParaRPr lang="vi-VN" sz="4000" b="1" ker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27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6" name="Google Shape;586;p27"/>
          <p:cNvSpPr txBox="1">
            <a:spLocks noGrp="1"/>
          </p:cNvSpPr>
          <p:nvPr>
            <p:ph type="ctrTitle"/>
          </p:nvPr>
        </p:nvSpPr>
        <p:spPr>
          <a:xfrm rot="-182">
            <a:off x="2802068" y="3789150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8800" dirty="0" err="1">
                <a:ln w="31750">
                  <a:solidFill>
                    <a:schemeClr val="accent1"/>
                  </a:solidFill>
                </a:ln>
                <a:solidFill>
                  <a:schemeClr val="lt1"/>
                </a:solidFill>
                <a:latin typeface="+mj-lt"/>
              </a:rPr>
              <a:t>Khởi</a:t>
            </a:r>
            <a:r>
              <a:rPr lang="en-US" sz="8800" dirty="0">
                <a:ln w="31750">
                  <a:solidFill>
                    <a:schemeClr val="accent1"/>
                  </a:solidFill>
                </a:ln>
                <a:solidFill>
                  <a:schemeClr val="lt1"/>
                </a:solidFill>
                <a:latin typeface="+mj-lt"/>
              </a:rPr>
              <a:t> </a:t>
            </a:r>
            <a:r>
              <a:rPr lang="en-US" sz="8800" dirty="0" err="1">
                <a:ln w="31750">
                  <a:solidFill>
                    <a:schemeClr val="accent1"/>
                  </a:solidFill>
                </a:ln>
                <a:solidFill>
                  <a:schemeClr val="lt1"/>
                </a:solidFill>
                <a:latin typeface="+mj-lt"/>
              </a:rPr>
              <a:t>động</a:t>
            </a:r>
            <a:endParaRPr sz="8800" dirty="0">
              <a:ln w="31750">
                <a:solidFill>
                  <a:schemeClr val="accent1"/>
                </a:solidFill>
              </a:ln>
              <a:solidFill>
                <a:schemeClr val="lt1"/>
              </a:solidFill>
              <a:latin typeface="+mj-lt"/>
            </a:endParaRPr>
          </a:p>
        </p:txBody>
      </p:sp>
      <p:grpSp>
        <p:nvGrpSpPr>
          <p:cNvPr id="588" name="Google Shape;588;p27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89" name="Google Shape;589;p27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7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7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7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7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7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7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7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7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7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7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7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7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2" name="Google Shape;602;p27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603" name="Google Shape;603;p27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7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7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27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27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7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7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7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11" name="Google Shape;611;p27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612" name="Google Shape;612;p27"/>
          <p:cNvGrpSpPr/>
          <p:nvPr/>
        </p:nvGrpSpPr>
        <p:grpSpPr>
          <a:xfrm>
            <a:off x="2723164" y="2482321"/>
            <a:ext cx="1138248" cy="972827"/>
            <a:chOff x="1327725" y="574025"/>
            <a:chExt cx="2215064" cy="1893151"/>
          </a:xfrm>
        </p:grpSpPr>
        <p:sp>
          <p:nvSpPr>
            <p:cNvPr id="613" name="Google Shape;613;p27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7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7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7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7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7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7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7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7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7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7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7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7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7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7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56" name="Google Shape;656;p27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57" name="Google Shape;657;p27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58" name="Google Shape;658;p27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9" name="Google Shape;659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2" name="Google Shape;662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5" name="Google Shape;665;p27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6" name="Google Shape;666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1" name="Google Shape;671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2" name="Google Shape;672;p27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73" name="Google Shape;673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4" name="Google Shape;674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5" name="Google Shape;675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6" name="Google Shape;676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7" name="Google Shape;677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79" name="Google Shape;679;p27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80" name="Google Shape;680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1" name="Google Shape;681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2" name="Google Shape;682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86" name="Google Shape;686;p27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87" name="Google Shape;687;p27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chemeClr val="dk1">
                    <a:alpha val="15109"/>
                  </a:scheme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93" name="Google Shape;693;p27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94" name="Google Shape;694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Google Shape;695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Google Shape;696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Google Shape;698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0" name="Google Shape;700;p27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701" name="Google Shape;701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07" name="Google Shape;707;p27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708" name="Google Shape;708;p27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27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27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27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7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27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3" name="Google Shape;332;p20">
            <a:extLst>
              <a:ext uri="{FF2B5EF4-FFF2-40B4-BE49-F238E27FC236}">
                <a16:creationId xmlns:a16="http://schemas.microsoft.com/office/drawing/2014/main" id="{5F7B0296-B933-4E9F-9420-9B417D14716D}"/>
              </a:ext>
            </a:extLst>
          </p:cNvPr>
          <p:cNvGrpSpPr/>
          <p:nvPr/>
        </p:nvGrpSpPr>
        <p:grpSpPr>
          <a:xfrm>
            <a:off x="10583654" y="4709919"/>
            <a:ext cx="1588230" cy="2022995"/>
            <a:chOff x="6557130" y="2325091"/>
            <a:chExt cx="1834071" cy="2711639"/>
          </a:xfrm>
        </p:grpSpPr>
        <p:sp>
          <p:nvSpPr>
            <p:cNvPr id="134" name="Google Shape;333;p20">
              <a:extLst>
                <a:ext uri="{FF2B5EF4-FFF2-40B4-BE49-F238E27FC236}">
                  <a16:creationId xmlns:a16="http://schemas.microsoft.com/office/drawing/2014/main" id="{5BB601C8-52DD-4F5A-B226-44B8C6EF93FD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334;p20">
              <a:extLst>
                <a:ext uri="{FF2B5EF4-FFF2-40B4-BE49-F238E27FC236}">
                  <a16:creationId xmlns:a16="http://schemas.microsoft.com/office/drawing/2014/main" id="{91C79D74-6A80-4EF4-B417-336E35215B3F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335;p20">
              <a:extLst>
                <a:ext uri="{FF2B5EF4-FFF2-40B4-BE49-F238E27FC236}">
                  <a16:creationId xmlns:a16="http://schemas.microsoft.com/office/drawing/2014/main" id="{F7649EE0-0392-4100-855F-A67C10387F42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336;p20">
              <a:extLst>
                <a:ext uri="{FF2B5EF4-FFF2-40B4-BE49-F238E27FC236}">
                  <a16:creationId xmlns:a16="http://schemas.microsoft.com/office/drawing/2014/main" id="{DF83F375-6F88-4A68-B016-B983373975C7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337;p20">
              <a:extLst>
                <a:ext uri="{FF2B5EF4-FFF2-40B4-BE49-F238E27FC236}">
                  <a16:creationId xmlns:a16="http://schemas.microsoft.com/office/drawing/2014/main" id="{CACAFA59-4756-44B4-BF81-C98602A3F22E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338;p20">
              <a:extLst>
                <a:ext uri="{FF2B5EF4-FFF2-40B4-BE49-F238E27FC236}">
                  <a16:creationId xmlns:a16="http://schemas.microsoft.com/office/drawing/2014/main" id="{548E4F78-CFEE-457C-A5B2-53F3FDF0F402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339;p20">
              <a:extLst>
                <a:ext uri="{FF2B5EF4-FFF2-40B4-BE49-F238E27FC236}">
                  <a16:creationId xmlns:a16="http://schemas.microsoft.com/office/drawing/2014/main" id="{C80091EA-CBEE-4F77-B363-C2127B5E9A9E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340;p20">
              <a:extLst>
                <a:ext uri="{FF2B5EF4-FFF2-40B4-BE49-F238E27FC236}">
                  <a16:creationId xmlns:a16="http://schemas.microsoft.com/office/drawing/2014/main" id="{86C41325-B547-4E79-9778-04C07A313759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341;p20">
              <a:extLst>
                <a:ext uri="{FF2B5EF4-FFF2-40B4-BE49-F238E27FC236}">
                  <a16:creationId xmlns:a16="http://schemas.microsoft.com/office/drawing/2014/main" id="{99C1EBB0-8528-4949-AEFA-AB0D5B974C74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342;p20">
              <a:extLst>
                <a:ext uri="{FF2B5EF4-FFF2-40B4-BE49-F238E27FC236}">
                  <a16:creationId xmlns:a16="http://schemas.microsoft.com/office/drawing/2014/main" id="{9BA28EAE-FDAA-4F31-B873-6652AB8F7E59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343;p20">
              <a:extLst>
                <a:ext uri="{FF2B5EF4-FFF2-40B4-BE49-F238E27FC236}">
                  <a16:creationId xmlns:a16="http://schemas.microsoft.com/office/drawing/2014/main" id="{204F9FFB-8FF7-4F3F-87A8-151C7244003B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344;p20">
              <a:extLst>
                <a:ext uri="{FF2B5EF4-FFF2-40B4-BE49-F238E27FC236}">
                  <a16:creationId xmlns:a16="http://schemas.microsoft.com/office/drawing/2014/main" id="{28546C06-C02A-42D0-9A40-393B02712FBA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345;p20">
              <a:extLst>
                <a:ext uri="{FF2B5EF4-FFF2-40B4-BE49-F238E27FC236}">
                  <a16:creationId xmlns:a16="http://schemas.microsoft.com/office/drawing/2014/main" id="{802980C6-45AE-4D70-AB9F-7056A7AA9811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346;p20">
              <a:extLst>
                <a:ext uri="{FF2B5EF4-FFF2-40B4-BE49-F238E27FC236}">
                  <a16:creationId xmlns:a16="http://schemas.microsoft.com/office/drawing/2014/main" id="{9971C7F7-BC59-4569-B485-6918C1364811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347;p20">
              <a:extLst>
                <a:ext uri="{FF2B5EF4-FFF2-40B4-BE49-F238E27FC236}">
                  <a16:creationId xmlns:a16="http://schemas.microsoft.com/office/drawing/2014/main" id="{CB551582-E5BB-4442-BE7E-C64D1425C1E5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348;p20">
              <a:extLst>
                <a:ext uri="{FF2B5EF4-FFF2-40B4-BE49-F238E27FC236}">
                  <a16:creationId xmlns:a16="http://schemas.microsoft.com/office/drawing/2014/main" id="{CD246768-6FC4-4C68-BDDE-BAC888D74D6C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349;p20">
              <a:extLst>
                <a:ext uri="{FF2B5EF4-FFF2-40B4-BE49-F238E27FC236}">
                  <a16:creationId xmlns:a16="http://schemas.microsoft.com/office/drawing/2014/main" id="{6760AC59-D8FC-48D5-9970-28FE8570917C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350;p20">
              <a:extLst>
                <a:ext uri="{FF2B5EF4-FFF2-40B4-BE49-F238E27FC236}">
                  <a16:creationId xmlns:a16="http://schemas.microsoft.com/office/drawing/2014/main" id="{5A7CCFCE-3A51-4786-946B-5FE9AFAF582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351;p20">
              <a:extLst>
                <a:ext uri="{FF2B5EF4-FFF2-40B4-BE49-F238E27FC236}">
                  <a16:creationId xmlns:a16="http://schemas.microsoft.com/office/drawing/2014/main" id="{728937EA-715F-4CF5-A95B-31049CAD07C0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352;p20">
              <a:extLst>
                <a:ext uri="{FF2B5EF4-FFF2-40B4-BE49-F238E27FC236}">
                  <a16:creationId xmlns:a16="http://schemas.microsoft.com/office/drawing/2014/main" id="{B274B885-8011-4766-A79C-AF60350E95BD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353;p20">
              <a:extLst>
                <a:ext uri="{FF2B5EF4-FFF2-40B4-BE49-F238E27FC236}">
                  <a16:creationId xmlns:a16="http://schemas.microsoft.com/office/drawing/2014/main" id="{6BCEF7D8-3FB1-4E48-907B-A93CE7C29C66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354;p20">
              <a:extLst>
                <a:ext uri="{FF2B5EF4-FFF2-40B4-BE49-F238E27FC236}">
                  <a16:creationId xmlns:a16="http://schemas.microsoft.com/office/drawing/2014/main" id="{E8C3D6A8-C512-492E-8CA2-87220F4EE1BB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355;p20">
              <a:extLst>
                <a:ext uri="{FF2B5EF4-FFF2-40B4-BE49-F238E27FC236}">
                  <a16:creationId xmlns:a16="http://schemas.microsoft.com/office/drawing/2014/main" id="{F405AAD1-17DF-494F-B772-145DFE9E16E4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356;p20">
              <a:extLst>
                <a:ext uri="{FF2B5EF4-FFF2-40B4-BE49-F238E27FC236}">
                  <a16:creationId xmlns:a16="http://schemas.microsoft.com/office/drawing/2014/main" id="{0182BAAC-3518-408E-89ED-4C116BEA6165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357;p20">
              <a:extLst>
                <a:ext uri="{FF2B5EF4-FFF2-40B4-BE49-F238E27FC236}">
                  <a16:creationId xmlns:a16="http://schemas.microsoft.com/office/drawing/2014/main" id="{2DA05E94-2D45-4586-AC6D-3C205F57F6BB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358;p20">
              <a:extLst>
                <a:ext uri="{FF2B5EF4-FFF2-40B4-BE49-F238E27FC236}">
                  <a16:creationId xmlns:a16="http://schemas.microsoft.com/office/drawing/2014/main" id="{CBAC2439-EFA6-4874-AE80-211D06B7393E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359;p20">
              <a:extLst>
                <a:ext uri="{FF2B5EF4-FFF2-40B4-BE49-F238E27FC236}">
                  <a16:creationId xmlns:a16="http://schemas.microsoft.com/office/drawing/2014/main" id="{BDE0A5C0-45A2-4F56-85C1-2A2DC967FFA0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360;p20">
              <a:extLst>
                <a:ext uri="{FF2B5EF4-FFF2-40B4-BE49-F238E27FC236}">
                  <a16:creationId xmlns:a16="http://schemas.microsoft.com/office/drawing/2014/main" id="{80990F35-D73C-468B-A324-4199436ECE3F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361;p20">
              <a:extLst>
                <a:ext uri="{FF2B5EF4-FFF2-40B4-BE49-F238E27FC236}">
                  <a16:creationId xmlns:a16="http://schemas.microsoft.com/office/drawing/2014/main" id="{8A887E30-19D2-47EE-820A-46B9337E00AC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362;p20">
              <a:extLst>
                <a:ext uri="{FF2B5EF4-FFF2-40B4-BE49-F238E27FC236}">
                  <a16:creationId xmlns:a16="http://schemas.microsoft.com/office/drawing/2014/main" id="{D28F582B-F11B-465E-8A29-24C674DB08AA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363;p20">
              <a:extLst>
                <a:ext uri="{FF2B5EF4-FFF2-40B4-BE49-F238E27FC236}">
                  <a16:creationId xmlns:a16="http://schemas.microsoft.com/office/drawing/2014/main" id="{EDDD988F-365C-4FB3-9FA9-50E3D0519065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364;p20">
              <a:extLst>
                <a:ext uri="{FF2B5EF4-FFF2-40B4-BE49-F238E27FC236}">
                  <a16:creationId xmlns:a16="http://schemas.microsoft.com/office/drawing/2014/main" id="{C3DF216C-5226-46FA-9509-F6768E8223DA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365;p20">
              <a:extLst>
                <a:ext uri="{FF2B5EF4-FFF2-40B4-BE49-F238E27FC236}">
                  <a16:creationId xmlns:a16="http://schemas.microsoft.com/office/drawing/2014/main" id="{CA6A0D59-9E3F-4276-83D5-61F00C5C2067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366;p20">
              <a:extLst>
                <a:ext uri="{FF2B5EF4-FFF2-40B4-BE49-F238E27FC236}">
                  <a16:creationId xmlns:a16="http://schemas.microsoft.com/office/drawing/2014/main" id="{7F8DA333-367A-4312-9F15-E74AA55A9002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367;p20">
              <a:extLst>
                <a:ext uri="{FF2B5EF4-FFF2-40B4-BE49-F238E27FC236}">
                  <a16:creationId xmlns:a16="http://schemas.microsoft.com/office/drawing/2014/main" id="{C8B9CF14-3E2D-42C5-BC20-D3AF043FACC1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368;p20">
              <a:extLst>
                <a:ext uri="{FF2B5EF4-FFF2-40B4-BE49-F238E27FC236}">
                  <a16:creationId xmlns:a16="http://schemas.microsoft.com/office/drawing/2014/main" id="{4AC7900D-367D-4DBC-B6ED-87914FA3900A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369;p20">
              <a:extLst>
                <a:ext uri="{FF2B5EF4-FFF2-40B4-BE49-F238E27FC236}">
                  <a16:creationId xmlns:a16="http://schemas.microsoft.com/office/drawing/2014/main" id="{63BB6E34-86D9-48BE-B402-845EE9DEDA93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370;p20">
              <a:extLst>
                <a:ext uri="{FF2B5EF4-FFF2-40B4-BE49-F238E27FC236}">
                  <a16:creationId xmlns:a16="http://schemas.microsoft.com/office/drawing/2014/main" id="{162CEF03-4B1B-4C1B-A61E-85E563811538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371;p20">
              <a:extLst>
                <a:ext uri="{FF2B5EF4-FFF2-40B4-BE49-F238E27FC236}">
                  <a16:creationId xmlns:a16="http://schemas.microsoft.com/office/drawing/2014/main" id="{F3AAEEB6-80CD-4ECE-91A5-9ED84AFF726E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372;p20">
              <a:extLst>
                <a:ext uri="{FF2B5EF4-FFF2-40B4-BE49-F238E27FC236}">
                  <a16:creationId xmlns:a16="http://schemas.microsoft.com/office/drawing/2014/main" id="{2EDEB23B-9C93-402A-A050-CFC06BD4AFD3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373;p20">
              <a:extLst>
                <a:ext uri="{FF2B5EF4-FFF2-40B4-BE49-F238E27FC236}">
                  <a16:creationId xmlns:a16="http://schemas.microsoft.com/office/drawing/2014/main" id="{9AA2BAEE-BF38-4710-B84C-830C616379C8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374;p20">
              <a:extLst>
                <a:ext uri="{FF2B5EF4-FFF2-40B4-BE49-F238E27FC236}">
                  <a16:creationId xmlns:a16="http://schemas.microsoft.com/office/drawing/2014/main" id="{546CF74B-AD4C-43F2-A9D3-1BA481A93460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375;p20">
              <a:extLst>
                <a:ext uri="{FF2B5EF4-FFF2-40B4-BE49-F238E27FC236}">
                  <a16:creationId xmlns:a16="http://schemas.microsoft.com/office/drawing/2014/main" id="{ACA775C0-3663-4B5D-AF6C-428DBF1E7679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376;p20">
              <a:extLst>
                <a:ext uri="{FF2B5EF4-FFF2-40B4-BE49-F238E27FC236}">
                  <a16:creationId xmlns:a16="http://schemas.microsoft.com/office/drawing/2014/main" id="{67439165-F0D8-471A-BBE2-685150DEFEB6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377;p20">
              <a:extLst>
                <a:ext uri="{FF2B5EF4-FFF2-40B4-BE49-F238E27FC236}">
                  <a16:creationId xmlns:a16="http://schemas.microsoft.com/office/drawing/2014/main" id="{6C538FFC-566B-4BEF-A233-A747A5AF84F1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378;p20">
              <a:extLst>
                <a:ext uri="{FF2B5EF4-FFF2-40B4-BE49-F238E27FC236}">
                  <a16:creationId xmlns:a16="http://schemas.microsoft.com/office/drawing/2014/main" id="{B775E0C8-AA18-4E5B-BC3D-735BBDCC5DD9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379;p20">
              <a:extLst>
                <a:ext uri="{FF2B5EF4-FFF2-40B4-BE49-F238E27FC236}">
                  <a16:creationId xmlns:a16="http://schemas.microsoft.com/office/drawing/2014/main" id="{2FB72837-E54D-48A3-9D4B-DE622CA3C9BC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380;p20">
              <a:extLst>
                <a:ext uri="{FF2B5EF4-FFF2-40B4-BE49-F238E27FC236}">
                  <a16:creationId xmlns:a16="http://schemas.microsoft.com/office/drawing/2014/main" id="{4C7FD464-A29C-48B7-8384-7B8FC9664D00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381;p20">
              <a:extLst>
                <a:ext uri="{FF2B5EF4-FFF2-40B4-BE49-F238E27FC236}">
                  <a16:creationId xmlns:a16="http://schemas.microsoft.com/office/drawing/2014/main" id="{CAA86129-98E5-4690-A308-06A3A09FD1AE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382;p20">
              <a:extLst>
                <a:ext uri="{FF2B5EF4-FFF2-40B4-BE49-F238E27FC236}">
                  <a16:creationId xmlns:a16="http://schemas.microsoft.com/office/drawing/2014/main" id="{5E592883-DBB5-4BE1-814D-8A3507BDABEF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383;p20">
              <a:extLst>
                <a:ext uri="{FF2B5EF4-FFF2-40B4-BE49-F238E27FC236}">
                  <a16:creationId xmlns:a16="http://schemas.microsoft.com/office/drawing/2014/main" id="{FD9E1116-4AE3-438D-85CB-2F0A4D6A7218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384;p20">
              <a:extLst>
                <a:ext uri="{FF2B5EF4-FFF2-40B4-BE49-F238E27FC236}">
                  <a16:creationId xmlns:a16="http://schemas.microsoft.com/office/drawing/2014/main" id="{9BC6CABB-C1FB-4BAA-BEEA-D3DEE7439BD9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385;p20">
              <a:extLst>
                <a:ext uri="{FF2B5EF4-FFF2-40B4-BE49-F238E27FC236}">
                  <a16:creationId xmlns:a16="http://schemas.microsoft.com/office/drawing/2014/main" id="{5A9D7D02-3D50-4BAB-B979-DBF1F755E8CC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386;p20">
              <a:extLst>
                <a:ext uri="{FF2B5EF4-FFF2-40B4-BE49-F238E27FC236}">
                  <a16:creationId xmlns:a16="http://schemas.microsoft.com/office/drawing/2014/main" id="{4F4E8DB6-A061-4EEB-9232-633B91233929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387;p20">
              <a:extLst>
                <a:ext uri="{FF2B5EF4-FFF2-40B4-BE49-F238E27FC236}">
                  <a16:creationId xmlns:a16="http://schemas.microsoft.com/office/drawing/2014/main" id="{E22BFEF9-1FED-4B82-AD3C-2A801F8A1CF3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388;p20">
              <a:extLst>
                <a:ext uri="{FF2B5EF4-FFF2-40B4-BE49-F238E27FC236}">
                  <a16:creationId xmlns:a16="http://schemas.microsoft.com/office/drawing/2014/main" id="{BD1B167B-3F42-487C-AA49-A613960237F4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389;p20">
              <a:extLst>
                <a:ext uri="{FF2B5EF4-FFF2-40B4-BE49-F238E27FC236}">
                  <a16:creationId xmlns:a16="http://schemas.microsoft.com/office/drawing/2014/main" id="{7D54B724-34B1-4EBC-A3ED-A37424F113BB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390;p20">
              <a:extLst>
                <a:ext uri="{FF2B5EF4-FFF2-40B4-BE49-F238E27FC236}">
                  <a16:creationId xmlns:a16="http://schemas.microsoft.com/office/drawing/2014/main" id="{096448F0-ADDF-4F10-A38B-D8855568A320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391;p20">
              <a:extLst>
                <a:ext uri="{FF2B5EF4-FFF2-40B4-BE49-F238E27FC236}">
                  <a16:creationId xmlns:a16="http://schemas.microsoft.com/office/drawing/2014/main" id="{6784CE1C-E21B-45E2-B9AF-EF646FE1E9A9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392;p20">
              <a:extLst>
                <a:ext uri="{FF2B5EF4-FFF2-40B4-BE49-F238E27FC236}">
                  <a16:creationId xmlns:a16="http://schemas.microsoft.com/office/drawing/2014/main" id="{4F640174-73D6-46E5-A983-C54474977E2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393;p20">
              <a:extLst>
                <a:ext uri="{FF2B5EF4-FFF2-40B4-BE49-F238E27FC236}">
                  <a16:creationId xmlns:a16="http://schemas.microsoft.com/office/drawing/2014/main" id="{1E570748-A597-4A84-B508-10D3DAFB03B0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394;p20">
              <a:extLst>
                <a:ext uri="{FF2B5EF4-FFF2-40B4-BE49-F238E27FC236}">
                  <a16:creationId xmlns:a16="http://schemas.microsoft.com/office/drawing/2014/main" id="{EFFA854F-8C00-4C0B-A496-884CA2F3439D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395;p20">
              <a:extLst>
                <a:ext uri="{FF2B5EF4-FFF2-40B4-BE49-F238E27FC236}">
                  <a16:creationId xmlns:a16="http://schemas.microsoft.com/office/drawing/2014/main" id="{9EBF1ACA-DC50-4CFF-99AC-385D35A8E46A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396;p20">
              <a:extLst>
                <a:ext uri="{FF2B5EF4-FFF2-40B4-BE49-F238E27FC236}">
                  <a16:creationId xmlns:a16="http://schemas.microsoft.com/office/drawing/2014/main" id="{489FE548-1552-4071-B4E2-0B128F832C22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5" grpId="0" animBg="1"/>
      <p:bldP spid="58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ubtitle 6">
            <a:extLst>
              <a:ext uri="{FF2B5EF4-FFF2-40B4-BE49-F238E27FC236}">
                <a16:creationId xmlns:a16="http://schemas.microsoft.com/office/drawing/2014/main" id="{8970E166-AA79-43F6-8326-213205F46C82}"/>
              </a:ext>
            </a:extLst>
          </p:cNvPr>
          <p:cNvSpPr txBox="1">
            <a:spLocks/>
          </p:cNvSpPr>
          <p:nvPr/>
        </p:nvSpPr>
        <p:spPr>
          <a:xfrm flipH="1">
            <a:off x="8949543" y="5874686"/>
            <a:ext cx="1526608" cy="694340"/>
          </a:xfrm>
          <a:prstGeom prst="roundRect">
            <a:avLst>
              <a:gd name="adj" fmla="val 23609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8 d</a:t>
            </a:r>
            <a:r>
              <a:rPr lang="en-US" sz="3200" b="1" kern="120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3200" b="1" kern="1200" baseline="3000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3 </a:t>
            </a:r>
            <a:r>
              <a:rPr lang="en-US" sz="3200" b="1" kern="1200">
                <a:solidFill>
                  <a:schemeClr val="bg2">
                    <a:lumMod val="40000"/>
                    <a:lumOff val="60000"/>
                  </a:schemeClr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sp>
        <p:nvSpPr>
          <p:cNvPr id="528" name="Subtitle 6">
            <a:extLst>
              <a:ext uri="{FF2B5EF4-FFF2-40B4-BE49-F238E27FC236}">
                <a16:creationId xmlns:a16="http://schemas.microsoft.com/office/drawing/2014/main" id="{59C66AE1-9F20-40B9-B75B-34812413771B}"/>
              </a:ext>
            </a:extLst>
          </p:cNvPr>
          <p:cNvSpPr txBox="1">
            <a:spLocks/>
          </p:cNvSpPr>
          <p:nvPr/>
        </p:nvSpPr>
        <p:spPr>
          <a:xfrm flipH="1">
            <a:off x="8672573" y="4431975"/>
            <a:ext cx="1981200" cy="725362"/>
          </a:xfrm>
          <a:prstGeom prst="roundRect">
            <a:avLst>
              <a:gd name="adj" fmla="val 23609"/>
            </a:avLst>
          </a:prstGeom>
          <a:solidFill>
            <a:srgbClr val="F5AC6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2700 c</a:t>
            </a:r>
            <a:r>
              <a:rPr lang="en-US" sz="3200" b="1" kern="120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3200" b="1" kern="1200" baseline="30000">
                <a:solidFill>
                  <a:schemeClr val="accent1">
                    <a:lumMod val="50000"/>
                  </a:schemeClr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sp>
        <p:nvSpPr>
          <p:cNvPr id="525" name="Subtitle 6">
            <a:extLst>
              <a:ext uri="{FF2B5EF4-FFF2-40B4-BE49-F238E27FC236}">
                <a16:creationId xmlns:a16="http://schemas.microsoft.com/office/drawing/2014/main" id="{EBE27C32-9D69-443D-9E99-27324A3177C6}"/>
              </a:ext>
            </a:extLst>
          </p:cNvPr>
          <p:cNvSpPr txBox="1">
            <a:spLocks/>
          </p:cNvSpPr>
          <p:nvPr/>
        </p:nvSpPr>
        <p:spPr>
          <a:xfrm flipH="1">
            <a:off x="8967625" y="3351932"/>
            <a:ext cx="1734086" cy="691547"/>
          </a:xfrm>
          <a:prstGeom prst="roundRect">
            <a:avLst>
              <a:gd name="adj" fmla="val 2360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>
                <a:solidFill>
                  <a:srgbClr val="663300"/>
                </a:solidFill>
                <a:latin typeface="Calibri"/>
                <a:ea typeface="+mn-ea"/>
                <a:cs typeface="+mn-cs"/>
              </a:rPr>
              <a:t>800 c</a:t>
            </a:r>
            <a:r>
              <a:rPr lang="en-US" sz="3200" b="1" kern="1200">
                <a:solidFill>
                  <a:srgbClr val="663300"/>
                </a:solidFill>
                <a:latin typeface="Calibri"/>
                <a:ea typeface="+mn-ea"/>
                <a:cs typeface="+mn-cs"/>
              </a:rPr>
              <a:t>m</a:t>
            </a:r>
            <a:r>
              <a:rPr lang="en-US" sz="3200" b="1" kern="1200" baseline="30000">
                <a:solidFill>
                  <a:srgbClr val="663300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2" name="Subtitle 6">
                <a:extLst>
                  <a:ext uri="{FF2B5EF4-FFF2-40B4-BE49-F238E27FC236}">
                    <a16:creationId xmlns:a16="http://schemas.microsoft.com/office/drawing/2014/main" id="{FC5489C9-D831-4879-824E-6E78A014A489}"/>
                  </a:ext>
                </a:extLst>
              </p:cNvPr>
              <p:cNvSpPr txBox="1">
                <a:spLocks/>
              </p:cNvSpPr>
              <p:nvPr/>
            </p:nvSpPr>
            <p:spPr>
              <a:xfrm flipH="1">
                <a:off x="2209799" y="5552830"/>
                <a:ext cx="1981200" cy="1105610"/>
              </a:xfrm>
              <a:prstGeom prst="roundRect">
                <a:avLst>
                  <a:gd name="adj" fmla="val 23609"/>
                </a:avLst>
              </a:prstGeom>
              <a:solidFill>
                <a:srgbClr val="F26C21"/>
              </a:solidFill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429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1pPr>
                <a:lvl2pPr marL="914400" marR="0" lvl="1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2pPr>
                <a:lvl3pPr marL="1371600" marR="0" lvl="2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3pPr>
                <a:lvl4pPr marL="1828800" marR="0" lvl="3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4pPr>
                <a:lvl5pPr marL="2286000" marR="0" lvl="4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5pPr>
                <a:lvl6pPr marL="2743200" marR="0" lvl="5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6pPr>
                <a:lvl7pPr marL="3200400" marR="0" lvl="6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7pPr>
                <a:lvl8pPr marL="3657600" marR="0" lvl="7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8pPr>
                <a:lvl9pPr marL="4114800" marR="0" lvl="8" indent="-31750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Didact Gothic"/>
                  <a:buNone/>
                  <a:defRPr sz="1867" b="0" i="0" u="none" strike="noStrike" cap="none">
                    <a:solidFill>
                      <a:schemeClr val="dk1"/>
                    </a:solidFill>
                    <a:latin typeface="Didact Gothic"/>
                    <a:ea typeface="Didact Gothic"/>
                    <a:cs typeface="Didact Gothic"/>
                    <a:sym typeface="Didact Gothic"/>
                  </a:defRPr>
                </a:lvl9pPr>
              </a:lstStyle>
              <a:p>
                <a:pPr marL="0" indent="0">
                  <a:buClrTx/>
                  <a:buSz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200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chemeClr val="bg2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kern="12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3200" b="1" kern="12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dm</a:t>
                </a:r>
                <a:r>
                  <a:rPr lang="en-US" sz="3200" b="1" kern="1200" baseline="300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3 </a:t>
                </a:r>
                <a:r>
                  <a:rPr lang="en-US" sz="3200" b="1" kern="1200">
                    <a:solidFill>
                      <a:schemeClr val="bg2">
                        <a:lumMod val="40000"/>
                        <a:lumOff val="60000"/>
                      </a:schemeClr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3200" b="1" kern="1200">
                    <a:solidFill>
                      <a:schemeClr val="bg1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endParaRPr lang="en-US" sz="3200" kern="0">
                  <a:solidFill>
                    <a:schemeClr val="bg1"/>
                  </a:solidFill>
                  <a:latin typeface="Brush Script MT" panose="03060802040406070304" pitchFamily="66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22" name="Subtitle 6">
                <a:extLst>
                  <a:ext uri="{FF2B5EF4-FFF2-40B4-BE49-F238E27FC236}">
                    <a16:creationId xmlns:a16="http://schemas.microsoft.com/office/drawing/2014/main" id="{FC5489C9-D831-4879-824E-6E78A014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209799" y="5552830"/>
                <a:ext cx="1981200" cy="1105610"/>
              </a:xfrm>
              <a:prstGeom prst="roundRect">
                <a:avLst>
                  <a:gd name="adj" fmla="val 23609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1" name="Subtitle 6">
            <a:extLst>
              <a:ext uri="{FF2B5EF4-FFF2-40B4-BE49-F238E27FC236}">
                <a16:creationId xmlns:a16="http://schemas.microsoft.com/office/drawing/2014/main" id="{2A09CBE3-7F39-4B3A-9B61-378EAA49D44C}"/>
              </a:ext>
            </a:extLst>
          </p:cNvPr>
          <p:cNvSpPr txBox="1">
            <a:spLocks/>
          </p:cNvSpPr>
          <p:nvPr/>
        </p:nvSpPr>
        <p:spPr>
          <a:xfrm flipH="1">
            <a:off x="2209800" y="3073464"/>
            <a:ext cx="1830901" cy="784000"/>
          </a:xfrm>
          <a:prstGeom prst="roundRect">
            <a:avLst>
              <a:gd name="adj" fmla="val 23609"/>
            </a:avLst>
          </a:prstGeom>
          <a:solidFill>
            <a:srgbClr val="F9585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2,7 dm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3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grpSp>
        <p:nvGrpSpPr>
          <p:cNvPr id="1393" name="Google Shape;1393;p36"/>
          <p:cNvGrpSpPr/>
          <p:nvPr/>
        </p:nvGrpSpPr>
        <p:grpSpPr>
          <a:xfrm>
            <a:off x="1968670" y="-153332"/>
            <a:ext cx="8611492" cy="2615196"/>
            <a:chOff x="2283314" y="25804"/>
            <a:chExt cx="5455021" cy="860766"/>
          </a:xfrm>
          <a:solidFill>
            <a:srgbClr val="99FFCC"/>
          </a:solidFill>
        </p:grpSpPr>
        <p:sp>
          <p:nvSpPr>
            <p:cNvPr id="1394" name="Google Shape;1394;p36"/>
            <p:cNvSpPr/>
            <p:nvPr/>
          </p:nvSpPr>
          <p:spPr>
            <a:xfrm>
              <a:off x="2299821" y="130762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6"/>
            <p:cNvSpPr/>
            <p:nvPr/>
          </p:nvSpPr>
          <p:spPr>
            <a:xfrm rot="7791998">
              <a:off x="7350244" y="556082"/>
              <a:ext cx="465908" cy="195068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6"/>
            <p:cNvSpPr/>
            <p:nvPr/>
          </p:nvSpPr>
          <p:spPr>
            <a:xfrm rot="7791998">
              <a:off x="2138736" y="170382"/>
              <a:ext cx="497819" cy="208663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97" name="Google Shape;1397;p36"/>
          <p:cNvSpPr txBox="1">
            <a:spLocks noGrp="1"/>
          </p:cNvSpPr>
          <p:nvPr>
            <p:ph type="title"/>
          </p:nvPr>
        </p:nvSpPr>
        <p:spPr>
          <a:xfrm>
            <a:off x="2134219" y="136749"/>
            <a:ext cx="8057326" cy="1468041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vi-VN" sz="3600" b="1" dirty="0">
                <a:solidFill>
                  <a:srgbClr val="F9585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 giúp những chú chim về đúng tổ của mình bằng cách nối số đo thể tích ở tổ với số đo tương ứng ở mỗi chú chim!</a:t>
            </a:r>
            <a:endParaRPr sz="3600" b="1" dirty="0">
              <a:solidFill>
                <a:srgbClr val="F9585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78" name="Google Shape;332;p20">
            <a:extLst>
              <a:ext uri="{FF2B5EF4-FFF2-40B4-BE49-F238E27FC236}">
                <a16:creationId xmlns:a16="http://schemas.microsoft.com/office/drawing/2014/main" id="{524FD0D8-B425-43CD-B144-A638B9B713A8}"/>
              </a:ext>
            </a:extLst>
          </p:cNvPr>
          <p:cNvGrpSpPr/>
          <p:nvPr/>
        </p:nvGrpSpPr>
        <p:grpSpPr>
          <a:xfrm>
            <a:off x="10765283" y="167928"/>
            <a:ext cx="1392092" cy="1618834"/>
            <a:chOff x="6557130" y="2325091"/>
            <a:chExt cx="1834071" cy="2711639"/>
          </a:xfrm>
        </p:grpSpPr>
        <p:sp>
          <p:nvSpPr>
            <p:cNvPr id="379" name="Google Shape;333;p20">
              <a:extLst>
                <a:ext uri="{FF2B5EF4-FFF2-40B4-BE49-F238E27FC236}">
                  <a16:creationId xmlns:a16="http://schemas.microsoft.com/office/drawing/2014/main" id="{CF42CC38-2C05-440C-B0EE-6C42BFC324CC}"/>
                </a:ext>
              </a:extLst>
            </p:cNvPr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34;p20">
              <a:extLst>
                <a:ext uri="{FF2B5EF4-FFF2-40B4-BE49-F238E27FC236}">
                  <a16:creationId xmlns:a16="http://schemas.microsoft.com/office/drawing/2014/main" id="{769BA331-8DA9-46B2-B810-3226001E4338}"/>
                </a:ext>
              </a:extLst>
            </p:cNvPr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35;p20">
              <a:extLst>
                <a:ext uri="{FF2B5EF4-FFF2-40B4-BE49-F238E27FC236}">
                  <a16:creationId xmlns:a16="http://schemas.microsoft.com/office/drawing/2014/main" id="{40BCF1DB-4354-4C21-A765-AA3941BD2EE9}"/>
                </a:ext>
              </a:extLst>
            </p:cNvPr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36;p20">
              <a:extLst>
                <a:ext uri="{FF2B5EF4-FFF2-40B4-BE49-F238E27FC236}">
                  <a16:creationId xmlns:a16="http://schemas.microsoft.com/office/drawing/2014/main" id="{3FE082A4-3A35-48F0-B555-08B301F25F85}"/>
                </a:ext>
              </a:extLst>
            </p:cNvPr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37;p20">
              <a:extLst>
                <a:ext uri="{FF2B5EF4-FFF2-40B4-BE49-F238E27FC236}">
                  <a16:creationId xmlns:a16="http://schemas.microsoft.com/office/drawing/2014/main" id="{6E568D23-3C48-4381-B806-B82A6D76E6A8}"/>
                </a:ext>
              </a:extLst>
            </p:cNvPr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38;p20">
              <a:extLst>
                <a:ext uri="{FF2B5EF4-FFF2-40B4-BE49-F238E27FC236}">
                  <a16:creationId xmlns:a16="http://schemas.microsoft.com/office/drawing/2014/main" id="{FA028FCE-55FD-4DE3-80E2-31CC823746B9}"/>
                </a:ext>
              </a:extLst>
            </p:cNvPr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39;p20">
              <a:extLst>
                <a:ext uri="{FF2B5EF4-FFF2-40B4-BE49-F238E27FC236}">
                  <a16:creationId xmlns:a16="http://schemas.microsoft.com/office/drawing/2014/main" id="{CFBEEDE1-1DAC-49EC-A08E-1CE3AD33B3E1}"/>
                </a:ext>
              </a:extLst>
            </p:cNvPr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40;p20">
              <a:extLst>
                <a:ext uri="{FF2B5EF4-FFF2-40B4-BE49-F238E27FC236}">
                  <a16:creationId xmlns:a16="http://schemas.microsoft.com/office/drawing/2014/main" id="{3F3E42EE-E316-4BC0-B826-C5C566724058}"/>
                </a:ext>
              </a:extLst>
            </p:cNvPr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41;p20">
              <a:extLst>
                <a:ext uri="{FF2B5EF4-FFF2-40B4-BE49-F238E27FC236}">
                  <a16:creationId xmlns:a16="http://schemas.microsoft.com/office/drawing/2014/main" id="{49AA4C8F-6CE9-459C-BBF9-EE1DF74D8611}"/>
                </a:ext>
              </a:extLst>
            </p:cNvPr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42;p20">
              <a:extLst>
                <a:ext uri="{FF2B5EF4-FFF2-40B4-BE49-F238E27FC236}">
                  <a16:creationId xmlns:a16="http://schemas.microsoft.com/office/drawing/2014/main" id="{00272CB5-405F-4348-A02A-F21D8A13D322}"/>
                </a:ext>
              </a:extLst>
            </p:cNvPr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43;p20">
              <a:extLst>
                <a:ext uri="{FF2B5EF4-FFF2-40B4-BE49-F238E27FC236}">
                  <a16:creationId xmlns:a16="http://schemas.microsoft.com/office/drawing/2014/main" id="{2516AFA6-C5F9-4C5B-A06B-DF5ECAF6E463}"/>
                </a:ext>
              </a:extLst>
            </p:cNvPr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44;p20">
              <a:extLst>
                <a:ext uri="{FF2B5EF4-FFF2-40B4-BE49-F238E27FC236}">
                  <a16:creationId xmlns:a16="http://schemas.microsoft.com/office/drawing/2014/main" id="{0DCBDA63-9EA9-4256-8B68-60E95398EAA3}"/>
                </a:ext>
              </a:extLst>
            </p:cNvPr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45;p20">
              <a:extLst>
                <a:ext uri="{FF2B5EF4-FFF2-40B4-BE49-F238E27FC236}">
                  <a16:creationId xmlns:a16="http://schemas.microsoft.com/office/drawing/2014/main" id="{FC410323-6E6C-4579-BA2A-21D9D284F134}"/>
                </a:ext>
              </a:extLst>
            </p:cNvPr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46;p20">
              <a:extLst>
                <a:ext uri="{FF2B5EF4-FFF2-40B4-BE49-F238E27FC236}">
                  <a16:creationId xmlns:a16="http://schemas.microsoft.com/office/drawing/2014/main" id="{6B1F0F3A-9E4C-48C8-96C5-41C429527D2E}"/>
                </a:ext>
              </a:extLst>
            </p:cNvPr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47;p20">
              <a:extLst>
                <a:ext uri="{FF2B5EF4-FFF2-40B4-BE49-F238E27FC236}">
                  <a16:creationId xmlns:a16="http://schemas.microsoft.com/office/drawing/2014/main" id="{53DC5055-2EBE-4091-A222-94364C27E8D8}"/>
                </a:ext>
              </a:extLst>
            </p:cNvPr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48;p20">
              <a:extLst>
                <a:ext uri="{FF2B5EF4-FFF2-40B4-BE49-F238E27FC236}">
                  <a16:creationId xmlns:a16="http://schemas.microsoft.com/office/drawing/2014/main" id="{456C0093-166A-49DE-BE08-A55179EEECA8}"/>
                </a:ext>
              </a:extLst>
            </p:cNvPr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49;p20">
              <a:extLst>
                <a:ext uri="{FF2B5EF4-FFF2-40B4-BE49-F238E27FC236}">
                  <a16:creationId xmlns:a16="http://schemas.microsoft.com/office/drawing/2014/main" id="{FF72FC99-5BAA-4CEF-9C0F-E9F96A2A12B0}"/>
                </a:ext>
              </a:extLst>
            </p:cNvPr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50;p20">
              <a:extLst>
                <a:ext uri="{FF2B5EF4-FFF2-40B4-BE49-F238E27FC236}">
                  <a16:creationId xmlns:a16="http://schemas.microsoft.com/office/drawing/2014/main" id="{3DBABEF6-F5FE-42F3-BBCB-84CB85FEAC43}"/>
                </a:ext>
              </a:extLst>
            </p:cNvPr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51;p20">
              <a:extLst>
                <a:ext uri="{FF2B5EF4-FFF2-40B4-BE49-F238E27FC236}">
                  <a16:creationId xmlns:a16="http://schemas.microsoft.com/office/drawing/2014/main" id="{4D21A5DE-1618-428A-8CFB-72F0033F519F}"/>
                </a:ext>
              </a:extLst>
            </p:cNvPr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52;p20">
              <a:extLst>
                <a:ext uri="{FF2B5EF4-FFF2-40B4-BE49-F238E27FC236}">
                  <a16:creationId xmlns:a16="http://schemas.microsoft.com/office/drawing/2014/main" id="{DD4F5F8E-B661-4104-886C-E775952D916A}"/>
                </a:ext>
              </a:extLst>
            </p:cNvPr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53;p20">
              <a:extLst>
                <a:ext uri="{FF2B5EF4-FFF2-40B4-BE49-F238E27FC236}">
                  <a16:creationId xmlns:a16="http://schemas.microsoft.com/office/drawing/2014/main" id="{035CC94D-ED9E-4DC8-84F7-CDD6413B0E44}"/>
                </a:ext>
              </a:extLst>
            </p:cNvPr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354;p20">
              <a:extLst>
                <a:ext uri="{FF2B5EF4-FFF2-40B4-BE49-F238E27FC236}">
                  <a16:creationId xmlns:a16="http://schemas.microsoft.com/office/drawing/2014/main" id="{58FD7E2B-437E-4002-9D61-7DF987A28E6F}"/>
                </a:ext>
              </a:extLst>
            </p:cNvPr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355;p20">
              <a:extLst>
                <a:ext uri="{FF2B5EF4-FFF2-40B4-BE49-F238E27FC236}">
                  <a16:creationId xmlns:a16="http://schemas.microsoft.com/office/drawing/2014/main" id="{59B47AF3-CDC6-4C6B-8DB7-82D827927212}"/>
                </a:ext>
              </a:extLst>
            </p:cNvPr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356;p20">
              <a:extLst>
                <a:ext uri="{FF2B5EF4-FFF2-40B4-BE49-F238E27FC236}">
                  <a16:creationId xmlns:a16="http://schemas.microsoft.com/office/drawing/2014/main" id="{5D874B46-6F54-4214-A3DB-11D09AD9AED7}"/>
                </a:ext>
              </a:extLst>
            </p:cNvPr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357;p20">
              <a:extLst>
                <a:ext uri="{FF2B5EF4-FFF2-40B4-BE49-F238E27FC236}">
                  <a16:creationId xmlns:a16="http://schemas.microsoft.com/office/drawing/2014/main" id="{78EB1D7F-B1C1-4191-8759-F63D5D07F13A}"/>
                </a:ext>
              </a:extLst>
            </p:cNvPr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358;p20">
              <a:extLst>
                <a:ext uri="{FF2B5EF4-FFF2-40B4-BE49-F238E27FC236}">
                  <a16:creationId xmlns:a16="http://schemas.microsoft.com/office/drawing/2014/main" id="{2294C3A8-379D-43A9-ACB6-CB8250C505E1}"/>
                </a:ext>
              </a:extLst>
            </p:cNvPr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359;p20">
              <a:extLst>
                <a:ext uri="{FF2B5EF4-FFF2-40B4-BE49-F238E27FC236}">
                  <a16:creationId xmlns:a16="http://schemas.microsoft.com/office/drawing/2014/main" id="{4CCBB177-3656-4D95-842C-FAC4E525E8F8}"/>
                </a:ext>
              </a:extLst>
            </p:cNvPr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360;p20">
              <a:extLst>
                <a:ext uri="{FF2B5EF4-FFF2-40B4-BE49-F238E27FC236}">
                  <a16:creationId xmlns:a16="http://schemas.microsoft.com/office/drawing/2014/main" id="{68F1A7D5-9EDA-4DE9-B891-59703A5228C1}"/>
                </a:ext>
              </a:extLst>
            </p:cNvPr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361;p20">
              <a:extLst>
                <a:ext uri="{FF2B5EF4-FFF2-40B4-BE49-F238E27FC236}">
                  <a16:creationId xmlns:a16="http://schemas.microsoft.com/office/drawing/2014/main" id="{4642B0C5-CA90-4779-9F80-356A19DCB67D}"/>
                </a:ext>
              </a:extLst>
            </p:cNvPr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362;p20">
              <a:extLst>
                <a:ext uri="{FF2B5EF4-FFF2-40B4-BE49-F238E27FC236}">
                  <a16:creationId xmlns:a16="http://schemas.microsoft.com/office/drawing/2014/main" id="{A48E02C8-E552-4409-8122-E064395BC573}"/>
                </a:ext>
              </a:extLst>
            </p:cNvPr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363;p20">
              <a:extLst>
                <a:ext uri="{FF2B5EF4-FFF2-40B4-BE49-F238E27FC236}">
                  <a16:creationId xmlns:a16="http://schemas.microsoft.com/office/drawing/2014/main" id="{9FFA6B6C-E285-44AD-9023-0D960684B641}"/>
                </a:ext>
              </a:extLst>
            </p:cNvPr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chemeClr val="accent1">
                <a:alpha val="59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364;p20">
              <a:extLst>
                <a:ext uri="{FF2B5EF4-FFF2-40B4-BE49-F238E27FC236}">
                  <a16:creationId xmlns:a16="http://schemas.microsoft.com/office/drawing/2014/main" id="{7B37B292-5BD8-467D-A485-C30B10AF77B4}"/>
                </a:ext>
              </a:extLst>
            </p:cNvPr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365;p20">
              <a:extLst>
                <a:ext uri="{FF2B5EF4-FFF2-40B4-BE49-F238E27FC236}">
                  <a16:creationId xmlns:a16="http://schemas.microsoft.com/office/drawing/2014/main" id="{898F9112-C2C1-4816-85BA-225C04E7B6B1}"/>
                </a:ext>
              </a:extLst>
            </p:cNvPr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366;p20">
              <a:extLst>
                <a:ext uri="{FF2B5EF4-FFF2-40B4-BE49-F238E27FC236}">
                  <a16:creationId xmlns:a16="http://schemas.microsoft.com/office/drawing/2014/main" id="{7DB9BADC-21AD-4D3B-9A0D-2B483F8DB8AA}"/>
                </a:ext>
              </a:extLst>
            </p:cNvPr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367;p20">
              <a:extLst>
                <a:ext uri="{FF2B5EF4-FFF2-40B4-BE49-F238E27FC236}">
                  <a16:creationId xmlns:a16="http://schemas.microsoft.com/office/drawing/2014/main" id="{82179871-B22E-4642-A30A-234827A0A300}"/>
                </a:ext>
              </a:extLst>
            </p:cNvPr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368;p20">
              <a:extLst>
                <a:ext uri="{FF2B5EF4-FFF2-40B4-BE49-F238E27FC236}">
                  <a16:creationId xmlns:a16="http://schemas.microsoft.com/office/drawing/2014/main" id="{044AA802-17BF-404F-8A08-F21325BFB83E}"/>
                </a:ext>
              </a:extLst>
            </p:cNvPr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369;p20">
              <a:extLst>
                <a:ext uri="{FF2B5EF4-FFF2-40B4-BE49-F238E27FC236}">
                  <a16:creationId xmlns:a16="http://schemas.microsoft.com/office/drawing/2014/main" id="{555D3A9C-9B74-42B0-BD66-4D23749354A9}"/>
                </a:ext>
              </a:extLst>
            </p:cNvPr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370;p20">
              <a:extLst>
                <a:ext uri="{FF2B5EF4-FFF2-40B4-BE49-F238E27FC236}">
                  <a16:creationId xmlns:a16="http://schemas.microsoft.com/office/drawing/2014/main" id="{C74CEEBC-69AD-4326-8549-49DC06072F5C}"/>
                </a:ext>
              </a:extLst>
            </p:cNvPr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371;p20">
              <a:extLst>
                <a:ext uri="{FF2B5EF4-FFF2-40B4-BE49-F238E27FC236}">
                  <a16:creationId xmlns:a16="http://schemas.microsoft.com/office/drawing/2014/main" id="{A1185F6B-34F2-4978-A8C7-6F9121BCED16}"/>
                </a:ext>
              </a:extLst>
            </p:cNvPr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372;p20">
              <a:extLst>
                <a:ext uri="{FF2B5EF4-FFF2-40B4-BE49-F238E27FC236}">
                  <a16:creationId xmlns:a16="http://schemas.microsoft.com/office/drawing/2014/main" id="{18D04B0C-7672-4F6E-B1ED-2F3F83344087}"/>
                </a:ext>
              </a:extLst>
            </p:cNvPr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373;p20">
              <a:extLst>
                <a:ext uri="{FF2B5EF4-FFF2-40B4-BE49-F238E27FC236}">
                  <a16:creationId xmlns:a16="http://schemas.microsoft.com/office/drawing/2014/main" id="{4BD3FECC-DF4D-450A-BAB3-61F2E9840C7A}"/>
                </a:ext>
              </a:extLst>
            </p:cNvPr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374;p20">
              <a:extLst>
                <a:ext uri="{FF2B5EF4-FFF2-40B4-BE49-F238E27FC236}">
                  <a16:creationId xmlns:a16="http://schemas.microsoft.com/office/drawing/2014/main" id="{FAED1CD5-DF8E-4E05-B8C5-EA3FCEB27B85}"/>
                </a:ext>
              </a:extLst>
            </p:cNvPr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375;p20">
              <a:extLst>
                <a:ext uri="{FF2B5EF4-FFF2-40B4-BE49-F238E27FC236}">
                  <a16:creationId xmlns:a16="http://schemas.microsoft.com/office/drawing/2014/main" id="{DE3D55B9-77DF-4168-945B-EC6D60E98C6E}"/>
                </a:ext>
              </a:extLst>
            </p:cNvPr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376;p20">
              <a:extLst>
                <a:ext uri="{FF2B5EF4-FFF2-40B4-BE49-F238E27FC236}">
                  <a16:creationId xmlns:a16="http://schemas.microsoft.com/office/drawing/2014/main" id="{B33A92DB-AE0A-42C0-A573-D7054EF1863B}"/>
                </a:ext>
              </a:extLst>
            </p:cNvPr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377;p20">
              <a:extLst>
                <a:ext uri="{FF2B5EF4-FFF2-40B4-BE49-F238E27FC236}">
                  <a16:creationId xmlns:a16="http://schemas.microsoft.com/office/drawing/2014/main" id="{FE38E9F6-ED8F-4029-ACAE-6ED814424125}"/>
                </a:ext>
              </a:extLst>
            </p:cNvPr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378;p20">
              <a:extLst>
                <a:ext uri="{FF2B5EF4-FFF2-40B4-BE49-F238E27FC236}">
                  <a16:creationId xmlns:a16="http://schemas.microsoft.com/office/drawing/2014/main" id="{C62FD955-FB5E-41F3-817A-E0A1BDF3546F}"/>
                </a:ext>
              </a:extLst>
            </p:cNvPr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379;p20">
              <a:extLst>
                <a:ext uri="{FF2B5EF4-FFF2-40B4-BE49-F238E27FC236}">
                  <a16:creationId xmlns:a16="http://schemas.microsoft.com/office/drawing/2014/main" id="{D9E696B3-45F6-4A5B-AFE1-0AE227929210}"/>
                </a:ext>
              </a:extLst>
            </p:cNvPr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380;p20">
              <a:extLst>
                <a:ext uri="{FF2B5EF4-FFF2-40B4-BE49-F238E27FC236}">
                  <a16:creationId xmlns:a16="http://schemas.microsoft.com/office/drawing/2014/main" id="{C632DB63-7C38-4B59-BAD2-D083F5505913}"/>
                </a:ext>
              </a:extLst>
            </p:cNvPr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381;p20">
              <a:extLst>
                <a:ext uri="{FF2B5EF4-FFF2-40B4-BE49-F238E27FC236}">
                  <a16:creationId xmlns:a16="http://schemas.microsoft.com/office/drawing/2014/main" id="{ED16A6D9-E969-44E1-A880-9AF3C3A249D8}"/>
                </a:ext>
              </a:extLst>
            </p:cNvPr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382;p20">
              <a:extLst>
                <a:ext uri="{FF2B5EF4-FFF2-40B4-BE49-F238E27FC236}">
                  <a16:creationId xmlns:a16="http://schemas.microsoft.com/office/drawing/2014/main" id="{2A40871F-D09E-4317-8137-B2BA9B418A10}"/>
                </a:ext>
              </a:extLst>
            </p:cNvPr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383;p20">
              <a:extLst>
                <a:ext uri="{FF2B5EF4-FFF2-40B4-BE49-F238E27FC236}">
                  <a16:creationId xmlns:a16="http://schemas.microsoft.com/office/drawing/2014/main" id="{0C6BAFAA-9140-402D-9120-26CA34A5CF4C}"/>
                </a:ext>
              </a:extLst>
            </p:cNvPr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384;p20">
              <a:extLst>
                <a:ext uri="{FF2B5EF4-FFF2-40B4-BE49-F238E27FC236}">
                  <a16:creationId xmlns:a16="http://schemas.microsoft.com/office/drawing/2014/main" id="{346E24D5-9CDE-4459-BED8-2CEE4BC9AE93}"/>
                </a:ext>
              </a:extLst>
            </p:cNvPr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385;p20">
              <a:extLst>
                <a:ext uri="{FF2B5EF4-FFF2-40B4-BE49-F238E27FC236}">
                  <a16:creationId xmlns:a16="http://schemas.microsoft.com/office/drawing/2014/main" id="{55BF06B3-2189-478C-A22E-79935E987F4E}"/>
                </a:ext>
              </a:extLst>
            </p:cNvPr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386;p20">
              <a:extLst>
                <a:ext uri="{FF2B5EF4-FFF2-40B4-BE49-F238E27FC236}">
                  <a16:creationId xmlns:a16="http://schemas.microsoft.com/office/drawing/2014/main" id="{1B591AE7-DD0B-413D-9E44-95A9D0D1B1B6}"/>
                </a:ext>
              </a:extLst>
            </p:cNvPr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387;p20">
              <a:extLst>
                <a:ext uri="{FF2B5EF4-FFF2-40B4-BE49-F238E27FC236}">
                  <a16:creationId xmlns:a16="http://schemas.microsoft.com/office/drawing/2014/main" id="{D15EDAC9-BED7-4B3F-9D2B-E000B220CED4}"/>
                </a:ext>
              </a:extLst>
            </p:cNvPr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388;p20">
              <a:extLst>
                <a:ext uri="{FF2B5EF4-FFF2-40B4-BE49-F238E27FC236}">
                  <a16:creationId xmlns:a16="http://schemas.microsoft.com/office/drawing/2014/main" id="{77B558E7-F80F-4403-B1A9-5B3B900BE193}"/>
                </a:ext>
              </a:extLst>
            </p:cNvPr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389;p20">
              <a:extLst>
                <a:ext uri="{FF2B5EF4-FFF2-40B4-BE49-F238E27FC236}">
                  <a16:creationId xmlns:a16="http://schemas.microsoft.com/office/drawing/2014/main" id="{45E28296-9C75-4724-80DE-773B27426CD8}"/>
                </a:ext>
              </a:extLst>
            </p:cNvPr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390;p20">
              <a:extLst>
                <a:ext uri="{FF2B5EF4-FFF2-40B4-BE49-F238E27FC236}">
                  <a16:creationId xmlns:a16="http://schemas.microsoft.com/office/drawing/2014/main" id="{7D7E45CF-7113-4E1D-92C6-02AB0F34ED6F}"/>
                </a:ext>
              </a:extLst>
            </p:cNvPr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391;p20">
              <a:extLst>
                <a:ext uri="{FF2B5EF4-FFF2-40B4-BE49-F238E27FC236}">
                  <a16:creationId xmlns:a16="http://schemas.microsoft.com/office/drawing/2014/main" id="{69BF97DB-AF89-4F6D-85C2-A3CDDA096EE3}"/>
                </a:ext>
              </a:extLst>
            </p:cNvPr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392;p20">
              <a:extLst>
                <a:ext uri="{FF2B5EF4-FFF2-40B4-BE49-F238E27FC236}">
                  <a16:creationId xmlns:a16="http://schemas.microsoft.com/office/drawing/2014/main" id="{29E1F13C-9562-442E-AA3B-8ADFF2F3EE1A}"/>
                </a:ext>
              </a:extLst>
            </p:cNvPr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393;p20">
              <a:extLst>
                <a:ext uri="{FF2B5EF4-FFF2-40B4-BE49-F238E27FC236}">
                  <a16:creationId xmlns:a16="http://schemas.microsoft.com/office/drawing/2014/main" id="{6ACBAD75-6477-4A7E-8E7F-C4FCEF05510B}"/>
                </a:ext>
              </a:extLst>
            </p:cNvPr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394;p20">
              <a:extLst>
                <a:ext uri="{FF2B5EF4-FFF2-40B4-BE49-F238E27FC236}">
                  <a16:creationId xmlns:a16="http://schemas.microsoft.com/office/drawing/2014/main" id="{99B5923B-8083-4AD2-9B96-05F5FECC73AB}"/>
                </a:ext>
              </a:extLst>
            </p:cNvPr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395;p20">
              <a:extLst>
                <a:ext uri="{FF2B5EF4-FFF2-40B4-BE49-F238E27FC236}">
                  <a16:creationId xmlns:a16="http://schemas.microsoft.com/office/drawing/2014/main" id="{DEA2A9AC-6E26-4182-B453-CE954BD9B2DE}"/>
                </a:ext>
              </a:extLst>
            </p:cNvPr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396;p20">
              <a:extLst>
                <a:ext uri="{FF2B5EF4-FFF2-40B4-BE49-F238E27FC236}">
                  <a16:creationId xmlns:a16="http://schemas.microsoft.com/office/drawing/2014/main" id="{DC3533EB-1684-4751-8B9C-BCA107B205A4}"/>
                </a:ext>
              </a:extLst>
            </p:cNvPr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D3B4F0C-DB7F-42FC-A70C-46B9313A84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8915"/>
          <a:stretch/>
        </p:blipFill>
        <p:spPr>
          <a:xfrm>
            <a:off x="873928" y="2667000"/>
            <a:ext cx="1521325" cy="13764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6B73272-7056-44D9-B273-3BC2824A30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5" t="5504" r="38181" b="50847"/>
          <a:stretch/>
        </p:blipFill>
        <p:spPr>
          <a:xfrm>
            <a:off x="1039961" y="5488298"/>
            <a:ext cx="1501914" cy="118629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EA86664-C8D6-4242-9FFE-04C627A7B6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277" y="1882695"/>
            <a:ext cx="2224072" cy="22240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9DEBE18-4D5D-48E3-9DBC-46685E4B63B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5" t="38889"/>
          <a:stretch/>
        </p:blipFill>
        <p:spPr>
          <a:xfrm>
            <a:off x="10389078" y="3987613"/>
            <a:ext cx="1657337" cy="144688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6666AE3-DC0E-4537-BBB8-0D618755B83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8" r="55625" b="38879"/>
          <a:stretch/>
        </p:blipFill>
        <p:spPr>
          <a:xfrm>
            <a:off x="10153144" y="5315341"/>
            <a:ext cx="1808097" cy="1446882"/>
          </a:xfrm>
          <a:prstGeom prst="rect">
            <a:avLst/>
          </a:prstGeom>
        </p:spPr>
      </p:pic>
      <p:sp>
        <p:nvSpPr>
          <p:cNvPr id="534" name="Subtitle 6">
            <a:extLst>
              <a:ext uri="{FF2B5EF4-FFF2-40B4-BE49-F238E27FC236}">
                <a16:creationId xmlns:a16="http://schemas.microsoft.com/office/drawing/2014/main" id="{8CC5BFE1-12EF-4642-A766-BBEDFE923E0D}"/>
              </a:ext>
            </a:extLst>
          </p:cNvPr>
          <p:cNvSpPr txBox="1">
            <a:spLocks/>
          </p:cNvSpPr>
          <p:nvPr/>
        </p:nvSpPr>
        <p:spPr>
          <a:xfrm flipH="1">
            <a:off x="2342951" y="4248615"/>
            <a:ext cx="1967540" cy="784000"/>
          </a:xfrm>
          <a:prstGeom prst="roundRect">
            <a:avLst>
              <a:gd name="adj" fmla="val 23609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idact Gothic"/>
              <a:buNone/>
              <a:defRPr sz="1867" b="0" i="0" u="none" strike="noStrike" cap="none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pPr marL="0" indent="0">
              <a:buClrTx/>
              <a:buSzTx/>
            </a:pPr>
            <a:r>
              <a:rPr lang="en-US" sz="3200" b="1" kern="1200">
                <a:solidFill>
                  <a:schemeClr val="accent6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8000 cm</a:t>
            </a:r>
            <a:r>
              <a:rPr lang="en-US" sz="3200" b="1" kern="1200" baseline="30000">
                <a:solidFill>
                  <a:schemeClr val="accent6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US" sz="3200" b="1" kern="1200" baseline="300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</a:t>
            </a:r>
            <a:r>
              <a:rPr lang="en-US" sz="3200" b="1" kern="1200">
                <a:solidFill>
                  <a:schemeClr val="bg1"/>
                </a:solidFill>
                <a:latin typeface="Calibri"/>
                <a:ea typeface="+mn-ea"/>
                <a:cs typeface="+mn-cs"/>
              </a:rPr>
              <a:t>  </a:t>
            </a:r>
          </a:p>
          <a:p>
            <a:endParaRPr lang="en-US" sz="3200" kern="0">
              <a:solidFill>
                <a:schemeClr val="bg1"/>
              </a:solidFill>
              <a:latin typeface="Brush Script MT" panose="03060802040406070304" pitchFamily="66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22C8E1-3C35-4A1E-82FC-9E1A4B50EC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50000" r="34015" b="1"/>
          <a:stretch/>
        </p:blipFill>
        <p:spPr>
          <a:xfrm>
            <a:off x="873928" y="3930304"/>
            <a:ext cx="1657337" cy="1392037"/>
          </a:xfrm>
          <a:prstGeom prst="rect">
            <a:avLst/>
          </a:prstGeom>
        </p:spPr>
      </p:pic>
      <p:pic>
        <p:nvPicPr>
          <p:cNvPr id="31" name="âm thanh win_bird">
            <a:hlinkClick r:id="" action="ppaction://media"/>
            <a:extLst>
              <a:ext uri="{FF2B5EF4-FFF2-40B4-BE49-F238E27FC236}">
                <a16:creationId xmlns:a16="http://schemas.microsoft.com/office/drawing/2014/main" id="{3E29121E-789E-4089-8E93-210055FA7D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-7062614" y="3430898"/>
            <a:ext cx="2121932" cy="212193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7 L 0.17839 0.0108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53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.18125 -0.0053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18594 -0.19815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-9907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-0.18672 -0.1990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-995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0.1918 0.0034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162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18125 -0.0053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-278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694 L -0.19466 -0.2039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-10556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.00694 L -0.19778 -0.2370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-12199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0.19688 -0.00879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44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22222E-6 L 0.2 -0.0013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-6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18204 0.4738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2368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-0.18138 0.3608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76" y="18032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13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531" grpId="0" animBg="1"/>
      <p:bldP spid="531" grpId="1" animBg="1"/>
      <p:bldP spid="528" grpId="0" animBg="1"/>
      <p:bldP spid="528" grpId="1" animBg="1"/>
      <p:bldP spid="525" grpId="0" animBg="1"/>
      <p:bldP spid="525" grpId="1" animBg="1"/>
      <p:bldP spid="522" grpId="0" animBg="1"/>
      <p:bldP spid="522" grpId="1" animBg="1"/>
      <p:bldP spid="521" grpId="0" animBg="1"/>
      <p:bldP spid="521" grpId="1" animBg="1"/>
      <p:bldP spid="1397" grpId="0"/>
      <p:bldP spid="534" grpId="0" animBg="1"/>
      <p:bldP spid="53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40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94" name="Google Shape;1494;p4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97" name="Google Shape;1497;p4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98" name="Google Shape;1498;p4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08" name="Google Shape;1508;p4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09" name="Google Shape;1509;p4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10" name="Google Shape;1510;p4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2" name="Google Shape;1542;p4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543" name="Google Shape;1543;p4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45" name="Google Shape;1545;p4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546" name="Google Shape;1546;p4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4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4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4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4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4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4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4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4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4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4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4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4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4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4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4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4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4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4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4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4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4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4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4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4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4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4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4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4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4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4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4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4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4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4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4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4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3" name="Google Shape;1583;p4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84" name="Google Shape;1584;p4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4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4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4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4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4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4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4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4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4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4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4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4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4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4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4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4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4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4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4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586;p27">
            <a:extLst>
              <a:ext uri="{FF2B5EF4-FFF2-40B4-BE49-F238E27FC236}">
                <a16:creationId xmlns:a16="http://schemas.microsoft.com/office/drawing/2014/main" id="{7CE81BE3-6EFA-42C3-A1C3-EC589FDC9FA5}"/>
              </a:ext>
            </a:extLst>
          </p:cNvPr>
          <p:cNvSpPr txBox="1">
            <a:spLocks/>
          </p:cNvSpPr>
          <p:nvPr/>
        </p:nvSpPr>
        <p:spPr>
          <a:xfrm rot="-182">
            <a:off x="3021847" y="3791121"/>
            <a:ext cx="7546400" cy="1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Odibee Sans"/>
              <a:buNone/>
              <a:defRPr sz="6933" b="0" i="0" u="none" strike="noStrike" cap="none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r>
              <a:rPr lang="en-US" sz="8800" kern="0" dirty="0">
                <a:ln w="31750">
                  <a:solidFill>
                    <a:schemeClr val="accent1"/>
                  </a:solidFill>
                </a:ln>
                <a:solidFill>
                  <a:schemeClr val="lt1"/>
                </a:solidFill>
                <a:latin typeface="+mj-lt"/>
              </a:rPr>
              <a:t>KHÁM PHÁ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3" grpId="0" animBg="1"/>
      <p:bldP spid="1494" grpId="0" animBg="1"/>
      <p:bldP spid="1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29"/>
          <p:cNvSpPr/>
          <p:nvPr/>
        </p:nvSpPr>
        <p:spPr>
          <a:xfrm>
            <a:off x="3007117" y="499850"/>
            <a:ext cx="7251352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5" name="Google Shape;725;p29"/>
          <p:cNvSpPr/>
          <p:nvPr/>
        </p:nvSpPr>
        <p:spPr>
          <a:xfrm rot="7791998">
            <a:off x="9411340" y="955612"/>
            <a:ext cx="1176112" cy="398829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9"/>
          <p:cNvSpPr/>
          <p:nvPr/>
        </p:nvSpPr>
        <p:spPr>
          <a:xfrm rot="7791998">
            <a:off x="2564540" y="445312"/>
            <a:ext cx="1176112" cy="398829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chemeClr val="dk1">
              <a:alpha val="15109"/>
            </a:scheme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0" name="Google Shape;730;p29"/>
          <p:cNvSpPr/>
          <p:nvPr/>
        </p:nvSpPr>
        <p:spPr>
          <a:xfrm rot="584684">
            <a:off x="10345838" y="1211577"/>
            <a:ext cx="804392" cy="543003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31" name="Google Shape;731;p29"/>
          <p:cNvGrpSpPr/>
          <p:nvPr/>
        </p:nvGrpSpPr>
        <p:grpSpPr>
          <a:xfrm rot="-2123940">
            <a:off x="1219545" y="221109"/>
            <a:ext cx="893855" cy="1117867"/>
            <a:chOff x="7086900" y="2742275"/>
            <a:chExt cx="1912041" cy="2352039"/>
          </a:xfrm>
        </p:grpSpPr>
        <p:sp>
          <p:nvSpPr>
            <p:cNvPr id="732" name="Google Shape;732;p29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29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29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29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29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29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7CEE7368-F516-4362-9786-D0DE95BC2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90" y="422249"/>
            <a:ext cx="9323200" cy="763600"/>
          </a:xfrm>
        </p:spPr>
        <p:txBody>
          <a:bodyPr/>
          <a:lstStyle/>
          <a:p>
            <a:r>
              <a:rPr lang="en-US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NHỚ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1A037-1109-499E-B671-EBE8356A3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347">
            <a:off x="8257353" y="109737"/>
            <a:ext cx="521036" cy="11993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319B2F-FE86-4B51-BDA1-865022F4C892}"/>
              </a:ext>
            </a:extLst>
          </p:cNvPr>
          <p:cNvGrpSpPr/>
          <p:nvPr/>
        </p:nvGrpSpPr>
        <p:grpSpPr>
          <a:xfrm>
            <a:off x="1196870" y="1920886"/>
            <a:ext cx="4899130" cy="763602"/>
            <a:chOff x="1196870" y="1920886"/>
            <a:chExt cx="4899130" cy="763602"/>
          </a:xfrm>
        </p:grpSpPr>
        <p:grpSp>
          <p:nvGrpSpPr>
            <p:cNvPr id="140" name="Google Shape;4162;p83">
              <a:extLst>
                <a:ext uri="{FF2B5EF4-FFF2-40B4-BE49-F238E27FC236}">
                  <a16:creationId xmlns:a16="http://schemas.microsoft.com/office/drawing/2014/main" id="{A2C89751-AFD0-40C8-9095-CA426C077384}"/>
                </a:ext>
              </a:extLst>
            </p:cNvPr>
            <p:cNvGrpSpPr/>
            <p:nvPr/>
          </p:nvGrpSpPr>
          <p:grpSpPr>
            <a:xfrm rot="16200000">
              <a:off x="3264634" y="-146878"/>
              <a:ext cx="763602" cy="4899130"/>
              <a:chOff x="7906875" y="-9525"/>
              <a:chExt cx="603878" cy="2022637"/>
            </a:xfrm>
          </p:grpSpPr>
          <p:sp>
            <p:nvSpPr>
              <p:cNvPr id="141" name="Google Shape;4163;p83">
                <a:extLst>
                  <a:ext uri="{FF2B5EF4-FFF2-40B4-BE49-F238E27FC236}">
                    <a16:creationId xmlns:a16="http://schemas.microsoft.com/office/drawing/2014/main" id="{D1CA5F15-D946-45B7-99B2-30191520489C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2022637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35591" extrusionOk="0">
                    <a:moveTo>
                      <a:pt x="1" y="0"/>
                    </a:moveTo>
                    <a:lnTo>
                      <a:pt x="1" y="35590"/>
                    </a:lnTo>
                    <a:lnTo>
                      <a:pt x="5315" y="31570"/>
                    </a:lnTo>
                    <a:lnTo>
                      <a:pt x="10626" y="35590"/>
                    </a:lnTo>
                    <a:lnTo>
                      <a:pt x="106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164;p83">
                <a:extLst>
                  <a:ext uri="{FF2B5EF4-FFF2-40B4-BE49-F238E27FC236}">
                    <a16:creationId xmlns:a16="http://schemas.microsoft.com/office/drawing/2014/main" id="{C2875A97-1D06-47FA-96A8-A5EF8526BF21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641213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283" extrusionOk="0">
                    <a:moveTo>
                      <a:pt x="1" y="0"/>
                    </a:moveTo>
                    <a:lnTo>
                      <a:pt x="1" y="658"/>
                    </a:lnTo>
                    <a:lnTo>
                      <a:pt x="10626" y="11283"/>
                    </a:lnTo>
                    <a:lnTo>
                      <a:pt x="10626" y="10449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165;p83">
                <a:extLst>
                  <a:ext uri="{FF2B5EF4-FFF2-40B4-BE49-F238E27FC236}">
                    <a16:creationId xmlns:a16="http://schemas.microsoft.com/office/drawing/2014/main" id="{750A6994-4B72-444C-9802-EFCC10135231}"/>
                  </a:ext>
                </a:extLst>
              </p:cNvPr>
              <p:cNvSpPr/>
              <p:nvPr/>
            </p:nvSpPr>
            <p:spPr>
              <a:xfrm>
                <a:off x="7906875" y="135675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166;p83">
                <a:extLst>
                  <a:ext uri="{FF2B5EF4-FFF2-40B4-BE49-F238E27FC236}">
                    <a16:creationId xmlns:a16="http://schemas.microsoft.com/office/drawing/2014/main" id="{BB1FD4AA-D0E3-416B-B848-485F9760E933}"/>
                  </a:ext>
                </a:extLst>
              </p:cNvPr>
              <p:cNvSpPr/>
              <p:nvPr/>
            </p:nvSpPr>
            <p:spPr>
              <a:xfrm>
                <a:off x="7906875" y="290933"/>
                <a:ext cx="603876" cy="65121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9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167;p83">
                <a:extLst>
                  <a:ext uri="{FF2B5EF4-FFF2-40B4-BE49-F238E27FC236}">
                    <a16:creationId xmlns:a16="http://schemas.microsoft.com/office/drawing/2014/main" id="{E461EAE6-8246-45BD-8F82-E055BE296A12}"/>
                  </a:ext>
                </a:extLst>
              </p:cNvPr>
              <p:cNvSpPr/>
              <p:nvPr/>
            </p:nvSpPr>
            <p:spPr>
              <a:xfrm>
                <a:off x="7906875" y="446192"/>
                <a:ext cx="603876" cy="651329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1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168;p83">
                <a:extLst>
                  <a:ext uri="{FF2B5EF4-FFF2-40B4-BE49-F238E27FC236}">
                    <a16:creationId xmlns:a16="http://schemas.microsoft.com/office/drawing/2014/main" id="{6666B6CF-E8EA-4C13-B620-7D708437225A}"/>
                  </a:ext>
                </a:extLst>
              </p:cNvPr>
              <p:cNvSpPr/>
              <p:nvPr/>
            </p:nvSpPr>
            <p:spPr>
              <a:xfrm>
                <a:off x="8335373" y="-9525"/>
                <a:ext cx="175377" cy="175548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089" extrusionOk="0">
                    <a:moveTo>
                      <a:pt x="0" y="0"/>
                    </a:moveTo>
                    <a:lnTo>
                      <a:pt x="3086" y="3088"/>
                    </a:lnTo>
                    <a:lnTo>
                      <a:pt x="3086" y="2252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169;p83">
                <a:extLst>
                  <a:ext uri="{FF2B5EF4-FFF2-40B4-BE49-F238E27FC236}">
                    <a16:creationId xmlns:a16="http://schemas.microsoft.com/office/drawing/2014/main" id="{95163D5F-95A6-4F48-BA84-65F80D6E44B5}"/>
                  </a:ext>
                </a:extLst>
              </p:cNvPr>
              <p:cNvSpPr/>
              <p:nvPr/>
            </p:nvSpPr>
            <p:spPr>
              <a:xfrm>
                <a:off x="7906875" y="601394"/>
                <a:ext cx="603876" cy="65138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2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170;p83">
                <a:extLst>
                  <a:ext uri="{FF2B5EF4-FFF2-40B4-BE49-F238E27FC236}">
                    <a16:creationId xmlns:a16="http://schemas.microsoft.com/office/drawing/2014/main" id="{E56ECE22-F997-4D2B-8153-6A26F8D25B33}"/>
                  </a:ext>
                </a:extLst>
              </p:cNvPr>
              <p:cNvSpPr/>
              <p:nvPr/>
            </p:nvSpPr>
            <p:spPr>
              <a:xfrm>
                <a:off x="8024913" y="-9525"/>
                <a:ext cx="485840" cy="486010"/>
              </a:xfrm>
              <a:custGeom>
                <a:avLst/>
                <a:gdLst/>
                <a:ahLst/>
                <a:cxnLst/>
                <a:rect l="l" t="t" r="r" b="b"/>
                <a:pathLst>
                  <a:path w="8549" h="8552" extrusionOk="0">
                    <a:moveTo>
                      <a:pt x="1" y="0"/>
                    </a:moveTo>
                    <a:lnTo>
                      <a:pt x="8549" y="8552"/>
                    </a:lnTo>
                    <a:lnTo>
                      <a:pt x="8549" y="771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171;p83">
                <a:extLst>
                  <a:ext uri="{FF2B5EF4-FFF2-40B4-BE49-F238E27FC236}">
                    <a16:creationId xmlns:a16="http://schemas.microsoft.com/office/drawing/2014/main" id="{E6474AE1-B407-48A9-B38D-C10EBAAEDB59}"/>
                  </a:ext>
                </a:extLst>
              </p:cNvPr>
              <p:cNvSpPr/>
              <p:nvPr/>
            </p:nvSpPr>
            <p:spPr>
              <a:xfrm>
                <a:off x="8180170" y="-9525"/>
                <a:ext cx="330580" cy="330807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5821" extrusionOk="0">
                    <a:moveTo>
                      <a:pt x="0" y="0"/>
                    </a:moveTo>
                    <a:lnTo>
                      <a:pt x="5817" y="5820"/>
                    </a:lnTo>
                    <a:lnTo>
                      <a:pt x="5817" y="498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172;p83">
                <a:extLst>
                  <a:ext uri="{FF2B5EF4-FFF2-40B4-BE49-F238E27FC236}">
                    <a16:creationId xmlns:a16="http://schemas.microsoft.com/office/drawing/2014/main" id="{FB0CE049-0D02-4600-97C1-AAEA1BE83E80}"/>
                  </a:ext>
                </a:extLst>
              </p:cNvPr>
              <p:cNvSpPr/>
              <p:nvPr/>
            </p:nvSpPr>
            <p:spPr>
              <a:xfrm>
                <a:off x="7906875" y="1377687"/>
                <a:ext cx="603876" cy="635416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181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9478" y="10311"/>
                    </a:lnTo>
                    <a:lnTo>
                      <a:pt x="10626" y="11180"/>
                    </a:lnTo>
                    <a:lnTo>
                      <a:pt x="10626" y="106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173;p83">
                <a:extLst>
                  <a:ext uri="{FF2B5EF4-FFF2-40B4-BE49-F238E27FC236}">
                    <a16:creationId xmlns:a16="http://schemas.microsoft.com/office/drawing/2014/main" id="{4EF27773-07E1-4C01-9426-1754531BB10D}"/>
                  </a:ext>
                </a:extLst>
              </p:cNvPr>
              <p:cNvSpPr/>
              <p:nvPr/>
            </p:nvSpPr>
            <p:spPr>
              <a:xfrm>
                <a:off x="7906875" y="1532946"/>
                <a:ext cx="273352" cy="293754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5169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4337" y="5168"/>
                    </a:lnTo>
                    <a:lnTo>
                      <a:pt x="4809" y="48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174;p83">
                <a:extLst>
                  <a:ext uri="{FF2B5EF4-FFF2-40B4-BE49-F238E27FC236}">
                    <a16:creationId xmlns:a16="http://schemas.microsoft.com/office/drawing/2014/main" id="{18E60458-D16C-4D36-851F-6324A94D589D}"/>
                  </a:ext>
                </a:extLst>
              </p:cNvPr>
              <p:cNvSpPr/>
              <p:nvPr/>
            </p:nvSpPr>
            <p:spPr>
              <a:xfrm>
                <a:off x="7906875" y="1688318"/>
                <a:ext cx="184982" cy="205270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3612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2783" y="3611"/>
                    </a:lnTo>
                    <a:lnTo>
                      <a:pt x="3255" y="325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175;p83">
                <a:extLst>
                  <a:ext uri="{FF2B5EF4-FFF2-40B4-BE49-F238E27FC236}">
                    <a16:creationId xmlns:a16="http://schemas.microsoft.com/office/drawing/2014/main" id="{2DF0974F-DD87-471A-8EC1-BD0FBB37214A}"/>
                  </a:ext>
                </a:extLst>
              </p:cNvPr>
              <p:cNvSpPr/>
              <p:nvPr/>
            </p:nvSpPr>
            <p:spPr>
              <a:xfrm>
                <a:off x="7906875" y="1843520"/>
                <a:ext cx="96668" cy="116956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058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225" y="2058"/>
                    </a:lnTo>
                    <a:lnTo>
                      <a:pt x="1701" y="16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176;p83">
                <a:extLst>
                  <a:ext uri="{FF2B5EF4-FFF2-40B4-BE49-F238E27FC236}">
                    <a16:creationId xmlns:a16="http://schemas.microsoft.com/office/drawing/2014/main" id="{BC729E4C-4B3F-42D9-B37E-AC1CA32A17A0}"/>
                  </a:ext>
                </a:extLst>
              </p:cNvPr>
              <p:cNvSpPr/>
              <p:nvPr/>
            </p:nvSpPr>
            <p:spPr>
              <a:xfrm>
                <a:off x="7906875" y="1067284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3"/>
                    </a:lnTo>
                    <a:lnTo>
                      <a:pt x="10626" y="11458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177;p83">
                <a:extLst>
                  <a:ext uri="{FF2B5EF4-FFF2-40B4-BE49-F238E27FC236}">
                    <a16:creationId xmlns:a16="http://schemas.microsoft.com/office/drawing/2014/main" id="{EA538B93-E8D4-4668-A096-B0984EAE49B7}"/>
                  </a:ext>
                </a:extLst>
              </p:cNvPr>
              <p:cNvSpPr/>
              <p:nvPr/>
            </p:nvSpPr>
            <p:spPr>
              <a:xfrm>
                <a:off x="7906875" y="1222429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178;p83">
                <a:extLst>
                  <a:ext uri="{FF2B5EF4-FFF2-40B4-BE49-F238E27FC236}">
                    <a16:creationId xmlns:a16="http://schemas.microsoft.com/office/drawing/2014/main" id="{FE5CA0A5-CD9C-49FD-9A5F-4D5B5B3EAC97}"/>
                  </a:ext>
                </a:extLst>
              </p:cNvPr>
              <p:cNvSpPr/>
              <p:nvPr/>
            </p:nvSpPr>
            <p:spPr>
              <a:xfrm>
                <a:off x="7906875" y="912025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10626" y="11458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179;p83">
                <a:extLst>
                  <a:ext uri="{FF2B5EF4-FFF2-40B4-BE49-F238E27FC236}">
                    <a16:creationId xmlns:a16="http://schemas.microsoft.com/office/drawing/2014/main" id="{98FA0EBC-E11A-4A8C-B740-CA5845E980B6}"/>
                  </a:ext>
                </a:extLst>
              </p:cNvPr>
              <p:cNvSpPr/>
              <p:nvPr/>
            </p:nvSpPr>
            <p:spPr>
              <a:xfrm>
                <a:off x="7906875" y="756766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B3ACAC-B5E3-4B06-AF2B-06445CDA7CE8}"/>
                </a:ext>
              </a:extLst>
            </p:cNvPr>
            <p:cNvSpPr txBox="1"/>
            <p:nvPr/>
          </p:nvSpPr>
          <p:spPr>
            <a:xfrm>
              <a:off x="1232670" y="1967733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12700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Xăng - ti - mét khối là gì?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8D8ADD-E9E3-4166-BB37-50A62371E189}"/>
              </a:ext>
            </a:extLst>
          </p:cNvPr>
          <p:cNvGrpSpPr/>
          <p:nvPr/>
        </p:nvGrpSpPr>
        <p:grpSpPr>
          <a:xfrm>
            <a:off x="1247354" y="4422251"/>
            <a:ext cx="4899130" cy="763602"/>
            <a:chOff x="1195045" y="3522154"/>
            <a:chExt cx="4899130" cy="763602"/>
          </a:xfrm>
        </p:grpSpPr>
        <p:grpSp>
          <p:nvGrpSpPr>
            <p:cNvPr id="159" name="Google Shape;4162;p83">
              <a:extLst>
                <a:ext uri="{FF2B5EF4-FFF2-40B4-BE49-F238E27FC236}">
                  <a16:creationId xmlns:a16="http://schemas.microsoft.com/office/drawing/2014/main" id="{EF6DC459-E024-4AE8-B841-D3DEAC8A913C}"/>
                </a:ext>
              </a:extLst>
            </p:cNvPr>
            <p:cNvGrpSpPr/>
            <p:nvPr/>
          </p:nvGrpSpPr>
          <p:grpSpPr>
            <a:xfrm rot="16200000">
              <a:off x="3262809" y="1454390"/>
              <a:ext cx="763602" cy="4899130"/>
              <a:chOff x="7906875" y="-9525"/>
              <a:chExt cx="603878" cy="2022637"/>
            </a:xfrm>
          </p:grpSpPr>
          <p:sp>
            <p:nvSpPr>
              <p:cNvPr id="160" name="Google Shape;4163;p83">
                <a:extLst>
                  <a:ext uri="{FF2B5EF4-FFF2-40B4-BE49-F238E27FC236}">
                    <a16:creationId xmlns:a16="http://schemas.microsoft.com/office/drawing/2014/main" id="{60E4816A-CB30-4FF2-B034-5B3C9B32C0DD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2022637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35591" extrusionOk="0">
                    <a:moveTo>
                      <a:pt x="1" y="0"/>
                    </a:moveTo>
                    <a:lnTo>
                      <a:pt x="1" y="35590"/>
                    </a:lnTo>
                    <a:lnTo>
                      <a:pt x="5315" y="31570"/>
                    </a:lnTo>
                    <a:lnTo>
                      <a:pt x="10626" y="35590"/>
                    </a:lnTo>
                    <a:lnTo>
                      <a:pt x="1062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28575" dist="19050" dir="19320000" algn="bl" rotWithShape="0">
                  <a:srgbClr val="000000">
                    <a:alpha val="2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164;p83">
                <a:extLst>
                  <a:ext uri="{FF2B5EF4-FFF2-40B4-BE49-F238E27FC236}">
                    <a16:creationId xmlns:a16="http://schemas.microsoft.com/office/drawing/2014/main" id="{A5BBE512-8212-4210-BC97-C182ED16B7D2}"/>
                  </a:ext>
                </a:extLst>
              </p:cNvPr>
              <p:cNvSpPr/>
              <p:nvPr/>
            </p:nvSpPr>
            <p:spPr>
              <a:xfrm>
                <a:off x="7906875" y="-9525"/>
                <a:ext cx="603876" cy="641213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283" extrusionOk="0">
                    <a:moveTo>
                      <a:pt x="1" y="0"/>
                    </a:moveTo>
                    <a:lnTo>
                      <a:pt x="1" y="658"/>
                    </a:lnTo>
                    <a:lnTo>
                      <a:pt x="10626" y="11283"/>
                    </a:lnTo>
                    <a:lnTo>
                      <a:pt x="10626" y="10449"/>
                    </a:lnTo>
                    <a:lnTo>
                      <a:pt x="180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165;p83">
                <a:extLst>
                  <a:ext uri="{FF2B5EF4-FFF2-40B4-BE49-F238E27FC236}">
                    <a16:creationId xmlns:a16="http://schemas.microsoft.com/office/drawing/2014/main" id="{6D959AE5-A95F-44AB-B34D-51CC1303DEE1}"/>
                  </a:ext>
                </a:extLst>
              </p:cNvPr>
              <p:cNvSpPr/>
              <p:nvPr/>
            </p:nvSpPr>
            <p:spPr>
              <a:xfrm>
                <a:off x="7906875" y="135675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166;p83">
                <a:extLst>
                  <a:ext uri="{FF2B5EF4-FFF2-40B4-BE49-F238E27FC236}">
                    <a16:creationId xmlns:a16="http://schemas.microsoft.com/office/drawing/2014/main" id="{0D1FEBE3-5172-40FD-9333-35C6CC7FDA2D}"/>
                  </a:ext>
                </a:extLst>
              </p:cNvPr>
              <p:cNvSpPr/>
              <p:nvPr/>
            </p:nvSpPr>
            <p:spPr>
              <a:xfrm>
                <a:off x="7906875" y="290933"/>
                <a:ext cx="603876" cy="65121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9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167;p83">
                <a:extLst>
                  <a:ext uri="{FF2B5EF4-FFF2-40B4-BE49-F238E27FC236}">
                    <a16:creationId xmlns:a16="http://schemas.microsoft.com/office/drawing/2014/main" id="{0457030F-29D5-4C22-8884-31FECCB36AD7}"/>
                  </a:ext>
                </a:extLst>
              </p:cNvPr>
              <p:cNvSpPr/>
              <p:nvPr/>
            </p:nvSpPr>
            <p:spPr>
              <a:xfrm>
                <a:off x="7906875" y="446192"/>
                <a:ext cx="603876" cy="651329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1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168;p83">
                <a:extLst>
                  <a:ext uri="{FF2B5EF4-FFF2-40B4-BE49-F238E27FC236}">
                    <a16:creationId xmlns:a16="http://schemas.microsoft.com/office/drawing/2014/main" id="{2977647C-364A-46EC-B28A-763968A5E8CF}"/>
                  </a:ext>
                </a:extLst>
              </p:cNvPr>
              <p:cNvSpPr/>
              <p:nvPr/>
            </p:nvSpPr>
            <p:spPr>
              <a:xfrm>
                <a:off x="8335373" y="-9525"/>
                <a:ext cx="175377" cy="175548"/>
              </a:xfrm>
              <a:custGeom>
                <a:avLst/>
                <a:gdLst/>
                <a:ahLst/>
                <a:cxnLst/>
                <a:rect l="l" t="t" r="r" b="b"/>
                <a:pathLst>
                  <a:path w="3086" h="3089" extrusionOk="0">
                    <a:moveTo>
                      <a:pt x="0" y="0"/>
                    </a:moveTo>
                    <a:lnTo>
                      <a:pt x="3086" y="3088"/>
                    </a:lnTo>
                    <a:lnTo>
                      <a:pt x="3086" y="2252"/>
                    </a:lnTo>
                    <a:lnTo>
                      <a:pt x="838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169;p83">
                <a:extLst>
                  <a:ext uri="{FF2B5EF4-FFF2-40B4-BE49-F238E27FC236}">
                    <a16:creationId xmlns:a16="http://schemas.microsoft.com/office/drawing/2014/main" id="{451BFABC-E7B1-4920-BF20-E67700D62359}"/>
                  </a:ext>
                </a:extLst>
              </p:cNvPr>
              <p:cNvSpPr/>
              <p:nvPr/>
            </p:nvSpPr>
            <p:spPr>
              <a:xfrm>
                <a:off x="7906875" y="601394"/>
                <a:ext cx="603876" cy="651385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2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10626" y="11461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170;p83">
                <a:extLst>
                  <a:ext uri="{FF2B5EF4-FFF2-40B4-BE49-F238E27FC236}">
                    <a16:creationId xmlns:a16="http://schemas.microsoft.com/office/drawing/2014/main" id="{66EA0A47-0D4C-4DA7-B729-15587D999FAB}"/>
                  </a:ext>
                </a:extLst>
              </p:cNvPr>
              <p:cNvSpPr/>
              <p:nvPr/>
            </p:nvSpPr>
            <p:spPr>
              <a:xfrm>
                <a:off x="8024913" y="-9525"/>
                <a:ext cx="485840" cy="486010"/>
              </a:xfrm>
              <a:custGeom>
                <a:avLst/>
                <a:gdLst/>
                <a:ahLst/>
                <a:cxnLst/>
                <a:rect l="l" t="t" r="r" b="b"/>
                <a:pathLst>
                  <a:path w="8549" h="8552" extrusionOk="0">
                    <a:moveTo>
                      <a:pt x="1" y="0"/>
                    </a:moveTo>
                    <a:lnTo>
                      <a:pt x="8549" y="8552"/>
                    </a:lnTo>
                    <a:lnTo>
                      <a:pt x="8549" y="771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171;p83">
                <a:extLst>
                  <a:ext uri="{FF2B5EF4-FFF2-40B4-BE49-F238E27FC236}">
                    <a16:creationId xmlns:a16="http://schemas.microsoft.com/office/drawing/2014/main" id="{E2B6B050-0BAF-46B0-A72F-FF50E8CD7CDD}"/>
                  </a:ext>
                </a:extLst>
              </p:cNvPr>
              <p:cNvSpPr/>
              <p:nvPr/>
            </p:nvSpPr>
            <p:spPr>
              <a:xfrm>
                <a:off x="8180170" y="-9525"/>
                <a:ext cx="330580" cy="330807"/>
              </a:xfrm>
              <a:custGeom>
                <a:avLst/>
                <a:gdLst/>
                <a:ahLst/>
                <a:cxnLst/>
                <a:rect l="l" t="t" r="r" b="b"/>
                <a:pathLst>
                  <a:path w="5817" h="5821" extrusionOk="0">
                    <a:moveTo>
                      <a:pt x="0" y="0"/>
                    </a:moveTo>
                    <a:lnTo>
                      <a:pt x="5817" y="5820"/>
                    </a:lnTo>
                    <a:lnTo>
                      <a:pt x="5817" y="4984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172;p83">
                <a:extLst>
                  <a:ext uri="{FF2B5EF4-FFF2-40B4-BE49-F238E27FC236}">
                    <a16:creationId xmlns:a16="http://schemas.microsoft.com/office/drawing/2014/main" id="{F4BBCD5B-7FBF-4776-851B-20610C98735D}"/>
                  </a:ext>
                </a:extLst>
              </p:cNvPr>
              <p:cNvSpPr/>
              <p:nvPr/>
            </p:nvSpPr>
            <p:spPr>
              <a:xfrm>
                <a:off x="7906875" y="1377687"/>
                <a:ext cx="603876" cy="635416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181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9478" y="10311"/>
                    </a:lnTo>
                    <a:lnTo>
                      <a:pt x="10626" y="11180"/>
                    </a:lnTo>
                    <a:lnTo>
                      <a:pt x="10626" y="1062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173;p83">
                <a:extLst>
                  <a:ext uri="{FF2B5EF4-FFF2-40B4-BE49-F238E27FC236}">
                    <a16:creationId xmlns:a16="http://schemas.microsoft.com/office/drawing/2014/main" id="{2440E5F1-676E-4953-91B4-333CD79430BF}"/>
                  </a:ext>
                </a:extLst>
              </p:cNvPr>
              <p:cNvSpPr/>
              <p:nvPr/>
            </p:nvSpPr>
            <p:spPr>
              <a:xfrm>
                <a:off x="7906875" y="1532946"/>
                <a:ext cx="273352" cy="293754"/>
              </a:xfrm>
              <a:custGeom>
                <a:avLst/>
                <a:gdLst/>
                <a:ahLst/>
                <a:cxnLst/>
                <a:rect l="l" t="t" r="r" b="b"/>
                <a:pathLst>
                  <a:path w="4810" h="5169" extrusionOk="0">
                    <a:moveTo>
                      <a:pt x="1" y="0"/>
                    </a:moveTo>
                    <a:lnTo>
                      <a:pt x="1" y="837"/>
                    </a:lnTo>
                    <a:lnTo>
                      <a:pt x="4337" y="5168"/>
                    </a:lnTo>
                    <a:lnTo>
                      <a:pt x="4809" y="480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174;p83">
                <a:extLst>
                  <a:ext uri="{FF2B5EF4-FFF2-40B4-BE49-F238E27FC236}">
                    <a16:creationId xmlns:a16="http://schemas.microsoft.com/office/drawing/2014/main" id="{064BAC6D-F0AD-45BA-926A-2F6FAB7D21EE}"/>
                  </a:ext>
                </a:extLst>
              </p:cNvPr>
              <p:cNvSpPr/>
              <p:nvPr/>
            </p:nvSpPr>
            <p:spPr>
              <a:xfrm>
                <a:off x="7906875" y="1688318"/>
                <a:ext cx="184982" cy="205270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3612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2783" y="3611"/>
                    </a:lnTo>
                    <a:lnTo>
                      <a:pt x="3255" y="325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175;p83">
                <a:extLst>
                  <a:ext uri="{FF2B5EF4-FFF2-40B4-BE49-F238E27FC236}">
                    <a16:creationId xmlns:a16="http://schemas.microsoft.com/office/drawing/2014/main" id="{956C8436-7028-4057-B011-81C6BD15AFD1}"/>
                  </a:ext>
                </a:extLst>
              </p:cNvPr>
              <p:cNvSpPr/>
              <p:nvPr/>
            </p:nvSpPr>
            <p:spPr>
              <a:xfrm>
                <a:off x="7906875" y="1843520"/>
                <a:ext cx="96668" cy="116956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2058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225" y="2058"/>
                    </a:lnTo>
                    <a:lnTo>
                      <a:pt x="1701" y="16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176;p83">
                <a:extLst>
                  <a:ext uri="{FF2B5EF4-FFF2-40B4-BE49-F238E27FC236}">
                    <a16:creationId xmlns:a16="http://schemas.microsoft.com/office/drawing/2014/main" id="{17F918D0-8ACA-4FCB-8611-AC02C3A3BDE0}"/>
                  </a:ext>
                </a:extLst>
              </p:cNvPr>
              <p:cNvSpPr/>
              <p:nvPr/>
            </p:nvSpPr>
            <p:spPr>
              <a:xfrm>
                <a:off x="7906875" y="1067284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3"/>
                    </a:lnTo>
                    <a:lnTo>
                      <a:pt x="10626" y="11458"/>
                    </a:lnTo>
                    <a:lnTo>
                      <a:pt x="10626" y="106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177;p83">
                <a:extLst>
                  <a:ext uri="{FF2B5EF4-FFF2-40B4-BE49-F238E27FC236}">
                    <a16:creationId xmlns:a16="http://schemas.microsoft.com/office/drawing/2014/main" id="{BA112DB1-C2AE-4B91-9C7A-89886F485CF5}"/>
                  </a:ext>
                </a:extLst>
              </p:cNvPr>
              <p:cNvSpPr/>
              <p:nvPr/>
            </p:nvSpPr>
            <p:spPr>
              <a:xfrm>
                <a:off x="7906875" y="1222429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7"/>
                    </a:lnTo>
                    <a:lnTo>
                      <a:pt x="10626" y="11459"/>
                    </a:lnTo>
                    <a:lnTo>
                      <a:pt x="10626" y="106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178;p83">
                <a:extLst>
                  <a:ext uri="{FF2B5EF4-FFF2-40B4-BE49-F238E27FC236}">
                    <a16:creationId xmlns:a16="http://schemas.microsoft.com/office/drawing/2014/main" id="{19CC5DB5-3F70-45CF-8A9B-B7FF4524B8BB}"/>
                  </a:ext>
                </a:extLst>
              </p:cNvPr>
              <p:cNvSpPr/>
              <p:nvPr/>
            </p:nvSpPr>
            <p:spPr>
              <a:xfrm>
                <a:off x="7906875" y="912025"/>
                <a:ext cx="603876" cy="651158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58" extrusionOk="0">
                    <a:moveTo>
                      <a:pt x="1" y="0"/>
                    </a:moveTo>
                    <a:lnTo>
                      <a:pt x="1" y="834"/>
                    </a:lnTo>
                    <a:lnTo>
                      <a:pt x="10626" y="11458"/>
                    </a:lnTo>
                    <a:lnTo>
                      <a:pt x="10626" y="1062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179;p83">
                <a:extLst>
                  <a:ext uri="{FF2B5EF4-FFF2-40B4-BE49-F238E27FC236}">
                    <a16:creationId xmlns:a16="http://schemas.microsoft.com/office/drawing/2014/main" id="{5B92201F-58DB-4EDD-B8E5-375524552E3F}"/>
                  </a:ext>
                </a:extLst>
              </p:cNvPr>
              <p:cNvSpPr/>
              <p:nvPr/>
            </p:nvSpPr>
            <p:spPr>
              <a:xfrm>
                <a:off x="7906875" y="756766"/>
                <a:ext cx="603876" cy="651272"/>
              </a:xfrm>
              <a:custGeom>
                <a:avLst/>
                <a:gdLst/>
                <a:ahLst/>
                <a:cxnLst/>
                <a:rect l="l" t="t" r="r" b="b"/>
                <a:pathLst>
                  <a:path w="10626" h="11460" extrusionOk="0">
                    <a:moveTo>
                      <a:pt x="1" y="1"/>
                    </a:moveTo>
                    <a:lnTo>
                      <a:pt x="1" y="834"/>
                    </a:lnTo>
                    <a:lnTo>
                      <a:pt x="10626" y="11459"/>
                    </a:lnTo>
                    <a:lnTo>
                      <a:pt x="10626" y="1062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3F1DD2F3-86FD-4C3C-9B10-44B446327A0E}"/>
                </a:ext>
              </a:extLst>
            </p:cNvPr>
            <p:cNvSpPr txBox="1"/>
            <p:nvPr/>
          </p:nvSpPr>
          <p:spPr>
            <a:xfrm>
              <a:off x="1319130" y="3622341"/>
              <a:ext cx="457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ln w="12700">
                    <a:solidFill>
                      <a:schemeClr val="bg1">
                        <a:alpha val="98000"/>
                      </a:schemeClr>
                    </a:solidFill>
                  </a:ln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Đề - xi - mét khối là gì?</a:t>
              </a:r>
            </a:p>
          </p:txBody>
        </p:sp>
      </p:grpSp>
      <p:sp>
        <p:nvSpPr>
          <p:cNvPr id="182" name="Text Box 112">
            <a:extLst>
              <a:ext uri="{FF2B5EF4-FFF2-40B4-BE49-F238E27FC236}">
                <a16:creationId xmlns:a16="http://schemas.microsoft.com/office/drawing/2014/main" id="{E18C1619-39A1-42B7-ABEA-0FEF67C90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463" y="5496807"/>
            <a:ext cx="63506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 - xi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sz="3200" b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B1F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A225E396-50A3-4D65-B2D1-5EF3AC65294E}"/>
              </a:ext>
            </a:extLst>
          </p:cNvPr>
          <p:cNvGrpSpPr/>
          <p:nvPr/>
        </p:nvGrpSpPr>
        <p:grpSpPr>
          <a:xfrm>
            <a:off x="7682515" y="2022093"/>
            <a:ext cx="2361410" cy="1810028"/>
            <a:chOff x="5364162" y="3048000"/>
            <a:chExt cx="5727747" cy="4390340"/>
          </a:xfrm>
          <a:solidFill>
            <a:srgbClr val="F95858"/>
          </a:solidFill>
        </p:grpSpPr>
        <p:grpSp>
          <p:nvGrpSpPr>
            <p:cNvPr id="185" name="Group 102">
              <a:extLst>
                <a:ext uri="{FF2B5EF4-FFF2-40B4-BE49-F238E27FC236}">
                  <a16:creationId xmlns:a16="http://schemas.microsoft.com/office/drawing/2014/main" id="{431B88FA-35DE-4B1A-AEE5-69ECAF5F0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2" y="3048000"/>
              <a:ext cx="3467100" cy="3213100"/>
              <a:chOff x="480" y="960"/>
              <a:chExt cx="2303" cy="2304"/>
            </a:xfrm>
            <a:grpFill/>
          </p:grpSpPr>
          <p:sp>
            <p:nvSpPr>
              <p:cNvPr id="188" name="AutoShape 85">
                <a:extLst>
                  <a:ext uri="{FF2B5EF4-FFF2-40B4-BE49-F238E27FC236}">
                    <a16:creationId xmlns:a16="http://schemas.microsoft.com/office/drawing/2014/main" id="{8D5A4BFE-5E72-41F1-BFAF-E70B3F216D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960"/>
                <a:ext cx="2303" cy="2303"/>
              </a:xfrm>
              <a:prstGeom prst="cube">
                <a:avLst>
                  <a:gd name="adj" fmla="val 29167"/>
                </a:avLst>
              </a:prstGeom>
              <a:grpFill/>
              <a:ln w="12700">
                <a:solidFill>
                  <a:schemeClr val="accent6">
                    <a:lumMod val="1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89" name="Line 98">
                <a:extLst>
                  <a:ext uri="{FF2B5EF4-FFF2-40B4-BE49-F238E27FC236}">
                    <a16:creationId xmlns:a16="http://schemas.microsoft.com/office/drawing/2014/main" id="{3F46C4DD-82BC-4D8B-A879-BAEB52AA3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960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90" name="Line 99">
                <a:extLst>
                  <a:ext uri="{FF2B5EF4-FFF2-40B4-BE49-F238E27FC236}">
                    <a16:creationId xmlns:a16="http://schemas.microsoft.com/office/drawing/2014/main" id="{410AA1FB-D4B6-48B9-A8A6-D985A5DB2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963" y="1773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  <p:sp>
            <p:nvSpPr>
              <p:cNvPr id="191" name="Line 101">
                <a:extLst>
                  <a:ext uri="{FF2B5EF4-FFF2-40B4-BE49-F238E27FC236}">
                    <a16:creationId xmlns:a16="http://schemas.microsoft.com/office/drawing/2014/main" id="{C00C1A89-1498-4464-807C-97C567B3F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" y="2592"/>
                <a:ext cx="672" cy="67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accent1">
                      <a:lumMod val="75000"/>
                    </a:schemeClr>
                  </a:solidFill>
                  <a:latin typeface="Calibri"/>
                </a:endParaRPr>
              </a:p>
            </p:txBody>
          </p:sp>
        </p:grpSp>
        <p:sp>
          <p:nvSpPr>
            <p:cNvPr id="186" name="Text Box 109">
              <a:extLst>
                <a:ext uri="{FF2B5EF4-FFF2-40B4-BE49-F238E27FC236}">
                  <a16:creationId xmlns:a16="http://schemas.microsoft.com/office/drawing/2014/main" id="{B6FF7EF7-0645-48BC-B7F6-C1C4C0BB6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489" y="6169236"/>
              <a:ext cx="2712428" cy="126910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1cm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Text Box 110">
              <a:extLst>
                <a:ext uri="{FF2B5EF4-FFF2-40B4-BE49-F238E27FC236}">
                  <a16:creationId xmlns:a16="http://schemas.microsoft.com/office/drawing/2014/main" id="{60A7AE45-4566-451A-9FBB-F0CFB110B7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65784" y="5168708"/>
              <a:ext cx="2426125" cy="126910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280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cm</a:t>
              </a:r>
              <a:endPara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2" name="Text Box 117">
            <a:extLst>
              <a:ext uri="{FF2B5EF4-FFF2-40B4-BE49-F238E27FC236}">
                <a16:creationId xmlns:a16="http://schemas.microsoft.com/office/drawing/2014/main" id="{8C0C25E0-96CD-4648-B863-5E0B41A38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8990" y="2491059"/>
            <a:ext cx="139939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400" b="1">
                <a:solidFill>
                  <a:schemeClr val="bg1"/>
                </a:solidFill>
                <a:latin typeface="Calibri"/>
              </a:rPr>
              <a:t>1 cm</a:t>
            </a:r>
            <a:r>
              <a:rPr lang="en-US" sz="3400" b="1" baseline="30000">
                <a:solidFill>
                  <a:schemeClr val="bg1"/>
                </a:solidFill>
                <a:latin typeface="Calibri"/>
              </a:rPr>
              <a:t>3</a:t>
            </a:r>
            <a:endParaRPr lang="en-US" sz="3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93" name="Text Box 112">
            <a:extLst>
              <a:ext uri="{FF2B5EF4-FFF2-40B4-BE49-F238E27FC236}">
                <a16:creationId xmlns:a16="http://schemas.microsoft.com/office/drawing/2014/main" id="{3F4433B8-AC2A-4B5D-862B-A6893FC26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133" y="2934744"/>
            <a:ext cx="60545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/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Xăng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b="1" dirty="0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err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32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vi-VN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32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3200" b="1">
                <a:solidFill>
                  <a:srgbClr val="0B1F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B1F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0CE19801-2F4A-41AF-B89E-25EE6D0AD00E}"/>
              </a:ext>
            </a:extLst>
          </p:cNvPr>
          <p:cNvGrpSpPr/>
          <p:nvPr/>
        </p:nvGrpSpPr>
        <p:grpSpPr>
          <a:xfrm>
            <a:off x="8494327" y="3756071"/>
            <a:ext cx="3228337" cy="3129383"/>
            <a:chOff x="5364162" y="3048000"/>
            <a:chExt cx="3959900" cy="3838526"/>
          </a:xfrm>
          <a:solidFill>
            <a:schemeClr val="accent6">
              <a:lumMod val="75000"/>
            </a:schemeClr>
          </a:solidFill>
        </p:grpSpPr>
        <p:grpSp>
          <p:nvGrpSpPr>
            <p:cNvPr id="314" name="Group 102">
              <a:extLst>
                <a:ext uri="{FF2B5EF4-FFF2-40B4-BE49-F238E27FC236}">
                  <a16:creationId xmlns:a16="http://schemas.microsoft.com/office/drawing/2014/main" id="{19619C20-F3B9-458B-852F-2E261B5B91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2" y="3048000"/>
              <a:ext cx="3467100" cy="3213100"/>
              <a:chOff x="480" y="960"/>
              <a:chExt cx="2303" cy="2304"/>
            </a:xfrm>
            <a:grpFill/>
          </p:grpSpPr>
          <p:sp>
            <p:nvSpPr>
              <p:cNvPr id="317" name="AutoShape 85">
                <a:extLst>
                  <a:ext uri="{FF2B5EF4-FFF2-40B4-BE49-F238E27FC236}">
                    <a16:creationId xmlns:a16="http://schemas.microsoft.com/office/drawing/2014/main" id="{804657D0-D0D3-48D6-8BBC-003A081EFB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960"/>
                <a:ext cx="2303" cy="2303"/>
              </a:xfrm>
              <a:prstGeom prst="cube">
                <a:avLst>
                  <a:gd name="adj" fmla="val 29167"/>
                </a:avLst>
              </a:prstGeom>
              <a:grpFill/>
              <a:ln w="38100">
                <a:solidFill>
                  <a:schemeClr val="accent6">
                    <a:lumMod val="10000"/>
                  </a:schemeClr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318" name="Line 98">
                <a:extLst>
                  <a:ext uri="{FF2B5EF4-FFF2-40B4-BE49-F238E27FC236}">
                    <a16:creationId xmlns:a16="http://schemas.microsoft.com/office/drawing/2014/main" id="{3F31ECD4-2E00-4148-80DC-99FB690769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960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319" name="Line 99">
                <a:extLst>
                  <a:ext uri="{FF2B5EF4-FFF2-40B4-BE49-F238E27FC236}">
                    <a16:creationId xmlns:a16="http://schemas.microsoft.com/office/drawing/2014/main" id="{69A09761-6448-448B-BDA9-90178B113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963" y="1773"/>
                <a:ext cx="0" cy="163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  <p:sp>
            <p:nvSpPr>
              <p:cNvPr id="320" name="Line 101">
                <a:extLst>
                  <a:ext uri="{FF2B5EF4-FFF2-40B4-BE49-F238E27FC236}">
                    <a16:creationId xmlns:a16="http://schemas.microsoft.com/office/drawing/2014/main" id="{BCDE5AF0-078A-40D9-8A84-3F21394D3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" y="2592"/>
                <a:ext cx="672" cy="672"/>
              </a:xfrm>
              <a:prstGeom prst="line">
                <a:avLst/>
              </a:prstGeom>
              <a:grpFill/>
              <a:ln w="38100">
                <a:noFill/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schemeClr val="bg1"/>
                  </a:solidFill>
                  <a:latin typeface="Calibri"/>
                </a:endParaRPr>
              </a:p>
            </p:txBody>
          </p:sp>
        </p:grpSp>
        <p:sp>
          <p:nvSpPr>
            <p:cNvPr id="315" name="Text Box 109">
              <a:extLst>
                <a:ext uri="{FF2B5EF4-FFF2-40B4-BE49-F238E27FC236}">
                  <a16:creationId xmlns:a16="http://schemas.microsoft.com/office/drawing/2014/main" id="{6E3D8E7A-1ED5-48D6-83CF-9308D981A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98490" y="6146516"/>
              <a:ext cx="1260325" cy="7400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dm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6" name="Text Box 110">
              <a:extLst>
                <a:ext uri="{FF2B5EF4-FFF2-40B4-BE49-F238E27FC236}">
                  <a16:creationId xmlns:a16="http://schemas.microsoft.com/office/drawing/2014/main" id="{3EE946F9-2C3B-4A4C-8890-CD02C82FF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06419">
              <a:off x="8144063" y="5410765"/>
              <a:ext cx="1642710" cy="71728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dm</a:t>
              </a:r>
              <a:endPara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21" name="Text Box 117">
            <a:extLst>
              <a:ext uri="{FF2B5EF4-FFF2-40B4-BE49-F238E27FC236}">
                <a16:creationId xmlns:a16="http://schemas.microsoft.com/office/drawing/2014/main" id="{F785F569-6234-4410-B098-D72DDC305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9075" y="5043945"/>
            <a:ext cx="13993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Calibri"/>
              </a:rPr>
              <a:t>1 dm</a:t>
            </a:r>
            <a:r>
              <a:rPr lang="en-US" sz="3600" b="1" baseline="30000">
                <a:solidFill>
                  <a:srgbClr val="FF0000"/>
                </a:solidFill>
                <a:latin typeface="Calibri"/>
              </a:rPr>
              <a:t>3</a:t>
            </a:r>
            <a:endParaRPr lang="en-US" sz="3600" b="1" dirty="0">
              <a:solidFill>
                <a:srgbClr val="FF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4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 animBg="1"/>
      <p:bldP spid="182" grpId="0"/>
      <p:bldP spid="192" grpId="0"/>
      <p:bldP spid="193" grpId="0"/>
      <p:bldP spid="3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7" name="Google Shape;3657;p73"/>
          <p:cNvGrpSpPr/>
          <p:nvPr/>
        </p:nvGrpSpPr>
        <p:grpSpPr>
          <a:xfrm>
            <a:off x="4114800" y="-124495"/>
            <a:ext cx="4820003" cy="2105695"/>
            <a:chOff x="1966944" y="49159"/>
            <a:chExt cx="5930106" cy="1251496"/>
          </a:xfrm>
        </p:grpSpPr>
        <p:sp>
          <p:nvSpPr>
            <p:cNvPr id="3658" name="Google Shape;3658;p73"/>
            <p:cNvSpPr/>
            <p:nvPr/>
          </p:nvSpPr>
          <p:spPr>
            <a:xfrm>
              <a:off x="2255338" y="374887"/>
              <a:ext cx="5438514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rgbClr val="002060"/>
              </a:solidFill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73"/>
            <p:cNvSpPr/>
            <p:nvPr/>
          </p:nvSpPr>
          <p:spPr>
            <a:xfrm rot="7791998">
              <a:off x="7058505" y="716709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0" name="Google Shape;3660;p73"/>
            <p:cNvSpPr/>
            <p:nvPr/>
          </p:nvSpPr>
          <p:spPr>
            <a:xfrm rot="7791998">
              <a:off x="1923405" y="333984"/>
              <a:ext cx="882084" cy="299122"/>
            </a:xfrm>
            <a:custGeom>
              <a:avLst/>
              <a:gdLst/>
              <a:ahLst/>
              <a:cxnLst/>
              <a:rect l="l" t="t" r="r" b="b"/>
              <a:pathLst>
                <a:path w="9177" h="3112" extrusionOk="0">
                  <a:moveTo>
                    <a:pt x="9011" y="1"/>
                  </a:moveTo>
                  <a:lnTo>
                    <a:pt x="1" y="655"/>
                  </a:lnTo>
                  <a:lnTo>
                    <a:pt x="1" y="682"/>
                  </a:lnTo>
                  <a:lnTo>
                    <a:pt x="34" y="728"/>
                  </a:lnTo>
                  <a:lnTo>
                    <a:pt x="7" y="741"/>
                  </a:lnTo>
                  <a:lnTo>
                    <a:pt x="7" y="758"/>
                  </a:lnTo>
                  <a:lnTo>
                    <a:pt x="106" y="821"/>
                  </a:lnTo>
                  <a:lnTo>
                    <a:pt x="14" y="827"/>
                  </a:lnTo>
                  <a:lnTo>
                    <a:pt x="109" y="867"/>
                  </a:lnTo>
                  <a:lnTo>
                    <a:pt x="57" y="897"/>
                  </a:lnTo>
                  <a:lnTo>
                    <a:pt x="117" y="940"/>
                  </a:lnTo>
                  <a:lnTo>
                    <a:pt x="63" y="986"/>
                  </a:lnTo>
                  <a:lnTo>
                    <a:pt x="120" y="1022"/>
                  </a:lnTo>
                  <a:cubicBezTo>
                    <a:pt x="120" y="1022"/>
                    <a:pt x="60" y="1042"/>
                    <a:pt x="67" y="1055"/>
                  </a:cubicBezTo>
                  <a:cubicBezTo>
                    <a:pt x="77" y="1068"/>
                    <a:pt x="126" y="1112"/>
                    <a:pt x="126" y="1112"/>
                  </a:cubicBezTo>
                  <a:lnTo>
                    <a:pt x="86" y="1128"/>
                  </a:lnTo>
                  <a:lnTo>
                    <a:pt x="109" y="1181"/>
                  </a:lnTo>
                  <a:lnTo>
                    <a:pt x="100" y="1227"/>
                  </a:lnTo>
                  <a:lnTo>
                    <a:pt x="126" y="1297"/>
                  </a:lnTo>
                  <a:lnTo>
                    <a:pt x="113" y="1419"/>
                  </a:lnTo>
                  <a:lnTo>
                    <a:pt x="159" y="1541"/>
                  </a:lnTo>
                  <a:lnTo>
                    <a:pt x="143" y="1660"/>
                  </a:lnTo>
                  <a:lnTo>
                    <a:pt x="176" y="1782"/>
                  </a:lnTo>
                  <a:lnTo>
                    <a:pt x="140" y="2014"/>
                  </a:lnTo>
                  <a:lnTo>
                    <a:pt x="209" y="2246"/>
                  </a:lnTo>
                  <a:lnTo>
                    <a:pt x="179" y="2394"/>
                  </a:lnTo>
                  <a:lnTo>
                    <a:pt x="216" y="2563"/>
                  </a:lnTo>
                  <a:lnTo>
                    <a:pt x="216" y="2705"/>
                  </a:lnTo>
                  <a:lnTo>
                    <a:pt x="248" y="2788"/>
                  </a:lnTo>
                  <a:cubicBezTo>
                    <a:pt x="248" y="2788"/>
                    <a:pt x="202" y="2805"/>
                    <a:pt x="216" y="2814"/>
                  </a:cubicBezTo>
                  <a:cubicBezTo>
                    <a:pt x="225" y="2824"/>
                    <a:pt x="265" y="2861"/>
                    <a:pt x="255" y="2874"/>
                  </a:cubicBezTo>
                  <a:cubicBezTo>
                    <a:pt x="248" y="2890"/>
                    <a:pt x="213" y="3026"/>
                    <a:pt x="213" y="3026"/>
                  </a:cubicBezTo>
                  <a:lnTo>
                    <a:pt x="272" y="3052"/>
                  </a:lnTo>
                  <a:lnTo>
                    <a:pt x="228" y="3076"/>
                  </a:lnTo>
                  <a:lnTo>
                    <a:pt x="239" y="3112"/>
                  </a:lnTo>
                  <a:lnTo>
                    <a:pt x="9177" y="2461"/>
                  </a:lnTo>
                  <a:lnTo>
                    <a:pt x="9038" y="2368"/>
                  </a:lnTo>
                  <a:lnTo>
                    <a:pt x="9094" y="2252"/>
                  </a:lnTo>
                  <a:lnTo>
                    <a:pt x="8958" y="2143"/>
                  </a:lnTo>
                  <a:lnTo>
                    <a:pt x="9097" y="2044"/>
                  </a:lnTo>
                  <a:lnTo>
                    <a:pt x="8946" y="1935"/>
                  </a:lnTo>
                  <a:cubicBezTo>
                    <a:pt x="8946" y="1935"/>
                    <a:pt x="9081" y="1782"/>
                    <a:pt x="9101" y="1759"/>
                  </a:cubicBezTo>
                  <a:cubicBezTo>
                    <a:pt x="9124" y="1736"/>
                    <a:pt x="8992" y="1620"/>
                    <a:pt x="8992" y="1620"/>
                  </a:cubicBezTo>
                  <a:lnTo>
                    <a:pt x="9081" y="1532"/>
                  </a:lnTo>
                  <a:lnTo>
                    <a:pt x="8935" y="1290"/>
                  </a:lnTo>
                  <a:lnTo>
                    <a:pt x="9097" y="1164"/>
                  </a:lnTo>
                  <a:lnTo>
                    <a:pt x="9061" y="691"/>
                  </a:lnTo>
                  <a:lnTo>
                    <a:pt x="8879" y="513"/>
                  </a:lnTo>
                  <a:lnTo>
                    <a:pt x="9038" y="341"/>
                  </a:lnTo>
                  <a:lnTo>
                    <a:pt x="9028" y="228"/>
                  </a:lnTo>
                  <a:lnTo>
                    <a:pt x="8859" y="242"/>
                  </a:lnTo>
                  <a:lnTo>
                    <a:pt x="8859" y="242"/>
                  </a:lnTo>
                  <a:lnTo>
                    <a:pt x="9011" y="1"/>
                  </a:ln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61" name="Google Shape;3661;p73"/>
          <p:cNvSpPr txBox="1">
            <a:spLocks noGrp="1"/>
          </p:cNvSpPr>
          <p:nvPr>
            <p:ph type="title"/>
          </p:nvPr>
        </p:nvSpPr>
        <p:spPr>
          <a:xfrm>
            <a:off x="4532770" y="389089"/>
            <a:ext cx="3269822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6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 BẠN </a:t>
            </a:r>
            <a:endParaRPr sz="60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13" name="Group 412">
            <a:extLst>
              <a:ext uri="{FF2B5EF4-FFF2-40B4-BE49-F238E27FC236}">
                <a16:creationId xmlns:a16="http://schemas.microsoft.com/office/drawing/2014/main" id="{18C5E3A6-CAF4-481C-9D26-7B2EDEDD0940}"/>
              </a:ext>
            </a:extLst>
          </p:cNvPr>
          <p:cNvGrpSpPr/>
          <p:nvPr/>
        </p:nvGrpSpPr>
        <p:grpSpPr>
          <a:xfrm>
            <a:off x="1143000" y="2611898"/>
            <a:ext cx="4465228" cy="3865102"/>
            <a:chOff x="5364162" y="3048000"/>
            <a:chExt cx="4465228" cy="3865102"/>
          </a:xfrm>
        </p:grpSpPr>
        <p:sp>
          <p:nvSpPr>
            <p:cNvPr id="414" name="Text Box 111">
              <a:extLst>
                <a:ext uri="{FF2B5EF4-FFF2-40B4-BE49-F238E27FC236}">
                  <a16:creationId xmlns:a16="http://schemas.microsoft.com/office/drawing/2014/main" id="{4BA1BA64-4DFD-4CBA-BF48-A47F079CF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8790" y="4092631"/>
              <a:ext cx="990600" cy="55399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</p:txBody>
        </p:sp>
        <p:grpSp>
          <p:nvGrpSpPr>
            <p:cNvPr id="415" name="Group 102">
              <a:extLst>
                <a:ext uri="{FF2B5EF4-FFF2-40B4-BE49-F238E27FC236}">
                  <a16:creationId xmlns:a16="http://schemas.microsoft.com/office/drawing/2014/main" id="{D790ADB5-84F7-473D-87ED-B54B7CCC65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64162" y="3048000"/>
              <a:ext cx="3467100" cy="3213100"/>
              <a:chOff x="480" y="960"/>
              <a:chExt cx="2303" cy="2304"/>
            </a:xfrm>
          </p:grpSpPr>
          <p:sp>
            <p:nvSpPr>
              <p:cNvPr id="418" name="AutoShape 85">
                <a:extLst>
                  <a:ext uri="{FF2B5EF4-FFF2-40B4-BE49-F238E27FC236}">
                    <a16:creationId xmlns:a16="http://schemas.microsoft.com/office/drawing/2014/main" id="{83297A9E-0D97-4B8C-BA2E-5614A7F26A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960"/>
                <a:ext cx="2303" cy="2303"/>
              </a:xfrm>
              <a:prstGeom prst="cube">
                <a:avLst>
                  <a:gd name="adj" fmla="val 29167"/>
                </a:avLst>
              </a:prstGeom>
              <a:noFill/>
              <a:ln w="38100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19" name="Line 98">
                <a:extLst>
                  <a:ext uri="{FF2B5EF4-FFF2-40B4-BE49-F238E27FC236}">
                    <a16:creationId xmlns:a16="http://schemas.microsoft.com/office/drawing/2014/main" id="{13494DE3-0F9F-4674-A859-2D73719F0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960"/>
                <a:ext cx="0" cy="163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0" name="Line 99">
                <a:extLst>
                  <a:ext uri="{FF2B5EF4-FFF2-40B4-BE49-F238E27FC236}">
                    <a16:creationId xmlns:a16="http://schemas.microsoft.com/office/drawing/2014/main" id="{6D3C636A-B30E-43B3-A5D7-0D0324E90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963" y="1773"/>
                <a:ext cx="0" cy="163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1" name="Line 101">
                <a:extLst>
                  <a:ext uri="{FF2B5EF4-FFF2-40B4-BE49-F238E27FC236}">
                    <a16:creationId xmlns:a16="http://schemas.microsoft.com/office/drawing/2014/main" id="{BEE225AF-7F54-489D-AE46-3AD2C44F1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80" y="2592"/>
                <a:ext cx="672" cy="672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16" name="Text Box 109">
              <a:extLst>
                <a:ext uri="{FF2B5EF4-FFF2-40B4-BE49-F238E27FC236}">
                  <a16:creationId xmlns:a16="http://schemas.microsoft.com/office/drawing/2014/main" id="{6443F863-7272-4206-AF03-A689A38ACC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44623" y="6359104"/>
              <a:ext cx="762000" cy="55399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</p:txBody>
        </p:sp>
        <p:sp>
          <p:nvSpPr>
            <p:cNvPr id="417" name="Text Box 110">
              <a:extLst>
                <a:ext uri="{FF2B5EF4-FFF2-40B4-BE49-F238E27FC236}">
                  <a16:creationId xmlns:a16="http://schemas.microsoft.com/office/drawing/2014/main" id="{4E779E9F-7433-4BEC-AFCD-30590DBA6A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8706419">
              <a:off x="8178832" y="5660068"/>
              <a:ext cx="688009" cy="55399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30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C59269-0692-4CE9-BBA2-EAA082E38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2752">
            <a:off x="6569817" y="85203"/>
            <a:ext cx="2610319" cy="146830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364975-479F-45F8-B245-A1398E5908AE}"/>
              </a:ext>
            </a:extLst>
          </p:cNvPr>
          <p:cNvGrpSpPr/>
          <p:nvPr/>
        </p:nvGrpSpPr>
        <p:grpSpPr>
          <a:xfrm>
            <a:off x="5263831" y="2505876"/>
            <a:ext cx="6800764" cy="1704651"/>
            <a:chOff x="5238835" y="1978812"/>
            <a:chExt cx="6800764" cy="1704651"/>
          </a:xfrm>
        </p:grpSpPr>
        <p:grpSp>
          <p:nvGrpSpPr>
            <p:cNvPr id="430" name="Google Shape;6369;p64">
              <a:extLst>
                <a:ext uri="{FF2B5EF4-FFF2-40B4-BE49-F238E27FC236}">
                  <a16:creationId xmlns:a16="http://schemas.microsoft.com/office/drawing/2014/main" id="{28F13077-629B-4EEA-9CA5-897FA13A8596}"/>
                </a:ext>
              </a:extLst>
            </p:cNvPr>
            <p:cNvGrpSpPr/>
            <p:nvPr/>
          </p:nvGrpSpPr>
          <p:grpSpPr>
            <a:xfrm>
              <a:off x="5389738" y="1978812"/>
              <a:ext cx="6649861" cy="1704651"/>
              <a:chOff x="2004388" y="3010475"/>
              <a:chExt cx="1963925" cy="552100"/>
            </a:xfrm>
            <a:solidFill>
              <a:srgbClr val="FFAE24"/>
            </a:solidFill>
          </p:grpSpPr>
          <p:sp>
            <p:nvSpPr>
              <p:cNvPr id="431" name="Google Shape;6370;p64">
                <a:extLst>
                  <a:ext uri="{FF2B5EF4-FFF2-40B4-BE49-F238E27FC236}">
                    <a16:creationId xmlns:a16="http://schemas.microsoft.com/office/drawing/2014/main" id="{86A72253-A3B2-477B-A90E-259616C49079}"/>
                  </a:ext>
                </a:extLst>
              </p:cNvPr>
              <p:cNvSpPr/>
              <p:nvPr/>
            </p:nvSpPr>
            <p:spPr>
              <a:xfrm>
                <a:off x="2025238" y="303132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0" y="20549"/>
                    </a:lnTo>
                    <a:lnTo>
                      <a:pt x="77723" y="21249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6371;p64">
                <a:extLst>
                  <a:ext uri="{FF2B5EF4-FFF2-40B4-BE49-F238E27FC236}">
                    <a16:creationId xmlns:a16="http://schemas.microsoft.com/office/drawing/2014/main" id="{89CCAFB5-E0A1-47DF-8591-91BB94090C6C}"/>
                  </a:ext>
                </a:extLst>
              </p:cNvPr>
              <p:cNvSpPr/>
              <p:nvPr/>
            </p:nvSpPr>
            <p:spPr>
              <a:xfrm>
                <a:off x="2004388" y="301047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1" y="20549"/>
                    </a:lnTo>
                    <a:lnTo>
                      <a:pt x="77723" y="21250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3" name="Google Shape;3661;p73">
              <a:extLst>
                <a:ext uri="{FF2B5EF4-FFF2-40B4-BE49-F238E27FC236}">
                  <a16:creationId xmlns:a16="http://schemas.microsoft.com/office/drawing/2014/main" id="{378D4A62-BD51-4C19-85EC-84044632D555}"/>
                </a:ext>
              </a:extLst>
            </p:cNvPr>
            <p:cNvSpPr txBox="1">
              <a:spLocks/>
            </p:cNvSpPr>
            <p:nvPr/>
          </p:nvSpPr>
          <p:spPr>
            <a:xfrm>
              <a:off x="5238835" y="2132070"/>
              <a:ext cx="6730166" cy="1486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44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 tích của hình lập phương cạnh 1 m là bao nhiêu ?</a:t>
              </a:r>
            </a:p>
          </p:txBody>
        </p:sp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55813D41-8F01-4173-8F34-FB54EFFD09B9}"/>
              </a:ext>
            </a:extLst>
          </p:cNvPr>
          <p:cNvGrpSpPr/>
          <p:nvPr/>
        </p:nvGrpSpPr>
        <p:grpSpPr>
          <a:xfrm>
            <a:off x="5263831" y="2513099"/>
            <a:ext cx="6800764" cy="1704651"/>
            <a:chOff x="5238835" y="1978812"/>
            <a:chExt cx="6800764" cy="1704651"/>
          </a:xfrm>
        </p:grpSpPr>
        <p:grpSp>
          <p:nvGrpSpPr>
            <p:cNvPr id="437" name="Google Shape;6369;p64">
              <a:extLst>
                <a:ext uri="{FF2B5EF4-FFF2-40B4-BE49-F238E27FC236}">
                  <a16:creationId xmlns:a16="http://schemas.microsoft.com/office/drawing/2014/main" id="{A8402712-C88F-48CA-A538-96E87A258D35}"/>
                </a:ext>
              </a:extLst>
            </p:cNvPr>
            <p:cNvGrpSpPr/>
            <p:nvPr/>
          </p:nvGrpSpPr>
          <p:grpSpPr>
            <a:xfrm>
              <a:off x="5389738" y="1978812"/>
              <a:ext cx="6649861" cy="1704651"/>
              <a:chOff x="2004388" y="3010475"/>
              <a:chExt cx="1963925" cy="552100"/>
            </a:xfrm>
            <a:solidFill>
              <a:srgbClr val="FFAE24"/>
            </a:solidFill>
          </p:grpSpPr>
          <p:sp>
            <p:nvSpPr>
              <p:cNvPr id="439" name="Google Shape;6370;p64">
                <a:extLst>
                  <a:ext uri="{FF2B5EF4-FFF2-40B4-BE49-F238E27FC236}">
                    <a16:creationId xmlns:a16="http://schemas.microsoft.com/office/drawing/2014/main" id="{61C230DC-1755-4F21-B8A8-B31ECE9EBC85}"/>
                  </a:ext>
                </a:extLst>
              </p:cNvPr>
              <p:cNvSpPr/>
              <p:nvPr/>
            </p:nvSpPr>
            <p:spPr>
              <a:xfrm>
                <a:off x="2025238" y="303132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0" y="20549"/>
                    </a:lnTo>
                    <a:lnTo>
                      <a:pt x="77723" y="21249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0" name="Google Shape;6371;p64">
                <a:extLst>
                  <a:ext uri="{FF2B5EF4-FFF2-40B4-BE49-F238E27FC236}">
                    <a16:creationId xmlns:a16="http://schemas.microsoft.com/office/drawing/2014/main" id="{142D2C92-6B82-4958-8BDE-0D3757B4054C}"/>
                  </a:ext>
                </a:extLst>
              </p:cNvPr>
              <p:cNvSpPr/>
              <p:nvPr/>
            </p:nvSpPr>
            <p:spPr>
              <a:xfrm>
                <a:off x="2004388" y="3010475"/>
                <a:ext cx="1943075" cy="531250"/>
              </a:xfrm>
              <a:custGeom>
                <a:avLst/>
                <a:gdLst/>
                <a:ahLst/>
                <a:cxnLst/>
                <a:rect l="l" t="t" r="r" b="b"/>
                <a:pathLst>
                  <a:path w="77723" h="21250" extrusionOk="0">
                    <a:moveTo>
                      <a:pt x="1068" y="1"/>
                    </a:moveTo>
                    <a:lnTo>
                      <a:pt x="1" y="20549"/>
                    </a:lnTo>
                    <a:lnTo>
                      <a:pt x="77723" y="21250"/>
                    </a:lnTo>
                    <a:lnTo>
                      <a:pt x="77322" y="1002"/>
                    </a:lnTo>
                    <a:lnTo>
                      <a:pt x="1068" y="1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E2A47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38" name="Google Shape;3661;p73">
              <a:extLst>
                <a:ext uri="{FF2B5EF4-FFF2-40B4-BE49-F238E27FC236}">
                  <a16:creationId xmlns:a16="http://schemas.microsoft.com/office/drawing/2014/main" id="{8DBA253B-3F82-461A-B692-142833E3EB14}"/>
                </a:ext>
              </a:extLst>
            </p:cNvPr>
            <p:cNvSpPr txBox="1">
              <a:spLocks/>
            </p:cNvSpPr>
            <p:nvPr/>
          </p:nvSpPr>
          <p:spPr>
            <a:xfrm>
              <a:off x="5238835" y="2132070"/>
              <a:ext cx="6730166" cy="14863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44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Odibee Sans"/>
                <a:buNone/>
                <a:defRPr sz="2800" b="0" i="0" u="none" strike="noStrike" cap="none">
                  <a:solidFill>
                    <a:schemeClr val="dk1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r>
                <a:rPr lang="en-US" sz="4000" b="1" kern="0">
                  <a:solidFill>
                    <a:schemeClr val="accent6">
                      <a:lumMod val="1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Mét khối là thể tích của hình lập phương có cạnh dài 1 m.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D29F971-D6F4-48D2-8861-B6890A7E317C}"/>
              </a:ext>
            </a:extLst>
          </p:cNvPr>
          <p:cNvGrpSpPr/>
          <p:nvPr/>
        </p:nvGrpSpPr>
        <p:grpSpPr>
          <a:xfrm>
            <a:off x="5361629" y="4784261"/>
            <a:ext cx="6534569" cy="1251400"/>
            <a:chOff x="10488852" y="3524292"/>
            <a:chExt cx="6507930" cy="1548685"/>
          </a:xfrm>
        </p:grpSpPr>
        <p:grpSp>
          <p:nvGrpSpPr>
            <p:cNvPr id="452" name="Google Shape;6872;p70">
              <a:extLst>
                <a:ext uri="{FF2B5EF4-FFF2-40B4-BE49-F238E27FC236}">
                  <a16:creationId xmlns:a16="http://schemas.microsoft.com/office/drawing/2014/main" id="{F907201A-81DB-4A0F-BA11-F49DDE96C0B6}"/>
                </a:ext>
              </a:extLst>
            </p:cNvPr>
            <p:cNvGrpSpPr/>
            <p:nvPr/>
          </p:nvGrpSpPr>
          <p:grpSpPr>
            <a:xfrm>
              <a:off x="10488852" y="3524292"/>
              <a:ext cx="6507930" cy="1292823"/>
              <a:chOff x="8583332" y="316872"/>
              <a:chExt cx="2343462" cy="684537"/>
            </a:xfrm>
            <a:solidFill>
              <a:srgbClr val="003DB8"/>
            </a:solidFill>
          </p:grpSpPr>
          <p:sp>
            <p:nvSpPr>
              <p:cNvPr id="453" name="Google Shape;6873;p70">
                <a:extLst>
                  <a:ext uri="{FF2B5EF4-FFF2-40B4-BE49-F238E27FC236}">
                    <a16:creationId xmlns:a16="http://schemas.microsoft.com/office/drawing/2014/main" id="{BC73C524-FC9F-4F6B-BAD7-3F09633AA155}"/>
                  </a:ext>
                </a:extLst>
              </p:cNvPr>
              <p:cNvSpPr/>
              <p:nvPr/>
            </p:nvSpPr>
            <p:spPr>
              <a:xfrm>
                <a:off x="8583332" y="316872"/>
                <a:ext cx="2333480" cy="683505"/>
              </a:xfrm>
              <a:custGeom>
                <a:avLst/>
                <a:gdLst/>
                <a:ahLst/>
                <a:cxnLst/>
                <a:rect l="l" t="t" r="r" b="b"/>
                <a:pathLst>
                  <a:path w="74821" h="21916" extrusionOk="0">
                    <a:moveTo>
                      <a:pt x="72586" y="0"/>
                    </a:moveTo>
                    <a:lnTo>
                      <a:pt x="1" y="400"/>
                    </a:lnTo>
                    <a:lnTo>
                      <a:pt x="4271" y="2068"/>
                    </a:lnTo>
                    <a:lnTo>
                      <a:pt x="1" y="2602"/>
                    </a:lnTo>
                    <a:lnTo>
                      <a:pt x="4037" y="4270"/>
                    </a:lnTo>
                    <a:lnTo>
                      <a:pt x="1" y="6238"/>
                    </a:lnTo>
                    <a:lnTo>
                      <a:pt x="3737" y="8206"/>
                    </a:lnTo>
                    <a:lnTo>
                      <a:pt x="1068" y="9907"/>
                    </a:lnTo>
                    <a:lnTo>
                      <a:pt x="3937" y="10074"/>
                    </a:lnTo>
                    <a:lnTo>
                      <a:pt x="835" y="13243"/>
                    </a:lnTo>
                    <a:lnTo>
                      <a:pt x="1669" y="13777"/>
                    </a:lnTo>
                    <a:cubicBezTo>
                      <a:pt x="2569" y="14377"/>
                      <a:pt x="3403" y="14911"/>
                      <a:pt x="3403" y="16345"/>
                    </a:cubicBezTo>
                    <a:lnTo>
                      <a:pt x="568" y="18280"/>
                    </a:lnTo>
                    <a:lnTo>
                      <a:pt x="3403" y="19114"/>
                    </a:lnTo>
                    <a:lnTo>
                      <a:pt x="1402" y="21916"/>
                    </a:lnTo>
                    <a:lnTo>
                      <a:pt x="71685" y="21916"/>
                    </a:lnTo>
                    <a:lnTo>
                      <a:pt x="67983" y="19681"/>
                    </a:lnTo>
                    <a:lnTo>
                      <a:pt x="71152" y="18513"/>
                    </a:lnTo>
                    <a:lnTo>
                      <a:pt x="68917" y="16845"/>
                    </a:lnTo>
                    <a:lnTo>
                      <a:pt x="71685" y="16012"/>
                    </a:lnTo>
                    <a:lnTo>
                      <a:pt x="70384" y="13843"/>
                    </a:lnTo>
                    <a:lnTo>
                      <a:pt x="74821" y="9607"/>
                    </a:lnTo>
                    <a:lnTo>
                      <a:pt x="71452" y="7272"/>
                    </a:lnTo>
                    <a:lnTo>
                      <a:pt x="73520" y="6104"/>
                    </a:lnTo>
                    <a:lnTo>
                      <a:pt x="71152" y="2535"/>
                    </a:lnTo>
                    <a:lnTo>
                      <a:pt x="72586" y="0"/>
                    </a:lnTo>
                    <a:close/>
                  </a:path>
                </a:pathLst>
              </a:custGeom>
              <a:grpFill/>
              <a:ln w="28575">
                <a:solidFill>
                  <a:schemeClr val="bg1"/>
                </a:solidFill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E2A47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2" name="Google Shape;6882;p70">
                <a:extLst>
                  <a:ext uri="{FF2B5EF4-FFF2-40B4-BE49-F238E27FC236}">
                    <a16:creationId xmlns:a16="http://schemas.microsoft.com/office/drawing/2014/main" id="{9A7FADF9-748E-475B-AA40-5983E2EDE0A6}"/>
                  </a:ext>
                </a:extLst>
              </p:cNvPr>
              <p:cNvSpPr/>
              <p:nvPr/>
            </p:nvSpPr>
            <p:spPr>
              <a:xfrm>
                <a:off x="8590164" y="319962"/>
                <a:ext cx="2336630" cy="681447"/>
              </a:xfrm>
              <a:custGeom>
                <a:avLst/>
                <a:gdLst/>
                <a:ahLst/>
                <a:cxnLst/>
                <a:rect l="l" t="t" r="r" b="b"/>
                <a:pathLst>
                  <a:path w="74922" h="21850" extrusionOk="0">
                    <a:moveTo>
                      <a:pt x="72653" y="1"/>
                    </a:moveTo>
                    <a:lnTo>
                      <a:pt x="65781" y="34"/>
                    </a:lnTo>
                    <a:lnTo>
                      <a:pt x="64414" y="34"/>
                    </a:lnTo>
                    <a:lnTo>
                      <a:pt x="55741" y="68"/>
                    </a:lnTo>
                    <a:lnTo>
                      <a:pt x="53839" y="68"/>
                    </a:lnTo>
                    <a:lnTo>
                      <a:pt x="44733" y="134"/>
                    </a:lnTo>
                    <a:lnTo>
                      <a:pt x="43332" y="134"/>
                    </a:lnTo>
                    <a:lnTo>
                      <a:pt x="33758" y="168"/>
                    </a:lnTo>
                    <a:lnTo>
                      <a:pt x="31957" y="168"/>
                    </a:lnTo>
                    <a:lnTo>
                      <a:pt x="22484" y="201"/>
                    </a:lnTo>
                    <a:lnTo>
                      <a:pt x="21216" y="201"/>
                    </a:lnTo>
                    <a:lnTo>
                      <a:pt x="12343" y="234"/>
                    </a:lnTo>
                    <a:lnTo>
                      <a:pt x="10675" y="234"/>
                    </a:lnTo>
                    <a:lnTo>
                      <a:pt x="1" y="301"/>
                    </a:lnTo>
                    <a:lnTo>
                      <a:pt x="4271" y="1969"/>
                    </a:lnTo>
                    <a:lnTo>
                      <a:pt x="1" y="2503"/>
                    </a:lnTo>
                    <a:lnTo>
                      <a:pt x="4037" y="4170"/>
                    </a:lnTo>
                    <a:lnTo>
                      <a:pt x="1" y="6139"/>
                    </a:lnTo>
                    <a:lnTo>
                      <a:pt x="3737" y="8073"/>
                    </a:lnTo>
                    <a:lnTo>
                      <a:pt x="1068" y="9808"/>
                    </a:lnTo>
                    <a:lnTo>
                      <a:pt x="3937" y="10008"/>
                    </a:lnTo>
                    <a:lnTo>
                      <a:pt x="835" y="13177"/>
                    </a:lnTo>
                    <a:lnTo>
                      <a:pt x="1669" y="13711"/>
                    </a:lnTo>
                    <a:cubicBezTo>
                      <a:pt x="2569" y="14311"/>
                      <a:pt x="3403" y="14845"/>
                      <a:pt x="3403" y="16279"/>
                    </a:cubicBezTo>
                    <a:lnTo>
                      <a:pt x="568" y="18214"/>
                    </a:lnTo>
                    <a:lnTo>
                      <a:pt x="3403" y="19048"/>
                    </a:lnTo>
                    <a:lnTo>
                      <a:pt x="1402" y="21850"/>
                    </a:lnTo>
                    <a:lnTo>
                      <a:pt x="71685" y="21850"/>
                    </a:lnTo>
                    <a:lnTo>
                      <a:pt x="67983" y="19615"/>
                    </a:lnTo>
                    <a:lnTo>
                      <a:pt x="71152" y="18447"/>
                    </a:lnTo>
                    <a:lnTo>
                      <a:pt x="68917" y="16780"/>
                    </a:lnTo>
                    <a:lnTo>
                      <a:pt x="71685" y="15946"/>
                    </a:lnTo>
                    <a:lnTo>
                      <a:pt x="70485" y="13744"/>
                    </a:lnTo>
                    <a:lnTo>
                      <a:pt x="74921" y="9574"/>
                    </a:lnTo>
                    <a:lnTo>
                      <a:pt x="71485" y="7239"/>
                    </a:lnTo>
                    <a:lnTo>
                      <a:pt x="73620" y="6072"/>
                    </a:lnTo>
                    <a:lnTo>
                      <a:pt x="71252" y="2503"/>
                    </a:lnTo>
                    <a:lnTo>
                      <a:pt x="72653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E2A47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464" name="Text Box 112">
              <a:extLst>
                <a:ext uri="{FF2B5EF4-FFF2-40B4-BE49-F238E27FC236}">
                  <a16:creationId xmlns:a16="http://schemas.microsoft.com/office/drawing/2014/main" id="{F2CFBB79-B8FC-4189-92B5-97C4EFAC3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7211" y="3749538"/>
              <a:ext cx="5431522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fr-FR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Mét khối viết tắt là: </a:t>
              </a:r>
              <a:r>
                <a:rPr lang="en-US" sz="4000" b="1">
                  <a:solidFill>
                    <a:schemeClr val="bg1"/>
                  </a:solidFill>
                </a:rPr>
                <a:t>m</a:t>
              </a:r>
              <a:r>
                <a:rPr lang="en-US" sz="4000" b="1" baseline="30000">
                  <a:solidFill>
                    <a:schemeClr val="bg1"/>
                  </a:solidFill>
                </a:rPr>
                <a:t>3</a:t>
              </a:r>
              <a:endParaRPr lang="en-US" sz="4000">
                <a:solidFill>
                  <a:schemeClr val="bg1"/>
                </a:solidFill>
              </a:endParaRPr>
            </a:p>
            <a:p>
              <a:pPr algn="just"/>
              <a:r>
                <a:rPr lang="fr-FR" sz="40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471" name="AutoShape 85">
            <a:extLst>
              <a:ext uri="{FF2B5EF4-FFF2-40B4-BE49-F238E27FC236}">
                <a16:creationId xmlns:a16="http://schemas.microsoft.com/office/drawing/2014/main" id="{0C746C47-C814-4401-A4B1-D06914F47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597178"/>
            <a:ext cx="3467100" cy="3211705"/>
          </a:xfrm>
          <a:prstGeom prst="cube">
            <a:avLst>
              <a:gd name="adj" fmla="val 29167"/>
            </a:avLst>
          </a:prstGeom>
          <a:solidFill>
            <a:schemeClr val="bg2"/>
          </a:solidFill>
          <a:ln w="3810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4" name="Text Box 33">
            <a:extLst>
              <a:ext uri="{FF2B5EF4-FFF2-40B4-BE49-F238E27FC236}">
                <a16:creationId xmlns:a16="http://schemas.microsoft.com/office/drawing/2014/main" id="{1690EEDB-9D5C-45A0-9F4F-C250CB331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076375"/>
            <a:ext cx="245693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mét khối</a:t>
            </a:r>
            <a:endParaRPr lang="en-US" sz="4000" b="1" baseline="30000" dirty="0">
              <a:solidFill>
                <a:srgbClr val="FF33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" grpId="0" animBg="1"/>
      <p:bldP spid="4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29"/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" t="6663" r="210" b="-6663"/>
          <a:stretch/>
        </p:blipFill>
        <p:spPr>
          <a:xfrm rot="584700">
            <a:off x="1228544" y="1869989"/>
            <a:ext cx="5121047" cy="3407573"/>
          </a:xfrm>
          <a:prstGeom prst="rect">
            <a:avLst/>
          </a:prstGeom>
          <a:noFill/>
          <a:ln>
            <a:noFill/>
          </a:ln>
          <a:effectLst>
            <a:outerShdw blurRad="28575" dist="19050" dir="19320000" algn="bl" rotWithShape="0">
              <a:srgbClr val="000000">
                <a:alpha val="22000"/>
              </a:srgbClr>
            </a:outerShdw>
          </a:effectLst>
        </p:spPr>
      </p:pic>
      <p:sp>
        <p:nvSpPr>
          <p:cNvPr id="730" name="Google Shape;730;p29"/>
          <p:cNvSpPr/>
          <p:nvPr/>
        </p:nvSpPr>
        <p:spPr>
          <a:xfrm rot="584684">
            <a:off x="1135860" y="1157878"/>
            <a:ext cx="756482" cy="69117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18" name="Google Shape;818;p29"/>
          <p:cNvGrpSpPr/>
          <p:nvPr/>
        </p:nvGrpSpPr>
        <p:grpSpPr>
          <a:xfrm rot="618121">
            <a:off x="2450162" y="4920087"/>
            <a:ext cx="2131468" cy="323687"/>
            <a:chOff x="1777900" y="2356875"/>
            <a:chExt cx="5003236" cy="814081"/>
          </a:xfrm>
        </p:grpSpPr>
        <p:sp>
          <p:nvSpPr>
            <p:cNvPr id="819" name="Google Shape;819;p29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29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9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29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29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29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29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29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29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29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chemeClr val="dk1">
                <a:alpha val="15109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348;p34">
            <a:extLst>
              <a:ext uri="{FF2B5EF4-FFF2-40B4-BE49-F238E27FC236}">
                <a16:creationId xmlns:a16="http://schemas.microsoft.com/office/drawing/2014/main" id="{79B62067-7018-4E18-8A5C-EA2D5A41D179}"/>
              </a:ext>
            </a:extLst>
          </p:cNvPr>
          <p:cNvGrpSpPr/>
          <p:nvPr/>
        </p:nvGrpSpPr>
        <p:grpSpPr>
          <a:xfrm>
            <a:off x="5765468" y="194209"/>
            <a:ext cx="1650232" cy="1404050"/>
            <a:chOff x="-2648475" y="3766325"/>
            <a:chExt cx="733700" cy="712450"/>
          </a:xfrm>
        </p:grpSpPr>
        <p:sp>
          <p:nvSpPr>
            <p:cNvPr id="148" name="Google Shape;1349;p34">
              <a:extLst>
                <a:ext uri="{FF2B5EF4-FFF2-40B4-BE49-F238E27FC236}">
                  <a16:creationId xmlns:a16="http://schemas.microsoft.com/office/drawing/2014/main" id="{F0616A40-5C3E-475A-8FF1-4CA9EECF5DC1}"/>
                </a:ext>
              </a:extLst>
            </p:cNvPr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350;p34">
              <a:extLst>
                <a:ext uri="{FF2B5EF4-FFF2-40B4-BE49-F238E27FC236}">
                  <a16:creationId xmlns:a16="http://schemas.microsoft.com/office/drawing/2014/main" id="{9779DBE0-DAA0-48E3-AD5C-EAED1C954750}"/>
                </a:ext>
              </a:extLst>
            </p:cNvPr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351;p34">
              <a:extLst>
                <a:ext uri="{FF2B5EF4-FFF2-40B4-BE49-F238E27FC236}">
                  <a16:creationId xmlns:a16="http://schemas.microsoft.com/office/drawing/2014/main" id="{9EC03AC3-CFD6-4475-B82F-9D3F8DAC8C5B}"/>
                </a:ext>
              </a:extLst>
            </p:cNvPr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352;p34">
              <a:extLst>
                <a:ext uri="{FF2B5EF4-FFF2-40B4-BE49-F238E27FC236}">
                  <a16:creationId xmlns:a16="http://schemas.microsoft.com/office/drawing/2014/main" id="{0C071985-E630-4184-AACB-055E1670BAC4}"/>
                </a:ext>
              </a:extLst>
            </p:cNvPr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353;p34">
              <a:extLst>
                <a:ext uri="{FF2B5EF4-FFF2-40B4-BE49-F238E27FC236}">
                  <a16:creationId xmlns:a16="http://schemas.microsoft.com/office/drawing/2014/main" id="{7801658A-AE8B-4C70-8757-0AECF4DEB93D}"/>
                </a:ext>
              </a:extLst>
            </p:cNvPr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354;p34">
              <a:extLst>
                <a:ext uri="{FF2B5EF4-FFF2-40B4-BE49-F238E27FC236}">
                  <a16:creationId xmlns:a16="http://schemas.microsoft.com/office/drawing/2014/main" id="{78F7E271-C516-4D9B-A099-3A826EC05DE1}"/>
                </a:ext>
              </a:extLst>
            </p:cNvPr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355;p34">
              <a:extLst>
                <a:ext uri="{FF2B5EF4-FFF2-40B4-BE49-F238E27FC236}">
                  <a16:creationId xmlns:a16="http://schemas.microsoft.com/office/drawing/2014/main" id="{CC1F8C2B-2215-4511-8F3A-60B9B6F7DF5B}"/>
                </a:ext>
              </a:extLst>
            </p:cNvPr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356;p34">
              <a:extLst>
                <a:ext uri="{FF2B5EF4-FFF2-40B4-BE49-F238E27FC236}">
                  <a16:creationId xmlns:a16="http://schemas.microsoft.com/office/drawing/2014/main" id="{01294928-9F51-4164-BEA3-92D18B3A149B}"/>
                </a:ext>
              </a:extLst>
            </p:cNvPr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357;p34">
              <a:extLst>
                <a:ext uri="{FF2B5EF4-FFF2-40B4-BE49-F238E27FC236}">
                  <a16:creationId xmlns:a16="http://schemas.microsoft.com/office/drawing/2014/main" id="{04EEC04C-F80F-4CF7-89DB-5CB4B061BD4C}"/>
                </a:ext>
              </a:extLst>
            </p:cNvPr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358;p34">
              <a:extLst>
                <a:ext uri="{FF2B5EF4-FFF2-40B4-BE49-F238E27FC236}">
                  <a16:creationId xmlns:a16="http://schemas.microsoft.com/office/drawing/2014/main" id="{7357488D-EAA1-49D8-B288-9CD9D745AAED}"/>
                </a:ext>
              </a:extLst>
            </p:cNvPr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359;p34">
              <a:extLst>
                <a:ext uri="{FF2B5EF4-FFF2-40B4-BE49-F238E27FC236}">
                  <a16:creationId xmlns:a16="http://schemas.microsoft.com/office/drawing/2014/main" id="{1059607D-89D9-422A-B30C-15046CB5DE51}"/>
                </a:ext>
              </a:extLst>
            </p:cNvPr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360;p34">
              <a:extLst>
                <a:ext uri="{FF2B5EF4-FFF2-40B4-BE49-F238E27FC236}">
                  <a16:creationId xmlns:a16="http://schemas.microsoft.com/office/drawing/2014/main" id="{B88F1623-EDE3-4EF8-AB81-AB9135FA6A84}"/>
                </a:ext>
              </a:extLst>
            </p:cNvPr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" name="Google Shape;4233;p88">
            <a:extLst>
              <a:ext uri="{FF2B5EF4-FFF2-40B4-BE49-F238E27FC236}">
                <a16:creationId xmlns:a16="http://schemas.microsoft.com/office/drawing/2014/main" id="{43753921-6B07-41A7-AF82-56DA5F03E023}"/>
              </a:ext>
            </a:extLst>
          </p:cNvPr>
          <p:cNvSpPr/>
          <p:nvPr/>
        </p:nvSpPr>
        <p:spPr>
          <a:xfrm>
            <a:off x="-3962400" y="1560754"/>
            <a:ext cx="834800" cy="795600"/>
          </a:xfrm>
          <a:prstGeom prst="roundRect">
            <a:avLst>
              <a:gd name="adj" fmla="val 16667"/>
            </a:avLst>
          </a:prstGeom>
          <a:solidFill>
            <a:srgbClr val="65C1C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1" name="Google Shape;729;p29">
            <a:extLst>
              <a:ext uri="{FF2B5EF4-FFF2-40B4-BE49-F238E27FC236}">
                <a16:creationId xmlns:a16="http://schemas.microsoft.com/office/drawing/2014/main" id="{9CB1EC0F-014A-4401-9D43-65B6C0FF15E1}"/>
              </a:ext>
            </a:extLst>
          </p:cNvPr>
          <p:cNvPicPr preferRelativeResize="0"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r="-151"/>
          <a:stretch/>
        </p:blipFill>
        <p:spPr>
          <a:xfrm rot="20874873">
            <a:off x="6792345" y="2749738"/>
            <a:ext cx="5029983" cy="354478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28575" dist="19050" dir="19320000" algn="bl" rotWithShape="0">
              <a:srgbClr val="000000">
                <a:alpha val="22000"/>
              </a:srgbClr>
            </a:outerShdw>
          </a:effectLst>
        </p:spPr>
      </p:pic>
      <p:grpSp>
        <p:nvGrpSpPr>
          <p:cNvPr id="163" name="Google Shape;739;p29">
            <a:extLst>
              <a:ext uri="{FF2B5EF4-FFF2-40B4-BE49-F238E27FC236}">
                <a16:creationId xmlns:a16="http://schemas.microsoft.com/office/drawing/2014/main" id="{97641FF9-3600-42BC-8610-B8F5B67A53DD}"/>
              </a:ext>
            </a:extLst>
          </p:cNvPr>
          <p:cNvGrpSpPr/>
          <p:nvPr/>
        </p:nvGrpSpPr>
        <p:grpSpPr>
          <a:xfrm rot="20781291">
            <a:off x="9106254" y="6012105"/>
            <a:ext cx="1656937" cy="364184"/>
            <a:chOff x="5889124" y="4026299"/>
            <a:chExt cx="1800075" cy="249075"/>
          </a:xfrm>
        </p:grpSpPr>
        <p:sp>
          <p:nvSpPr>
            <p:cNvPr id="164" name="Google Shape;740;p29">
              <a:extLst>
                <a:ext uri="{FF2B5EF4-FFF2-40B4-BE49-F238E27FC236}">
                  <a16:creationId xmlns:a16="http://schemas.microsoft.com/office/drawing/2014/main" id="{8EFEDA9C-D785-4812-8EED-B6EA49572BDF}"/>
                </a:ext>
              </a:extLst>
            </p:cNvPr>
            <p:cNvSpPr/>
            <p:nvPr/>
          </p:nvSpPr>
          <p:spPr>
            <a:xfrm rot="10800000">
              <a:off x="5889124" y="4026299"/>
              <a:ext cx="1800075" cy="249075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5" name="Google Shape;741;p29">
              <a:extLst>
                <a:ext uri="{FF2B5EF4-FFF2-40B4-BE49-F238E27FC236}">
                  <a16:creationId xmlns:a16="http://schemas.microsoft.com/office/drawing/2014/main" id="{559E243C-0F34-4539-A5E6-9977B864CD9C}"/>
                </a:ext>
              </a:extLst>
            </p:cNvPr>
            <p:cNvGrpSpPr/>
            <p:nvPr/>
          </p:nvGrpSpPr>
          <p:grpSpPr>
            <a:xfrm rot="-5400000">
              <a:off x="6116695" y="4027378"/>
              <a:ext cx="57254" cy="137072"/>
              <a:chOff x="3197462" y="129838"/>
              <a:chExt cx="465478" cy="1040001"/>
            </a:xfrm>
          </p:grpSpPr>
          <p:sp>
            <p:nvSpPr>
              <p:cNvPr id="236" name="Google Shape;742;p29">
                <a:extLst>
                  <a:ext uri="{FF2B5EF4-FFF2-40B4-BE49-F238E27FC236}">
                    <a16:creationId xmlns:a16="http://schemas.microsoft.com/office/drawing/2014/main" id="{08DBF171-7303-43B7-A1E6-DC9EB317BCD0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743;p29">
                <a:extLst>
                  <a:ext uri="{FF2B5EF4-FFF2-40B4-BE49-F238E27FC236}">
                    <a16:creationId xmlns:a16="http://schemas.microsoft.com/office/drawing/2014/main" id="{EF68D72A-AE93-4C33-84A6-B87A8154B396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744;p29">
                <a:extLst>
                  <a:ext uri="{FF2B5EF4-FFF2-40B4-BE49-F238E27FC236}">
                    <a16:creationId xmlns:a16="http://schemas.microsoft.com/office/drawing/2014/main" id="{1A27A51E-FC3A-4E42-9CFF-766A1E7525D6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745;p29">
                <a:extLst>
                  <a:ext uri="{FF2B5EF4-FFF2-40B4-BE49-F238E27FC236}">
                    <a16:creationId xmlns:a16="http://schemas.microsoft.com/office/drawing/2014/main" id="{9C7B4DFD-9973-4B95-932A-79D9B4DFBBBE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746;p29">
                <a:extLst>
                  <a:ext uri="{FF2B5EF4-FFF2-40B4-BE49-F238E27FC236}">
                    <a16:creationId xmlns:a16="http://schemas.microsoft.com/office/drawing/2014/main" id="{04C0FF84-B290-4DC0-9F3B-0F65A5C1C9B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747;p29">
                <a:extLst>
                  <a:ext uri="{FF2B5EF4-FFF2-40B4-BE49-F238E27FC236}">
                    <a16:creationId xmlns:a16="http://schemas.microsoft.com/office/drawing/2014/main" id="{AE86550E-18E9-4DB7-9DF3-B5432F231DD7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6" name="Google Shape;748;p29">
              <a:extLst>
                <a:ext uri="{FF2B5EF4-FFF2-40B4-BE49-F238E27FC236}">
                  <a16:creationId xmlns:a16="http://schemas.microsoft.com/office/drawing/2014/main" id="{C79FB310-BB0D-4FDF-B661-800C0AF7CA5C}"/>
                </a:ext>
              </a:extLst>
            </p:cNvPr>
            <p:cNvGrpSpPr/>
            <p:nvPr/>
          </p:nvGrpSpPr>
          <p:grpSpPr>
            <a:xfrm rot="-5400000">
              <a:off x="6393433" y="4027378"/>
              <a:ext cx="57254" cy="137072"/>
              <a:chOff x="3197462" y="129838"/>
              <a:chExt cx="465478" cy="1040001"/>
            </a:xfrm>
          </p:grpSpPr>
          <p:sp>
            <p:nvSpPr>
              <p:cNvPr id="230" name="Google Shape;749;p29">
                <a:extLst>
                  <a:ext uri="{FF2B5EF4-FFF2-40B4-BE49-F238E27FC236}">
                    <a16:creationId xmlns:a16="http://schemas.microsoft.com/office/drawing/2014/main" id="{81A92628-B197-4DA8-90F3-84C2C3042126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750;p29">
                <a:extLst>
                  <a:ext uri="{FF2B5EF4-FFF2-40B4-BE49-F238E27FC236}">
                    <a16:creationId xmlns:a16="http://schemas.microsoft.com/office/drawing/2014/main" id="{29564E7F-059A-4D66-B284-49D3818B1C6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751;p29">
                <a:extLst>
                  <a:ext uri="{FF2B5EF4-FFF2-40B4-BE49-F238E27FC236}">
                    <a16:creationId xmlns:a16="http://schemas.microsoft.com/office/drawing/2014/main" id="{D411AC8B-0A3F-4C22-B283-A79EA0E20E4A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752;p29">
                <a:extLst>
                  <a:ext uri="{FF2B5EF4-FFF2-40B4-BE49-F238E27FC236}">
                    <a16:creationId xmlns:a16="http://schemas.microsoft.com/office/drawing/2014/main" id="{75C2C00E-2EFE-4D2E-BFDF-A4EAD2383258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753;p29">
                <a:extLst>
                  <a:ext uri="{FF2B5EF4-FFF2-40B4-BE49-F238E27FC236}">
                    <a16:creationId xmlns:a16="http://schemas.microsoft.com/office/drawing/2014/main" id="{08981C81-0F41-48DE-BE73-DA84A095953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754;p29">
                <a:extLst>
                  <a:ext uri="{FF2B5EF4-FFF2-40B4-BE49-F238E27FC236}">
                    <a16:creationId xmlns:a16="http://schemas.microsoft.com/office/drawing/2014/main" id="{A4C051D5-B8DB-4C24-88C5-8B6DEBC54B2E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755;p29">
              <a:extLst>
                <a:ext uri="{FF2B5EF4-FFF2-40B4-BE49-F238E27FC236}">
                  <a16:creationId xmlns:a16="http://schemas.microsoft.com/office/drawing/2014/main" id="{BBE24A3F-F894-4E89-A29C-AE4AE752CC2B}"/>
                </a:ext>
              </a:extLst>
            </p:cNvPr>
            <p:cNvGrpSpPr/>
            <p:nvPr/>
          </p:nvGrpSpPr>
          <p:grpSpPr>
            <a:xfrm rot="-5400000">
              <a:off x="6670171" y="4027378"/>
              <a:ext cx="57254" cy="137072"/>
              <a:chOff x="3197462" y="129838"/>
              <a:chExt cx="465478" cy="1040001"/>
            </a:xfrm>
          </p:grpSpPr>
          <p:sp>
            <p:nvSpPr>
              <p:cNvPr id="224" name="Google Shape;756;p29">
                <a:extLst>
                  <a:ext uri="{FF2B5EF4-FFF2-40B4-BE49-F238E27FC236}">
                    <a16:creationId xmlns:a16="http://schemas.microsoft.com/office/drawing/2014/main" id="{998DC0CF-F57D-4E7D-BE59-F0C64EAEF5A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757;p29">
                <a:extLst>
                  <a:ext uri="{FF2B5EF4-FFF2-40B4-BE49-F238E27FC236}">
                    <a16:creationId xmlns:a16="http://schemas.microsoft.com/office/drawing/2014/main" id="{7DC4A8AC-A589-479E-92BC-64C34F719F3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758;p29">
                <a:extLst>
                  <a:ext uri="{FF2B5EF4-FFF2-40B4-BE49-F238E27FC236}">
                    <a16:creationId xmlns:a16="http://schemas.microsoft.com/office/drawing/2014/main" id="{F512E6BD-9237-4C77-8518-059649C51960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759;p29">
                <a:extLst>
                  <a:ext uri="{FF2B5EF4-FFF2-40B4-BE49-F238E27FC236}">
                    <a16:creationId xmlns:a16="http://schemas.microsoft.com/office/drawing/2014/main" id="{864B12EE-9DA2-4A2A-895D-E93F666C3C93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760;p29">
                <a:extLst>
                  <a:ext uri="{FF2B5EF4-FFF2-40B4-BE49-F238E27FC236}">
                    <a16:creationId xmlns:a16="http://schemas.microsoft.com/office/drawing/2014/main" id="{B75E7603-CCD1-4A74-92DF-0D0D520F11D3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761;p29">
                <a:extLst>
                  <a:ext uri="{FF2B5EF4-FFF2-40B4-BE49-F238E27FC236}">
                    <a16:creationId xmlns:a16="http://schemas.microsoft.com/office/drawing/2014/main" id="{B5A14A25-CEE7-4B9E-B99F-8914522C2752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8" name="Google Shape;762;p29">
              <a:extLst>
                <a:ext uri="{FF2B5EF4-FFF2-40B4-BE49-F238E27FC236}">
                  <a16:creationId xmlns:a16="http://schemas.microsoft.com/office/drawing/2014/main" id="{2AA7B072-E3AC-4DE7-82BE-477C85991C05}"/>
                </a:ext>
              </a:extLst>
            </p:cNvPr>
            <p:cNvGrpSpPr/>
            <p:nvPr/>
          </p:nvGrpSpPr>
          <p:grpSpPr>
            <a:xfrm rot="-5400000">
              <a:off x="6946909" y="4027378"/>
              <a:ext cx="57254" cy="137072"/>
              <a:chOff x="3197462" y="129838"/>
              <a:chExt cx="465478" cy="1040001"/>
            </a:xfrm>
          </p:grpSpPr>
          <p:sp>
            <p:nvSpPr>
              <p:cNvPr id="218" name="Google Shape;763;p29">
                <a:extLst>
                  <a:ext uri="{FF2B5EF4-FFF2-40B4-BE49-F238E27FC236}">
                    <a16:creationId xmlns:a16="http://schemas.microsoft.com/office/drawing/2014/main" id="{92386511-043C-439E-BB35-6A6C7B98BE3D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764;p29">
                <a:extLst>
                  <a:ext uri="{FF2B5EF4-FFF2-40B4-BE49-F238E27FC236}">
                    <a16:creationId xmlns:a16="http://schemas.microsoft.com/office/drawing/2014/main" id="{CF85FF2D-8893-4043-BB73-A346D8B72CE4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765;p29">
                <a:extLst>
                  <a:ext uri="{FF2B5EF4-FFF2-40B4-BE49-F238E27FC236}">
                    <a16:creationId xmlns:a16="http://schemas.microsoft.com/office/drawing/2014/main" id="{6C952189-A52B-404C-B816-24C789BE61AE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766;p29">
                <a:extLst>
                  <a:ext uri="{FF2B5EF4-FFF2-40B4-BE49-F238E27FC236}">
                    <a16:creationId xmlns:a16="http://schemas.microsoft.com/office/drawing/2014/main" id="{E8E7BFED-2611-4C6C-A797-165AD70EB908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767;p29">
                <a:extLst>
                  <a:ext uri="{FF2B5EF4-FFF2-40B4-BE49-F238E27FC236}">
                    <a16:creationId xmlns:a16="http://schemas.microsoft.com/office/drawing/2014/main" id="{1227D61B-BB10-45D1-A5B6-2902003CE74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768;p29">
                <a:extLst>
                  <a:ext uri="{FF2B5EF4-FFF2-40B4-BE49-F238E27FC236}">
                    <a16:creationId xmlns:a16="http://schemas.microsoft.com/office/drawing/2014/main" id="{F9820762-EBDA-4C7A-983E-82F120F92772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9" name="Google Shape;769;p29">
              <a:extLst>
                <a:ext uri="{FF2B5EF4-FFF2-40B4-BE49-F238E27FC236}">
                  <a16:creationId xmlns:a16="http://schemas.microsoft.com/office/drawing/2014/main" id="{65169603-F04A-4B68-AC9D-2D25E6D84FE8}"/>
                </a:ext>
              </a:extLst>
            </p:cNvPr>
            <p:cNvGrpSpPr/>
            <p:nvPr/>
          </p:nvGrpSpPr>
          <p:grpSpPr>
            <a:xfrm rot="-5400000">
              <a:off x="7223647" y="4027378"/>
              <a:ext cx="57254" cy="137072"/>
              <a:chOff x="3197462" y="129838"/>
              <a:chExt cx="465478" cy="1040001"/>
            </a:xfrm>
          </p:grpSpPr>
          <p:sp>
            <p:nvSpPr>
              <p:cNvPr id="212" name="Google Shape;770;p29">
                <a:extLst>
                  <a:ext uri="{FF2B5EF4-FFF2-40B4-BE49-F238E27FC236}">
                    <a16:creationId xmlns:a16="http://schemas.microsoft.com/office/drawing/2014/main" id="{A56E0F51-74B3-4525-B451-0FC9A9D69016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771;p29">
                <a:extLst>
                  <a:ext uri="{FF2B5EF4-FFF2-40B4-BE49-F238E27FC236}">
                    <a16:creationId xmlns:a16="http://schemas.microsoft.com/office/drawing/2014/main" id="{F09A1D10-663B-43A7-8BC4-C742B3F682B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772;p29">
                <a:extLst>
                  <a:ext uri="{FF2B5EF4-FFF2-40B4-BE49-F238E27FC236}">
                    <a16:creationId xmlns:a16="http://schemas.microsoft.com/office/drawing/2014/main" id="{495D4D21-54EC-4F00-A4D0-D239FB1E5B5C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773;p29">
                <a:extLst>
                  <a:ext uri="{FF2B5EF4-FFF2-40B4-BE49-F238E27FC236}">
                    <a16:creationId xmlns:a16="http://schemas.microsoft.com/office/drawing/2014/main" id="{20AF516E-0180-4CA5-AD6B-9E228730989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" name="Google Shape;774;p29">
                <a:extLst>
                  <a:ext uri="{FF2B5EF4-FFF2-40B4-BE49-F238E27FC236}">
                    <a16:creationId xmlns:a16="http://schemas.microsoft.com/office/drawing/2014/main" id="{C5F7E199-E828-43A6-8905-3AB67858FB6E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775;p29">
                <a:extLst>
                  <a:ext uri="{FF2B5EF4-FFF2-40B4-BE49-F238E27FC236}">
                    <a16:creationId xmlns:a16="http://schemas.microsoft.com/office/drawing/2014/main" id="{8F299658-4B24-4A6E-B9C3-9B4FAAC65738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" name="Google Shape;776;p29">
              <a:extLst>
                <a:ext uri="{FF2B5EF4-FFF2-40B4-BE49-F238E27FC236}">
                  <a16:creationId xmlns:a16="http://schemas.microsoft.com/office/drawing/2014/main" id="{45E80636-5FC8-43F1-8BEA-F57DCC4E3985}"/>
                </a:ext>
              </a:extLst>
            </p:cNvPr>
            <p:cNvGrpSpPr/>
            <p:nvPr/>
          </p:nvGrpSpPr>
          <p:grpSpPr>
            <a:xfrm rot="-5400000">
              <a:off x="7500384" y="4027378"/>
              <a:ext cx="57254" cy="137072"/>
              <a:chOff x="3197462" y="129838"/>
              <a:chExt cx="465478" cy="1040001"/>
            </a:xfrm>
          </p:grpSpPr>
          <p:sp>
            <p:nvSpPr>
              <p:cNvPr id="206" name="Google Shape;777;p29">
                <a:extLst>
                  <a:ext uri="{FF2B5EF4-FFF2-40B4-BE49-F238E27FC236}">
                    <a16:creationId xmlns:a16="http://schemas.microsoft.com/office/drawing/2014/main" id="{0CCE32DD-DCEE-40EB-9D35-F6AAF16652E4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778;p29">
                <a:extLst>
                  <a:ext uri="{FF2B5EF4-FFF2-40B4-BE49-F238E27FC236}">
                    <a16:creationId xmlns:a16="http://schemas.microsoft.com/office/drawing/2014/main" id="{4187BD12-8A5C-4E0E-9BC9-B6ABC457111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8" name="Google Shape;779;p29">
                <a:extLst>
                  <a:ext uri="{FF2B5EF4-FFF2-40B4-BE49-F238E27FC236}">
                    <a16:creationId xmlns:a16="http://schemas.microsoft.com/office/drawing/2014/main" id="{FBEBD6C6-3989-4458-8445-E3BA82364F49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780;p29">
                <a:extLst>
                  <a:ext uri="{FF2B5EF4-FFF2-40B4-BE49-F238E27FC236}">
                    <a16:creationId xmlns:a16="http://schemas.microsoft.com/office/drawing/2014/main" id="{1F32B0F9-DAA5-4654-962D-580EEA7E0B1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781;p29">
                <a:extLst>
                  <a:ext uri="{FF2B5EF4-FFF2-40B4-BE49-F238E27FC236}">
                    <a16:creationId xmlns:a16="http://schemas.microsoft.com/office/drawing/2014/main" id="{4CFF6379-AC6F-4147-A3CF-FBE15A711CA9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782;p29">
                <a:extLst>
                  <a:ext uri="{FF2B5EF4-FFF2-40B4-BE49-F238E27FC236}">
                    <a16:creationId xmlns:a16="http://schemas.microsoft.com/office/drawing/2014/main" id="{84E0E2D1-1227-43A1-BEF9-E4C1DCC80260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783;p29">
              <a:extLst>
                <a:ext uri="{FF2B5EF4-FFF2-40B4-BE49-F238E27FC236}">
                  <a16:creationId xmlns:a16="http://schemas.microsoft.com/office/drawing/2014/main" id="{8A2D45AF-AA1B-4CA9-9FDD-4DB0C359065D}"/>
                </a:ext>
              </a:extLst>
            </p:cNvPr>
            <p:cNvGrpSpPr/>
            <p:nvPr/>
          </p:nvGrpSpPr>
          <p:grpSpPr>
            <a:xfrm rot="-5400000">
              <a:off x="6269480" y="4131553"/>
              <a:ext cx="57254" cy="137072"/>
              <a:chOff x="3197462" y="129838"/>
              <a:chExt cx="465478" cy="1040001"/>
            </a:xfrm>
          </p:grpSpPr>
          <p:sp>
            <p:nvSpPr>
              <p:cNvPr id="200" name="Google Shape;784;p29">
                <a:extLst>
                  <a:ext uri="{FF2B5EF4-FFF2-40B4-BE49-F238E27FC236}">
                    <a16:creationId xmlns:a16="http://schemas.microsoft.com/office/drawing/2014/main" id="{22087690-786E-42C0-8119-55D01EC4651E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785;p29">
                <a:extLst>
                  <a:ext uri="{FF2B5EF4-FFF2-40B4-BE49-F238E27FC236}">
                    <a16:creationId xmlns:a16="http://schemas.microsoft.com/office/drawing/2014/main" id="{F67BE192-7457-4357-BCF7-4B78DFA31B7A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786;p29">
                <a:extLst>
                  <a:ext uri="{FF2B5EF4-FFF2-40B4-BE49-F238E27FC236}">
                    <a16:creationId xmlns:a16="http://schemas.microsoft.com/office/drawing/2014/main" id="{08A4C375-0FBF-4FD6-908A-737CAF7D562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787;p29">
                <a:extLst>
                  <a:ext uri="{FF2B5EF4-FFF2-40B4-BE49-F238E27FC236}">
                    <a16:creationId xmlns:a16="http://schemas.microsoft.com/office/drawing/2014/main" id="{9FA9FDE1-6E7B-4F9C-9F69-DE8C36DA7F7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788;p29">
                <a:extLst>
                  <a:ext uri="{FF2B5EF4-FFF2-40B4-BE49-F238E27FC236}">
                    <a16:creationId xmlns:a16="http://schemas.microsoft.com/office/drawing/2014/main" id="{3CDF2E47-DB10-44B9-9DBC-3E8262537AD7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789;p29">
                <a:extLst>
                  <a:ext uri="{FF2B5EF4-FFF2-40B4-BE49-F238E27FC236}">
                    <a16:creationId xmlns:a16="http://schemas.microsoft.com/office/drawing/2014/main" id="{F27EBB53-F3E1-4D61-9485-D7FD41EE916C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2" name="Google Shape;790;p29">
              <a:extLst>
                <a:ext uri="{FF2B5EF4-FFF2-40B4-BE49-F238E27FC236}">
                  <a16:creationId xmlns:a16="http://schemas.microsoft.com/office/drawing/2014/main" id="{125FCF1B-FC65-47D5-8464-2F120B49B49B}"/>
                </a:ext>
              </a:extLst>
            </p:cNvPr>
            <p:cNvGrpSpPr/>
            <p:nvPr/>
          </p:nvGrpSpPr>
          <p:grpSpPr>
            <a:xfrm rot="-5400000">
              <a:off x="6546218" y="4131553"/>
              <a:ext cx="57254" cy="137072"/>
              <a:chOff x="3197462" y="129838"/>
              <a:chExt cx="465478" cy="1040001"/>
            </a:xfrm>
          </p:grpSpPr>
          <p:sp>
            <p:nvSpPr>
              <p:cNvPr id="194" name="Google Shape;791;p29">
                <a:extLst>
                  <a:ext uri="{FF2B5EF4-FFF2-40B4-BE49-F238E27FC236}">
                    <a16:creationId xmlns:a16="http://schemas.microsoft.com/office/drawing/2014/main" id="{59C780DD-F3AD-4407-A2E7-BFA6CFC42EF7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792;p29">
                <a:extLst>
                  <a:ext uri="{FF2B5EF4-FFF2-40B4-BE49-F238E27FC236}">
                    <a16:creationId xmlns:a16="http://schemas.microsoft.com/office/drawing/2014/main" id="{FE6569B3-E315-4B9B-B221-92D9E7958D1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793;p29">
                <a:extLst>
                  <a:ext uri="{FF2B5EF4-FFF2-40B4-BE49-F238E27FC236}">
                    <a16:creationId xmlns:a16="http://schemas.microsoft.com/office/drawing/2014/main" id="{59C826B7-C25E-43AB-ACF7-8894BF01D24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794;p29">
                <a:extLst>
                  <a:ext uri="{FF2B5EF4-FFF2-40B4-BE49-F238E27FC236}">
                    <a16:creationId xmlns:a16="http://schemas.microsoft.com/office/drawing/2014/main" id="{B3BC752F-D878-458F-BA12-BBE8BCEEB4BE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795;p29">
                <a:extLst>
                  <a:ext uri="{FF2B5EF4-FFF2-40B4-BE49-F238E27FC236}">
                    <a16:creationId xmlns:a16="http://schemas.microsoft.com/office/drawing/2014/main" id="{73A78857-83BC-4511-90E6-9888C38240E8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796;p29">
                <a:extLst>
                  <a:ext uri="{FF2B5EF4-FFF2-40B4-BE49-F238E27FC236}">
                    <a16:creationId xmlns:a16="http://schemas.microsoft.com/office/drawing/2014/main" id="{93165043-0B53-4102-9C46-04A2E35ED0D5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3" name="Google Shape;797;p29">
              <a:extLst>
                <a:ext uri="{FF2B5EF4-FFF2-40B4-BE49-F238E27FC236}">
                  <a16:creationId xmlns:a16="http://schemas.microsoft.com/office/drawing/2014/main" id="{EDB605B5-DBB2-496E-B15E-E5615C454BA9}"/>
                </a:ext>
              </a:extLst>
            </p:cNvPr>
            <p:cNvGrpSpPr/>
            <p:nvPr/>
          </p:nvGrpSpPr>
          <p:grpSpPr>
            <a:xfrm rot="-5400000">
              <a:off x="6822956" y="4131553"/>
              <a:ext cx="57254" cy="137072"/>
              <a:chOff x="3197462" y="129838"/>
              <a:chExt cx="465478" cy="1040001"/>
            </a:xfrm>
          </p:grpSpPr>
          <p:sp>
            <p:nvSpPr>
              <p:cNvPr id="188" name="Google Shape;798;p29">
                <a:extLst>
                  <a:ext uri="{FF2B5EF4-FFF2-40B4-BE49-F238E27FC236}">
                    <a16:creationId xmlns:a16="http://schemas.microsoft.com/office/drawing/2014/main" id="{ECA4C871-07E4-4FCA-8C5D-4E5C4792873E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799;p29">
                <a:extLst>
                  <a:ext uri="{FF2B5EF4-FFF2-40B4-BE49-F238E27FC236}">
                    <a16:creationId xmlns:a16="http://schemas.microsoft.com/office/drawing/2014/main" id="{AEFAA267-23A9-49B7-A435-F07680BBDB6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800;p29">
                <a:extLst>
                  <a:ext uri="{FF2B5EF4-FFF2-40B4-BE49-F238E27FC236}">
                    <a16:creationId xmlns:a16="http://schemas.microsoft.com/office/drawing/2014/main" id="{5D5F12ED-ECB5-48A1-A156-8DB27B4B310C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801;p29">
                <a:extLst>
                  <a:ext uri="{FF2B5EF4-FFF2-40B4-BE49-F238E27FC236}">
                    <a16:creationId xmlns:a16="http://schemas.microsoft.com/office/drawing/2014/main" id="{BB10E393-6D8E-4ECF-9476-ECDED6B90D1C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802;p29">
                <a:extLst>
                  <a:ext uri="{FF2B5EF4-FFF2-40B4-BE49-F238E27FC236}">
                    <a16:creationId xmlns:a16="http://schemas.microsoft.com/office/drawing/2014/main" id="{5057D66D-ECFF-4C22-84AF-32D360D1FB0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803;p29">
                <a:extLst>
                  <a:ext uri="{FF2B5EF4-FFF2-40B4-BE49-F238E27FC236}">
                    <a16:creationId xmlns:a16="http://schemas.microsoft.com/office/drawing/2014/main" id="{6F3558C3-4A57-4E85-87BA-642C129085C7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4" name="Google Shape;804;p29">
              <a:extLst>
                <a:ext uri="{FF2B5EF4-FFF2-40B4-BE49-F238E27FC236}">
                  <a16:creationId xmlns:a16="http://schemas.microsoft.com/office/drawing/2014/main" id="{B4396685-A5BE-44E8-B616-79722DE22753}"/>
                </a:ext>
              </a:extLst>
            </p:cNvPr>
            <p:cNvGrpSpPr/>
            <p:nvPr/>
          </p:nvGrpSpPr>
          <p:grpSpPr>
            <a:xfrm rot="-5400000">
              <a:off x="7099693" y="4131553"/>
              <a:ext cx="57254" cy="137072"/>
              <a:chOff x="3197462" y="129838"/>
              <a:chExt cx="465478" cy="1040001"/>
            </a:xfrm>
          </p:grpSpPr>
          <p:sp>
            <p:nvSpPr>
              <p:cNvPr id="182" name="Google Shape;805;p29">
                <a:extLst>
                  <a:ext uri="{FF2B5EF4-FFF2-40B4-BE49-F238E27FC236}">
                    <a16:creationId xmlns:a16="http://schemas.microsoft.com/office/drawing/2014/main" id="{3122D243-7FE7-4BBE-895C-2A41DB13BCE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806;p29">
                <a:extLst>
                  <a:ext uri="{FF2B5EF4-FFF2-40B4-BE49-F238E27FC236}">
                    <a16:creationId xmlns:a16="http://schemas.microsoft.com/office/drawing/2014/main" id="{54132FFD-7431-4B66-9FBC-287B6B378CCF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807;p29">
                <a:extLst>
                  <a:ext uri="{FF2B5EF4-FFF2-40B4-BE49-F238E27FC236}">
                    <a16:creationId xmlns:a16="http://schemas.microsoft.com/office/drawing/2014/main" id="{7EF8FE0C-8450-4B82-BF72-9F8D129C5E6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808;p29">
                <a:extLst>
                  <a:ext uri="{FF2B5EF4-FFF2-40B4-BE49-F238E27FC236}">
                    <a16:creationId xmlns:a16="http://schemas.microsoft.com/office/drawing/2014/main" id="{039DCC75-646A-4E1A-9D2A-87E24642855D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809;p29">
                <a:extLst>
                  <a:ext uri="{FF2B5EF4-FFF2-40B4-BE49-F238E27FC236}">
                    <a16:creationId xmlns:a16="http://schemas.microsoft.com/office/drawing/2014/main" id="{6B2648EC-B09E-4480-8C5E-4EE98044B98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810;p29">
                <a:extLst>
                  <a:ext uri="{FF2B5EF4-FFF2-40B4-BE49-F238E27FC236}">
                    <a16:creationId xmlns:a16="http://schemas.microsoft.com/office/drawing/2014/main" id="{9CF04DCA-E9B7-4D22-B6E2-4D94348760E0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811;p29">
              <a:extLst>
                <a:ext uri="{FF2B5EF4-FFF2-40B4-BE49-F238E27FC236}">
                  <a16:creationId xmlns:a16="http://schemas.microsoft.com/office/drawing/2014/main" id="{005EFEA9-8A87-4698-9BD0-9CFEC017CB1B}"/>
                </a:ext>
              </a:extLst>
            </p:cNvPr>
            <p:cNvGrpSpPr/>
            <p:nvPr/>
          </p:nvGrpSpPr>
          <p:grpSpPr>
            <a:xfrm rot="-5400000">
              <a:off x="7376431" y="4131553"/>
              <a:ext cx="57254" cy="137072"/>
              <a:chOff x="3197462" y="129838"/>
              <a:chExt cx="465478" cy="1040001"/>
            </a:xfrm>
          </p:grpSpPr>
          <p:sp>
            <p:nvSpPr>
              <p:cNvPr id="176" name="Google Shape;812;p29">
                <a:extLst>
                  <a:ext uri="{FF2B5EF4-FFF2-40B4-BE49-F238E27FC236}">
                    <a16:creationId xmlns:a16="http://schemas.microsoft.com/office/drawing/2014/main" id="{7BD6FA80-FD4D-422D-A5FA-2A0C6AB71789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813;p29">
                <a:extLst>
                  <a:ext uri="{FF2B5EF4-FFF2-40B4-BE49-F238E27FC236}">
                    <a16:creationId xmlns:a16="http://schemas.microsoft.com/office/drawing/2014/main" id="{BD53B246-AD42-4D18-B6E2-2A0D2E1E678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814;p29">
                <a:extLst>
                  <a:ext uri="{FF2B5EF4-FFF2-40B4-BE49-F238E27FC236}">
                    <a16:creationId xmlns:a16="http://schemas.microsoft.com/office/drawing/2014/main" id="{E8B37CAF-4454-46EE-85FC-E5296E6C57A6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815;p29">
                <a:extLst>
                  <a:ext uri="{FF2B5EF4-FFF2-40B4-BE49-F238E27FC236}">
                    <a16:creationId xmlns:a16="http://schemas.microsoft.com/office/drawing/2014/main" id="{C7FF2526-EFB7-45C6-95F8-F7730171B53B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816;p29">
                <a:extLst>
                  <a:ext uri="{FF2B5EF4-FFF2-40B4-BE49-F238E27FC236}">
                    <a16:creationId xmlns:a16="http://schemas.microsoft.com/office/drawing/2014/main" id="{CBB14AB2-0C7B-4419-8A87-EFFBD868FC7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817;p29">
                <a:extLst>
                  <a:ext uri="{FF2B5EF4-FFF2-40B4-BE49-F238E27FC236}">
                    <a16:creationId xmlns:a16="http://schemas.microsoft.com/office/drawing/2014/main" id="{B6355BD3-9DCB-4832-893F-CAC6637A00C5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chemeClr val="dk1">
                  <a:alpha val="15109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20E50CC-734C-48D0-8BC7-437E75A6A795}"/>
              </a:ext>
            </a:extLst>
          </p:cNvPr>
          <p:cNvGrpSpPr/>
          <p:nvPr/>
        </p:nvGrpSpPr>
        <p:grpSpPr>
          <a:xfrm>
            <a:off x="911275" y="5274165"/>
            <a:ext cx="5149413" cy="681768"/>
            <a:chOff x="984117" y="5316079"/>
            <a:chExt cx="5149413" cy="681768"/>
          </a:xfrm>
        </p:grpSpPr>
        <p:pic>
          <p:nvPicPr>
            <p:cNvPr id="162" name="Picture 2" descr="https://lh3.googleusercontent.com/J60Z8Vu_uLq21BAVcedzxwUb04-6BTK5O2St1GV5vWAkjIUYmzIceLEYB3wTC_MUtzMFmkz464FRgmcrwWPOaVd9Rmhm1cEYw9xLNlxVFj9VHrZWshnyA7fd9bCLbMdzQezl9N0">
              <a:extLst>
                <a:ext uri="{FF2B5EF4-FFF2-40B4-BE49-F238E27FC236}">
                  <a16:creationId xmlns:a16="http://schemas.microsoft.com/office/drawing/2014/main" id="{6958959E-4A84-4380-A0C4-4416D14E3A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66157">
              <a:off x="984117" y="5316079"/>
              <a:ext cx="5149413" cy="68176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F5C31C4-BD08-4DCD-BD64-F57567512A4A}"/>
                </a:ext>
              </a:extLst>
            </p:cNvPr>
            <p:cNvSpPr txBox="1"/>
            <p:nvPr/>
          </p:nvSpPr>
          <p:spPr>
            <a:xfrm rot="458488">
              <a:off x="1403276" y="5398818"/>
              <a:ext cx="46690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 tích hồ bơi là 60 m</a:t>
              </a:r>
              <a:r>
                <a:rPr lang="en-US" sz="3200" b="1" baseline="30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283" name="TextBox 282">
            <a:extLst>
              <a:ext uri="{FF2B5EF4-FFF2-40B4-BE49-F238E27FC236}">
                <a16:creationId xmlns:a16="http://schemas.microsoft.com/office/drawing/2014/main" id="{6FF4D918-039F-4F20-BA4E-381D6B57B98E}"/>
              </a:ext>
            </a:extLst>
          </p:cNvPr>
          <p:cNvSpPr txBox="1"/>
          <p:nvPr/>
        </p:nvSpPr>
        <p:spPr>
          <a:xfrm rot="20895568">
            <a:off x="7795177" y="58931"/>
            <a:ext cx="5001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tích của hồ bơi là 60 m</a:t>
            </a:r>
            <a:r>
              <a:rPr lang="en-US" sz="3200" b="1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90B083A-2858-4CA4-ADDA-BD08691518B2}"/>
              </a:ext>
            </a:extLst>
          </p:cNvPr>
          <p:cNvGrpSpPr/>
          <p:nvPr/>
        </p:nvGrpSpPr>
        <p:grpSpPr>
          <a:xfrm>
            <a:off x="6288008" y="1678036"/>
            <a:ext cx="5961347" cy="1142981"/>
            <a:chOff x="6288008" y="1455838"/>
            <a:chExt cx="5961347" cy="114298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D9F2FB-1606-4A4A-89C4-003DBD8CFF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2" t="6428" r="29375" b="70642"/>
            <a:stretch/>
          </p:blipFill>
          <p:spPr>
            <a:xfrm rot="20924088">
              <a:off x="6288008" y="1455838"/>
              <a:ext cx="5961347" cy="1142981"/>
            </a:xfrm>
            <a:prstGeom prst="rect">
              <a:avLst/>
            </a:prstGeom>
          </p:spPr>
        </p:pic>
        <p:sp>
          <p:nvSpPr>
            <p:cNvPr id="286" name="TextBox 285">
              <a:extLst>
                <a:ext uri="{FF2B5EF4-FFF2-40B4-BE49-F238E27FC236}">
                  <a16:creationId xmlns:a16="http://schemas.microsoft.com/office/drawing/2014/main" id="{B57DE9DB-8660-453E-BB44-E3B7737C57FD}"/>
                </a:ext>
              </a:extLst>
            </p:cNvPr>
            <p:cNvSpPr txBox="1"/>
            <p:nvPr/>
          </p:nvSpPr>
          <p:spPr>
            <a:xfrm rot="20925989">
              <a:off x="7015629" y="1635493"/>
              <a:ext cx="5001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 tích bồn nước là 3 m</a:t>
              </a:r>
              <a:r>
                <a:rPr lang="en-US" sz="3200" b="1" baseline="300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32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grpSp>
        <p:nvGrpSpPr>
          <p:cNvPr id="136" name="Google Shape;1307;p34">
            <a:extLst>
              <a:ext uri="{FF2B5EF4-FFF2-40B4-BE49-F238E27FC236}">
                <a16:creationId xmlns:a16="http://schemas.microsoft.com/office/drawing/2014/main" id="{EF1049B1-664D-405A-96A8-F31C6AA8DC95}"/>
              </a:ext>
            </a:extLst>
          </p:cNvPr>
          <p:cNvGrpSpPr/>
          <p:nvPr/>
        </p:nvGrpSpPr>
        <p:grpSpPr>
          <a:xfrm rot="1161130">
            <a:off x="11030840" y="2037434"/>
            <a:ext cx="951993" cy="759468"/>
            <a:chOff x="5259675" y="2069875"/>
            <a:chExt cx="914926" cy="868771"/>
          </a:xfrm>
        </p:grpSpPr>
        <p:sp>
          <p:nvSpPr>
            <p:cNvPr id="137" name="Google Shape;1308;p34">
              <a:extLst>
                <a:ext uri="{FF2B5EF4-FFF2-40B4-BE49-F238E27FC236}">
                  <a16:creationId xmlns:a16="http://schemas.microsoft.com/office/drawing/2014/main" id="{EF11142B-8060-49AA-813A-CF3DBC600943}"/>
                </a:ext>
              </a:extLst>
            </p:cNvPr>
            <p:cNvSpPr/>
            <p:nvPr/>
          </p:nvSpPr>
          <p:spPr>
            <a:xfrm>
              <a:off x="5259675" y="2069875"/>
              <a:ext cx="914926" cy="868771"/>
            </a:xfrm>
            <a:custGeom>
              <a:avLst/>
              <a:gdLst/>
              <a:ahLst/>
              <a:cxnLst/>
              <a:rect l="l" t="t" r="r" b="b"/>
              <a:pathLst>
                <a:path w="25948" h="24639" extrusionOk="0">
                  <a:moveTo>
                    <a:pt x="12959" y="1"/>
                  </a:moveTo>
                  <a:cubicBezTo>
                    <a:pt x="12697" y="1"/>
                    <a:pt x="12435" y="41"/>
                    <a:pt x="12187" y="124"/>
                  </a:cubicBezTo>
                  <a:cubicBezTo>
                    <a:pt x="11550" y="331"/>
                    <a:pt x="11036" y="780"/>
                    <a:pt x="10742" y="1380"/>
                  </a:cubicBezTo>
                  <a:lnTo>
                    <a:pt x="8118" y="6678"/>
                  </a:lnTo>
                  <a:lnTo>
                    <a:pt x="2262" y="7523"/>
                  </a:lnTo>
                  <a:cubicBezTo>
                    <a:pt x="2120" y="7541"/>
                    <a:pt x="1974" y="7575"/>
                    <a:pt x="1837" y="7622"/>
                  </a:cubicBezTo>
                  <a:cubicBezTo>
                    <a:pt x="1011" y="7891"/>
                    <a:pt x="397" y="8561"/>
                    <a:pt x="198" y="9411"/>
                  </a:cubicBezTo>
                  <a:cubicBezTo>
                    <a:pt x="0" y="10261"/>
                    <a:pt x="251" y="11139"/>
                    <a:pt x="878" y="11754"/>
                  </a:cubicBezTo>
                  <a:lnTo>
                    <a:pt x="3670" y="14478"/>
                  </a:lnTo>
                  <a:cubicBezTo>
                    <a:pt x="3546" y="14743"/>
                    <a:pt x="3471" y="15021"/>
                    <a:pt x="3447" y="15314"/>
                  </a:cubicBezTo>
                  <a:cubicBezTo>
                    <a:pt x="3367" y="16301"/>
                    <a:pt x="3872" y="17226"/>
                    <a:pt x="4775" y="17845"/>
                  </a:cubicBezTo>
                  <a:lnTo>
                    <a:pt x="4104" y="21713"/>
                  </a:lnTo>
                  <a:cubicBezTo>
                    <a:pt x="3953" y="22576"/>
                    <a:pt x="4254" y="23435"/>
                    <a:pt x="4921" y="24012"/>
                  </a:cubicBezTo>
                  <a:cubicBezTo>
                    <a:pt x="5383" y="24412"/>
                    <a:pt x="5954" y="24623"/>
                    <a:pt x="6539" y="24623"/>
                  </a:cubicBezTo>
                  <a:cubicBezTo>
                    <a:pt x="6796" y="24623"/>
                    <a:pt x="7056" y="24582"/>
                    <a:pt x="7310" y="24498"/>
                  </a:cubicBezTo>
                  <a:cubicBezTo>
                    <a:pt x="7442" y="24455"/>
                    <a:pt x="7575" y="24404"/>
                    <a:pt x="7697" y="24337"/>
                  </a:cubicBezTo>
                  <a:lnTo>
                    <a:pt x="12939" y="21589"/>
                  </a:lnTo>
                  <a:lnTo>
                    <a:pt x="18165" y="24347"/>
                  </a:lnTo>
                  <a:cubicBezTo>
                    <a:pt x="18532" y="24540"/>
                    <a:pt x="18929" y="24638"/>
                    <a:pt x="19329" y="24638"/>
                  </a:cubicBezTo>
                  <a:cubicBezTo>
                    <a:pt x="19585" y="24638"/>
                    <a:pt x="19842" y="24598"/>
                    <a:pt x="20092" y="24517"/>
                  </a:cubicBezTo>
                  <a:cubicBezTo>
                    <a:pt x="21273" y="24130"/>
                    <a:pt x="21981" y="22964"/>
                    <a:pt x="21773" y="21741"/>
                  </a:cubicBezTo>
                  <a:lnTo>
                    <a:pt x="20998" y="17198"/>
                  </a:lnTo>
                  <a:cubicBezTo>
                    <a:pt x="22652" y="16594"/>
                    <a:pt x="23620" y="15225"/>
                    <a:pt x="23365" y="13817"/>
                  </a:cubicBezTo>
                  <a:cubicBezTo>
                    <a:pt x="23345" y="13704"/>
                    <a:pt x="23312" y="13591"/>
                    <a:pt x="23280" y="13477"/>
                  </a:cubicBezTo>
                  <a:lnTo>
                    <a:pt x="25017" y="11786"/>
                  </a:lnTo>
                  <a:cubicBezTo>
                    <a:pt x="25701" y="11126"/>
                    <a:pt x="25947" y="10153"/>
                    <a:pt x="25655" y="9251"/>
                  </a:cubicBezTo>
                  <a:cubicBezTo>
                    <a:pt x="25361" y="8340"/>
                    <a:pt x="24596" y="7693"/>
                    <a:pt x="23652" y="7551"/>
                  </a:cubicBezTo>
                  <a:lnTo>
                    <a:pt x="17803" y="6697"/>
                  </a:lnTo>
                  <a:lnTo>
                    <a:pt x="15196" y="1393"/>
                  </a:lnTo>
                  <a:cubicBezTo>
                    <a:pt x="14856" y="691"/>
                    <a:pt x="14213" y="194"/>
                    <a:pt x="13429" y="44"/>
                  </a:cubicBezTo>
                  <a:cubicBezTo>
                    <a:pt x="13274" y="15"/>
                    <a:pt x="13117" y="1"/>
                    <a:pt x="129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09;p34">
              <a:extLst>
                <a:ext uri="{FF2B5EF4-FFF2-40B4-BE49-F238E27FC236}">
                  <a16:creationId xmlns:a16="http://schemas.microsoft.com/office/drawing/2014/main" id="{AA2D5DB3-F2E3-4468-A282-2F97A93FE984}"/>
                </a:ext>
              </a:extLst>
            </p:cNvPr>
            <p:cNvSpPr/>
            <p:nvPr/>
          </p:nvSpPr>
          <p:spPr>
            <a:xfrm>
              <a:off x="5304632" y="2120685"/>
              <a:ext cx="823674" cy="767046"/>
            </a:xfrm>
            <a:custGeom>
              <a:avLst/>
              <a:gdLst/>
              <a:ahLst/>
              <a:cxnLst/>
              <a:rect l="l" t="t" r="r" b="b"/>
              <a:pathLst>
                <a:path w="23360" h="21754" extrusionOk="0">
                  <a:moveTo>
                    <a:pt x="11692" y="1"/>
                  </a:moveTo>
                  <a:cubicBezTo>
                    <a:pt x="11321" y="1"/>
                    <a:pt x="10950" y="191"/>
                    <a:pt x="10761" y="576"/>
                  </a:cubicBezTo>
                  <a:lnTo>
                    <a:pt x="8042" y="6072"/>
                  </a:lnTo>
                  <a:cubicBezTo>
                    <a:pt x="7886" y="6379"/>
                    <a:pt x="7593" y="6588"/>
                    <a:pt x="7257" y="6634"/>
                  </a:cubicBezTo>
                  <a:lnTo>
                    <a:pt x="1190" y="7508"/>
                  </a:lnTo>
                  <a:cubicBezTo>
                    <a:pt x="340" y="7630"/>
                    <a:pt x="0" y="8678"/>
                    <a:pt x="614" y="9279"/>
                  </a:cubicBezTo>
                  <a:lnTo>
                    <a:pt x="4387" y="12971"/>
                  </a:lnTo>
                  <a:cubicBezTo>
                    <a:pt x="3943" y="13211"/>
                    <a:pt x="3646" y="13571"/>
                    <a:pt x="3613" y="13996"/>
                  </a:cubicBezTo>
                  <a:cubicBezTo>
                    <a:pt x="3556" y="14676"/>
                    <a:pt x="4184" y="15308"/>
                    <a:pt x="5104" y="15587"/>
                  </a:cubicBezTo>
                  <a:lnTo>
                    <a:pt x="4250" y="20521"/>
                  </a:lnTo>
                  <a:cubicBezTo>
                    <a:pt x="4130" y="21191"/>
                    <a:pt x="4666" y="21736"/>
                    <a:pt x="5272" y="21736"/>
                  </a:cubicBezTo>
                  <a:cubicBezTo>
                    <a:pt x="5430" y="21736"/>
                    <a:pt x="5594" y="21699"/>
                    <a:pt x="5751" y="21617"/>
                  </a:cubicBezTo>
                  <a:lnTo>
                    <a:pt x="11182" y="18770"/>
                  </a:lnTo>
                  <a:cubicBezTo>
                    <a:pt x="11329" y="18691"/>
                    <a:pt x="11492" y="18653"/>
                    <a:pt x="11655" y="18653"/>
                  </a:cubicBezTo>
                  <a:cubicBezTo>
                    <a:pt x="11775" y="18653"/>
                    <a:pt x="11894" y="18673"/>
                    <a:pt x="12008" y="18713"/>
                  </a:cubicBezTo>
                  <a:cubicBezTo>
                    <a:pt x="12060" y="18732"/>
                    <a:pt x="12102" y="18751"/>
                    <a:pt x="12145" y="18775"/>
                  </a:cubicBezTo>
                  <a:lnTo>
                    <a:pt x="17566" y="21632"/>
                  </a:lnTo>
                  <a:cubicBezTo>
                    <a:pt x="17725" y="21716"/>
                    <a:pt x="17891" y="21754"/>
                    <a:pt x="18051" y="21754"/>
                  </a:cubicBezTo>
                  <a:cubicBezTo>
                    <a:pt x="18655" y="21754"/>
                    <a:pt x="19188" y="21212"/>
                    <a:pt x="19072" y="20540"/>
                  </a:cubicBezTo>
                  <a:lnTo>
                    <a:pt x="18066" y="14614"/>
                  </a:lnTo>
                  <a:cubicBezTo>
                    <a:pt x="18250" y="14614"/>
                    <a:pt x="18444" y="14595"/>
                    <a:pt x="18638" y="14562"/>
                  </a:cubicBezTo>
                  <a:cubicBezTo>
                    <a:pt x="19913" y="14331"/>
                    <a:pt x="20819" y="13466"/>
                    <a:pt x="20668" y="12636"/>
                  </a:cubicBezTo>
                  <a:cubicBezTo>
                    <a:pt x="20612" y="12320"/>
                    <a:pt x="20413" y="12055"/>
                    <a:pt x="20115" y="11857"/>
                  </a:cubicBezTo>
                  <a:lnTo>
                    <a:pt x="22741" y="9307"/>
                  </a:lnTo>
                  <a:cubicBezTo>
                    <a:pt x="23360" y="8712"/>
                    <a:pt x="23020" y="7664"/>
                    <a:pt x="22166" y="7541"/>
                  </a:cubicBezTo>
                  <a:lnTo>
                    <a:pt x="16107" y="6653"/>
                  </a:lnTo>
                  <a:cubicBezTo>
                    <a:pt x="15767" y="6601"/>
                    <a:pt x="15474" y="6384"/>
                    <a:pt x="15327" y="6082"/>
                  </a:cubicBezTo>
                  <a:lnTo>
                    <a:pt x="12622" y="581"/>
                  </a:lnTo>
                  <a:cubicBezTo>
                    <a:pt x="12466" y="264"/>
                    <a:pt x="12187" y="80"/>
                    <a:pt x="11890" y="19"/>
                  </a:cubicBezTo>
                  <a:cubicBezTo>
                    <a:pt x="11825" y="7"/>
                    <a:pt x="11758" y="1"/>
                    <a:pt x="11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10;p34">
              <a:extLst>
                <a:ext uri="{FF2B5EF4-FFF2-40B4-BE49-F238E27FC236}">
                  <a16:creationId xmlns:a16="http://schemas.microsoft.com/office/drawing/2014/main" id="{A4DF2A86-AC24-462E-842B-11AF39D96731}"/>
                </a:ext>
              </a:extLst>
            </p:cNvPr>
            <p:cNvSpPr/>
            <p:nvPr/>
          </p:nvSpPr>
          <p:spPr>
            <a:xfrm>
              <a:off x="5304984" y="2121954"/>
              <a:ext cx="823674" cy="766940"/>
            </a:xfrm>
            <a:custGeom>
              <a:avLst/>
              <a:gdLst/>
              <a:ahLst/>
              <a:cxnLst/>
              <a:rect l="l" t="t" r="r" b="b"/>
              <a:pathLst>
                <a:path w="23360" h="21751" extrusionOk="0">
                  <a:moveTo>
                    <a:pt x="11684" y="0"/>
                  </a:moveTo>
                  <a:cubicBezTo>
                    <a:pt x="11316" y="0"/>
                    <a:pt x="10948" y="192"/>
                    <a:pt x="10761" y="578"/>
                  </a:cubicBezTo>
                  <a:lnTo>
                    <a:pt x="8041" y="6070"/>
                  </a:lnTo>
                  <a:cubicBezTo>
                    <a:pt x="7890" y="6376"/>
                    <a:pt x="7598" y="6584"/>
                    <a:pt x="7258" y="6637"/>
                  </a:cubicBezTo>
                  <a:lnTo>
                    <a:pt x="1195" y="7505"/>
                  </a:lnTo>
                  <a:cubicBezTo>
                    <a:pt x="340" y="7628"/>
                    <a:pt x="0" y="8676"/>
                    <a:pt x="613" y="9276"/>
                  </a:cubicBezTo>
                  <a:lnTo>
                    <a:pt x="4996" y="13558"/>
                  </a:lnTo>
                  <a:cubicBezTo>
                    <a:pt x="5242" y="13799"/>
                    <a:pt x="5355" y="14144"/>
                    <a:pt x="5298" y="14479"/>
                  </a:cubicBezTo>
                  <a:lnTo>
                    <a:pt x="4250" y="20519"/>
                  </a:lnTo>
                  <a:cubicBezTo>
                    <a:pt x="4133" y="21187"/>
                    <a:pt x="4666" y="21735"/>
                    <a:pt x="5273" y="21735"/>
                  </a:cubicBezTo>
                  <a:cubicBezTo>
                    <a:pt x="5432" y="21735"/>
                    <a:pt x="5597" y="21697"/>
                    <a:pt x="5756" y="21614"/>
                  </a:cubicBezTo>
                  <a:lnTo>
                    <a:pt x="11181" y="18767"/>
                  </a:lnTo>
                  <a:cubicBezTo>
                    <a:pt x="11327" y="18689"/>
                    <a:pt x="11488" y="18650"/>
                    <a:pt x="11650" y="18650"/>
                  </a:cubicBezTo>
                  <a:cubicBezTo>
                    <a:pt x="11772" y="18650"/>
                    <a:pt x="11895" y="18672"/>
                    <a:pt x="12013" y="18715"/>
                  </a:cubicBezTo>
                  <a:cubicBezTo>
                    <a:pt x="12059" y="18728"/>
                    <a:pt x="12102" y="18748"/>
                    <a:pt x="12149" y="18771"/>
                  </a:cubicBezTo>
                  <a:lnTo>
                    <a:pt x="17566" y="21628"/>
                  </a:lnTo>
                  <a:cubicBezTo>
                    <a:pt x="17725" y="21713"/>
                    <a:pt x="17890" y="21751"/>
                    <a:pt x="18051" y="21751"/>
                  </a:cubicBezTo>
                  <a:cubicBezTo>
                    <a:pt x="18654" y="21751"/>
                    <a:pt x="19188" y="21209"/>
                    <a:pt x="19076" y="20537"/>
                  </a:cubicBezTo>
                  <a:lnTo>
                    <a:pt x="18047" y="14498"/>
                  </a:lnTo>
                  <a:cubicBezTo>
                    <a:pt x="17991" y="14158"/>
                    <a:pt x="18104" y="13818"/>
                    <a:pt x="18344" y="13578"/>
                  </a:cubicBezTo>
                  <a:lnTo>
                    <a:pt x="22740" y="9309"/>
                  </a:lnTo>
                  <a:cubicBezTo>
                    <a:pt x="23359" y="8709"/>
                    <a:pt x="23019" y="7661"/>
                    <a:pt x="22169" y="7537"/>
                  </a:cubicBezTo>
                  <a:lnTo>
                    <a:pt x="16106" y="6650"/>
                  </a:lnTo>
                  <a:cubicBezTo>
                    <a:pt x="15766" y="6598"/>
                    <a:pt x="15478" y="6386"/>
                    <a:pt x="15328" y="6079"/>
                  </a:cubicBezTo>
                  <a:lnTo>
                    <a:pt x="12621" y="578"/>
                  </a:lnTo>
                  <a:cubicBezTo>
                    <a:pt x="12471" y="262"/>
                    <a:pt x="12192" y="77"/>
                    <a:pt x="11889" y="21"/>
                  </a:cubicBezTo>
                  <a:cubicBezTo>
                    <a:pt x="11822" y="7"/>
                    <a:pt x="11753" y="0"/>
                    <a:pt x="11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311;p34">
              <a:extLst>
                <a:ext uri="{FF2B5EF4-FFF2-40B4-BE49-F238E27FC236}">
                  <a16:creationId xmlns:a16="http://schemas.microsoft.com/office/drawing/2014/main" id="{DDA2319B-061B-4F4E-8A6C-B84FBA1E1008}"/>
                </a:ext>
              </a:extLst>
            </p:cNvPr>
            <p:cNvSpPr/>
            <p:nvPr/>
          </p:nvSpPr>
          <p:spPr>
            <a:xfrm>
              <a:off x="5724192" y="2122659"/>
              <a:ext cx="404467" cy="766235"/>
            </a:xfrm>
            <a:custGeom>
              <a:avLst/>
              <a:gdLst/>
              <a:ahLst/>
              <a:cxnLst/>
              <a:rect l="l" t="t" r="r" b="b"/>
              <a:pathLst>
                <a:path w="11471" h="21731" extrusionOk="0">
                  <a:moveTo>
                    <a:pt x="0" y="1"/>
                  </a:moveTo>
                  <a:lnTo>
                    <a:pt x="0" y="1"/>
                  </a:lnTo>
                  <a:cubicBezTo>
                    <a:pt x="43" y="5671"/>
                    <a:pt x="90" y="12924"/>
                    <a:pt x="124" y="18695"/>
                  </a:cubicBezTo>
                  <a:cubicBezTo>
                    <a:pt x="170" y="18708"/>
                    <a:pt x="213" y="18728"/>
                    <a:pt x="260" y="18751"/>
                  </a:cubicBezTo>
                  <a:lnTo>
                    <a:pt x="5677" y="21608"/>
                  </a:lnTo>
                  <a:cubicBezTo>
                    <a:pt x="5836" y="21693"/>
                    <a:pt x="6001" y="21731"/>
                    <a:pt x="6162" y="21731"/>
                  </a:cubicBezTo>
                  <a:cubicBezTo>
                    <a:pt x="6765" y="21731"/>
                    <a:pt x="7299" y="21189"/>
                    <a:pt x="7187" y="20517"/>
                  </a:cubicBezTo>
                  <a:lnTo>
                    <a:pt x="6158" y="14478"/>
                  </a:lnTo>
                  <a:cubicBezTo>
                    <a:pt x="6102" y="14138"/>
                    <a:pt x="6215" y="13798"/>
                    <a:pt x="6455" y="13558"/>
                  </a:cubicBezTo>
                  <a:lnTo>
                    <a:pt x="10851" y="9289"/>
                  </a:lnTo>
                  <a:cubicBezTo>
                    <a:pt x="11470" y="8689"/>
                    <a:pt x="11130" y="7641"/>
                    <a:pt x="10280" y="7517"/>
                  </a:cubicBezTo>
                  <a:lnTo>
                    <a:pt x="4217" y="6630"/>
                  </a:lnTo>
                  <a:cubicBezTo>
                    <a:pt x="3877" y="6578"/>
                    <a:pt x="3589" y="6366"/>
                    <a:pt x="3439" y="6059"/>
                  </a:cubicBezTo>
                  <a:lnTo>
                    <a:pt x="732" y="558"/>
                  </a:lnTo>
                  <a:cubicBezTo>
                    <a:pt x="582" y="242"/>
                    <a:pt x="303" y="57"/>
                    <a:pt x="0" y="1"/>
                  </a:cubicBezTo>
                  <a:close/>
                </a:path>
              </a:pathLst>
            </a:custGeom>
            <a:solidFill>
              <a:schemeClr val="dk1">
                <a:alpha val="133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312;p34">
              <a:extLst>
                <a:ext uri="{FF2B5EF4-FFF2-40B4-BE49-F238E27FC236}">
                  <a16:creationId xmlns:a16="http://schemas.microsoft.com/office/drawing/2014/main" id="{CFCA5F46-42F1-4181-A140-0011B8CC434E}"/>
                </a:ext>
              </a:extLst>
            </p:cNvPr>
            <p:cNvSpPr/>
            <p:nvPr/>
          </p:nvSpPr>
          <p:spPr>
            <a:xfrm>
              <a:off x="5518555" y="2455092"/>
              <a:ext cx="78489" cy="69921"/>
            </a:xfrm>
            <a:custGeom>
              <a:avLst/>
              <a:gdLst/>
              <a:ahLst/>
              <a:cxnLst/>
              <a:rect l="l" t="t" r="r" b="b"/>
              <a:pathLst>
                <a:path w="2226" h="1983" extrusionOk="0">
                  <a:moveTo>
                    <a:pt x="1112" y="1"/>
                  </a:moveTo>
                  <a:cubicBezTo>
                    <a:pt x="694" y="1"/>
                    <a:pt x="307" y="265"/>
                    <a:pt x="170" y="682"/>
                  </a:cubicBezTo>
                  <a:cubicBezTo>
                    <a:pt x="1" y="1201"/>
                    <a:pt x="284" y="1763"/>
                    <a:pt x="804" y="1933"/>
                  </a:cubicBezTo>
                  <a:cubicBezTo>
                    <a:pt x="906" y="1967"/>
                    <a:pt x="1010" y="1983"/>
                    <a:pt x="1112" y="1983"/>
                  </a:cubicBezTo>
                  <a:cubicBezTo>
                    <a:pt x="1529" y="1983"/>
                    <a:pt x="1919" y="1717"/>
                    <a:pt x="2055" y="1297"/>
                  </a:cubicBezTo>
                  <a:cubicBezTo>
                    <a:pt x="2225" y="776"/>
                    <a:pt x="1942" y="220"/>
                    <a:pt x="1423" y="50"/>
                  </a:cubicBezTo>
                  <a:cubicBezTo>
                    <a:pt x="1319" y="17"/>
                    <a:pt x="1215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313;p34">
              <a:extLst>
                <a:ext uri="{FF2B5EF4-FFF2-40B4-BE49-F238E27FC236}">
                  <a16:creationId xmlns:a16="http://schemas.microsoft.com/office/drawing/2014/main" id="{CB98385C-44A2-4FC2-91B5-4612088F10E8}"/>
                </a:ext>
              </a:extLst>
            </p:cNvPr>
            <p:cNvSpPr/>
            <p:nvPr/>
          </p:nvSpPr>
          <p:spPr>
            <a:xfrm>
              <a:off x="5877856" y="2427977"/>
              <a:ext cx="61141" cy="54547"/>
            </a:xfrm>
            <a:custGeom>
              <a:avLst/>
              <a:gdLst/>
              <a:ahLst/>
              <a:cxnLst/>
              <a:rect l="l" t="t" r="r" b="b"/>
              <a:pathLst>
                <a:path w="1734" h="1547" extrusionOk="0">
                  <a:moveTo>
                    <a:pt x="866" y="1"/>
                  </a:moveTo>
                  <a:cubicBezTo>
                    <a:pt x="541" y="1"/>
                    <a:pt x="239" y="209"/>
                    <a:pt x="133" y="536"/>
                  </a:cubicBezTo>
                  <a:cubicBezTo>
                    <a:pt x="1" y="937"/>
                    <a:pt x="223" y="1375"/>
                    <a:pt x="629" y="1508"/>
                  </a:cubicBezTo>
                  <a:cubicBezTo>
                    <a:pt x="707" y="1534"/>
                    <a:pt x="787" y="1546"/>
                    <a:pt x="867" y="1546"/>
                  </a:cubicBezTo>
                  <a:cubicBezTo>
                    <a:pt x="1190" y="1546"/>
                    <a:pt x="1496" y="1339"/>
                    <a:pt x="1602" y="1012"/>
                  </a:cubicBezTo>
                  <a:cubicBezTo>
                    <a:pt x="1734" y="606"/>
                    <a:pt x="1511" y="172"/>
                    <a:pt x="1106" y="39"/>
                  </a:cubicBezTo>
                  <a:cubicBezTo>
                    <a:pt x="1026" y="13"/>
                    <a:pt x="945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314;p34">
              <a:extLst>
                <a:ext uri="{FF2B5EF4-FFF2-40B4-BE49-F238E27FC236}">
                  <a16:creationId xmlns:a16="http://schemas.microsoft.com/office/drawing/2014/main" id="{C085D40E-7D71-4E25-A67F-C4B21946010A}"/>
                </a:ext>
              </a:extLst>
            </p:cNvPr>
            <p:cNvSpPr/>
            <p:nvPr/>
          </p:nvSpPr>
          <p:spPr>
            <a:xfrm>
              <a:off x="5751166" y="2578503"/>
              <a:ext cx="124961" cy="78841"/>
            </a:xfrm>
            <a:custGeom>
              <a:avLst/>
              <a:gdLst/>
              <a:ahLst/>
              <a:cxnLst/>
              <a:rect l="l" t="t" r="r" b="b"/>
              <a:pathLst>
                <a:path w="3544" h="2236" extrusionOk="0">
                  <a:moveTo>
                    <a:pt x="3084" y="1"/>
                  </a:moveTo>
                  <a:lnTo>
                    <a:pt x="345" y="667"/>
                  </a:lnTo>
                  <a:cubicBezTo>
                    <a:pt x="345" y="667"/>
                    <a:pt x="0" y="2178"/>
                    <a:pt x="1776" y="2234"/>
                  </a:cubicBezTo>
                  <a:cubicBezTo>
                    <a:pt x="1799" y="2235"/>
                    <a:pt x="1823" y="2236"/>
                    <a:pt x="1845" y="2236"/>
                  </a:cubicBezTo>
                  <a:cubicBezTo>
                    <a:pt x="3544" y="2236"/>
                    <a:pt x="3084" y="1"/>
                    <a:pt x="3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315;p34">
              <a:extLst>
                <a:ext uri="{FF2B5EF4-FFF2-40B4-BE49-F238E27FC236}">
                  <a16:creationId xmlns:a16="http://schemas.microsoft.com/office/drawing/2014/main" id="{0B27F9DD-A0C1-47F2-A855-C5845020F039}"/>
                </a:ext>
              </a:extLst>
            </p:cNvPr>
            <p:cNvSpPr/>
            <p:nvPr/>
          </p:nvSpPr>
          <p:spPr>
            <a:xfrm>
              <a:off x="5429841" y="2567925"/>
              <a:ext cx="169495" cy="108671"/>
            </a:xfrm>
            <a:custGeom>
              <a:avLst/>
              <a:gdLst/>
              <a:ahLst/>
              <a:cxnLst/>
              <a:rect l="l" t="t" r="r" b="b"/>
              <a:pathLst>
                <a:path w="4807" h="3082" extrusionOk="0">
                  <a:moveTo>
                    <a:pt x="2228" y="0"/>
                  </a:moveTo>
                  <a:cubicBezTo>
                    <a:pt x="1074" y="0"/>
                    <a:pt x="137" y="566"/>
                    <a:pt x="71" y="1345"/>
                  </a:cubicBezTo>
                  <a:cubicBezTo>
                    <a:pt x="1" y="2190"/>
                    <a:pt x="987" y="2959"/>
                    <a:pt x="2276" y="3068"/>
                  </a:cubicBezTo>
                  <a:cubicBezTo>
                    <a:pt x="2378" y="3077"/>
                    <a:pt x="2479" y="3081"/>
                    <a:pt x="2579" y="3081"/>
                  </a:cubicBezTo>
                  <a:cubicBezTo>
                    <a:pt x="3733" y="3081"/>
                    <a:pt x="4671" y="2515"/>
                    <a:pt x="4737" y="1737"/>
                  </a:cubicBezTo>
                  <a:cubicBezTo>
                    <a:pt x="4807" y="891"/>
                    <a:pt x="3820" y="122"/>
                    <a:pt x="2531" y="13"/>
                  </a:cubicBezTo>
                  <a:cubicBezTo>
                    <a:pt x="2429" y="4"/>
                    <a:pt x="2328" y="0"/>
                    <a:pt x="22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316;p34">
              <a:extLst>
                <a:ext uri="{FF2B5EF4-FFF2-40B4-BE49-F238E27FC236}">
                  <a16:creationId xmlns:a16="http://schemas.microsoft.com/office/drawing/2014/main" id="{52990067-75DC-4731-80F6-16B987F941FD}"/>
                </a:ext>
              </a:extLst>
            </p:cNvPr>
            <p:cNvSpPr/>
            <p:nvPr/>
          </p:nvSpPr>
          <p:spPr>
            <a:xfrm>
              <a:off x="5866044" y="2526811"/>
              <a:ext cx="173197" cy="110470"/>
            </a:xfrm>
            <a:custGeom>
              <a:avLst/>
              <a:gdLst/>
              <a:ahLst/>
              <a:cxnLst/>
              <a:rect l="l" t="t" r="r" b="b"/>
              <a:pathLst>
                <a:path w="4912" h="3133" extrusionOk="0">
                  <a:moveTo>
                    <a:pt x="2801" y="0"/>
                  </a:moveTo>
                  <a:cubicBezTo>
                    <a:pt x="2601" y="0"/>
                    <a:pt x="2393" y="18"/>
                    <a:pt x="2182" y="56"/>
                  </a:cubicBezTo>
                  <a:cubicBezTo>
                    <a:pt x="907" y="287"/>
                    <a:pt x="0" y="1151"/>
                    <a:pt x="152" y="1982"/>
                  </a:cubicBezTo>
                  <a:cubicBezTo>
                    <a:pt x="274" y="2679"/>
                    <a:pt x="1099" y="3133"/>
                    <a:pt x="2106" y="3133"/>
                  </a:cubicBezTo>
                  <a:cubicBezTo>
                    <a:pt x="2306" y="3133"/>
                    <a:pt x="2514" y="3115"/>
                    <a:pt x="2725" y="3077"/>
                  </a:cubicBezTo>
                  <a:cubicBezTo>
                    <a:pt x="4000" y="2846"/>
                    <a:pt x="4912" y="1987"/>
                    <a:pt x="4760" y="1151"/>
                  </a:cubicBezTo>
                  <a:cubicBezTo>
                    <a:pt x="4634" y="454"/>
                    <a:pt x="3809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317;p34">
              <a:extLst>
                <a:ext uri="{FF2B5EF4-FFF2-40B4-BE49-F238E27FC236}">
                  <a16:creationId xmlns:a16="http://schemas.microsoft.com/office/drawing/2014/main" id="{B5D0BF31-E0C4-4E7E-A426-B51F91375264}"/>
                </a:ext>
              </a:extLst>
            </p:cNvPr>
            <p:cNvSpPr/>
            <p:nvPr/>
          </p:nvSpPr>
          <p:spPr>
            <a:xfrm>
              <a:off x="5552052" y="2556254"/>
              <a:ext cx="346676" cy="57262"/>
            </a:xfrm>
            <a:custGeom>
              <a:avLst/>
              <a:gdLst/>
              <a:ahLst/>
              <a:cxnLst/>
              <a:rect l="l" t="t" r="r" b="b"/>
              <a:pathLst>
                <a:path w="9832" h="1624" extrusionOk="0">
                  <a:moveTo>
                    <a:pt x="9638" y="0"/>
                  </a:moveTo>
                  <a:cubicBezTo>
                    <a:pt x="9607" y="0"/>
                    <a:pt x="9575" y="9"/>
                    <a:pt x="9548" y="28"/>
                  </a:cubicBezTo>
                  <a:cubicBezTo>
                    <a:pt x="7957" y="1040"/>
                    <a:pt x="5426" y="1277"/>
                    <a:pt x="3398" y="1277"/>
                  </a:cubicBezTo>
                  <a:cubicBezTo>
                    <a:pt x="1623" y="1277"/>
                    <a:pt x="234" y="1095"/>
                    <a:pt x="203" y="1091"/>
                  </a:cubicBezTo>
                  <a:cubicBezTo>
                    <a:pt x="195" y="1089"/>
                    <a:pt x="186" y="1089"/>
                    <a:pt x="178" y="1089"/>
                  </a:cubicBezTo>
                  <a:cubicBezTo>
                    <a:pt x="98" y="1089"/>
                    <a:pt x="27" y="1151"/>
                    <a:pt x="14" y="1237"/>
                  </a:cubicBezTo>
                  <a:cubicBezTo>
                    <a:pt x="0" y="1326"/>
                    <a:pt x="66" y="1411"/>
                    <a:pt x="161" y="1425"/>
                  </a:cubicBezTo>
                  <a:cubicBezTo>
                    <a:pt x="279" y="1444"/>
                    <a:pt x="1663" y="1623"/>
                    <a:pt x="3419" y="1623"/>
                  </a:cubicBezTo>
                  <a:cubicBezTo>
                    <a:pt x="5482" y="1623"/>
                    <a:pt x="8060" y="1374"/>
                    <a:pt x="9727" y="311"/>
                  </a:cubicBezTo>
                  <a:cubicBezTo>
                    <a:pt x="9807" y="263"/>
                    <a:pt x="9831" y="160"/>
                    <a:pt x="9779" y="80"/>
                  </a:cubicBezTo>
                  <a:cubicBezTo>
                    <a:pt x="9749" y="28"/>
                    <a:pt x="9694" y="0"/>
                    <a:pt x="9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0" grpId="0" animBg="1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1205</TotalTime>
  <Words>1140</Words>
  <Application>Microsoft Office PowerPoint</Application>
  <PresentationFormat>Widescreen</PresentationFormat>
  <Paragraphs>191</Paragraphs>
  <Slides>34</Slides>
  <Notes>34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Odibee Sans</vt:lpstr>
      <vt:lpstr>Roboto Condensed</vt:lpstr>
      <vt:lpstr>Cambria Math</vt:lpstr>
      <vt:lpstr>Bellota Text</vt:lpstr>
      <vt:lpstr>Arial</vt:lpstr>
      <vt:lpstr>Brush Script MT</vt:lpstr>
      <vt:lpstr>Didact Gothic</vt:lpstr>
      <vt:lpstr>Abel</vt:lpstr>
      <vt:lpstr>Calibri</vt:lpstr>
      <vt:lpstr>Times New Roman</vt:lpstr>
      <vt:lpstr>End of the School Year by Slidesgo</vt:lpstr>
      <vt:lpstr>1_End of the School Year by Slidesgo</vt:lpstr>
      <vt:lpstr>2_End of the School Year by Slidesgo</vt:lpstr>
      <vt:lpstr>3_End of the School Year by Slidesgo</vt:lpstr>
      <vt:lpstr>4_End of the School Year by Slidesgo</vt:lpstr>
      <vt:lpstr>5_End of the School Year by Slidesgo</vt:lpstr>
      <vt:lpstr>6_End of the School Year by Slidesgo</vt:lpstr>
      <vt:lpstr>PowerPoint Presentation</vt:lpstr>
      <vt:lpstr>Mét khối</vt:lpstr>
      <vt:lpstr>PowerPoint Presentation</vt:lpstr>
      <vt:lpstr>Khởi động</vt:lpstr>
      <vt:lpstr>Hãy giúp những chú chim về đúng tổ của mình bằng cách nối số đo thể tích ở tổ với số đo tương ứng ở mỗi chú chim!</vt:lpstr>
      <vt:lpstr>PowerPoint Presentation</vt:lpstr>
      <vt:lpstr>BẠN CÓ NHỚ </vt:lpstr>
      <vt:lpstr>ĐỐ BẠN </vt:lpstr>
      <vt:lpstr>PowerPoint Presentation</vt:lpstr>
      <vt:lpstr>PowerPoint Presentation</vt:lpstr>
      <vt:lpstr>PowerPoint Presentation</vt:lpstr>
      <vt:lpstr>PowerPoint Presentation</vt:lpstr>
      <vt:lpstr>MY FAVORITE MEMORY</vt:lpstr>
      <vt:lpstr>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hình hộp chữ nhật bằng bìa có chiều dài 5 dm; chiều rộng 3 dm và chiều cao 2 dm. Hỏi có thể xếp được bao nhiêu hình lập phương 1 dm3 để đầy cái hộp đó?</vt:lpstr>
      <vt:lpstr>PowerPoint Presentation</vt:lpstr>
      <vt:lpstr>PowerPoint Presentation</vt:lpstr>
      <vt:lpstr>PowerPoint Presentation</vt:lpstr>
      <vt:lpstr>ĐÁNH GIÁ MỤC TIÊU</vt:lpstr>
      <vt:lpstr>DẶN DÒ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Vũ Kim Ngân (420001771)</cp:lastModifiedBy>
  <cp:revision>13</cp:revision>
  <dcterms:created xsi:type="dcterms:W3CDTF">2022-01-17T05:35:37Z</dcterms:created>
  <dcterms:modified xsi:type="dcterms:W3CDTF">2022-02-19T08:36:30Z</dcterms:modified>
  <cp:category>9Slide.vn</cp:category>
  <cp:contentStatus>9Slide</cp:contentStatus>
</cp:coreProperties>
</file>