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5"/>
  </p:notesMasterIdLst>
  <p:handoutMasterIdLst>
    <p:handoutMasterId r:id="rId26"/>
  </p:handoutMasterIdLst>
  <p:sldIdLst>
    <p:sldId id="397" r:id="rId2"/>
    <p:sldId id="365" r:id="rId3"/>
    <p:sldId id="381" r:id="rId4"/>
    <p:sldId id="329" r:id="rId5"/>
    <p:sldId id="387" r:id="rId6"/>
    <p:sldId id="391" r:id="rId7"/>
    <p:sldId id="316" r:id="rId8"/>
    <p:sldId id="376" r:id="rId9"/>
    <p:sldId id="393" r:id="rId10"/>
    <p:sldId id="394" r:id="rId11"/>
    <p:sldId id="364" r:id="rId12"/>
    <p:sldId id="378" r:id="rId13"/>
    <p:sldId id="346" r:id="rId14"/>
    <p:sldId id="380" r:id="rId15"/>
    <p:sldId id="293" r:id="rId16"/>
    <p:sldId id="366" r:id="rId17"/>
    <p:sldId id="367" r:id="rId18"/>
    <p:sldId id="368" r:id="rId19"/>
    <p:sldId id="369" r:id="rId20"/>
    <p:sldId id="370" r:id="rId21"/>
    <p:sldId id="375" r:id="rId22"/>
    <p:sldId id="396" r:id="rId23"/>
    <p:sldId id="39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6600"/>
    <a:srgbClr val="000000"/>
    <a:srgbClr val="99FF99"/>
    <a:srgbClr val="00FFFF"/>
    <a:srgbClr val="003300"/>
    <a:srgbClr val="008000"/>
    <a:srgbClr val="CC3300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AA222D-5BA7-4846-B97E-879C179BD499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8981AE6-1038-40DF-8A7E-AAB8C8923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54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6355DC-74E4-46CA-A40A-CF4CACE9CF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39D81E-D143-4588-A36B-3FC067E2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1E8AC3-7F1E-47C0-90ED-E9AEEB57C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9D9F65-75E7-4613-ACD8-C211AAB7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97F5F-DE12-4232-AC78-B174D64E72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12A31-2923-4FF2-A577-F122615599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C4420-9E35-4010-8D8E-717B977C94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92A98B-8294-43CF-B9AE-952F76002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6129C5-61C0-4D28-BF27-CDBBCF72B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384DDB-E3DA-45EE-B3A5-BDBDD9CA7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6A3632-2110-4EA1-BCDA-CEDF218C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A14D02-2F5A-49B2-92C1-32A050670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AB596B-E9FB-40A9-BE13-DBEC38FDC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6CA5887-2C60-4EE1-AE7A-732FAD472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med">
    <p:strips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T%20V&#7872;%20TI%20SO%20PHAN%20TRAM\MHOA-CAUCAM\07%20Em%20yeu%20truong%20em.wma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3.gif"/><Relationship Id="rId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9.png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hyperlink" Target="file:///E:\Thao_Giang_15_16\HAU_HG_mach_dien_don_gian15_16\HAU_TG_14_15\mau4_final\countdown_4.1_EXE.exe" TargetMode="External"/><Relationship Id="rId5" Type="http://schemas.openxmlformats.org/officeDocument/2006/relationships/slide" Target="slide16.xml"/><Relationship Id="rId10" Type="http://schemas.openxmlformats.org/officeDocument/2006/relationships/image" Target="../media/image3.gif"/><Relationship Id="rId4" Type="http://schemas.openxmlformats.org/officeDocument/2006/relationships/image" Target="../media/image20.png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hyperlink" Target="file:///E:\Thao_Giang_15_16\HAU_HG_mach_dien_don_gian15_16\HAU_TG_14_15\mau4_final\countdown_4.1_EXE.ex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09600" y="5334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cs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57200" y="9144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pic>
        <p:nvPicPr>
          <p:cNvPr id="2055" name="Picture 7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90800" y="1303338"/>
            <a:ext cx="3886200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07 Em yeu truong em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1018265obiutmb6v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581400"/>
            <a:ext cx="7620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1018265obiutmb6v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43000" y="4876800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19"/>
          <p:cNvSpPr>
            <a:spLocks noChangeArrowheads="1" noChangeShapeType="1" noTextEdit="1"/>
          </p:cNvSpPr>
          <p:nvPr/>
        </p:nvSpPr>
        <p:spPr bwMode="auto">
          <a:xfrm>
            <a:off x="1676400" y="3171031"/>
            <a:ext cx="6248400" cy="515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MÔN KHOA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2060" name="WordArt 6"/>
          <p:cNvSpPr>
            <a:spLocks noChangeArrowheads="1" noChangeShapeType="1" noTextEdit="1"/>
          </p:cNvSpPr>
          <p:nvPr/>
        </p:nvSpPr>
        <p:spPr bwMode="auto">
          <a:xfrm>
            <a:off x="914400" y="1700213"/>
            <a:ext cx="7315200" cy="1119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76"/>
              </a:avLst>
            </a:prstTxWarp>
          </a:bodyPr>
          <a:lstStyle/>
          <a:p>
            <a:pPr algn="ctr"/>
            <a:r>
              <a:rPr lang="en-US" sz="2000" kern="10" dirty="0">
                <a:ln w="19050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GIÁO, CÔ GIÁO </a:t>
            </a:r>
          </a:p>
        </p:txBody>
      </p:sp>
      <p:sp>
        <p:nvSpPr>
          <p:cNvPr id="2061" name="WordArt 21"/>
          <p:cNvSpPr>
            <a:spLocks noChangeArrowheads="1" noChangeShapeType="1" noTextEdit="1"/>
          </p:cNvSpPr>
          <p:nvPr/>
        </p:nvSpPr>
        <p:spPr bwMode="auto">
          <a:xfrm>
            <a:off x="1295400" y="4038601"/>
            <a:ext cx="68580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LẮP MẠCH ĐIỆN ĐƠN GIẢN (TIẾT 1)</a:t>
            </a:r>
          </a:p>
        </p:txBody>
      </p:sp>
    </p:spTree>
    <p:extLst>
      <p:ext uri="{BB962C8B-B14F-4D97-AF65-F5344CB8AC3E}">
        <p14:creationId xmlns:p14="http://schemas.microsoft.com/office/powerpoint/2010/main" val="62082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6" fill="hold"/>
                                        <p:tgtEl>
                                          <p:spTgt spid="49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" y="1265251"/>
            <a:ext cx="914400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1271" name="Picture 8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92" y="2043752"/>
            <a:ext cx="2214563" cy="41910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667000" y="6103960"/>
            <a:ext cx="890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0" y="1302364"/>
            <a:ext cx="3962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5590" y="5221813"/>
            <a:ext cx="1726010" cy="56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8577618" y="3978590"/>
            <a:ext cx="413982" cy="6001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H="1" flipV="1">
            <a:off x="8517340" y="4404830"/>
            <a:ext cx="398060" cy="24337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8311919" y="4648200"/>
            <a:ext cx="298681" cy="2616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rot="-143156" flipV="1">
            <a:off x="8464973" y="3435147"/>
            <a:ext cx="302218" cy="33164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8243549" y="3013869"/>
            <a:ext cx="228600" cy="5397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144" y="1682419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2326944" y="2004383"/>
            <a:ext cx="378480" cy="1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388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reeform 180"/>
          <p:cNvSpPr>
            <a:spLocks/>
          </p:cNvSpPr>
          <p:nvPr/>
        </p:nvSpPr>
        <p:spPr bwMode="auto">
          <a:xfrm rot="5139770">
            <a:off x="7814333" y="4007999"/>
            <a:ext cx="336233" cy="144878"/>
          </a:xfrm>
          <a:custGeom>
            <a:avLst/>
            <a:gdLst>
              <a:gd name="T0" fmla="*/ 28797109 w 681"/>
              <a:gd name="T1" fmla="*/ 451109525 h 203"/>
              <a:gd name="T2" fmla="*/ 17528236 w 681"/>
              <a:gd name="T3" fmla="*/ 352822416 h 203"/>
              <a:gd name="T4" fmla="*/ 40064867 w 681"/>
              <a:gd name="T5" fmla="*/ 141128976 h 203"/>
              <a:gd name="T6" fmla="*/ 96406987 w 681"/>
              <a:gd name="T7" fmla="*/ 216733808 h 203"/>
              <a:gd name="T8" fmla="*/ 100162158 w 681"/>
              <a:gd name="T9" fmla="*/ 443548253 h 203"/>
              <a:gd name="T10" fmla="*/ 85138119 w 681"/>
              <a:gd name="T11" fmla="*/ 413306241 h 203"/>
              <a:gd name="T12" fmla="*/ 141480222 w 681"/>
              <a:gd name="T13" fmla="*/ 133569292 h 203"/>
              <a:gd name="T14" fmla="*/ 179040913 w 681"/>
              <a:gd name="T15" fmla="*/ 246975721 h 203"/>
              <a:gd name="T16" fmla="*/ 152748006 w 681"/>
              <a:gd name="T17" fmla="*/ 398185285 h 203"/>
              <a:gd name="T18" fmla="*/ 148991717 w 681"/>
              <a:gd name="T19" fmla="*/ 216733808 h 203"/>
              <a:gd name="T20" fmla="*/ 167772045 w 681"/>
              <a:gd name="T21" fmla="*/ 148690248 h 203"/>
              <a:gd name="T22" fmla="*/ 216601569 w 681"/>
              <a:gd name="T23" fmla="*/ 231854764 h 203"/>
              <a:gd name="T24" fmla="*/ 201577531 w 681"/>
              <a:gd name="T25" fmla="*/ 315020818 h 203"/>
              <a:gd name="T26" fmla="*/ 254162226 w 681"/>
              <a:gd name="T27" fmla="*/ 95766082 h 203"/>
              <a:gd name="T28" fmla="*/ 333041016 w 681"/>
              <a:gd name="T29" fmla="*/ 216733808 h 203"/>
              <a:gd name="T30" fmla="*/ 299235530 w 681"/>
              <a:gd name="T31" fmla="*/ 337701459 h 203"/>
              <a:gd name="T32" fmla="*/ 302991820 w 681"/>
              <a:gd name="T33" fmla="*/ 110887063 h 203"/>
              <a:gd name="T34" fmla="*/ 336797305 w 681"/>
              <a:gd name="T35" fmla="*/ 73085441 h 203"/>
              <a:gd name="T36" fmla="*/ 411918618 w 681"/>
              <a:gd name="T37" fmla="*/ 118448335 h 203"/>
              <a:gd name="T38" fmla="*/ 400650868 w 681"/>
              <a:gd name="T39" fmla="*/ 292338590 h 203"/>
              <a:gd name="T40" fmla="*/ 374357962 w 681"/>
              <a:gd name="T41" fmla="*/ 231854764 h 203"/>
              <a:gd name="T42" fmla="*/ 366845383 w 681"/>
              <a:gd name="T43" fmla="*/ 171370889 h 203"/>
              <a:gd name="T44" fmla="*/ 404407158 w 681"/>
              <a:gd name="T45" fmla="*/ 5040320 h 203"/>
              <a:gd name="T46" fmla="*/ 456991853 w 681"/>
              <a:gd name="T47" fmla="*/ 50403200 h 203"/>
              <a:gd name="T48" fmla="*/ 449479274 w 681"/>
              <a:gd name="T49" fmla="*/ 277217633 h 203"/>
              <a:gd name="T50" fmla="*/ 441967814 w 681"/>
              <a:gd name="T51" fmla="*/ 65524169 h 203"/>
              <a:gd name="T52" fmla="*/ 472015891 w 681"/>
              <a:gd name="T53" fmla="*/ 12601594 h 203"/>
              <a:gd name="T54" fmla="*/ 543382033 w 681"/>
              <a:gd name="T55" fmla="*/ 50403200 h 203"/>
              <a:gd name="T56" fmla="*/ 520845416 w 681"/>
              <a:gd name="T57" fmla="*/ 307459546 h 203"/>
              <a:gd name="T58" fmla="*/ 543382033 w 681"/>
              <a:gd name="T59" fmla="*/ 88206398 h 203"/>
              <a:gd name="T60" fmla="*/ 603479447 w 681"/>
              <a:gd name="T61" fmla="*/ 95766082 h 203"/>
              <a:gd name="T62" fmla="*/ 607235736 w 681"/>
              <a:gd name="T63" fmla="*/ 322580503 h 203"/>
              <a:gd name="T64" fmla="*/ 577187519 w 681"/>
              <a:gd name="T65" fmla="*/ 360383688 h 203"/>
              <a:gd name="T66" fmla="*/ 614748315 w 681"/>
              <a:gd name="T67" fmla="*/ 148690248 h 203"/>
              <a:gd name="T68" fmla="*/ 637284932 w 681"/>
              <a:gd name="T69" fmla="*/ 375504644 h 203"/>
              <a:gd name="T70" fmla="*/ 659821550 w 681"/>
              <a:gd name="T71" fmla="*/ 224295080 h 203"/>
              <a:gd name="T72" fmla="*/ 719918823 w 681"/>
              <a:gd name="T73" fmla="*/ 163811205 h 203"/>
              <a:gd name="T74" fmla="*/ 757479480 w 681"/>
              <a:gd name="T75" fmla="*/ 246975721 h 203"/>
              <a:gd name="T76" fmla="*/ 742455441 w 681"/>
              <a:gd name="T77" fmla="*/ 443548253 h 203"/>
              <a:gd name="T78" fmla="*/ 719918823 w 681"/>
              <a:gd name="T79" fmla="*/ 435988569 h 203"/>
              <a:gd name="T80" fmla="*/ 727431402 w 681"/>
              <a:gd name="T81" fmla="*/ 330141775 h 203"/>
              <a:gd name="T82" fmla="*/ 795041255 w 681"/>
              <a:gd name="T83" fmla="*/ 269657949 h 203"/>
              <a:gd name="T84" fmla="*/ 851382239 w 681"/>
              <a:gd name="T85" fmla="*/ 322580503 h 203"/>
              <a:gd name="T86" fmla="*/ 847625949 w 681"/>
              <a:gd name="T87" fmla="*/ 466230482 h 203"/>
              <a:gd name="T88" fmla="*/ 832601911 w 681"/>
              <a:gd name="T89" fmla="*/ 511593351 h 2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81"/>
              <a:gd name="T136" fmla="*/ 0 h 203"/>
              <a:gd name="T137" fmla="*/ 681 w 681"/>
              <a:gd name="T138" fmla="*/ 203 h 20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81" h="203">
                <a:moveTo>
                  <a:pt x="23" y="179"/>
                </a:moveTo>
                <a:cubicBezTo>
                  <a:pt x="21" y="165"/>
                  <a:pt x="17" y="153"/>
                  <a:pt x="14" y="140"/>
                </a:cubicBezTo>
                <a:cubicBezTo>
                  <a:pt x="15" y="113"/>
                  <a:pt x="0" y="67"/>
                  <a:pt x="32" y="56"/>
                </a:cubicBezTo>
                <a:cubicBezTo>
                  <a:pt x="54" y="60"/>
                  <a:pt x="65" y="68"/>
                  <a:pt x="77" y="86"/>
                </a:cubicBezTo>
                <a:cubicBezTo>
                  <a:pt x="84" y="122"/>
                  <a:pt x="82" y="127"/>
                  <a:pt x="80" y="176"/>
                </a:cubicBezTo>
                <a:cubicBezTo>
                  <a:pt x="72" y="173"/>
                  <a:pt x="68" y="175"/>
                  <a:pt x="68" y="164"/>
                </a:cubicBezTo>
                <a:cubicBezTo>
                  <a:pt x="68" y="85"/>
                  <a:pt x="62" y="87"/>
                  <a:pt x="113" y="53"/>
                </a:cubicBezTo>
                <a:cubicBezTo>
                  <a:pt x="136" y="59"/>
                  <a:pt x="136" y="78"/>
                  <a:pt x="143" y="98"/>
                </a:cubicBezTo>
                <a:cubicBezTo>
                  <a:pt x="143" y="105"/>
                  <a:pt x="153" y="189"/>
                  <a:pt x="122" y="158"/>
                </a:cubicBezTo>
                <a:cubicBezTo>
                  <a:pt x="111" y="125"/>
                  <a:pt x="114" y="141"/>
                  <a:pt x="119" y="86"/>
                </a:cubicBezTo>
                <a:cubicBezTo>
                  <a:pt x="120" y="76"/>
                  <a:pt x="134" y="59"/>
                  <a:pt x="134" y="59"/>
                </a:cubicBezTo>
                <a:cubicBezTo>
                  <a:pt x="168" y="63"/>
                  <a:pt x="164" y="64"/>
                  <a:pt x="173" y="92"/>
                </a:cubicBezTo>
                <a:cubicBezTo>
                  <a:pt x="170" y="152"/>
                  <a:pt x="170" y="161"/>
                  <a:pt x="161" y="125"/>
                </a:cubicBezTo>
                <a:cubicBezTo>
                  <a:pt x="164" y="47"/>
                  <a:pt x="151" y="55"/>
                  <a:pt x="203" y="38"/>
                </a:cubicBezTo>
                <a:cubicBezTo>
                  <a:pt x="240" y="42"/>
                  <a:pt x="257" y="50"/>
                  <a:pt x="266" y="86"/>
                </a:cubicBezTo>
                <a:cubicBezTo>
                  <a:pt x="263" y="122"/>
                  <a:pt x="273" y="140"/>
                  <a:pt x="239" y="134"/>
                </a:cubicBezTo>
                <a:cubicBezTo>
                  <a:pt x="225" y="113"/>
                  <a:pt x="223" y="63"/>
                  <a:pt x="242" y="44"/>
                </a:cubicBezTo>
                <a:cubicBezTo>
                  <a:pt x="249" y="37"/>
                  <a:pt x="261" y="35"/>
                  <a:pt x="269" y="29"/>
                </a:cubicBezTo>
                <a:cubicBezTo>
                  <a:pt x="307" y="37"/>
                  <a:pt x="303" y="38"/>
                  <a:pt x="329" y="47"/>
                </a:cubicBezTo>
                <a:cubicBezTo>
                  <a:pt x="337" y="71"/>
                  <a:pt x="342" y="101"/>
                  <a:pt x="320" y="116"/>
                </a:cubicBezTo>
                <a:cubicBezTo>
                  <a:pt x="308" y="112"/>
                  <a:pt x="303" y="104"/>
                  <a:pt x="299" y="92"/>
                </a:cubicBezTo>
                <a:cubicBezTo>
                  <a:pt x="296" y="84"/>
                  <a:pt x="293" y="68"/>
                  <a:pt x="293" y="68"/>
                </a:cubicBezTo>
                <a:cubicBezTo>
                  <a:pt x="295" y="39"/>
                  <a:pt x="291" y="10"/>
                  <a:pt x="323" y="2"/>
                </a:cubicBezTo>
                <a:cubicBezTo>
                  <a:pt x="347" y="5"/>
                  <a:pt x="351" y="2"/>
                  <a:pt x="365" y="20"/>
                </a:cubicBezTo>
                <a:cubicBezTo>
                  <a:pt x="372" y="48"/>
                  <a:pt x="393" y="99"/>
                  <a:pt x="359" y="110"/>
                </a:cubicBezTo>
                <a:cubicBezTo>
                  <a:pt x="342" y="84"/>
                  <a:pt x="349" y="59"/>
                  <a:pt x="353" y="26"/>
                </a:cubicBezTo>
                <a:cubicBezTo>
                  <a:pt x="354" y="15"/>
                  <a:pt x="377" y="5"/>
                  <a:pt x="377" y="5"/>
                </a:cubicBezTo>
                <a:cubicBezTo>
                  <a:pt x="403" y="7"/>
                  <a:pt x="421" y="0"/>
                  <a:pt x="434" y="20"/>
                </a:cubicBezTo>
                <a:cubicBezTo>
                  <a:pt x="444" y="58"/>
                  <a:pt x="445" y="93"/>
                  <a:pt x="416" y="122"/>
                </a:cubicBezTo>
                <a:cubicBezTo>
                  <a:pt x="385" y="101"/>
                  <a:pt x="398" y="44"/>
                  <a:pt x="434" y="35"/>
                </a:cubicBezTo>
                <a:cubicBezTo>
                  <a:pt x="450" y="24"/>
                  <a:pt x="467" y="28"/>
                  <a:pt x="482" y="38"/>
                </a:cubicBezTo>
                <a:cubicBezTo>
                  <a:pt x="491" y="74"/>
                  <a:pt x="492" y="71"/>
                  <a:pt x="485" y="128"/>
                </a:cubicBezTo>
                <a:cubicBezTo>
                  <a:pt x="484" y="137"/>
                  <a:pt x="461" y="143"/>
                  <a:pt x="461" y="143"/>
                </a:cubicBezTo>
                <a:cubicBezTo>
                  <a:pt x="450" y="109"/>
                  <a:pt x="456" y="71"/>
                  <a:pt x="491" y="59"/>
                </a:cubicBezTo>
                <a:cubicBezTo>
                  <a:pt x="534" y="66"/>
                  <a:pt x="522" y="109"/>
                  <a:pt x="509" y="149"/>
                </a:cubicBezTo>
                <a:cubicBezTo>
                  <a:pt x="501" y="124"/>
                  <a:pt x="506" y="103"/>
                  <a:pt x="527" y="89"/>
                </a:cubicBezTo>
                <a:cubicBezTo>
                  <a:pt x="539" y="71"/>
                  <a:pt x="556" y="71"/>
                  <a:pt x="575" y="65"/>
                </a:cubicBezTo>
                <a:cubicBezTo>
                  <a:pt x="595" y="70"/>
                  <a:pt x="596" y="81"/>
                  <a:pt x="605" y="98"/>
                </a:cubicBezTo>
                <a:cubicBezTo>
                  <a:pt x="603" y="136"/>
                  <a:pt x="610" y="151"/>
                  <a:pt x="593" y="176"/>
                </a:cubicBezTo>
                <a:cubicBezTo>
                  <a:pt x="587" y="175"/>
                  <a:pt x="577" y="179"/>
                  <a:pt x="575" y="173"/>
                </a:cubicBezTo>
                <a:cubicBezTo>
                  <a:pt x="570" y="160"/>
                  <a:pt x="571" y="141"/>
                  <a:pt x="581" y="131"/>
                </a:cubicBezTo>
                <a:cubicBezTo>
                  <a:pt x="595" y="117"/>
                  <a:pt x="616" y="111"/>
                  <a:pt x="635" y="107"/>
                </a:cubicBezTo>
                <a:cubicBezTo>
                  <a:pt x="668" y="110"/>
                  <a:pt x="672" y="103"/>
                  <a:pt x="680" y="128"/>
                </a:cubicBezTo>
                <a:cubicBezTo>
                  <a:pt x="679" y="147"/>
                  <a:pt x="681" y="166"/>
                  <a:pt x="677" y="185"/>
                </a:cubicBezTo>
                <a:cubicBezTo>
                  <a:pt x="676" y="192"/>
                  <a:pt x="665" y="203"/>
                  <a:pt x="665" y="2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defRPr/>
            </a:pP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200" y="228600"/>
            <a:ext cx="7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8200" y="381000"/>
            <a:ext cx="7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pin.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 ngh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plaque">
            <a:avLst>
              <a:gd name="adj" fmla="val 5088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WordArt 5"/>
          <p:cNvSpPr>
            <a:spLocks noChangeArrowheads="1" noChangeShapeType="1" noTextEdit="1"/>
          </p:cNvSpPr>
          <p:nvPr/>
        </p:nvSpPr>
        <p:spPr bwMode="auto">
          <a:xfrm>
            <a:off x="3203575" y="1016000"/>
            <a:ext cx="212407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"Thi đố"</a:t>
            </a:r>
          </a:p>
        </p:txBody>
      </p:sp>
      <p:grpSp>
        <p:nvGrpSpPr>
          <p:cNvPr id="9220" name="Group 2"/>
          <p:cNvGrpSpPr>
            <a:grpSpLocks/>
          </p:cNvGrpSpPr>
          <p:nvPr/>
        </p:nvGrpSpPr>
        <p:grpSpPr bwMode="auto">
          <a:xfrm>
            <a:off x="304800" y="304800"/>
            <a:ext cx="8497888" cy="5689600"/>
            <a:chOff x="158" y="1275"/>
            <a:chExt cx="5065" cy="2541"/>
          </a:xfrm>
          <a:solidFill>
            <a:srgbClr val="003300"/>
          </a:solidFill>
        </p:grpSpPr>
        <p:sp>
          <p:nvSpPr>
            <p:cNvPr id="9224" name="AutoShape 74"/>
            <p:cNvSpPr>
              <a:spLocks noChangeArrowheads="1"/>
            </p:cNvSpPr>
            <p:nvPr/>
          </p:nvSpPr>
          <p:spPr bwMode="auto">
            <a:xfrm>
              <a:off x="158" y="1275"/>
              <a:ext cx="5065" cy="254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25" name="AutoShape 75"/>
            <p:cNvSpPr>
              <a:spLocks noChangeArrowheads="1"/>
            </p:cNvSpPr>
            <p:nvPr/>
          </p:nvSpPr>
          <p:spPr bwMode="auto">
            <a:xfrm>
              <a:off x="158" y="1366"/>
              <a:ext cx="5013" cy="242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990600" y="3352800"/>
            <a:ext cx="7239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914400" y="1676400"/>
            <a:ext cx="7239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Pin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(+)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(-).</a:t>
            </a: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3533775" y="777875"/>
            <a:ext cx="1632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học: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0" y="29568"/>
            <a:ext cx="9144000" cy="6858000"/>
            <a:chOff x="-48" y="0"/>
            <a:chExt cx="5808" cy="4320"/>
          </a:xfrm>
        </p:grpSpPr>
        <p:pic>
          <p:nvPicPr>
            <p:cNvPr id="11" name="Picture 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  <p:bldP spid="849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98470" y="1287794"/>
            <a:ext cx="4583247" cy="4424424"/>
            <a:chOff x="1488" y="611"/>
            <a:chExt cx="2972" cy="2999"/>
          </a:xfrm>
        </p:grpSpPr>
        <p:sp>
          <p:nvSpPr>
            <p:cNvPr id="13323" name="Line 27"/>
            <p:cNvSpPr>
              <a:spLocks noChangeShapeType="1"/>
            </p:cNvSpPr>
            <p:nvPr/>
          </p:nvSpPr>
          <p:spPr bwMode="auto">
            <a:xfrm>
              <a:off x="2582" y="3574"/>
              <a:ext cx="1350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4" name="Line 380"/>
            <p:cNvSpPr>
              <a:spLocks noChangeShapeType="1"/>
            </p:cNvSpPr>
            <p:nvPr/>
          </p:nvSpPr>
          <p:spPr bwMode="auto">
            <a:xfrm flipV="1">
              <a:off x="3925" y="1591"/>
              <a:ext cx="0" cy="1995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325" name="Picture 371" descr="11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611"/>
              <a:ext cx="889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Freeform 6"/>
            <p:cNvSpPr>
              <a:spLocks/>
            </p:cNvSpPr>
            <p:nvPr/>
          </p:nvSpPr>
          <p:spPr bwMode="auto">
            <a:xfrm rot="-397532">
              <a:off x="3720" y="859"/>
              <a:ext cx="422" cy="72"/>
            </a:xfrm>
            <a:custGeom>
              <a:avLst/>
              <a:gdLst>
                <a:gd name="T0" fmla="*/ 26 w 430"/>
                <a:gd name="T1" fmla="*/ 10 h 130"/>
                <a:gd name="T2" fmla="*/ 43 w 430"/>
                <a:gd name="T3" fmla="*/ 2 h 130"/>
                <a:gd name="T4" fmla="*/ 61 w 430"/>
                <a:gd name="T5" fmla="*/ 7 h 130"/>
                <a:gd name="T6" fmla="*/ 86 w 430"/>
                <a:gd name="T7" fmla="*/ 5 h 130"/>
                <a:gd name="T8" fmla="*/ 104 w 430"/>
                <a:gd name="T9" fmla="*/ 10 h 130"/>
                <a:gd name="T10" fmla="*/ 113 w 430"/>
                <a:gd name="T11" fmla="*/ 5 h 130"/>
                <a:gd name="T12" fmla="*/ 138 w 430"/>
                <a:gd name="T13" fmla="*/ 4 h 130"/>
                <a:gd name="T14" fmla="*/ 147 w 430"/>
                <a:gd name="T15" fmla="*/ 10 h 130"/>
                <a:gd name="T16" fmla="*/ 226 w 430"/>
                <a:gd name="T17" fmla="*/ 14 h 130"/>
                <a:gd name="T18" fmla="*/ 285 w 430"/>
                <a:gd name="T19" fmla="*/ 7 h 130"/>
                <a:gd name="T20" fmla="*/ 285 w 430"/>
                <a:gd name="T21" fmla="*/ 16 h 130"/>
                <a:gd name="T22" fmla="*/ 260 w 430"/>
                <a:gd name="T23" fmla="*/ 14 h 130"/>
                <a:gd name="T24" fmla="*/ 269 w 430"/>
                <a:gd name="T25" fmla="*/ 8 h 130"/>
                <a:gd name="T26" fmla="*/ 321 w 430"/>
                <a:gd name="T27" fmla="*/ 13 h 130"/>
                <a:gd name="T28" fmla="*/ 330 w 430"/>
                <a:gd name="T29" fmla="*/ 7 h 130"/>
                <a:gd name="T30" fmla="*/ 373 w 430"/>
                <a:gd name="T31" fmla="*/ 18 h 130"/>
                <a:gd name="T32" fmla="*/ 406 w 430"/>
                <a:gd name="T33" fmla="*/ 16 h 130"/>
                <a:gd name="T34" fmla="*/ 373 w 430"/>
                <a:gd name="T35" fmla="*/ 18 h 1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0"/>
                <a:gd name="T55" fmla="*/ 0 h 130"/>
                <a:gd name="T56" fmla="*/ 430 w 430"/>
                <a:gd name="T57" fmla="*/ 130 h 1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0" h="130">
                  <a:moveTo>
                    <a:pt x="28" y="57"/>
                  </a:moveTo>
                  <a:cubicBezTo>
                    <a:pt x="25" y="48"/>
                    <a:pt x="0" y="3"/>
                    <a:pt x="46" y="12"/>
                  </a:cubicBezTo>
                  <a:cubicBezTo>
                    <a:pt x="57" y="14"/>
                    <a:pt x="58" y="30"/>
                    <a:pt x="64" y="39"/>
                  </a:cubicBezTo>
                  <a:cubicBezTo>
                    <a:pt x="73" y="36"/>
                    <a:pt x="83" y="26"/>
                    <a:pt x="92" y="30"/>
                  </a:cubicBezTo>
                  <a:cubicBezTo>
                    <a:pt x="102" y="34"/>
                    <a:pt x="99" y="57"/>
                    <a:pt x="110" y="57"/>
                  </a:cubicBezTo>
                  <a:cubicBezTo>
                    <a:pt x="119" y="57"/>
                    <a:pt x="112" y="37"/>
                    <a:pt x="119" y="30"/>
                  </a:cubicBezTo>
                  <a:cubicBezTo>
                    <a:pt x="126" y="23"/>
                    <a:pt x="138" y="24"/>
                    <a:pt x="147" y="21"/>
                  </a:cubicBezTo>
                  <a:cubicBezTo>
                    <a:pt x="156" y="34"/>
                    <a:pt x="203" y="130"/>
                    <a:pt x="156" y="57"/>
                  </a:cubicBezTo>
                  <a:cubicBezTo>
                    <a:pt x="200" y="42"/>
                    <a:pt x="222" y="35"/>
                    <a:pt x="238" y="85"/>
                  </a:cubicBezTo>
                  <a:cubicBezTo>
                    <a:pt x="248" y="26"/>
                    <a:pt x="243" y="0"/>
                    <a:pt x="302" y="39"/>
                  </a:cubicBezTo>
                  <a:cubicBezTo>
                    <a:pt x="306" y="50"/>
                    <a:pt x="323" y="83"/>
                    <a:pt x="302" y="94"/>
                  </a:cubicBezTo>
                  <a:cubicBezTo>
                    <a:pt x="294" y="98"/>
                    <a:pt x="284" y="88"/>
                    <a:pt x="275" y="85"/>
                  </a:cubicBezTo>
                  <a:cubicBezTo>
                    <a:pt x="278" y="73"/>
                    <a:pt x="274" y="56"/>
                    <a:pt x="284" y="48"/>
                  </a:cubicBezTo>
                  <a:cubicBezTo>
                    <a:pt x="293" y="41"/>
                    <a:pt x="337" y="75"/>
                    <a:pt x="339" y="76"/>
                  </a:cubicBezTo>
                  <a:cubicBezTo>
                    <a:pt x="339" y="76"/>
                    <a:pt x="345" y="51"/>
                    <a:pt x="348" y="39"/>
                  </a:cubicBezTo>
                  <a:cubicBezTo>
                    <a:pt x="404" y="50"/>
                    <a:pt x="413" y="46"/>
                    <a:pt x="394" y="103"/>
                  </a:cubicBezTo>
                  <a:cubicBezTo>
                    <a:pt x="300" y="80"/>
                    <a:pt x="416" y="91"/>
                    <a:pt x="430" y="94"/>
                  </a:cubicBezTo>
                  <a:cubicBezTo>
                    <a:pt x="407" y="128"/>
                    <a:pt x="420" y="129"/>
                    <a:pt x="394" y="10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7" name="Line 380"/>
            <p:cNvSpPr>
              <a:spLocks noChangeShapeType="1"/>
            </p:cNvSpPr>
            <p:nvPr/>
          </p:nvSpPr>
          <p:spPr bwMode="auto">
            <a:xfrm flipV="1">
              <a:off x="2066" y="3566"/>
              <a:ext cx="724" cy="1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328" name="Group 8"/>
            <p:cNvGrpSpPr>
              <a:grpSpLocks/>
            </p:cNvGrpSpPr>
            <p:nvPr/>
          </p:nvGrpSpPr>
          <p:grpSpPr bwMode="auto">
            <a:xfrm>
              <a:off x="1488" y="1382"/>
              <a:ext cx="1118" cy="2218"/>
              <a:chOff x="2928" y="864"/>
              <a:chExt cx="1339" cy="2400"/>
            </a:xfrm>
          </p:grpSpPr>
          <p:pic>
            <p:nvPicPr>
              <p:cNvPr id="13353" name="Picture 1359" descr="BATTER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864"/>
                <a:ext cx="1339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AutoShape 1373"/>
              <p:cNvSpPr>
                <a:spLocks noChangeArrowheads="1"/>
              </p:cNvSpPr>
              <p:nvPr/>
            </p:nvSpPr>
            <p:spPr bwMode="auto">
              <a:xfrm>
                <a:off x="3456" y="1296"/>
                <a:ext cx="371" cy="336"/>
              </a:xfrm>
              <a:prstGeom prst="plus">
                <a:avLst>
                  <a:gd name="adj" fmla="val 29269"/>
                </a:avLst>
              </a:prstGeom>
              <a:solidFill>
                <a:srgbClr val="FF0000"/>
              </a:solidFill>
              <a:ln w="38100" cmpd="dbl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Rectangle 1374"/>
              <p:cNvSpPr>
                <a:spLocks noChangeArrowheads="1"/>
              </p:cNvSpPr>
              <p:nvPr/>
            </p:nvSpPr>
            <p:spPr bwMode="auto">
              <a:xfrm>
                <a:off x="3504" y="2880"/>
                <a:ext cx="430" cy="144"/>
              </a:xfrm>
              <a:prstGeom prst="rect">
                <a:avLst/>
              </a:prstGeom>
              <a:solidFill>
                <a:schemeClr val="bg1"/>
              </a:solidFill>
              <a:ln w="38100" cmpd="dbl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329" name="Line 380"/>
            <p:cNvSpPr>
              <a:spLocks noChangeShapeType="1"/>
            </p:cNvSpPr>
            <p:nvPr/>
          </p:nvSpPr>
          <p:spPr bwMode="auto">
            <a:xfrm>
              <a:off x="2028" y="1432"/>
              <a:ext cx="414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0" name="Line 373"/>
            <p:cNvSpPr>
              <a:spLocks noChangeShapeType="1"/>
            </p:cNvSpPr>
            <p:nvPr/>
          </p:nvSpPr>
          <p:spPr bwMode="auto">
            <a:xfrm>
              <a:off x="2400" y="1427"/>
              <a:ext cx="1388" cy="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1" name="Line 380"/>
            <p:cNvSpPr>
              <a:spLocks noChangeShapeType="1"/>
            </p:cNvSpPr>
            <p:nvPr/>
          </p:nvSpPr>
          <p:spPr bwMode="auto">
            <a:xfrm flipV="1">
              <a:off x="3925" y="1591"/>
              <a:ext cx="0" cy="1995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332" name="Picture 371" descr="11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611"/>
              <a:ext cx="889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Freeform 16"/>
            <p:cNvSpPr>
              <a:spLocks/>
            </p:cNvSpPr>
            <p:nvPr/>
          </p:nvSpPr>
          <p:spPr bwMode="auto">
            <a:xfrm rot="-397532">
              <a:off x="3696" y="882"/>
              <a:ext cx="422" cy="72"/>
            </a:xfrm>
            <a:custGeom>
              <a:avLst/>
              <a:gdLst>
                <a:gd name="T0" fmla="*/ 26 w 430"/>
                <a:gd name="T1" fmla="*/ 10 h 130"/>
                <a:gd name="T2" fmla="*/ 43 w 430"/>
                <a:gd name="T3" fmla="*/ 2 h 130"/>
                <a:gd name="T4" fmla="*/ 61 w 430"/>
                <a:gd name="T5" fmla="*/ 7 h 130"/>
                <a:gd name="T6" fmla="*/ 86 w 430"/>
                <a:gd name="T7" fmla="*/ 5 h 130"/>
                <a:gd name="T8" fmla="*/ 104 w 430"/>
                <a:gd name="T9" fmla="*/ 10 h 130"/>
                <a:gd name="T10" fmla="*/ 113 w 430"/>
                <a:gd name="T11" fmla="*/ 5 h 130"/>
                <a:gd name="T12" fmla="*/ 138 w 430"/>
                <a:gd name="T13" fmla="*/ 4 h 130"/>
                <a:gd name="T14" fmla="*/ 147 w 430"/>
                <a:gd name="T15" fmla="*/ 10 h 130"/>
                <a:gd name="T16" fmla="*/ 226 w 430"/>
                <a:gd name="T17" fmla="*/ 14 h 130"/>
                <a:gd name="T18" fmla="*/ 285 w 430"/>
                <a:gd name="T19" fmla="*/ 7 h 130"/>
                <a:gd name="T20" fmla="*/ 285 w 430"/>
                <a:gd name="T21" fmla="*/ 16 h 130"/>
                <a:gd name="T22" fmla="*/ 260 w 430"/>
                <a:gd name="T23" fmla="*/ 14 h 130"/>
                <a:gd name="T24" fmla="*/ 269 w 430"/>
                <a:gd name="T25" fmla="*/ 8 h 130"/>
                <a:gd name="T26" fmla="*/ 321 w 430"/>
                <a:gd name="T27" fmla="*/ 13 h 130"/>
                <a:gd name="T28" fmla="*/ 330 w 430"/>
                <a:gd name="T29" fmla="*/ 7 h 130"/>
                <a:gd name="T30" fmla="*/ 373 w 430"/>
                <a:gd name="T31" fmla="*/ 18 h 130"/>
                <a:gd name="T32" fmla="*/ 406 w 430"/>
                <a:gd name="T33" fmla="*/ 16 h 130"/>
                <a:gd name="T34" fmla="*/ 373 w 430"/>
                <a:gd name="T35" fmla="*/ 18 h 1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0"/>
                <a:gd name="T55" fmla="*/ 0 h 130"/>
                <a:gd name="T56" fmla="*/ 430 w 430"/>
                <a:gd name="T57" fmla="*/ 130 h 1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0" h="130">
                  <a:moveTo>
                    <a:pt x="28" y="57"/>
                  </a:moveTo>
                  <a:cubicBezTo>
                    <a:pt x="25" y="48"/>
                    <a:pt x="0" y="3"/>
                    <a:pt x="46" y="12"/>
                  </a:cubicBezTo>
                  <a:cubicBezTo>
                    <a:pt x="57" y="14"/>
                    <a:pt x="58" y="30"/>
                    <a:pt x="64" y="39"/>
                  </a:cubicBezTo>
                  <a:cubicBezTo>
                    <a:pt x="73" y="36"/>
                    <a:pt x="83" y="26"/>
                    <a:pt x="92" y="30"/>
                  </a:cubicBezTo>
                  <a:cubicBezTo>
                    <a:pt x="102" y="34"/>
                    <a:pt x="99" y="57"/>
                    <a:pt x="110" y="57"/>
                  </a:cubicBezTo>
                  <a:cubicBezTo>
                    <a:pt x="119" y="57"/>
                    <a:pt x="112" y="37"/>
                    <a:pt x="119" y="30"/>
                  </a:cubicBezTo>
                  <a:cubicBezTo>
                    <a:pt x="126" y="23"/>
                    <a:pt x="138" y="24"/>
                    <a:pt x="147" y="21"/>
                  </a:cubicBezTo>
                  <a:cubicBezTo>
                    <a:pt x="156" y="34"/>
                    <a:pt x="203" y="130"/>
                    <a:pt x="156" y="57"/>
                  </a:cubicBezTo>
                  <a:cubicBezTo>
                    <a:pt x="200" y="42"/>
                    <a:pt x="222" y="35"/>
                    <a:pt x="238" y="85"/>
                  </a:cubicBezTo>
                  <a:cubicBezTo>
                    <a:pt x="248" y="26"/>
                    <a:pt x="243" y="0"/>
                    <a:pt x="302" y="39"/>
                  </a:cubicBezTo>
                  <a:cubicBezTo>
                    <a:pt x="306" y="50"/>
                    <a:pt x="323" y="83"/>
                    <a:pt x="302" y="94"/>
                  </a:cubicBezTo>
                  <a:cubicBezTo>
                    <a:pt x="294" y="98"/>
                    <a:pt x="284" y="88"/>
                    <a:pt x="275" y="85"/>
                  </a:cubicBezTo>
                  <a:cubicBezTo>
                    <a:pt x="278" y="73"/>
                    <a:pt x="274" y="56"/>
                    <a:pt x="284" y="48"/>
                  </a:cubicBezTo>
                  <a:cubicBezTo>
                    <a:pt x="293" y="41"/>
                    <a:pt x="337" y="75"/>
                    <a:pt x="339" y="76"/>
                  </a:cubicBezTo>
                  <a:cubicBezTo>
                    <a:pt x="339" y="76"/>
                    <a:pt x="345" y="51"/>
                    <a:pt x="348" y="39"/>
                  </a:cubicBezTo>
                  <a:cubicBezTo>
                    <a:pt x="404" y="50"/>
                    <a:pt x="413" y="46"/>
                    <a:pt x="394" y="103"/>
                  </a:cubicBezTo>
                  <a:cubicBezTo>
                    <a:pt x="300" y="80"/>
                    <a:pt x="416" y="91"/>
                    <a:pt x="430" y="94"/>
                  </a:cubicBezTo>
                  <a:cubicBezTo>
                    <a:pt x="407" y="128"/>
                    <a:pt x="420" y="129"/>
                    <a:pt x="394" y="10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334" name="Group 17"/>
            <p:cNvGrpSpPr>
              <a:grpSpLocks/>
            </p:cNvGrpSpPr>
            <p:nvPr/>
          </p:nvGrpSpPr>
          <p:grpSpPr bwMode="auto">
            <a:xfrm>
              <a:off x="1488" y="1392"/>
              <a:ext cx="1118" cy="2218"/>
              <a:chOff x="2928" y="864"/>
              <a:chExt cx="1339" cy="2400"/>
            </a:xfrm>
          </p:grpSpPr>
          <p:pic>
            <p:nvPicPr>
              <p:cNvPr id="13350" name="Picture 1359" descr="BATTER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864"/>
                <a:ext cx="1339" cy="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1725" name="AutoShape 1373"/>
              <p:cNvSpPr>
                <a:spLocks noChangeArrowheads="1"/>
              </p:cNvSpPr>
              <p:nvPr/>
            </p:nvSpPr>
            <p:spPr bwMode="auto">
              <a:xfrm>
                <a:off x="3456" y="1296"/>
                <a:ext cx="371" cy="336"/>
              </a:xfrm>
              <a:prstGeom prst="plus">
                <a:avLst>
                  <a:gd name="adj" fmla="val 29269"/>
                </a:avLst>
              </a:prstGeom>
              <a:solidFill>
                <a:srgbClr val="FF0000"/>
              </a:solidFill>
              <a:ln w="38100" cmpd="dbl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726" name="Rectangle 1374"/>
              <p:cNvSpPr>
                <a:spLocks noChangeArrowheads="1"/>
              </p:cNvSpPr>
              <p:nvPr/>
            </p:nvSpPr>
            <p:spPr bwMode="auto">
              <a:xfrm>
                <a:off x="3504" y="2878"/>
                <a:ext cx="430" cy="142"/>
              </a:xfrm>
              <a:prstGeom prst="rect">
                <a:avLst/>
              </a:prstGeom>
              <a:solidFill>
                <a:schemeClr val="bg1"/>
              </a:solidFill>
              <a:ln w="38100" cmpd="dbl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335" name="Line 380"/>
            <p:cNvSpPr>
              <a:spLocks noChangeShapeType="1"/>
            </p:cNvSpPr>
            <p:nvPr/>
          </p:nvSpPr>
          <p:spPr bwMode="auto">
            <a:xfrm>
              <a:off x="2028" y="1432"/>
              <a:ext cx="414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2680" name="Text Box 40"/>
          <p:cNvSpPr txBox="1">
            <a:spLocks noChangeArrowheads="1"/>
          </p:cNvSpPr>
          <p:nvPr/>
        </p:nvSpPr>
        <p:spPr bwMode="auto">
          <a:xfrm>
            <a:off x="6858000" y="5105400"/>
            <a:ext cx="1676400" cy="523220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1" name="Text Box 41"/>
          <p:cNvSpPr txBox="1">
            <a:spLocks noChangeArrowheads="1"/>
          </p:cNvSpPr>
          <p:nvPr/>
        </p:nvSpPr>
        <p:spPr bwMode="auto">
          <a:xfrm>
            <a:off x="6934200" y="928687"/>
            <a:ext cx="1600200" cy="519113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2" name="Text Box 42"/>
          <p:cNvSpPr txBox="1">
            <a:spLocks noChangeArrowheads="1"/>
          </p:cNvSpPr>
          <p:nvPr/>
        </p:nvSpPr>
        <p:spPr bwMode="auto">
          <a:xfrm>
            <a:off x="489353" y="1662752"/>
            <a:ext cx="2180228" cy="519112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3" name="Text Box 43"/>
          <p:cNvSpPr txBox="1">
            <a:spLocks noChangeArrowheads="1"/>
          </p:cNvSpPr>
          <p:nvPr/>
        </p:nvSpPr>
        <p:spPr bwMode="auto">
          <a:xfrm>
            <a:off x="609600" y="5881687"/>
            <a:ext cx="1552575" cy="519113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4" name="Picture 16" descr="Untitle 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37237">
            <a:off x="437714" y="213553"/>
            <a:ext cx="656437" cy="88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90" name="Text Box 5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371600" y="263681"/>
            <a:ext cx="4724400" cy="6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  <a:defRPr/>
            </a:pPr>
            <a:r>
              <a:rPr lang="en-US" sz="3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Line 30"/>
          <p:cNvSpPr>
            <a:spLocks noChangeShapeType="1"/>
          </p:cNvSpPr>
          <p:nvPr/>
        </p:nvSpPr>
        <p:spPr bwMode="auto">
          <a:xfrm>
            <a:off x="5778923" y="2725505"/>
            <a:ext cx="841547" cy="74685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5465019" y="2639704"/>
            <a:ext cx="371928" cy="150963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620470" y="3519488"/>
            <a:ext cx="1990130" cy="519112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Núm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thiếc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503639" y="1686580"/>
            <a:ext cx="2180228" cy="52322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V="1">
            <a:off x="1856360" y="5629877"/>
            <a:ext cx="1039240" cy="2375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Line 27"/>
          <p:cNvSpPr>
            <a:spLocks noChangeShapeType="1"/>
          </p:cNvSpPr>
          <p:nvPr/>
        </p:nvSpPr>
        <p:spPr bwMode="auto">
          <a:xfrm>
            <a:off x="1676401" y="2227560"/>
            <a:ext cx="1036320" cy="283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Line 29"/>
          <p:cNvSpPr>
            <a:spLocks noChangeShapeType="1"/>
          </p:cNvSpPr>
          <p:nvPr/>
        </p:nvSpPr>
        <p:spPr bwMode="auto">
          <a:xfrm flipV="1">
            <a:off x="5861777" y="1241725"/>
            <a:ext cx="996224" cy="4252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41"/>
          <p:cNvSpPr txBox="1">
            <a:spLocks noChangeArrowheads="1"/>
          </p:cNvSpPr>
          <p:nvPr/>
        </p:nvSpPr>
        <p:spPr bwMode="auto">
          <a:xfrm>
            <a:off x="6911054" y="928687"/>
            <a:ext cx="1600200" cy="519113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620470" y="3554104"/>
            <a:ext cx="1990130" cy="51911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6858000" y="5115580"/>
            <a:ext cx="1676400" cy="52322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30"/>
          <p:cNvSpPr>
            <a:spLocks noChangeShapeType="1"/>
          </p:cNvSpPr>
          <p:nvPr/>
        </p:nvSpPr>
        <p:spPr bwMode="auto">
          <a:xfrm>
            <a:off x="5667466" y="5369948"/>
            <a:ext cx="1029337" cy="520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43"/>
          <p:cNvSpPr txBox="1">
            <a:spLocks noChangeArrowheads="1"/>
          </p:cNvSpPr>
          <p:nvPr/>
        </p:nvSpPr>
        <p:spPr bwMode="auto">
          <a:xfrm>
            <a:off x="628338" y="5895335"/>
            <a:ext cx="1552575" cy="519113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43"/>
          <p:cNvSpPr txBox="1">
            <a:spLocks noChangeArrowheads="1"/>
          </p:cNvSpPr>
          <p:nvPr/>
        </p:nvSpPr>
        <p:spPr bwMode="auto">
          <a:xfrm>
            <a:off x="6903093" y="2209800"/>
            <a:ext cx="1552575" cy="519113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Line 28"/>
          <p:cNvSpPr>
            <a:spLocks noChangeShapeType="1"/>
          </p:cNvSpPr>
          <p:nvPr/>
        </p:nvSpPr>
        <p:spPr bwMode="auto">
          <a:xfrm>
            <a:off x="5863853" y="2454534"/>
            <a:ext cx="951582" cy="290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43"/>
          <p:cNvSpPr txBox="1">
            <a:spLocks noChangeArrowheads="1"/>
          </p:cNvSpPr>
          <p:nvPr/>
        </p:nvSpPr>
        <p:spPr bwMode="auto">
          <a:xfrm>
            <a:off x="6934200" y="2224087"/>
            <a:ext cx="1552575" cy="519113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62" name="Picture 9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0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1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2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563649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42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848 -0.04144 C 0.03681 -0.07407 0.04723 -0.08588 0.07136 -0.09884 C 0.10799 -0.09607 0.12969 -0.09097 0.16424 -0.08287 C 0.18212 -0.0787 0.1849 -0.08148 0.20226 -0.07338 C 0.22136 -0.06435 0.23698 -0.05255 0.25712 -0.04815 C 0.27205 -0.03935 0.28611 -0.03056 0.3 -0.01921 C 0.31111 0.00301 0.3 0.02384 0.28334 0.03125 C 0.26736 0.03032 0.25139 0.03102 0.23559 0.02824 C 0.21372 0.02454 0.19393 0.01042 0.17379 -0.00069 C 0.17136 -0.0037 0.16927 -0.00694 0.16667 -0.00972 C 0.16441 -0.01227 0.16111 -0.01319 0.15955 -0.0162 C 0.15695 -0.02199 0.15625 -0.02917 0.15469 -0.03519 C 0.15382 -0.03843 0.15226 -0.04468 0.15226 -0.04444 C 0.15313 -0.05255 0.15313 -0.05972 0.15469 -0.06713 C 0.15816 -0.08194 0.18073 -0.09005 0.19045 -0.09236 C 0.19827 -0.09444 0.21424 -0.10625 0.21424 -0.09583 C 0.21424 -0.08495 0.19045 -0.08935 0.19045 -0.08889 C 0.17431 -0.06759 0.1948 -0.09259 0.16667 -0.07014 C 0.15348 -0.05972 0.16615 -0.06019 0.15 -0.05116 C 0.14393 -0.04815 0.13091 -0.04468 0.13091 -0.04444 C 0.08177 -0.04583 0.0323 -0.04259 -0.01666 -0.04815 C -0.01996 -0.04838 -0.01944 -0.05625 -0.01909 -0.06065 C -0.01857 -0.06829 -0.01684 -0.07616 -0.01441 -0.08287 C -0.0052 -0.10949 0.01545 -0.12384 0.03559 -0.13032 C 0.05712 -0.12824 0.07865 -0.12755 0.1 -0.12431 C 0.11927 -0.12107 0.13855 -0.10116 0.15469 -0.08935 C 0.16407 -0.08218 0.175 -0.07917 0.18334 -0.07014 C 0.18733 -0.06597 0.1908 -0.06134 0.19514 -0.05741 C 0.20209 -0.05162 0.20816 -0.05 0.21424 -0.04144 C 0.21771 -0.02778 0.21615 -0.0206 0.20955 -0.00972 C 0.1974 0.01018 0.19375 0.02338 0.17622 0.03125 C 0.17466 0.03426 0.17414 0.03981 0.17136 0.04097 C 0.15521 0.04768 0.13507 0.04282 0.11893 0.04097 C 0.08785 0.03241 0.13316 0.04444 0.08559 0.03426 C 0.07657 0.03287 0.06858 0.02662 0.05955 0.02523 C 0.05 0.02361 0.04045 0.02245 0.03091 0.02199 C 0.0191 0.01875 0.01181 0.0125 -3.33333E-6 0.00926 C -0.00816 -0.00116 -0.01736 -0.00162 -0.02621 -0.01319 C -0.03385 -0.02338 -0.02968 -0.0169 -0.03819 -0.03218 C -0.04114 -0.04861 -0.04652 -0.06134 -0.04045 -0.07986 C -0.03889 -0.08426 -0.02482 -0.09375 -0.02152 -0.09583 C -0.01684 -0.09815 -0.00711 -0.10185 -0.00711 -0.10162 C 0.06268 -0.10069 0.13455 -0.11806 0.20226 -0.09583 C 0.20747 -0.09398 0.21146 -0.08773 0.21667 -0.08588 C 0.22848 -0.07014 0.23559 -0.04537 0.25226 -0.03843 C 0.25799 -0.02847 0.26962 -0.01134 0.27379 -0.00069 C 0.28473 0.02801 0.26632 -0.01088 0.28091 0.01875 C 0.2757 0.03935 0.26216 0.04398 0.24757 0.05046 C 0.23351 0.05671 0.22066 0.06458 0.20712 0.07199 C 0.1974 0.07801 0.18542 0.07801 0.17622 0.08542 C 0.16146 0.09722 0.16875 0.09259 0.15469 0.09815 C 0.14427 0.10648 0.13282 0.11505 0.12136 0.12037 C 0.07848 0.11736 0.08125 0.12037 0.05226 0.10116 C 0.03368 0.07662 0.00782 0.06157 -0.00711 0.03125 C -0.00642 0.02731 -0.00573 0.02245 -0.00486 0.01875 C -0.00347 0.01227 -3.33333E-6 -0.00069 -3.33333E-6 3.7037E-7 " pathEditMode="relative" rAng="0" ptsTypes="AAAAAAAAAAAAAAAAAAAAAAAAAAAAAAAAAAAAAAAAAAAAAAAAAAAAAAAA">
                                      <p:cBhvr>
                                        <p:cTn id="15" dur="3000" fill="hold"/>
                                        <p:tgtEl>
                                          <p:spTgt spid="142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12680" grpId="0" animBg="1"/>
      <p:bldP spid="112681" grpId="0" animBg="1"/>
      <p:bldP spid="112682" grpId="0" animBg="1"/>
      <p:bldP spid="112683" grpId="0" animBg="1"/>
      <p:bldP spid="142390" grpId="0"/>
      <p:bldP spid="142390" grpId="1"/>
      <p:bldP spid="45" grpId="0" animBg="1"/>
      <p:bldP spid="51" grpId="0" animBg="1"/>
      <p:bldP spid="55" grpId="0" animBg="1"/>
      <p:bldP spid="42" grpId="0" animBg="1"/>
      <p:bldP spid="44" grpId="0" animBg="1"/>
      <p:bldP spid="56" grpId="0" animBg="1"/>
      <p:bldP spid="57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4350" name="Picture 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Text Box 22"/>
          <p:cNvSpPr txBox="1">
            <a:spLocks noChangeArrowheads="1"/>
          </p:cNvSpPr>
          <p:nvPr/>
        </p:nvSpPr>
        <p:spPr bwMode="auto">
          <a:xfrm>
            <a:off x="2895600" y="1173163"/>
            <a:ext cx="3886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Môn: Khoa học 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905000" y="2057400"/>
            <a:ext cx="640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Bài: Lắp mạch điện đơn giản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2362200" y="4495800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4342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4346" name="Picture 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51" name="Text Box 27"/>
          <p:cNvSpPr txBox="1">
            <a:spLocks noChangeArrowheads="1"/>
          </p:cNvSpPr>
          <p:nvPr/>
        </p:nvSpPr>
        <p:spPr bwMode="auto">
          <a:xfrm>
            <a:off x="990600" y="32766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9" grpId="0"/>
      <p:bldP spid="1034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59"/>
          <p:cNvSpPr>
            <a:spLocks noChangeArrowheads="1"/>
          </p:cNvSpPr>
          <p:nvPr/>
        </p:nvSpPr>
        <p:spPr bwMode="auto">
          <a:xfrm>
            <a:off x="223838" y="2667000"/>
            <a:ext cx="8763000" cy="4114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148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148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148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23"/>
          <p:cNvSpPr>
            <a:spLocks noChangeShapeType="1"/>
          </p:cNvSpPr>
          <p:nvPr/>
        </p:nvSpPr>
        <p:spPr bwMode="auto">
          <a:xfrm flipH="1">
            <a:off x="4648200" y="3581400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Line 24"/>
          <p:cNvSpPr>
            <a:spLocks noChangeShapeType="1"/>
          </p:cNvSpPr>
          <p:nvPr/>
        </p:nvSpPr>
        <p:spPr bwMode="auto">
          <a:xfrm>
            <a:off x="1219200" y="3733800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Line 26"/>
          <p:cNvSpPr>
            <a:spLocks noChangeShapeType="1"/>
          </p:cNvSpPr>
          <p:nvPr/>
        </p:nvSpPr>
        <p:spPr bwMode="auto">
          <a:xfrm flipV="1">
            <a:off x="7962900" y="4114800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3" name="Line 29"/>
          <p:cNvSpPr>
            <a:spLocks noChangeShapeType="1"/>
          </p:cNvSpPr>
          <p:nvPr/>
        </p:nvSpPr>
        <p:spPr bwMode="auto">
          <a:xfrm flipV="1">
            <a:off x="8034338" y="35814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Line 63"/>
          <p:cNvSpPr>
            <a:spLocks noChangeShapeType="1"/>
          </p:cNvSpPr>
          <p:nvPr/>
        </p:nvSpPr>
        <p:spPr bwMode="auto">
          <a:xfrm flipV="1">
            <a:off x="1219200" y="5838825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5" name="Line 64"/>
          <p:cNvSpPr>
            <a:spLocks noChangeShapeType="1"/>
          </p:cNvSpPr>
          <p:nvPr/>
        </p:nvSpPr>
        <p:spPr bwMode="auto">
          <a:xfrm flipH="1">
            <a:off x="1295400" y="356235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6" name="Line 65"/>
          <p:cNvSpPr>
            <a:spLocks noChangeShapeType="1"/>
          </p:cNvSpPr>
          <p:nvPr/>
        </p:nvSpPr>
        <p:spPr bwMode="auto">
          <a:xfrm>
            <a:off x="1828800" y="3567113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7" name="Line 80"/>
          <p:cNvSpPr>
            <a:spLocks noChangeShapeType="1"/>
          </p:cNvSpPr>
          <p:nvPr/>
        </p:nvSpPr>
        <p:spPr bwMode="auto">
          <a:xfrm>
            <a:off x="2914650" y="3733800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8" name="Line 81"/>
          <p:cNvSpPr>
            <a:spLocks noChangeShapeType="1"/>
          </p:cNvSpPr>
          <p:nvPr/>
        </p:nvSpPr>
        <p:spPr bwMode="auto">
          <a:xfrm>
            <a:off x="7943850" y="3733800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9" name="Line 82"/>
          <p:cNvSpPr>
            <a:spLocks noChangeShapeType="1"/>
          </p:cNvSpPr>
          <p:nvPr/>
        </p:nvSpPr>
        <p:spPr bwMode="auto">
          <a:xfrm flipH="1">
            <a:off x="8562975" y="3581400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0" name="Line 83"/>
          <p:cNvSpPr>
            <a:spLocks noChangeShapeType="1"/>
          </p:cNvSpPr>
          <p:nvPr/>
        </p:nvSpPr>
        <p:spPr bwMode="auto">
          <a:xfrm>
            <a:off x="5029200" y="3581400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3" name="Line 87"/>
          <p:cNvSpPr>
            <a:spLocks noChangeShapeType="1"/>
          </p:cNvSpPr>
          <p:nvPr/>
        </p:nvSpPr>
        <p:spPr bwMode="auto">
          <a:xfrm flipH="1" flipV="1">
            <a:off x="4572000" y="4114800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4" name="Line 88"/>
          <p:cNvSpPr>
            <a:spLocks noChangeShapeType="1"/>
          </p:cNvSpPr>
          <p:nvPr/>
        </p:nvSpPr>
        <p:spPr bwMode="auto">
          <a:xfrm>
            <a:off x="6276975" y="5791200"/>
            <a:ext cx="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3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95600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909888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2895600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919413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81"/>
          <p:cNvSpPr>
            <a:spLocks/>
          </p:cNvSpPr>
          <p:nvPr/>
        </p:nvSpPr>
        <p:spPr bwMode="auto">
          <a:xfrm>
            <a:off x="5667375" y="3733800"/>
            <a:ext cx="609600" cy="2209800"/>
          </a:xfrm>
          <a:custGeom>
            <a:avLst/>
            <a:gdLst>
              <a:gd name="T0" fmla="*/ 334 w 334"/>
              <a:gd name="T1" fmla="*/ 1674 h 1721"/>
              <a:gd name="T2" fmla="*/ 334 w 334"/>
              <a:gd name="T3" fmla="*/ 1721 h 1721"/>
              <a:gd name="T4" fmla="*/ 0 w 334"/>
              <a:gd name="T5" fmla="*/ 1721 h 1721"/>
              <a:gd name="T6" fmla="*/ 0 w 334"/>
              <a:gd name="T7" fmla="*/ 0 h 1721"/>
              <a:gd name="T8" fmla="*/ 287 w 334"/>
              <a:gd name="T9" fmla="*/ 0 h 1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"/>
              <a:gd name="T16" fmla="*/ 0 h 1721"/>
              <a:gd name="T17" fmla="*/ 334 w 334"/>
              <a:gd name="T18" fmla="*/ 1721 h 1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" h="1721">
                <a:moveTo>
                  <a:pt x="334" y="1674"/>
                </a:moveTo>
                <a:lnTo>
                  <a:pt x="334" y="1721"/>
                </a:lnTo>
                <a:lnTo>
                  <a:pt x="0" y="1721"/>
                </a:lnTo>
                <a:lnTo>
                  <a:pt x="0" y="0"/>
                </a:lnTo>
                <a:lnTo>
                  <a:pt x="28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5" name="Line 91"/>
          <p:cNvSpPr>
            <a:spLocks noChangeShapeType="1"/>
          </p:cNvSpPr>
          <p:nvPr/>
        </p:nvSpPr>
        <p:spPr bwMode="auto">
          <a:xfrm flipH="1" flipV="1">
            <a:off x="6248400" y="4119563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6" name="Line 90"/>
          <p:cNvSpPr>
            <a:spLocks noChangeShapeType="1"/>
          </p:cNvSpPr>
          <p:nvPr/>
        </p:nvSpPr>
        <p:spPr bwMode="auto">
          <a:xfrm>
            <a:off x="6762750" y="3586163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7" name="Line 36"/>
          <p:cNvSpPr>
            <a:spLocks noChangeShapeType="1"/>
          </p:cNvSpPr>
          <p:nvPr/>
        </p:nvSpPr>
        <p:spPr bwMode="auto">
          <a:xfrm flipV="1">
            <a:off x="6305550" y="3586163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Custom 3">
            <a:hlinkClick r:id="rId6" action="ppaction://hlinksldjump" highlightClick="1"/>
          </p:cNvPr>
          <p:cNvSpPr/>
          <p:nvPr/>
        </p:nvSpPr>
        <p:spPr>
          <a:xfrm>
            <a:off x="914400" y="5943600"/>
            <a:ext cx="714375" cy="457199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Custom 4">
            <a:hlinkClick r:id="rId7" action="ppaction://hlinksldjump" highlightClick="1"/>
          </p:cNvPr>
          <p:cNvSpPr/>
          <p:nvPr/>
        </p:nvSpPr>
        <p:spPr>
          <a:xfrm>
            <a:off x="2638425" y="5943600"/>
            <a:ext cx="819149" cy="446397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6" name="Action Button: Custom 5">
            <a:hlinkClick r:id="rId8" action="ppaction://hlinksldjump" highlightClick="1"/>
          </p:cNvPr>
          <p:cNvSpPr/>
          <p:nvPr/>
        </p:nvSpPr>
        <p:spPr>
          <a:xfrm>
            <a:off x="4343400" y="5943600"/>
            <a:ext cx="790575" cy="457199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3" name="Action Button: Custom 12">
            <a:hlinkClick r:id="rId9" action="ppaction://hlinksldjump" highlightClick="1"/>
          </p:cNvPr>
          <p:cNvSpPr/>
          <p:nvPr/>
        </p:nvSpPr>
        <p:spPr>
          <a:xfrm>
            <a:off x="5951066" y="6019801"/>
            <a:ext cx="625944" cy="370196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14" name="Action Button: Custom 13">
            <a:hlinkClick r:id="rId10" action="ppaction://hlinksldjump" highlightClick="1"/>
          </p:cNvPr>
          <p:cNvSpPr/>
          <p:nvPr/>
        </p:nvSpPr>
        <p:spPr>
          <a:xfrm>
            <a:off x="7664451" y="5943603"/>
            <a:ext cx="717550" cy="457196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e)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984008" y="3581400"/>
            <a:ext cx="670219" cy="2400935"/>
            <a:chOff x="0" y="0"/>
            <a:chExt cx="670219" cy="2546372"/>
          </a:xfrm>
        </p:grpSpPr>
        <p:cxnSp>
          <p:nvCxnSpPr>
            <p:cNvPr id="58" name="Line 85"/>
            <p:cNvCxnSpPr/>
            <p:nvPr/>
          </p:nvCxnSpPr>
          <p:spPr bwMode="auto">
            <a:xfrm>
              <a:off x="670219" y="2382090"/>
              <a:ext cx="0" cy="1642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0" y="0"/>
              <a:ext cx="665926" cy="2546372"/>
            </a:xfrm>
            <a:custGeom>
              <a:avLst/>
              <a:gdLst>
                <a:gd name="T0" fmla="*/ 334 w 334"/>
                <a:gd name="T1" fmla="*/ 1674 h 1721"/>
                <a:gd name="T2" fmla="*/ 334 w 334"/>
                <a:gd name="T3" fmla="*/ 1721 h 1721"/>
                <a:gd name="T4" fmla="*/ 0 w 334"/>
                <a:gd name="T5" fmla="*/ 1721 h 1721"/>
                <a:gd name="T6" fmla="*/ 0 w 334"/>
                <a:gd name="T7" fmla="*/ 0 h 1721"/>
                <a:gd name="T8" fmla="*/ 287 w 334"/>
                <a:gd name="T9" fmla="*/ 0 h 17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1721"/>
                <a:gd name="T17" fmla="*/ 334 w 334"/>
                <a:gd name="T18" fmla="*/ 1721 h 17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1721">
                  <a:moveTo>
                    <a:pt x="334" y="1674"/>
                  </a:moveTo>
                  <a:lnTo>
                    <a:pt x="334" y="1721"/>
                  </a:lnTo>
                  <a:lnTo>
                    <a:pt x="0" y="1721"/>
                  </a:lnTo>
                  <a:lnTo>
                    <a:pt x="0" y="0"/>
                  </a:lnTo>
                  <a:lnTo>
                    <a:pt x="28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0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11475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8138" y="493693"/>
            <a:ext cx="8348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138" y="685800"/>
            <a:ext cx="8348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40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41" name="Picture 9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752600" y="117144"/>
            <a:ext cx="5911850" cy="5232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138" y="1551296"/>
            <a:ext cx="85010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057400"/>
            <a:ext cx="853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59"/>
          <p:cNvSpPr>
            <a:spLocks noChangeArrowheads="1"/>
          </p:cNvSpPr>
          <p:nvPr/>
        </p:nvSpPr>
        <p:spPr bwMode="auto">
          <a:xfrm>
            <a:off x="223838" y="76200"/>
            <a:ext cx="8763000" cy="40528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90687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90687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90687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90687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90687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23"/>
          <p:cNvSpPr>
            <a:spLocks noChangeShapeType="1"/>
          </p:cNvSpPr>
          <p:nvPr/>
        </p:nvSpPr>
        <p:spPr bwMode="auto">
          <a:xfrm flipH="1">
            <a:off x="4648200" y="1157287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Line 24"/>
          <p:cNvSpPr>
            <a:spLocks noChangeShapeType="1"/>
          </p:cNvSpPr>
          <p:nvPr/>
        </p:nvSpPr>
        <p:spPr bwMode="auto">
          <a:xfrm>
            <a:off x="1219200" y="1309687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Line 26"/>
          <p:cNvSpPr>
            <a:spLocks noChangeShapeType="1"/>
          </p:cNvSpPr>
          <p:nvPr/>
        </p:nvSpPr>
        <p:spPr bwMode="auto">
          <a:xfrm flipV="1">
            <a:off x="7962900" y="1690687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3" name="Line 29"/>
          <p:cNvSpPr>
            <a:spLocks noChangeShapeType="1"/>
          </p:cNvSpPr>
          <p:nvPr/>
        </p:nvSpPr>
        <p:spPr bwMode="auto">
          <a:xfrm flipV="1">
            <a:off x="8034338" y="1157287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Line 63"/>
          <p:cNvSpPr>
            <a:spLocks noChangeShapeType="1"/>
          </p:cNvSpPr>
          <p:nvPr/>
        </p:nvSpPr>
        <p:spPr bwMode="auto">
          <a:xfrm flipV="1">
            <a:off x="1219200" y="3414712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5" name="Line 64"/>
          <p:cNvSpPr>
            <a:spLocks noChangeShapeType="1"/>
          </p:cNvSpPr>
          <p:nvPr/>
        </p:nvSpPr>
        <p:spPr bwMode="auto">
          <a:xfrm flipH="1">
            <a:off x="1295400" y="1138237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6" name="Line 65"/>
          <p:cNvSpPr>
            <a:spLocks noChangeShapeType="1"/>
          </p:cNvSpPr>
          <p:nvPr/>
        </p:nvSpPr>
        <p:spPr bwMode="auto">
          <a:xfrm>
            <a:off x="1828800" y="1143000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7" name="Line 80"/>
          <p:cNvSpPr>
            <a:spLocks noChangeShapeType="1"/>
          </p:cNvSpPr>
          <p:nvPr/>
        </p:nvSpPr>
        <p:spPr bwMode="auto">
          <a:xfrm>
            <a:off x="2914650" y="1309687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8" name="Line 81"/>
          <p:cNvSpPr>
            <a:spLocks noChangeShapeType="1"/>
          </p:cNvSpPr>
          <p:nvPr/>
        </p:nvSpPr>
        <p:spPr bwMode="auto">
          <a:xfrm>
            <a:off x="7943850" y="1309687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9" name="Line 82"/>
          <p:cNvSpPr>
            <a:spLocks noChangeShapeType="1"/>
          </p:cNvSpPr>
          <p:nvPr/>
        </p:nvSpPr>
        <p:spPr bwMode="auto">
          <a:xfrm flipH="1">
            <a:off x="8562975" y="1157287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0" name="Line 83"/>
          <p:cNvSpPr>
            <a:spLocks noChangeShapeType="1"/>
          </p:cNvSpPr>
          <p:nvPr/>
        </p:nvSpPr>
        <p:spPr bwMode="auto">
          <a:xfrm>
            <a:off x="5029200" y="1157287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3" name="Line 87"/>
          <p:cNvSpPr>
            <a:spLocks noChangeShapeType="1"/>
          </p:cNvSpPr>
          <p:nvPr/>
        </p:nvSpPr>
        <p:spPr bwMode="auto">
          <a:xfrm flipH="1" flipV="1">
            <a:off x="4572000" y="1690687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4" name="Line 88"/>
          <p:cNvSpPr>
            <a:spLocks noChangeShapeType="1"/>
          </p:cNvSpPr>
          <p:nvPr/>
        </p:nvSpPr>
        <p:spPr bwMode="auto">
          <a:xfrm>
            <a:off x="6276975" y="3367087"/>
            <a:ext cx="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32" name="Picture 12" descr="11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71487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11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85775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12" descr="11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71487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12" descr="11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495300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81"/>
          <p:cNvSpPr>
            <a:spLocks/>
          </p:cNvSpPr>
          <p:nvPr/>
        </p:nvSpPr>
        <p:spPr bwMode="auto">
          <a:xfrm>
            <a:off x="5667375" y="1309687"/>
            <a:ext cx="609600" cy="2209800"/>
          </a:xfrm>
          <a:custGeom>
            <a:avLst/>
            <a:gdLst>
              <a:gd name="T0" fmla="*/ 334 w 334"/>
              <a:gd name="T1" fmla="*/ 1674 h 1721"/>
              <a:gd name="T2" fmla="*/ 334 w 334"/>
              <a:gd name="T3" fmla="*/ 1721 h 1721"/>
              <a:gd name="T4" fmla="*/ 0 w 334"/>
              <a:gd name="T5" fmla="*/ 1721 h 1721"/>
              <a:gd name="T6" fmla="*/ 0 w 334"/>
              <a:gd name="T7" fmla="*/ 0 h 1721"/>
              <a:gd name="T8" fmla="*/ 287 w 334"/>
              <a:gd name="T9" fmla="*/ 0 h 1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"/>
              <a:gd name="T16" fmla="*/ 0 h 1721"/>
              <a:gd name="T17" fmla="*/ 334 w 334"/>
              <a:gd name="T18" fmla="*/ 1721 h 1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" h="1721">
                <a:moveTo>
                  <a:pt x="334" y="1674"/>
                </a:moveTo>
                <a:lnTo>
                  <a:pt x="334" y="1721"/>
                </a:lnTo>
                <a:lnTo>
                  <a:pt x="0" y="1721"/>
                </a:lnTo>
                <a:lnTo>
                  <a:pt x="0" y="0"/>
                </a:lnTo>
                <a:lnTo>
                  <a:pt x="28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5" name="Line 91"/>
          <p:cNvSpPr>
            <a:spLocks noChangeShapeType="1"/>
          </p:cNvSpPr>
          <p:nvPr/>
        </p:nvSpPr>
        <p:spPr bwMode="auto">
          <a:xfrm flipH="1" flipV="1">
            <a:off x="6248400" y="169545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6" name="Line 90"/>
          <p:cNvSpPr>
            <a:spLocks noChangeShapeType="1"/>
          </p:cNvSpPr>
          <p:nvPr/>
        </p:nvSpPr>
        <p:spPr bwMode="auto">
          <a:xfrm>
            <a:off x="6762750" y="1162050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7" name="Line 36"/>
          <p:cNvSpPr>
            <a:spLocks noChangeShapeType="1"/>
          </p:cNvSpPr>
          <p:nvPr/>
        </p:nvSpPr>
        <p:spPr bwMode="auto">
          <a:xfrm flipV="1">
            <a:off x="6305550" y="1162050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Custom 3">
            <a:hlinkClick r:id="rId5" action="ppaction://hlinksldjump" highlightClick="1"/>
          </p:cNvPr>
          <p:cNvSpPr/>
          <p:nvPr/>
        </p:nvSpPr>
        <p:spPr>
          <a:xfrm>
            <a:off x="914400" y="3519487"/>
            <a:ext cx="714375" cy="457199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Custom 4">
            <a:hlinkClick r:id="rId6" action="ppaction://hlinksldjump" highlightClick="1"/>
          </p:cNvPr>
          <p:cNvSpPr/>
          <p:nvPr/>
        </p:nvSpPr>
        <p:spPr>
          <a:xfrm>
            <a:off x="2638425" y="3519487"/>
            <a:ext cx="819149" cy="446397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6" name="Action Button: Custom 5">
            <a:hlinkClick r:id="rId7" action="ppaction://hlinksldjump" highlightClick="1"/>
          </p:cNvPr>
          <p:cNvSpPr/>
          <p:nvPr/>
        </p:nvSpPr>
        <p:spPr>
          <a:xfrm>
            <a:off x="4343400" y="3519487"/>
            <a:ext cx="790575" cy="457199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3" name="Action Button: Custom 12">
            <a:hlinkClick r:id="rId8" action="ppaction://hlinksldjump" highlightClick="1"/>
          </p:cNvPr>
          <p:cNvSpPr/>
          <p:nvPr/>
        </p:nvSpPr>
        <p:spPr>
          <a:xfrm>
            <a:off x="5951066" y="3595688"/>
            <a:ext cx="625944" cy="370196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14" name="Action Button: Custom 13">
            <a:hlinkClick r:id="rId9" action="ppaction://hlinksldjump" highlightClick="1"/>
          </p:cNvPr>
          <p:cNvSpPr/>
          <p:nvPr/>
        </p:nvSpPr>
        <p:spPr>
          <a:xfrm>
            <a:off x="7664451" y="3519490"/>
            <a:ext cx="717550" cy="457196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02620"/>
              </p:ext>
            </p:extLst>
          </p:nvPr>
        </p:nvGraphicFramePr>
        <p:xfrm>
          <a:off x="300037" y="4285624"/>
          <a:ext cx="8615363" cy="219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2483"/>
                <a:gridCol w="2806679"/>
                <a:gridCol w="2606201"/>
              </a:tblGrid>
              <a:tr h="6368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21723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vẽ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mạch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Theo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bóng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đèn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84008" y="1157287"/>
            <a:ext cx="670219" cy="2400935"/>
            <a:chOff x="0" y="0"/>
            <a:chExt cx="670219" cy="2546372"/>
          </a:xfrm>
        </p:grpSpPr>
        <p:cxnSp>
          <p:nvCxnSpPr>
            <p:cNvPr id="58" name="Line 85"/>
            <p:cNvCxnSpPr/>
            <p:nvPr/>
          </p:nvCxnSpPr>
          <p:spPr bwMode="auto">
            <a:xfrm>
              <a:off x="670219" y="2382090"/>
              <a:ext cx="0" cy="1642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0" y="0"/>
              <a:ext cx="665926" cy="2546372"/>
            </a:xfrm>
            <a:custGeom>
              <a:avLst/>
              <a:gdLst>
                <a:gd name="T0" fmla="*/ 334 w 334"/>
                <a:gd name="T1" fmla="*/ 1674 h 1721"/>
                <a:gd name="T2" fmla="*/ 334 w 334"/>
                <a:gd name="T3" fmla="*/ 1721 h 1721"/>
                <a:gd name="T4" fmla="*/ 0 w 334"/>
                <a:gd name="T5" fmla="*/ 1721 h 1721"/>
                <a:gd name="T6" fmla="*/ 0 w 334"/>
                <a:gd name="T7" fmla="*/ 0 h 1721"/>
                <a:gd name="T8" fmla="*/ 287 w 334"/>
                <a:gd name="T9" fmla="*/ 0 h 17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1721"/>
                <a:gd name="T17" fmla="*/ 334 w 334"/>
                <a:gd name="T18" fmla="*/ 1721 h 17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1721">
                  <a:moveTo>
                    <a:pt x="334" y="1674"/>
                  </a:moveTo>
                  <a:lnTo>
                    <a:pt x="334" y="1721"/>
                  </a:lnTo>
                  <a:lnTo>
                    <a:pt x="0" y="1721"/>
                  </a:lnTo>
                  <a:lnTo>
                    <a:pt x="0" y="0"/>
                  </a:lnTo>
                  <a:lnTo>
                    <a:pt x="28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0" name="Picture 12" descr="11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362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41" name="Picture 9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Action Button: Custom 44">
            <a:hlinkClick r:id="rId11" action="ppaction://program" highlightClick="1"/>
          </p:cNvPr>
          <p:cNvSpPr/>
          <p:nvPr/>
        </p:nvSpPr>
        <p:spPr>
          <a:xfrm>
            <a:off x="7848600" y="5943600"/>
            <a:ext cx="914400" cy="533400"/>
          </a:xfrm>
          <a:prstGeom prst="actionButtonBlank">
            <a:avLst/>
          </a:prstGeom>
          <a:solidFill>
            <a:srgbClr val="00FF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anose="02020603050405020304" pitchFamily="18" charset="0"/>
              </a:rPr>
              <a:t>TG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0" y="5334000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an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utoShape 59"/>
          <p:cNvSpPr>
            <a:spLocks noChangeArrowheads="1"/>
          </p:cNvSpPr>
          <p:nvPr/>
        </p:nvSpPr>
        <p:spPr bwMode="auto">
          <a:xfrm>
            <a:off x="196542" y="21608"/>
            <a:ext cx="8763000" cy="68363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23" y="2667000"/>
            <a:ext cx="2139039" cy="33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Line 24"/>
          <p:cNvSpPr>
            <a:spLocks noChangeShapeType="1"/>
          </p:cNvSpPr>
          <p:nvPr/>
        </p:nvSpPr>
        <p:spPr bwMode="auto">
          <a:xfrm>
            <a:off x="4572000" y="2298958"/>
            <a:ext cx="0" cy="3576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4618" y="2057401"/>
            <a:ext cx="1256790" cy="3962399"/>
            <a:chOff x="4784618" y="2057400"/>
            <a:chExt cx="1256790" cy="4191001"/>
          </a:xfrm>
        </p:grpSpPr>
        <p:sp>
          <p:nvSpPr>
            <p:cNvPr id="14350" name="Line 63"/>
            <p:cNvSpPr>
              <a:spLocks noChangeShapeType="1"/>
            </p:cNvSpPr>
            <p:nvPr/>
          </p:nvSpPr>
          <p:spPr bwMode="auto">
            <a:xfrm flipV="1">
              <a:off x="4784618" y="6234752"/>
              <a:ext cx="124768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1" name="Line 64"/>
            <p:cNvSpPr>
              <a:spLocks noChangeShapeType="1"/>
            </p:cNvSpPr>
            <p:nvPr/>
          </p:nvSpPr>
          <p:spPr bwMode="auto">
            <a:xfrm flipH="1" flipV="1">
              <a:off x="4784618" y="2057400"/>
              <a:ext cx="1256790" cy="136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2" name="Line 65"/>
            <p:cNvSpPr>
              <a:spLocks noChangeShapeType="1"/>
            </p:cNvSpPr>
            <p:nvPr/>
          </p:nvSpPr>
          <p:spPr bwMode="auto">
            <a:xfrm flipH="1">
              <a:off x="6019800" y="2057400"/>
              <a:ext cx="21608" cy="419100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51" y="775647"/>
            <a:ext cx="1410145" cy="17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69" descr="LITBUL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78" y="778455"/>
            <a:ext cx="1126726" cy="16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4572000" y="21607"/>
            <a:ext cx="0" cy="74039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H="1">
            <a:off x="4953000" y="206992"/>
            <a:ext cx="609600" cy="55500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5160236" y="738809"/>
            <a:ext cx="935764" cy="327991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-143156" flipH="1" flipV="1">
            <a:off x="3746728" y="197671"/>
            <a:ext cx="474381" cy="63092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 flipV="1">
            <a:off x="3124200" y="662609"/>
            <a:ext cx="935764" cy="327991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560" y="6019800"/>
            <a:ext cx="72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9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686214" y="1676400"/>
            <a:ext cx="2207705" cy="990600"/>
          </a:xfrm>
          <a:prstGeom prst="wedgeRoundRectCallout">
            <a:avLst>
              <a:gd name="adj1" fmla="val 101343"/>
              <a:gd name="adj2" fmla="val -71140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31825"/>
      </p:ext>
    </p:extLst>
  </p:cSld>
  <p:clrMapOvr>
    <a:masterClrMapping/>
  </p:clrMapOvr>
  <p:transition spd="med">
    <p:strip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 animBg="1"/>
      <p:bldP spid="23567" grpId="0" animBg="1"/>
      <p:bldP spid="23568" grpId="0" animBg="1"/>
      <p:bldP spid="23569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9"/>
          <p:cNvSpPr>
            <a:spLocks noChangeArrowheads="1"/>
          </p:cNvSpPr>
          <p:nvPr/>
        </p:nvSpPr>
        <p:spPr bwMode="auto">
          <a:xfrm>
            <a:off x="168892" y="48904"/>
            <a:ext cx="8763000" cy="678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64165"/>
            <a:ext cx="2019300" cy="347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Line 80"/>
          <p:cNvSpPr>
            <a:spLocks noChangeShapeType="1"/>
          </p:cNvSpPr>
          <p:nvPr/>
        </p:nvSpPr>
        <p:spPr bwMode="auto">
          <a:xfrm>
            <a:off x="4895850" y="1690469"/>
            <a:ext cx="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66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92" y="723900"/>
            <a:ext cx="887104" cy="109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1676400" y="3924300"/>
            <a:ext cx="12954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16440" y="5600700"/>
            <a:ext cx="5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68892" y="990600"/>
            <a:ext cx="3945908" cy="1905000"/>
          </a:xfrm>
          <a:prstGeom prst="cloudCallout">
            <a:avLst>
              <a:gd name="adj1" fmla="val 59560"/>
              <a:gd name="adj2" fmla="val -33116"/>
            </a:avLst>
          </a:prstGeom>
          <a:solidFill>
            <a:schemeClr val="tx1"/>
          </a:solidFill>
          <a:ln>
            <a:solidFill>
              <a:srgbClr val="00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9"/>
          <p:cNvSpPr>
            <a:spLocks noChangeArrowheads="1"/>
          </p:cNvSpPr>
          <p:nvPr/>
        </p:nvSpPr>
        <p:spPr bwMode="auto">
          <a:xfrm>
            <a:off x="180504" y="13648"/>
            <a:ext cx="8763000" cy="683070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85" y="2140972"/>
            <a:ext cx="1917546" cy="32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86952" y="1613848"/>
            <a:ext cx="609600" cy="533400"/>
            <a:chOff x="4786952" y="1613848"/>
            <a:chExt cx="609600" cy="533400"/>
          </a:xfrm>
        </p:grpSpPr>
        <p:sp>
          <p:nvSpPr>
            <p:cNvPr id="14356" name="Line 83"/>
            <p:cNvSpPr>
              <a:spLocks noChangeShapeType="1"/>
            </p:cNvSpPr>
            <p:nvPr/>
          </p:nvSpPr>
          <p:spPr bwMode="auto">
            <a:xfrm>
              <a:off x="5374944" y="1613848"/>
              <a:ext cx="0" cy="5334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9" name="Line 87"/>
            <p:cNvSpPr>
              <a:spLocks noChangeShapeType="1"/>
            </p:cNvSpPr>
            <p:nvPr/>
          </p:nvSpPr>
          <p:spPr bwMode="auto">
            <a:xfrm flipH="1" flipV="1">
              <a:off x="4926848" y="1625224"/>
              <a:ext cx="4572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63" name="Line 36"/>
            <p:cNvSpPr>
              <a:spLocks noChangeShapeType="1"/>
            </p:cNvSpPr>
            <p:nvPr/>
          </p:nvSpPr>
          <p:spPr bwMode="auto">
            <a:xfrm flipV="1">
              <a:off x="4786952" y="2147248"/>
              <a:ext cx="6096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368" name="Picture 12" descr="11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24" y="685800"/>
            <a:ext cx="93577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90475" y="1601149"/>
            <a:ext cx="1082829" cy="4024003"/>
            <a:chOff x="2767588" y="1828800"/>
            <a:chExt cx="1082829" cy="3788740"/>
          </a:xfrm>
        </p:grpSpPr>
        <p:sp>
          <p:nvSpPr>
            <p:cNvPr id="14345" name="Line 23"/>
            <p:cNvSpPr>
              <a:spLocks noChangeShapeType="1"/>
            </p:cNvSpPr>
            <p:nvPr/>
          </p:nvSpPr>
          <p:spPr bwMode="auto">
            <a:xfrm flipH="1">
              <a:off x="3850417" y="5341938"/>
              <a:ext cx="0" cy="19299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625" name="Freeform 81"/>
            <p:cNvSpPr>
              <a:spLocks/>
            </p:cNvSpPr>
            <p:nvPr/>
          </p:nvSpPr>
          <p:spPr bwMode="auto">
            <a:xfrm>
              <a:off x="2767588" y="1828800"/>
              <a:ext cx="1082829" cy="3788740"/>
            </a:xfrm>
            <a:custGeom>
              <a:avLst/>
              <a:gdLst>
                <a:gd name="T0" fmla="*/ 334 w 334"/>
                <a:gd name="T1" fmla="*/ 1674 h 1721"/>
                <a:gd name="T2" fmla="*/ 334 w 334"/>
                <a:gd name="T3" fmla="*/ 1721 h 1721"/>
                <a:gd name="T4" fmla="*/ 0 w 334"/>
                <a:gd name="T5" fmla="*/ 1721 h 1721"/>
                <a:gd name="T6" fmla="*/ 0 w 334"/>
                <a:gd name="T7" fmla="*/ 0 h 1721"/>
                <a:gd name="T8" fmla="*/ 287 w 334"/>
                <a:gd name="T9" fmla="*/ 0 h 17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1721"/>
                <a:gd name="T17" fmla="*/ 334 w 334"/>
                <a:gd name="T18" fmla="*/ 1721 h 17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1721">
                  <a:moveTo>
                    <a:pt x="334" y="1674"/>
                  </a:moveTo>
                  <a:lnTo>
                    <a:pt x="334" y="1721"/>
                  </a:lnTo>
                  <a:lnTo>
                    <a:pt x="0" y="1721"/>
                  </a:lnTo>
                  <a:lnTo>
                    <a:pt x="0" y="0"/>
                  </a:lnTo>
                  <a:lnTo>
                    <a:pt x="287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1676400" y="3657600"/>
            <a:ext cx="12954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2360" y="5862935"/>
            <a:ext cx="5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495048" y="959872"/>
            <a:ext cx="2693615" cy="2362200"/>
          </a:xfrm>
          <a:prstGeom prst="wedgeEllipseCallout">
            <a:avLst>
              <a:gd name="adj1" fmla="val 92507"/>
              <a:gd name="adj2" fmla="val -45165"/>
            </a:avLst>
          </a:prstGeom>
          <a:solidFill>
            <a:srgbClr val="99FF99"/>
          </a:solidFill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8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loud Callout 4"/>
          <p:cNvSpPr/>
          <p:nvPr/>
        </p:nvSpPr>
        <p:spPr>
          <a:xfrm rot="11306598">
            <a:off x="4198114" y="534507"/>
            <a:ext cx="1143000" cy="1219200"/>
          </a:xfrm>
          <a:prstGeom prst="cloudCallout">
            <a:avLst/>
          </a:prstGeom>
          <a:solidFill>
            <a:schemeClr val="accent2"/>
          </a:solidFill>
          <a:ln>
            <a:solidFill>
              <a:srgbClr val="00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xit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 ngh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9"/>
          <p:cNvSpPr>
            <a:spLocks noChangeArrowheads="1"/>
          </p:cNvSpPr>
          <p:nvPr/>
        </p:nvSpPr>
        <p:spPr bwMode="auto">
          <a:xfrm>
            <a:off x="223838" y="27296"/>
            <a:ext cx="8763000" cy="678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4" y="2197698"/>
            <a:ext cx="2100260" cy="36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96" y="1013156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145" name="Picture 369" descr="LITBUL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10" y="911180"/>
            <a:ext cx="6302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4495800" y="3048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4724400" y="381000"/>
            <a:ext cx="22860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4876800" y="7620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rot="-143156" flipH="1" flipV="1">
            <a:off x="3957638" y="457200"/>
            <a:ext cx="231775" cy="4397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 flipV="1">
            <a:off x="3581400" y="789295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80096" y="1850408"/>
            <a:ext cx="1295400" cy="4155744"/>
            <a:chOff x="5667375" y="1600200"/>
            <a:chExt cx="609600" cy="2209800"/>
          </a:xfrm>
        </p:grpSpPr>
        <p:sp>
          <p:nvSpPr>
            <p:cNvPr id="14360" name="Line 88"/>
            <p:cNvSpPr>
              <a:spLocks noChangeShapeType="1"/>
            </p:cNvSpPr>
            <p:nvPr/>
          </p:nvSpPr>
          <p:spPr bwMode="auto">
            <a:xfrm>
              <a:off x="6276975" y="3657600"/>
              <a:ext cx="0" cy="1524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81"/>
            <p:cNvSpPr>
              <a:spLocks/>
            </p:cNvSpPr>
            <p:nvPr/>
          </p:nvSpPr>
          <p:spPr bwMode="auto">
            <a:xfrm>
              <a:off x="5667375" y="1600200"/>
              <a:ext cx="609600" cy="2209800"/>
            </a:xfrm>
            <a:custGeom>
              <a:avLst/>
              <a:gdLst>
                <a:gd name="T0" fmla="*/ 334 w 334"/>
                <a:gd name="T1" fmla="*/ 1674 h 1721"/>
                <a:gd name="T2" fmla="*/ 334 w 334"/>
                <a:gd name="T3" fmla="*/ 1721 h 1721"/>
                <a:gd name="T4" fmla="*/ 0 w 334"/>
                <a:gd name="T5" fmla="*/ 1721 h 1721"/>
                <a:gd name="T6" fmla="*/ 0 w 334"/>
                <a:gd name="T7" fmla="*/ 0 h 1721"/>
                <a:gd name="T8" fmla="*/ 287 w 334"/>
                <a:gd name="T9" fmla="*/ 0 h 17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1721"/>
                <a:gd name="T17" fmla="*/ 334 w 334"/>
                <a:gd name="T18" fmla="*/ 1721 h 17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1721">
                  <a:moveTo>
                    <a:pt x="334" y="1674"/>
                  </a:moveTo>
                  <a:lnTo>
                    <a:pt x="334" y="1721"/>
                  </a:lnTo>
                  <a:lnTo>
                    <a:pt x="0" y="1721"/>
                  </a:lnTo>
                  <a:lnTo>
                    <a:pt x="0" y="0"/>
                  </a:lnTo>
                  <a:lnTo>
                    <a:pt x="287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1676400" y="3657600"/>
            <a:ext cx="12954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99295" y="1670931"/>
            <a:ext cx="879145" cy="533400"/>
            <a:chOff x="4571999" y="1670931"/>
            <a:chExt cx="879145" cy="533400"/>
          </a:xfrm>
        </p:grpSpPr>
        <p:sp>
          <p:nvSpPr>
            <p:cNvPr id="14381" name="Line 91"/>
            <p:cNvSpPr>
              <a:spLocks noChangeShapeType="1"/>
            </p:cNvSpPr>
            <p:nvPr/>
          </p:nvSpPr>
          <p:spPr bwMode="auto">
            <a:xfrm flipH="1" flipV="1">
              <a:off x="4571999" y="2174544"/>
              <a:ext cx="873457" cy="909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82" name="Line 90"/>
            <p:cNvSpPr>
              <a:spLocks noChangeShapeType="1"/>
            </p:cNvSpPr>
            <p:nvPr/>
          </p:nvSpPr>
          <p:spPr bwMode="auto">
            <a:xfrm>
              <a:off x="5451144" y="1670931"/>
              <a:ext cx="0" cy="5334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91"/>
            <p:cNvSpPr>
              <a:spLocks noChangeShapeType="1"/>
            </p:cNvSpPr>
            <p:nvPr/>
          </p:nvSpPr>
          <p:spPr bwMode="auto">
            <a:xfrm flipH="1" flipV="1">
              <a:off x="4572000" y="1676400"/>
              <a:ext cx="873457" cy="909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08560" y="5867400"/>
            <a:ext cx="5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23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ounded Rectangular Callout 27"/>
          <p:cNvSpPr/>
          <p:nvPr/>
        </p:nvSpPr>
        <p:spPr>
          <a:xfrm>
            <a:off x="686214" y="1524000"/>
            <a:ext cx="2207705" cy="990600"/>
          </a:xfrm>
          <a:prstGeom prst="wedgeRoundRectCallout">
            <a:avLst>
              <a:gd name="adj1" fmla="val 103198"/>
              <a:gd name="adj2" fmla="val -64251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98930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1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bevel">
            <a:avLst>
              <a:gd name="adj" fmla="val 125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H" panose="020B7200000000000000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u_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884546"/>
            <a:ext cx="746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9"/>
          <p:cNvSpPr>
            <a:spLocks noChangeArrowheads="1"/>
          </p:cNvSpPr>
          <p:nvPr/>
        </p:nvSpPr>
        <p:spPr bwMode="auto">
          <a:xfrm>
            <a:off x="223838" y="163205"/>
            <a:ext cx="8763000" cy="6515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78486"/>
            <a:ext cx="1905000" cy="327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12608" y="785813"/>
            <a:ext cx="916936" cy="1236331"/>
            <a:chOff x="4212608" y="785813"/>
            <a:chExt cx="916936" cy="1236331"/>
          </a:xfrm>
        </p:grpSpPr>
        <p:grpSp>
          <p:nvGrpSpPr>
            <p:cNvPr id="4" name="Group 3"/>
            <p:cNvGrpSpPr/>
            <p:nvPr/>
          </p:nvGrpSpPr>
          <p:grpSpPr>
            <a:xfrm>
              <a:off x="4478360" y="1447800"/>
              <a:ext cx="651184" cy="574344"/>
              <a:chOff x="4622800" y="1447800"/>
              <a:chExt cx="651184" cy="533400"/>
            </a:xfrm>
          </p:grpSpPr>
          <p:sp>
            <p:nvSpPr>
              <p:cNvPr id="14348" name="Line 26"/>
              <p:cNvSpPr>
                <a:spLocks noChangeShapeType="1"/>
              </p:cNvSpPr>
              <p:nvPr/>
            </p:nvSpPr>
            <p:spPr bwMode="auto">
              <a:xfrm flipV="1">
                <a:off x="4655498" y="1967552"/>
                <a:ext cx="609600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49" name="Line 29"/>
              <p:cNvSpPr>
                <a:spLocks noChangeShapeType="1"/>
              </p:cNvSpPr>
              <p:nvPr/>
            </p:nvSpPr>
            <p:spPr bwMode="auto">
              <a:xfrm flipV="1">
                <a:off x="4740584" y="1447800"/>
                <a:ext cx="533400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54" name="Line 81"/>
              <p:cNvSpPr>
                <a:spLocks noChangeShapeType="1"/>
              </p:cNvSpPr>
              <p:nvPr/>
            </p:nvSpPr>
            <p:spPr bwMode="auto">
              <a:xfrm>
                <a:off x="4622800" y="1600200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55" name="Line 82"/>
              <p:cNvSpPr>
                <a:spLocks noChangeShapeType="1"/>
              </p:cNvSpPr>
              <p:nvPr/>
            </p:nvSpPr>
            <p:spPr bwMode="auto">
              <a:xfrm flipH="1">
                <a:off x="5255573" y="1447800"/>
                <a:ext cx="0" cy="5334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4367" name="Picture 12" descr="111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608" y="785813"/>
              <a:ext cx="688975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1676400" y="3657600"/>
            <a:ext cx="12954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560" y="5410200"/>
            <a:ext cx="5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5867400" y="785813"/>
            <a:ext cx="2862110" cy="1031208"/>
          </a:xfrm>
          <a:prstGeom prst="wedgeRoundRectCallout">
            <a:avLst>
              <a:gd name="adj1" fmla="val -88082"/>
              <a:gd name="adj2" fmla="val -18721"/>
              <a:gd name="adj3" fmla="val 16667"/>
            </a:avLst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7" name="Picture 9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46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59"/>
          <p:cNvSpPr>
            <a:spLocks noChangeArrowheads="1"/>
          </p:cNvSpPr>
          <p:nvPr/>
        </p:nvSpPr>
        <p:spPr bwMode="auto">
          <a:xfrm>
            <a:off x="76200" y="87004"/>
            <a:ext cx="8991600" cy="43325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1019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Line 24"/>
          <p:cNvSpPr>
            <a:spLocks noChangeShapeType="1"/>
          </p:cNvSpPr>
          <p:nvPr/>
        </p:nvSpPr>
        <p:spPr bwMode="auto">
          <a:xfrm>
            <a:off x="2667000" y="1600200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Line 63"/>
          <p:cNvSpPr>
            <a:spLocks noChangeShapeType="1"/>
          </p:cNvSpPr>
          <p:nvPr/>
        </p:nvSpPr>
        <p:spPr bwMode="auto">
          <a:xfrm flipV="1">
            <a:off x="2667000" y="3705225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5" name="Line 64"/>
          <p:cNvSpPr>
            <a:spLocks noChangeShapeType="1"/>
          </p:cNvSpPr>
          <p:nvPr/>
        </p:nvSpPr>
        <p:spPr bwMode="auto">
          <a:xfrm flipH="1">
            <a:off x="2743200" y="142875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6" name="Line 65"/>
          <p:cNvSpPr>
            <a:spLocks noChangeShapeType="1"/>
          </p:cNvSpPr>
          <p:nvPr/>
        </p:nvSpPr>
        <p:spPr bwMode="auto">
          <a:xfrm>
            <a:off x="3276600" y="1419865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4" name="Line 88"/>
          <p:cNvSpPr>
            <a:spLocks noChangeShapeType="1"/>
          </p:cNvSpPr>
          <p:nvPr/>
        </p:nvSpPr>
        <p:spPr bwMode="auto">
          <a:xfrm>
            <a:off x="6276975" y="3657600"/>
            <a:ext cx="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3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762000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145" name="Picture 369" descr="LITBUL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657225"/>
            <a:ext cx="6302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11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1" y="776288"/>
            <a:ext cx="6889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69" descr="LITBUL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2" y="685800"/>
            <a:ext cx="6302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2743200" y="1524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H="1">
            <a:off x="2971800" y="228600"/>
            <a:ext cx="22860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3124200" y="6096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-143156" flipH="1" flipV="1">
            <a:off x="2205038" y="304800"/>
            <a:ext cx="231775" cy="4397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 flipV="1">
            <a:off x="1828800" y="6096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6248400" y="762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6477000" y="152400"/>
            <a:ext cx="22860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629400" y="5334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rot="-143156" flipH="1" flipV="1">
            <a:off x="5710238" y="228600"/>
            <a:ext cx="231775" cy="4397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 flipV="1">
            <a:off x="5334000" y="5334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81"/>
          <p:cNvSpPr>
            <a:spLocks/>
          </p:cNvSpPr>
          <p:nvPr/>
        </p:nvSpPr>
        <p:spPr bwMode="auto">
          <a:xfrm>
            <a:off x="5667375" y="1600200"/>
            <a:ext cx="609600" cy="2209800"/>
          </a:xfrm>
          <a:custGeom>
            <a:avLst/>
            <a:gdLst>
              <a:gd name="T0" fmla="*/ 334 w 334"/>
              <a:gd name="T1" fmla="*/ 1674 h 1721"/>
              <a:gd name="T2" fmla="*/ 334 w 334"/>
              <a:gd name="T3" fmla="*/ 1721 h 1721"/>
              <a:gd name="T4" fmla="*/ 0 w 334"/>
              <a:gd name="T5" fmla="*/ 1721 h 1721"/>
              <a:gd name="T6" fmla="*/ 0 w 334"/>
              <a:gd name="T7" fmla="*/ 0 h 1721"/>
              <a:gd name="T8" fmla="*/ 287 w 334"/>
              <a:gd name="T9" fmla="*/ 0 h 1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"/>
              <a:gd name="T16" fmla="*/ 0 h 1721"/>
              <a:gd name="T17" fmla="*/ 334 w 334"/>
              <a:gd name="T18" fmla="*/ 1721 h 1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" h="1721">
                <a:moveTo>
                  <a:pt x="334" y="1674"/>
                </a:moveTo>
                <a:lnTo>
                  <a:pt x="334" y="1721"/>
                </a:lnTo>
                <a:lnTo>
                  <a:pt x="0" y="1721"/>
                </a:lnTo>
                <a:lnTo>
                  <a:pt x="0" y="0"/>
                </a:lnTo>
                <a:lnTo>
                  <a:pt x="28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5" name="Line 91"/>
          <p:cNvSpPr>
            <a:spLocks noChangeShapeType="1"/>
          </p:cNvSpPr>
          <p:nvPr/>
        </p:nvSpPr>
        <p:spPr bwMode="auto">
          <a:xfrm flipH="1" flipV="1">
            <a:off x="6248400" y="1985963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6" name="Line 90"/>
          <p:cNvSpPr>
            <a:spLocks noChangeShapeType="1"/>
          </p:cNvSpPr>
          <p:nvPr/>
        </p:nvSpPr>
        <p:spPr bwMode="auto">
          <a:xfrm>
            <a:off x="6762750" y="1452563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07" name="Line 36"/>
          <p:cNvSpPr>
            <a:spLocks noChangeShapeType="1"/>
          </p:cNvSpPr>
          <p:nvPr/>
        </p:nvSpPr>
        <p:spPr bwMode="auto">
          <a:xfrm flipV="1">
            <a:off x="6305550" y="1452563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30" name="Text Box 78"/>
          <p:cNvSpPr txBox="1">
            <a:spLocks noChangeArrowheads="1"/>
          </p:cNvSpPr>
          <p:nvPr/>
        </p:nvSpPr>
        <p:spPr bwMode="auto">
          <a:xfrm>
            <a:off x="-1676400" y="3657600"/>
            <a:ext cx="1295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Custom 3">
            <a:hlinkClick r:id="rId7" action="ppaction://hlinksldjump" highlightClick="1"/>
          </p:cNvPr>
          <p:cNvSpPr/>
          <p:nvPr/>
        </p:nvSpPr>
        <p:spPr>
          <a:xfrm>
            <a:off x="2409825" y="3810000"/>
            <a:ext cx="714375" cy="457199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tion Button: Custom 12">
            <a:hlinkClick r:id="rId8" action="ppaction://hlinksldjump" highlightClick="1"/>
          </p:cNvPr>
          <p:cNvSpPr/>
          <p:nvPr/>
        </p:nvSpPr>
        <p:spPr>
          <a:xfrm>
            <a:off x="5951066" y="3886201"/>
            <a:ext cx="625944" cy="370196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808749"/>
              </p:ext>
            </p:extLst>
          </p:nvPr>
        </p:nvGraphicFramePr>
        <p:xfrm>
          <a:off x="269041" y="4495800"/>
          <a:ext cx="8615363" cy="219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2483"/>
                <a:gridCol w="2806679"/>
                <a:gridCol w="2606201"/>
              </a:tblGrid>
              <a:tr h="6368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HUỐNG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ĐOÁN 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QUẢ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21723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vẽ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mạch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Theo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bóng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đèn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6305550" y="5235267"/>
            <a:ext cx="2457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64" name="Picture 9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0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1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2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8795867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 ngh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 animBg="1"/>
      <p:bldP spid="23567" grpId="0" animBg="1"/>
      <p:bldP spid="23568" grpId="0" animBg="1"/>
      <p:bldP spid="23569" grpId="0" animBg="1"/>
      <p:bldP spid="7" grpId="0" animBg="1"/>
      <p:bldP spid="8" grpId="0" animBg="1"/>
      <p:bldP spid="9" grpId="0" animBg="1"/>
      <p:bldP spid="10" grpId="0" animBg="1"/>
      <p:bldP spid="11" grpId="0" animBg="1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95400"/>
            <a:ext cx="8001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ainbow,_big_sky,_mt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0" y="0"/>
            <a:ext cx="1676400" cy="990600"/>
            <a:chOff x="2928" y="384"/>
            <a:chExt cx="1789" cy="1403"/>
          </a:xfrm>
        </p:grpSpPr>
        <p:sp>
          <p:nvSpPr>
            <p:cNvPr id="30915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916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917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3 w 2736"/>
                <a:gd name="T5" fmla="*/ 1 h 504"/>
                <a:gd name="T6" fmla="*/ 113 w 2736"/>
                <a:gd name="T7" fmla="*/ 1 h 504"/>
                <a:gd name="T8" fmla="*/ 112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8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9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0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1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2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30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3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4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5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6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7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8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9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0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1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2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3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4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5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6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29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7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8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9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0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1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2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3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4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5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6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7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8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9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9 h 504"/>
                <a:gd name="T2" fmla="*/ 19 w 2736"/>
                <a:gd name="T3" fmla="*/ 3 h 504"/>
                <a:gd name="T4" fmla="*/ 39 w 2736"/>
                <a:gd name="T5" fmla="*/ 0 h 504"/>
                <a:gd name="T6" fmla="*/ 60 w 2736"/>
                <a:gd name="T7" fmla="*/ 0 h 504"/>
                <a:gd name="T8" fmla="*/ 59 w 2736"/>
                <a:gd name="T9" fmla="*/ 2 h 504"/>
                <a:gd name="T10" fmla="*/ 38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0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4 w 1769"/>
                <a:gd name="T13" fmla="*/ 12 h 791"/>
                <a:gd name="T14" fmla="*/ 21 w 1769"/>
                <a:gd name="T15" fmla="*/ 9 h 791"/>
                <a:gd name="T16" fmla="*/ 17 w 1769"/>
                <a:gd name="T17" fmla="*/ 6 h 791"/>
                <a:gd name="T18" fmla="*/ 9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1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0 h 504"/>
                <a:gd name="T2" fmla="*/ 15 w 2736"/>
                <a:gd name="T3" fmla="*/ 3 h 504"/>
                <a:gd name="T4" fmla="*/ 30 w 2736"/>
                <a:gd name="T5" fmla="*/ 0 h 504"/>
                <a:gd name="T6" fmla="*/ 46 w 2736"/>
                <a:gd name="T7" fmla="*/ 0 h 504"/>
                <a:gd name="T8" fmla="*/ 46 w 2736"/>
                <a:gd name="T9" fmla="*/ 2 h 504"/>
                <a:gd name="T10" fmla="*/ 30 w 2736"/>
                <a:gd name="T11" fmla="*/ 2 h 504"/>
                <a:gd name="T12" fmla="*/ 11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2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1 h 791"/>
                <a:gd name="T4" fmla="*/ 13 w 1769"/>
                <a:gd name="T5" fmla="*/ 4 h 791"/>
                <a:gd name="T6" fmla="*/ 19 w 1769"/>
                <a:gd name="T7" fmla="*/ 8 h 791"/>
                <a:gd name="T8" fmla="*/ 21 w 1769"/>
                <a:gd name="T9" fmla="*/ 12 h 791"/>
                <a:gd name="T10" fmla="*/ 20 w 1769"/>
                <a:gd name="T11" fmla="*/ 15 h 791"/>
                <a:gd name="T12" fmla="*/ 19 w 1769"/>
                <a:gd name="T13" fmla="*/ 12 h 791"/>
                <a:gd name="T14" fmla="*/ 16 w 1769"/>
                <a:gd name="T15" fmla="*/ 9 h 791"/>
                <a:gd name="T16" fmla="*/ 13 w 1769"/>
                <a:gd name="T17" fmla="*/ 6 h 791"/>
                <a:gd name="T18" fmla="*/ 7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3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9 h 504"/>
                <a:gd name="T2" fmla="*/ 14 w 2736"/>
                <a:gd name="T3" fmla="*/ 3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2 h 504"/>
                <a:gd name="T10" fmla="*/ 28 w 2736"/>
                <a:gd name="T11" fmla="*/ 2 h 504"/>
                <a:gd name="T12" fmla="*/ 10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4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4 h 791"/>
                <a:gd name="T6" fmla="*/ 17 w 1769"/>
                <a:gd name="T7" fmla="*/ 8 h 791"/>
                <a:gd name="T8" fmla="*/ 19 w 1769"/>
                <a:gd name="T9" fmla="*/ 12 h 791"/>
                <a:gd name="T10" fmla="*/ 18 w 1769"/>
                <a:gd name="T11" fmla="*/ 15 h 791"/>
                <a:gd name="T12" fmla="*/ 17 w 1769"/>
                <a:gd name="T13" fmla="*/ 12 h 791"/>
                <a:gd name="T14" fmla="*/ 15 w 1769"/>
                <a:gd name="T15" fmla="*/ 9 h 791"/>
                <a:gd name="T16" fmla="*/ 12 w 1769"/>
                <a:gd name="T17" fmla="*/ 6 h 791"/>
                <a:gd name="T18" fmla="*/ 6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5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6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7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8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9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4 h 504"/>
                <a:gd name="T2" fmla="*/ 13 w 2736"/>
                <a:gd name="T3" fmla="*/ 1 h 504"/>
                <a:gd name="T4" fmla="*/ 26 w 2736"/>
                <a:gd name="T5" fmla="*/ 0 h 504"/>
                <a:gd name="T6" fmla="*/ 40 w 2736"/>
                <a:gd name="T7" fmla="*/ 0 h 504"/>
                <a:gd name="T8" fmla="*/ 40 w 2736"/>
                <a:gd name="T9" fmla="*/ 1 h 504"/>
                <a:gd name="T10" fmla="*/ 26 w 2736"/>
                <a:gd name="T11" fmla="*/ 1 h 504"/>
                <a:gd name="T12" fmla="*/ 10 w 2736"/>
                <a:gd name="T13" fmla="*/ 3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0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0 h 791"/>
                <a:gd name="T4" fmla="*/ 12 w 1769"/>
                <a:gd name="T5" fmla="*/ 2 h 791"/>
                <a:gd name="T6" fmla="*/ 16 w 1769"/>
                <a:gd name="T7" fmla="*/ 4 h 791"/>
                <a:gd name="T8" fmla="*/ 18 w 1769"/>
                <a:gd name="T9" fmla="*/ 5 h 791"/>
                <a:gd name="T10" fmla="*/ 17 w 1769"/>
                <a:gd name="T11" fmla="*/ 7 h 791"/>
                <a:gd name="T12" fmla="*/ 16 w 1769"/>
                <a:gd name="T13" fmla="*/ 6 h 791"/>
                <a:gd name="T14" fmla="*/ 14 w 1769"/>
                <a:gd name="T15" fmla="*/ 4 h 791"/>
                <a:gd name="T16" fmla="*/ 11 w 1769"/>
                <a:gd name="T17" fmla="*/ 3 h 791"/>
                <a:gd name="T18" fmla="*/ 6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1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7 h 504"/>
                <a:gd name="T2" fmla="*/ 14 w 2736"/>
                <a:gd name="T3" fmla="*/ 2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1 h 504"/>
                <a:gd name="T10" fmla="*/ 28 w 2736"/>
                <a:gd name="T11" fmla="*/ 1 h 504"/>
                <a:gd name="T12" fmla="*/ 10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2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3 h 791"/>
                <a:gd name="T6" fmla="*/ 17 w 1769"/>
                <a:gd name="T7" fmla="*/ 6 h 791"/>
                <a:gd name="T8" fmla="*/ 19 w 1769"/>
                <a:gd name="T9" fmla="*/ 8 h 791"/>
                <a:gd name="T10" fmla="*/ 18 w 1769"/>
                <a:gd name="T11" fmla="*/ 11 h 791"/>
                <a:gd name="T12" fmla="*/ 17 w 1769"/>
                <a:gd name="T13" fmla="*/ 9 h 791"/>
                <a:gd name="T14" fmla="*/ 15 w 1769"/>
                <a:gd name="T15" fmla="*/ 6 h 791"/>
                <a:gd name="T16" fmla="*/ 12 w 1769"/>
                <a:gd name="T17" fmla="*/ 4 h 791"/>
                <a:gd name="T18" fmla="*/ 6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3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15 h 504"/>
                <a:gd name="T2" fmla="*/ 16 w 2736"/>
                <a:gd name="T3" fmla="*/ 5 h 504"/>
                <a:gd name="T4" fmla="*/ 33 w 2736"/>
                <a:gd name="T5" fmla="*/ 1 h 504"/>
                <a:gd name="T6" fmla="*/ 51 w 2736"/>
                <a:gd name="T7" fmla="*/ 1 h 504"/>
                <a:gd name="T8" fmla="*/ 51 w 2736"/>
                <a:gd name="T9" fmla="*/ 3 h 504"/>
                <a:gd name="T10" fmla="*/ 33 w 2736"/>
                <a:gd name="T11" fmla="*/ 3 h 504"/>
                <a:gd name="T12" fmla="*/ 12 w 2736"/>
                <a:gd name="T13" fmla="*/ 9 h 504"/>
                <a:gd name="T14" fmla="*/ 0 w 2736"/>
                <a:gd name="T15" fmla="*/ 1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4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2 h 791"/>
                <a:gd name="T4" fmla="*/ 15 w 1769"/>
                <a:gd name="T5" fmla="*/ 6 h 791"/>
                <a:gd name="T6" fmla="*/ 21 w 1769"/>
                <a:gd name="T7" fmla="*/ 13 h 791"/>
                <a:gd name="T8" fmla="*/ 22 w 1769"/>
                <a:gd name="T9" fmla="*/ 18 h 791"/>
                <a:gd name="T10" fmla="*/ 22 w 1769"/>
                <a:gd name="T11" fmla="*/ 23 h 791"/>
                <a:gd name="T12" fmla="*/ 20 w 1769"/>
                <a:gd name="T13" fmla="*/ 19 h 791"/>
                <a:gd name="T14" fmla="*/ 18 w 1769"/>
                <a:gd name="T15" fmla="*/ 13 h 791"/>
                <a:gd name="T16" fmla="*/ 14 w 1769"/>
                <a:gd name="T17" fmla="*/ 9 h 791"/>
                <a:gd name="T18" fmla="*/ 7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5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2 h 504"/>
                <a:gd name="T2" fmla="*/ 11 w 2736"/>
                <a:gd name="T3" fmla="*/ 1 h 504"/>
                <a:gd name="T4" fmla="*/ 23 w 2736"/>
                <a:gd name="T5" fmla="*/ 0 h 504"/>
                <a:gd name="T6" fmla="*/ 35 w 2736"/>
                <a:gd name="T7" fmla="*/ 0 h 504"/>
                <a:gd name="T8" fmla="*/ 34 w 2736"/>
                <a:gd name="T9" fmla="*/ 0 h 504"/>
                <a:gd name="T10" fmla="*/ 22 w 2736"/>
                <a:gd name="T11" fmla="*/ 0 h 504"/>
                <a:gd name="T12" fmla="*/ 8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6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4 w 1769"/>
                <a:gd name="T3" fmla="*/ 0 h 791"/>
                <a:gd name="T4" fmla="*/ 10 w 1769"/>
                <a:gd name="T5" fmla="*/ 1 h 791"/>
                <a:gd name="T6" fmla="*/ 14 w 1769"/>
                <a:gd name="T7" fmla="*/ 1 h 791"/>
                <a:gd name="T8" fmla="*/ 15 w 1769"/>
                <a:gd name="T9" fmla="*/ 2 h 791"/>
                <a:gd name="T10" fmla="*/ 15 w 1769"/>
                <a:gd name="T11" fmla="*/ 2 h 791"/>
                <a:gd name="T12" fmla="*/ 14 w 1769"/>
                <a:gd name="T13" fmla="*/ 2 h 791"/>
                <a:gd name="T14" fmla="*/ 12 w 1769"/>
                <a:gd name="T15" fmla="*/ 1 h 791"/>
                <a:gd name="T16" fmla="*/ 10 w 1769"/>
                <a:gd name="T17" fmla="*/ 1 h 791"/>
                <a:gd name="T18" fmla="*/ 5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7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8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9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20 h 504"/>
                <a:gd name="T2" fmla="*/ 31 w 2736"/>
                <a:gd name="T3" fmla="*/ 7 h 504"/>
                <a:gd name="T4" fmla="*/ 63 w 2736"/>
                <a:gd name="T5" fmla="*/ 1 h 504"/>
                <a:gd name="T6" fmla="*/ 97 w 2736"/>
                <a:gd name="T7" fmla="*/ 1 h 504"/>
                <a:gd name="T8" fmla="*/ 96 w 2736"/>
                <a:gd name="T9" fmla="*/ 4 h 504"/>
                <a:gd name="T10" fmla="*/ 62 w 2736"/>
                <a:gd name="T11" fmla="*/ 4 h 504"/>
                <a:gd name="T12" fmla="*/ 23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0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2 h 791"/>
                <a:gd name="T4" fmla="*/ 28 w 1769"/>
                <a:gd name="T5" fmla="*/ 8 h 791"/>
                <a:gd name="T6" fmla="*/ 39 w 1769"/>
                <a:gd name="T7" fmla="*/ 17 h 791"/>
                <a:gd name="T8" fmla="*/ 43 w 1769"/>
                <a:gd name="T9" fmla="*/ 24 h 791"/>
                <a:gd name="T10" fmla="*/ 41 w 1769"/>
                <a:gd name="T11" fmla="*/ 31 h 791"/>
                <a:gd name="T12" fmla="*/ 39 w 1769"/>
                <a:gd name="T13" fmla="*/ 25 h 791"/>
                <a:gd name="T14" fmla="*/ 34 w 1769"/>
                <a:gd name="T15" fmla="*/ 18 h 791"/>
                <a:gd name="T16" fmla="*/ 27 w 1769"/>
                <a:gd name="T17" fmla="*/ 12 h 791"/>
                <a:gd name="T18" fmla="*/ 14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1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6 h 504"/>
                <a:gd name="T2" fmla="*/ 28 w 2736"/>
                <a:gd name="T3" fmla="*/ 5 h 504"/>
                <a:gd name="T4" fmla="*/ 58 w 2736"/>
                <a:gd name="T5" fmla="*/ 1 h 504"/>
                <a:gd name="T6" fmla="*/ 90 w 2736"/>
                <a:gd name="T7" fmla="*/ 1 h 504"/>
                <a:gd name="T8" fmla="*/ 89 w 2736"/>
                <a:gd name="T9" fmla="*/ 3 h 504"/>
                <a:gd name="T10" fmla="*/ 58 w 2736"/>
                <a:gd name="T11" fmla="*/ 3 h 504"/>
                <a:gd name="T12" fmla="*/ 21 w 2736"/>
                <a:gd name="T13" fmla="*/ 10 h 504"/>
                <a:gd name="T14" fmla="*/ 0 w 2736"/>
                <a:gd name="T15" fmla="*/ 1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2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6 w 1769"/>
                <a:gd name="T5" fmla="*/ 6 h 791"/>
                <a:gd name="T6" fmla="*/ 36 w 1769"/>
                <a:gd name="T7" fmla="*/ 14 h 791"/>
                <a:gd name="T8" fmla="*/ 39 w 1769"/>
                <a:gd name="T9" fmla="*/ 20 h 791"/>
                <a:gd name="T10" fmla="*/ 38 w 1769"/>
                <a:gd name="T11" fmla="*/ 25 h 791"/>
                <a:gd name="T12" fmla="*/ 36 w 1769"/>
                <a:gd name="T13" fmla="*/ 20 h 791"/>
                <a:gd name="T14" fmla="*/ 31 w 1769"/>
                <a:gd name="T15" fmla="*/ 15 h 791"/>
                <a:gd name="T16" fmla="*/ 25 w 1769"/>
                <a:gd name="T17" fmla="*/ 10 h 791"/>
                <a:gd name="T18" fmla="*/ 13 w 1769"/>
                <a:gd name="T19" fmla="*/ 5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3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4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5 h 791"/>
                <a:gd name="T10" fmla="*/ 48 w 1769"/>
                <a:gd name="T11" fmla="*/ 32 h 791"/>
                <a:gd name="T12" fmla="*/ 45 w 1769"/>
                <a:gd name="T13" fmla="*/ 26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5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9 h 504"/>
                <a:gd name="T2" fmla="*/ 33 w 2736"/>
                <a:gd name="T3" fmla="*/ 6 h 504"/>
                <a:gd name="T4" fmla="*/ 67 w 2736"/>
                <a:gd name="T5" fmla="*/ 1 h 504"/>
                <a:gd name="T6" fmla="*/ 104 w 2736"/>
                <a:gd name="T7" fmla="*/ 1 h 504"/>
                <a:gd name="T8" fmla="*/ 103 w 2736"/>
                <a:gd name="T9" fmla="*/ 4 h 504"/>
                <a:gd name="T10" fmla="*/ 67 w 2736"/>
                <a:gd name="T11" fmla="*/ 4 h 504"/>
                <a:gd name="T12" fmla="*/ 25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6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2 h 791"/>
                <a:gd name="T4" fmla="*/ 30 w 1769"/>
                <a:gd name="T5" fmla="*/ 7 h 791"/>
                <a:gd name="T6" fmla="*/ 42 w 1769"/>
                <a:gd name="T7" fmla="*/ 16 h 791"/>
                <a:gd name="T8" fmla="*/ 46 w 1769"/>
                <a:gd name="T9" fmla="*/ 22 h 791"/>
                <a:gd name="T10" fmla="*/ 44 w 1769"/>
                <a:gd name="T11" fmla="*/ 29 h 791"/>
                <a:gd name="T12" fmla="*/ 42 w 1769"/>
                <a:gd name="T13" fmla="*/ 23 h 791"/>
                <a:gd name="T14" fmla="*/ 36 w 1769"/>
                <a:gd name="T15" fmla="*/ 17 h 791"/>
                <a:gd name="T16" fmla="*/ 29 w 1769"/>
                <a:gd name="T17" fmla="*/ 11 h 791"/>
                <a:gd name="T18" fmla="*/ 15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7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12 h 504"/>
                <a:gd name="T2" fmla="*/ 31 w 2736"/>
                <a:gd name="T3" fmla="*/ 4 h 504"/>
                <a:gd name="T4" fmla="*/ 63 w 2736"/>
                <a:gd name="T5" fmla="*/ 1 h 504"/>
                <a:gd name="T6" fmla="*/ 98 w 2736"/>
                <a:gd name="T7" fmla="*/ 1 h 504"/>
                <a:gd name="T8" fmla="*/ 97 w 2736"/>
                <a:gd name="T9" fmla="*/ 3 h 504"/>
                <a:gd name="T10" fmla="*/ 63 w 2736"/>
                <a:gd name="T11" fmla="*/ 3 h 504"/>
                <a:gd name="T12" fmla="*/ 23 w 2736"/>
                <a:gd name="T13" fmla="*/ 7 h 504"/>
                <a:gd name="T14" fmla="*/ 0 w 2736"/>
                <a:gd name="T15" fmla="*/ 1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8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1 h 791"/>
                <a:gd name="T4" fmla="*/ 29 w 1769"/>
                <a:gd name="T5" fmla="*/ 5 h 791"/>
                <a:gd name="T6" fmla="*/ 40 w 1769"/>
                <a:gd name="T7" fmla="*/ 11 h 791"/>
                <a:gd name="T8" fmla="*/ 43 w 1769"/>
                <a:gd name="T9" fmla="*/ 15 h 791"/>
                <a:gd name="T10" fmla="*/ 42 w 1769"/>
                <a:gd name="T11" fmla="*/ 20 h 791"/>
                <a:gd name="T12" fmla="*/ 39 w 1769"/>
                <a:gd name="T13" fmla="*/ 16 h 791"/>
                <a:gd name="T14" fmla="*/ 34 w 1769"/>
                <a:gd name="T15" fmla="*/ 11 h 791"/>
                <a:gd name="T16" fmla="*/ 27 w 1769"/>
                <a:gd name="T17" fmla="*/ 7 h 791"/>
                <a:gd name="T18" fmla="*/ 14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9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13 h 504"/>
                <a:gd name="T2" fmla="*/ 26 w 2736"/>
                <a:gd name="T3" fmla="*/ 4 h 504"/>
                <a:gd name="T4" fmla="*/ 53 w 2736"/>
                <a:gd name="T5" fmla="*/ 1 h 504"/>
                <a:gd name="T6" fmla="*/ 82 w 2736"/>
                <a:gd name="T7" fmla="*/ 1 h 504"/>
                <a:gd name="T8" fmla="*/ 82 w 2736"/>
                <a:gd name="T9" fmla="*/ 3 h 504"/>
                <a:gd name="T10" fmla="*/ 53 w 2736"/>
                <a:gd name="T11" fmla="*/ 3 h 504"/>
                <a:gd name="T12" fmla="*/ 20 w 2736"/>
                <a:gd name="T13" fmla="*/ 7 h 504"/>
                <a:gd name="T14" fmla="*/ 0 w 2736"/>
                <a:gd name="T15" fmla="*/ 1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0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4 w 1769"/>
                <a:gd name="T5" fmla="*/ 5 h 791"/>
                <a:gd name="T6" fmla="*/ 33 w 1769"/>
                <a:gd name="T7" fmla="*/ 11 h 791"/>
                <a:gd name="T8" fmla="*/ 36 w 1769"/>
                <a:gd name="T9" fmla="*/ 15 h 791"/>
                <a:gd name="T10" fmla="*/ 35 w 1769"/>
                <a:gd name="T11" fmla="*/ 20 h 791"/>
                <a:gd name="T12" fmla="*/ 33 w 1769"/>
                <a:gd name="T13" fmla="*/ 16 h 791"/>
                <a:gd name="T14" fmla="*/ 29 w 1769"/>
                <a:gd name="T15" fmla="*/ 11 h 791"/>
                <a:gd name="T16" fmla="*/ 23 w 1769"/>
                <a:gd name="T17" fmla="*/ 7 h 791"/>
                <a:gd name="T18" fmla="*/ 12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1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7 h 504"/>
                <a:gd name="T2" fmla="*/ 25 w 2736"/>
                <a:gd name="T3" fmla="*/ 2 h 504"/>
                <a:gd name="T4" fmla="*/ 51 w 2736"/>
                <a:gd name="T5" fmla="*/ 0 h 504"/>
                <a:gd name="T6" fmla="*/ 79 w 2736"/>
                <a:gd name="T7" fmla="*/ 0 h 504"/>
                <a:gd name="T8" fmla="*/ 78 w 2736"/>
                <a:gd name="T9" fmla="*/ 1 h 504"/>
                <a:gd name="T10" fmla="*/ 51 w 2736"/>
                <a:gd name="T11" fmla="*/ 1 h 504"/>
                <a:gd name="T12" fmla="*/ 19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2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3 w 1769"/>
                <a:gd name="T5" fmla="*/ 3 h 791"/>
                <a:gd name="T6" fmla="*/ 32 w 1769"/>
                <a:gd name="T7" fmla="*/ 6 h 791"/>
                <a:gd name="T8" fmla="*/ 35 w 1769"/>
                <a:gd name="T9" fmla="*/ 9 h 791"/>
                <a:gd name="T10" fmla="*/ 34 w 1769"/>
                <a:gd name="T11" fmla="*/ 11 h 791"/>
                <a:gd name="T12" fmla="*/ 32 w 1769"/>
                <a:gd name="T13" fmla="*/ 9 h 791"/>
                <a:gd name="T14" fmla="*/ 28 w 1769"/>
                <a:gd name="T15" fmla="*/ 7 h 791"/>
                <a:gd name="T16" fmla="*/ 22 w 1769"/>
                <a:gd name="T17" fmla="*/ 4 h 791"/>
                <a:gd name="T18" fmla="*/ 12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3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6 w 776"/>
                <a:gd name="T11" fmla="*/ 14 h 2368"/>
                <a:gd name="T12" fmla="*/ 12 w 776"/>
                <a:gd name="T13" fmla="*/ 18 h 2368"/>
                <a:gd name="T14" fmla="*/ 20 w 776"/>
                <a:gd name="T15" fmla="*/ 20 h 2368"/>
                <a:gd name="T16" fmla="*/ 16 w 776"/>
                <a:gd name="T17" fmla="*/ 24 h 2368"/>
                <a:gd name="T18" fmla="*/ 22 w 776"/>
                <a:gd name="T19" fmla="*/ 26 h 2368"/>
                <a:gd name="T20" fmla="*/ 20 w 776"/>
                <a:gd name="T21" fmla="*/ 30 h 2368"/>
                <a:gd name="T22" fmla="*/ 24 w 776"/>
                <a:gd name="T23" fmla="*/ 34 h 2368"/>
                <a:gd name="T24" fmla="*/ 24 w 776"/>
                <a:gd name="T25" fmla="*/ 38 h 2368"/>
                <a:gd name="T26" fmla="*/ 28 w 776"/>
                <a:gd name="T27" fmla="*/ 44 h 2368"/>
                <a:gd name="T28" fmla="*/ 25 w 776"/>
                <a:gd name="T29" fmla="*/ 49 h 2368"/>
                <a:gd name="T30" fmla="*/ 30 w 776"/>
                <a:gd name="T31" fmla="*/ 53 h 2368"/>
                <a:gd name="T32" fmla="*/ 28 w 776"/>
                <a:gd name="T33" fmla="*/ 59 h 2368"/>
                <a:gd name="T34" fmla="*/ 30 w 776"/>
                <a:gd name="T35" fmla="*/ 65 h 2368"/>
                <a:gd name="T36" fmla="*/ 28 w 776"/>
                <a:gd name="T37" fmla="*/ 69 h 2368"/>
                <a:gd name="T38" fmla="*/ 31 w 776"/>
                <a:gd name="T39" fmla="*/ 75 h 2368"/>
                <a:gd name="T40" fmla="*/ 30 w 776"/>
                <a:gd name="T41" fmla="*/ 81 h 2368"/>
                <a:gd name="T42" fmla="*/ 31 w 776"/>
                <a:gd name="T43" fmla="*/ 89 h 2368"/>
                <a:gd name="T44" fmla="*/ 30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4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6 w 21600"/>
                <a:gd name="T1" fmla="*/ 0 h 21602"/>
                <a:gd name="T2" fmla="*/ 22 w 21600"/>
                <a:gd name="T3" fmla="*/ 26 h 21602"/>
                <a:gd name="T4" fmla="*/ 0 w 21600"/>
                <a:gd name="T5" fmla="*/ 25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5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19 w 36729"/>
                <a:gd name="T1" fmla="*/ 10 h 21600"/>
                <a:gd name="T2" fmla="*/ 0 w 36729"/>
                <a:gd name="T3" fmla="*/ 11 h 21600"/>
                <a:gd name="T4" fmla="*/ 9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6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2 h 22305"/>
                <a:gd name="T2" fmla="*/ 6 w 28940"/>
                <a:gd name="T3" fmla="*/ 27 h 22305"/>
                <a:gd name="T4" fmla="*/ 1 w 2894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7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2 h 22305"/>
                <a:gd name="T2" fmla="*/ 14 w 30473"/>
                <a:gd name="T3" fmla="*/ 26 h 22305"/>
                <a:gd name="T4" fmla="*/ 4 w 30473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8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5 h 22305"/>
                <a:gd name="T2" fmla="*/ 17 w 34455"/>
                <a:gd name="T3" fmla="*/ 27 h 22305"/>
                <a:gd name="T4" fmla="*/ 6 w 34455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9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5 h 22305"/>
                <a:gd name="T2" fmla="*/ 0 w 34812"/>
                <a:gd name="T3" fmla="*/ 27 h 22305"/>
                <a:gd name="T4" fmla="*/ 0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0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5 h 22305"/>
                <a:gd name="T2" fmla="*/ 3 w 34812"/>
                <a:gd name="T3" fmla="*/ 27 h 22305"/>
                <a:gd name="T4" fmla="*/ 1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1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5 h 22305"/>
                <a:gd name="T2" fmla="*/ 6 w 34812"/>
                <a:gd name="T3" fmla="*/ 27 h 22305"/>
                <a:gd name="T4" fmla="*/ 2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2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5 w 776"/>
                <a:gd name="T11" fmla="*/ 14 h 2368"/>
                <a:gd name="T12" fmla="*/ 12 w 776"/>
                <a:gd name="T13" fmla="*/ 18 h 2368"/>
                <a:gd name="T14" fmla="*/ 19 w 776"/>
                <a:gd name="T15" fmla="*/ 20 h 2368"/>
                <a:gd name="T16" fmla="*/ 15 w 776"/>
                <a:gd name="T17" fmla="*/ 24 h 2368"/>
                <a:gd name="T18" fmla="*/ 21 w 776"/>
                <a:gd name="T19" fmla="*/ 26 h 2368"/>
                <a:gd name="T20" fmla="*/ 19 w 776"/>
                <a:gd name="T21" fmla="*/ 30 h 2368"/>
                <a:gd name="T22" fmla="*/ 23 w 776"/>
                <a:gd name="T23" fmla="*/ 34 h 2368"/>
                <a:gd name="T24" fmla="*/ 23 w 776"/>
                <a:gd name="T25" fmla="*/ 38 h 2368"/>
                <a:gd name="T26" fmla="*/ 27 w 776"/>
                <a:gd name="T27" fmla="*/ 44 h 2368"/>
                <a:gd name="T28" fmla="*/ 25 w 776"/>
                <a:gd name="T29" fmla="*/ 49 h 2368"/>
                <a:gd name="T30" fmla="*/ 29 w 776"/>
                <a:gd name="T31" fmla="*/ 53 h 2368"/>
                <a:gd name="T32" fmla="*/ 27 w 776"/>
                <a:gd name="T33" fmla="*/ 59 h 2368"/>
                <a:gd name="T34" fmla="*/ 29 w 776"/>
                <a:gd name="T35" fmla="*/ 65 h 2368"/>
                <a:gd name="T36" fmla="*/ 27 w 776"/>
                <a:gd name="T37" fmla="*/ 69 h 2368"/>
                <a:gd name="T38" fmla="*/ 31 w 776"/>
                <a:gd name="T39" fmla="*/ 75 h 2368"/>
                <a:gd name="T40" fmla="*/ 29 w 776"/>
                <a:gd name="T41" fmla="*/ 81 h 2368"/>
                <a:gd name="T42" fmla="*/ 31 w 776"/>
                <a:gd name="T43" fmla="*/ 89 h 2368"/>
                <a:gd name="T44" fmla="*/ 29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3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6 h 2368"/>
                <a:gd name="T16" fmla="*/ 13 w 776"/>
                <a:gd name="T17" fmla="*/ 8 h 2368"/>
                <a:gd name="T18" fmla="*/ 18 w 776"/>
                <a:gd name="T19" fmla="*/ 8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8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4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7 h 22305"/>
                <a:gd name="T2" fmla="*/ 18 w 36830"/>
                <a:gd name="T3" fmla="*/ 27 h 22305"/>
                <a:gd name="T4" fmla="*/ 8 w 3683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5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12 h 21600"/>
                <a:gd name="T2" fmla="*/ 11 w 31881"/>
                <a:gd name="T3" fmla="*/ 6 h 21600"/>
                <a:gd name="T4" fmla="*/ 6 w 31881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6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5 h 21600"/>
                <a:gd name="T2" fmla="*/ 2 w 31146"/>
                <a:gd name="T3" fmla="*/ 11 h 21600"/>
                <a:gd name="T4" fmla="*/ 1 w 31146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7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3 h 2368"/>
                <a:gd name="T2" fmla="*/ 49 w 776"/>
                <a:gd name="T3" fmla="*/ 1 h 2368"/>
                <a:gd name="T4" fmla="*/ 19 w 776"/>
                <a:gd name="T5" fmla="*/ 7 h 2368"/>
                <a:gd name="T6" fmla="*/ 69 w 776"/>
                <a:gd name="T7" fmla="*/ 7 h 2368"/>
                <a:gd name="T8" fmla="*/ 39 w 776"/>
                <a:gd name="T9" fmla="*/ 13 h 2368"/>
                <a:gd name="T10" fmla="*/ 79 w 776"/>
                <a:gd name="T11" fmla="*/ 15 h 2368"/>
                <a:gd name="T12" fmla="*/ 59 w 776"/>
                <a:gd name="T13" fmla="*/ 19 h 2368"/>
                <a:gd name="T14" fmla="*/ 98 w 776"/>
                <a:gd name="T15" fmla="*/ 21 h 2368"/>
                <a:gd name="T16" fmla="*/ 79 w 776"/>
                <a:gd name="T17" fmla="*/ 26 h 2368"/>
                <a:gd name="T18" fmla="*/ 108 w 776"/>
                <a:gd name="T19" fmla="*/ 28 h 2368"/>
                <a:gd name="T20" fmla="*/ 98 w 776"/>
                <a:gd name="T21" fmla="*/ 32 h 2368"/>
                <a:gd name="T22" fmla="*/ 118 w 776"/>
                <a:gd name="T23" fmla="*/ 36 h 2368"/>
                <a:gd name="T24" fmla="*/ 118 w 776"/>
                <a:gd name="T25" fmla="*/ 40 h 2368"/>
                <a:gd name="T26" fmla="*/ 138 w 776"/>
                <a:gd name="T27" fmla="*/ 46 h 2368"/>
                <a:gd name="T28" fmla="*/ 128 w 776"/>
                <a:gd name="T29" fmla="*/ 53 h 2368"/>
                <a:gd name="T30" fmla="*/ 147 w 776"/>
                <a:gd name="T31" fmla="*/ 57 h 2368"/>
                <a:gd name="T32" fmla="*/ 138 w 776"/>
                <a:gd name="T33" fmla="*/ 63 h 2368"/>
                <a:gd name="T34" fmla="*/ 147 w 776"/>
                <a:gd name="T35" fmla="*/ 69 h 2368"/>
                <a:gd name="T36" fmla="*/ 138 w 776"/>
                <a:gd name="T37" fmla="*/ 73 h 2368"/>
                <a:gd name="T38" fmla="*/ 157 w 776"/>
                <a:gd name="T39" fmla="*/ 80 h 2368"/>
                <a:gd name="T40" fmla="*/ 147 w 776"/>
                <a:gd name="T41" fmla="*/ 86 h 2368"/>
                <a:gd name="T42" fmla="*/ 157 w 776"/>
                <a:gd name="T43" fmla="*/ 94 h 2368"/>
                <a:gd name="T44" fmla="*/ 147 w 776"/>
                <a:gd name="T45" fmla="*/ 96 h 2368"/>
                <a:gd name="T46" fmla="*/ 157 w 776"/>
                <a:gd name="T47" fmla="*/ 10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8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3 h 2368"/>
                <a:gd name="T2" fmla="*/ 20 w 776"/>
                <a:gd name="T3" fmla="*/ 1 h 2368"/>
                <a:gd name="T4" fmla="*/ 8 w 776"/>
                <a:gd name="T5" fmla="*/ 7 h 2368"/>
                <a:gd name="T6" fmla="*/ 28 w 776"/>
                <a:gd name="T7" fmla="*/ 7 h 2368"/>
                <a:gd name="T8" fmla="*/ 16 w 776"/>
                <a:gd name="T9" fmla="*/ 13 h 2368"/>
                <a:gd name="T10" fmla="*/ 32 w 776"/>
                <a:gd name="T11" fmla="*/ 15 h 2368"/>
                <a:gd name="T12" fmla="*/ 24 w 776"/>
                <a:gd name="T13" fmla="*/ 19 h 2368"/>
                <a:gd name="T14" fmla="*/ 40 w 776"/>
                <a:gd name="T15" fmla="*/ 21 h 2368"/>
                <a:gd name="T16" fmla="*/ 32 w 776"/>
                <a:gd name="T17" fmla="*/ 26 h 2368"/>
                <a:gd name="T18" fmla="*/ 44 w 776"/>
                <a:gd name="T19" fmla="*/ 28 h 2368"/>
                <a:gd name="T20" fmla="*/ 40 w 776"/>
                <a:gd name="T21" fmla="*/ 32 h 2368"/>
                <a:gd name="T22" fmla="*/ 48 w 776"/>
                <a:gd name="T23" fmla="*/ 36 h 2368"/>
                <a:gd name="T24" fmla="*/ 48 w 776"/>
                <a:gd name="T25" fmla="*/ 40 h 2368"/>
                <a:gd name="T26" fmla="*/ 57 w 776"/>
                <a:gd name="T27" fmla="*/ 46 h 2368"/>
                <a:gd name="T28" fmla="*/ 52 w 776"/>
                <a:gd name="T29" fmla="*/ 53 h 2368"/>
                <a:gd name="T30" fmla="*/ 61 w 776"/>
                <a:gd name="T31" fmla="*/ 57 h 2368"/>
                <a:gd name="T32" fmla="*/ 57 w 776"/>
                <a:gd name="T33" fmla="*/ 63 h 2368"/>
                <a:gd name="T34" fmla="*/ 61 w 776"/>
                <a:gd name="T35" fmla="*/ 69 h 2368"/>
                <a:gd name="T36" fmla="*/ 57 w 776"/>
                <a:gd name="T37" fmla="*/ 73 h 2368"/>
                <a:gd name="T38" fmla="*/ 65 w 776"/>
                <a:gd name="T39" fmla="*/ 79 h 2368"/>
                <a:gd name="T40" fmla="*/ 61 w 776"/>
                <a:gd name="T41" fmla="*/ 86 h 2368"/>
                <a:gd name="T42" fmla="*/ 65 w 776"/>
                <a:gd name="T43" fmla="*/ 94 h 2368"/>
                <a:gd name="T44" fmla="*/ 61 w 776"/>
                <a:gd name="T45" fmla="*/ 96 h 2368"/>
                <a:gd name="T46" fmla="*/ 65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9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3 h 2368"/>
                <a:gd name="T2" fmla="*/ 7 w 776"/>
                <a:gd name="T3" fmla="*/ 1 h 2368"/>
                <a:gd name="T4" fmla="*/ 3 w 776"/>
                <a:gd name="T5" fmla="*/ 7 h 2368"/>
                <a:gd name="T6" fmla="*/ 10 w 776"/>
                <a:gd name="T7" fmla="*/ 7 h 2368"/>
                <a:gd name="T8" fmla="*/ 6 w 776"/>
                <a:gd name="T9" fmla="*/ 13 h 2368"/>
                <a:gd name="T10" fmla="*/ 12 w 776"/>
                <a:gd name="T11" fmla="*/ 15 h 2368"/>
                <a:gd name="T12" fmla="*/ 9 w 776"/>
                <a:gd name="T13" fmla="*/ 19 h 2368"/>
                <a:gd name="T14" fmla="*/ 15 w 776"/>
                <a:gd name="T15" fmla="*/ 21 h 2368"/>
                <a:gd name="T16" fmla="*/ 12 w 776"/>
                <a:gd name="T17" fmla="*/ 26 h 2368"/>
                <a:gd name="T18" fmla="*/ 16 w 776"/>
                <a:gd name="T19" fmla="*/ 28 h 2368"/>
                <a:gd name="T20" fmla="*/ 15 w 776"/>
                <a:gd name="T21" fmla="*/ 32 h 2368"/>
                <a:gd name="T22" fmla="*/ 17 w 776"/>
                <a:gd name="T23" fmla="*/ 36 h 2368"/>
                <a:gd name="T24" fmla="*/ 17 w 776"/>
                <a:gd name="T25" fmla="*/ 40 h 2368"/>
                <a:gd name="T26" fmla="*/ 20 w 776"/>
                <a:gd name="T27" fmla="*/ 46 h 2368"/>
                <a:gd name="T28" fmla="*/ 19 w 776"/>
                <a:gd name="T29" fmla="*/ 53 h 2368"/>
                <a:gd name="T30" fmla="*/ 22 w 776"/>
                <a:gd name="T31" fmla="*/ 57 h 2368"/>
                <a:gd name="T32" fmla="*/ 20 w 776"/>
                <a:gd name="T33" fmla="*/ 63 h 2368"/>
                <a:gd name="T34" fmla="*/ 22 w 776"/>
                <a:gd name="T35" fmla="*/ 69 h 2368"/>
                <a:gd name="T36" fmla="*/ 20 w 776"/>
                <a:gd name="T37" fmla="*/ 73 h 2368"/>
                <a:gd name="T38" fmla="*/ 23 w 776"/>
                <a:gd name="T39" fmla="*/ 79 h 2368"/>
                <a:gd name="T40" fmla="*/ 22 w 776"/>
                <a:gd name="T41" fmla="*/ 86 h 2368"/>
                <a:gd name="T42" fmla="*/ 23 w 776"/>
                <a:gd name="T43" fmla="*/ 94 h 2368"/>
                <a:gd name="T44" fmla="*/ 22 w 776"/>
                <a:gd name="T45" fmla="*/ 96 h 2368"/>
                <a:gd name="T46" fmla="*/ 23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0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3 h 2368"/>
                <a:gd name="T2" fmla="*/ 42 w 776"/>
                <a:gd name="T3" fmla="*/ 1 h 2368"/>
                <a:gd name="T4" fmla="*/ 17 w 776"/>
                <a:gd name="T5" fmla="*/ 8 h 2368"/>
                <a:gd name="T6" fmla="*/ 59 w 776"/>
                <a:gd name="T7" fmla="*/ 8 h 2368"/>
                <a:gd name="T8" fmla="*/ 34 w 776"/>
                <a:gd name="T9" fmla="*/ 15 h 2368"/>
                <a:gd name="T10" fmla="*/ 68 w 776"/>
                <a:gd name="T11" fmla="*/ 17 h 2368"/>
                <a:gd name="T12" fmla="*/ 51 w 776"/>
                <a:gd name="T13" fmla="*/ 21 h 2368"/>
                <a:gd name="T14" fmla="*/ 85 w 776"/>
                <a:gd name="T15" fmla="*/ 24 h 2368"/>
                <a:gd name="T16" fmla="*/ 68 w 776"/>
                <a:gd name="T17" fmla="*/ 28 h 2368"/>
                <a:gd name="T18" fmla="*/ 93 w 776"/>
                <a:gd name="T19" fmla="*/ 31 h 2368"/>
                <a:gd name="T20" fmla="*/ 85 w 776"/>
                <a:gd name="T21" fmla="*/ 35 h 2368"/>
                <a:gd name="T22" fmla="*/ 102 w 776"/>
                <a:gd name="T23" fmla="*/ 40 h 2368"/>
                <a:gd name="T24" fmla="*/ 102 w 776"/>
                <a:gd name="T25" fmla="*/ 44 h 2368"/>
                <a:gd name="T26" fmla="*/ 118 w 776"/>
                <a:gd name="T27" fmla="*/ 51 h 2368"/>
                <a:gd name="T28" fmla="*/ 110 w 776"/>
                <a:gd name="T29" fmla="*/ 58 h 2368"/>
                <a:gd name="T30" fmla="*/ 127 w 776"/>
                <a:gd name="T31" fmla="*/ 63 h 2368"/>
                <a:gd name="T32" fmla="*/ 118 w 776"/>
                <a:gd name="T33" fmla="*/ 70 h 2368"/>
                <a:gd name="T34" fmla="*/ 127 w 776"/>
                <a:gd name="T35" fmla="*/ 77 h 2368"/>
                <a:gd name="T36" fmla="*/ 118 w 776"/>
                <a:gd name="T37" fmla="*/ 81 h 2368"/>
                <a:gd name="T38" fmla="*/ 136 w 776"/>
                <a:gd name="T39" fmla="*/ 88 h 2368"/>
                <a:gd name="T40" fmla="*/ 127 w 776"/>
                <a:gd name="T41" fmla="*/ 95 h 2368"/>
                <a:gd name="T42" fmla="*/ 136 w 776"/>
                <a:gd name="T43" fmla="*/ 104 h 2368"/>
                <a:gd name="T44" fmla="*/ 127 w 776"/>
                <a:gd name="T45" fmla="*/ 107 h 2368"/>
                <a:gd name="T46" fmla="*/ 136 w 776"/>
                <a:gd name="T47" fmla="*/ 11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1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1 h 2368"/>
                <a:gd name="T2" fmla="*/ 96 w 776"/>
                <a:gd name="T3" fmla="*/ 0 h 2368"/>
                <a:gd name="T4" fmla="*/ 39 w 776"/>
                <a:gd name="T5" fmla="*/ 3 h 2368"/>
                <a:gd name="T6" fmla="*/ 134 w 776"/>
                <a:gd name="T7" fmla="*/ 3 h 2368"/>
                <a:gd name="T8" fmla="*/ 76 w 776"/>
                <a:gd name="T9" fmla="*/ 6 h 2368"/>
                <a:gd name="T10" fmla="*/ 153 w 776"/>
                <a:gd name="T11" fmla="*/ 7 h 2368"/>
                <a:gd name="T12" fmla="*/ 115 w 776"/>
                <a:gd name="T13" fmla="*/ 9 h 2368"/>
                <a:gd name="T14" fmla="*/ 191 w 776"/>
                <a:gd name="T15" fmla="*/ 10 h 2368"/>
                <a:gd name="T16" fmla="*/ 153 w 776"/>
                <a:gd name="T17" fmla="*/ 13 h 2368"/>
                <a:gd name="T18" fmla="*/ 210 w 776"/>
                <a:gd name="T19" fmla="*/ 14 h 2368"/>
                <a:gd name="T20" fmla="*/ 191 w 776"/>
                <a:gd name="T21" fmla="*/ 16 h 2368"/>
                <a:gd name="T22" fmla="*/ 230 w 776"/>
                <a:gd name="T23" fmla="*/ 18 h 2368"/>
                <a:gd name="T24" fmla="*/ 230 w 776"/>
                <a:gd name="T25" fmla="*/ 20 h 2368"/>
                <a:gd name="T26" fmla="*/ 268 w 776"/>
                <a:gd name="T27" fmla="*/ 23 h 2368"/>
                <a:gd name="T28" fmla="*/ 249 w 776"/>
                <a:gd name="T29" fmla="*/ 26 h 2368"/>
                <a:gd name="T30" fmla="*/ 287 w 776"/>
                <a:gd name="T31" fmla="*/ 28 h 2368"/>
                <a:gd name="T32" fmla="*/ 268 w 776"/>
                <a:gd name="T33" fmla="*/ 31 h 2368"/>
                <a:gd name="T34" fmla="*/ 287 w 776"/>
                <a:gd name="T35" fmla="*/ 34 h 2368"/>
                <a:gd name="T36" fmla="*/ 268 w 776"/>
                <a:gd name="T37" fmla="*/ 36 h 2368"/>
                <a:gd name="T38" fmla="*/ 306 w 776"/>
                <a:gd name="T39" fmla="*/ 39 h 2368"/>
                <a:gd name="T40" fmla="*/ 287 w 776"/>
                <a:gd name="T41" fmla="*/ 42 h 2368"/>
                <a:gd name="T42" fmla="*/ 306 w 776"/>
                <a:gd name="T43" fmla="*/ 46 h 2368"/>
                <a:gd name="T44" fmla="*/ 287 w 776"/>
                <a:gd name="T45" fmla="*/ 47 h 2368"/>
                <a:gd name="T46" fmla="*/ 306 w 776"/>
                <a:gd name="T47" fmla="*/ 5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2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3 h 2368"/>
                <a:gd name="T2" fmla="*/ 18 w 776"/>
                <a:gd name="T3" fmla="*/ 1 h 2368"/>
                <a:gd name="T4" fmla="*/ 7 w 776"/>
                <a:gd name="T5" fmla="*/ 6 h 2368"/>
                <a:gd name="T6" fmla="*/ 26 w 776"/>
                <a:gd name="T7" fmla="*/ 6 h 2368"/>
                <a:gd name="T8" fmla="*/ 15 w 776"/>
                <a:gd name="T9" fmla="*/ 12 h 2368"/>
                <a:gd name="T10" fmla="*/ 29 w 776"/>
                <a:gd name="T11" fmla="*/ 13 h 2368"/>
                <a:gd name="T12" fmla="*/ 22 w 776"/>
                <a:gd name="T13" fmla="*/ 17 h 2368"/>
                <a:gd name="T14" fmla="*/ 36 w 776"/>
                <a:gd name="T15" fmla="*/ 19 h 2368"/>
                <a:gd name="T16" fmla="*/ 29 w 776"/>
                <a:gd name="T17" fmla="*/ 23 h 2368"/>
                <a:gd name="T18" fmla="*/ 40 w 776"/>
                <a:gd name="T19" fmla="*/ 24 h 2368"/>
                <a:gd name="T20" fmla="*/ 36 w 776"/>
                <a:gd name="T21" fmla="*/ 28 h 2368"/>
                <a:gd name="T22" fmla="*/ 44 w 776"/>
                <a:gd name="T23" fmla="*/ 32 h 2368"/>
                <a:gd name="T24" fmla="*/ 44 w 776"/>
                <a:gd name="T25" fmla="*/ 35 h 2368"/>
                <a:gd name="T26" fmla="*/ 51 w 776"/>
                <a:gd name="T27" fmla="*/ 41 h 2368"/>
                <a:gd name="T28" fmla="*/ 47 w 776"/>
                <a:gd name="T29" fmla="*/ 47 h 2368"/>
                <a:gd name="T30" fmla="*/ 55 w 776"/>
                <a:gd name="T31" fmla="*/ 50 h 2368"/>
                <a:gd name="T32" fmla="*/ 51 w 776"/>
                <a:gd name="T33" fmla="*/ 56 h 2368"/>
                <a:gd name="T34" fmla="*/ 55 w 776"/>
                <a:gd name="T35" fmla="*/ 61 h 2368"/>
                <a:gd name="T36" fmla="*/ 51 w 776"/>
                <a:gd name="T37" fmla="*/ 65 h 2368"/>
                <a:gd name="T38" fmla="*/ 58 w 776"/>
                <a:gd name="T39" fmla="*/ 70 h 2368"/>
                <a:gd name="T40" fmla="*/ 55 w 776"/>
                <a:gd name="T41" fmla="*/ 76 h 2368"/>
                <a:gd name="T42" fmla="*/ 58 w 776"/>
                <a:gd name="T43" fmla="*/ 83 h 2368"/>
                <a:gd name="T44" fmla="*/ 55 w 776"/>
                <a:gd name="T45" fmla="*/ 85 h 2368"/>
                <a:gd name="T46" fmla="*/ 58 w 776"/>
                <a:gd name="T47" fmla="*/ 9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3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2 w 776"/>
                <a:gd name="T7" fmla="*/ 2 h 2368"/>
                <a:gd name="T8" fmla="*/ 7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7 w 776"/>
                <a:gd name="T15" fmla="*/ 7 h 2368"/>
                <a:gd name="T16" fmla="*/ 13 w 776"/>
                <a:gd name="T17" fmla="*/ 8 h 2368"/>
                <a:gd name="T18" fmla="*/ 18 w 776"/>
                <a:gd name="T19" fmla="*/ 8 h 2368"/>
                <a:gd name="T20" fmla="*/ 17 w 776"/>
                <a:gd name="T21" fmla="*/ 10 h 2368"/>
                <a:gd name="T22" fmla="*/ 20 w 776"/>
                <a:gd name="T23" fmla="*/ 11 h 2368"/>
                <a:gd name="T24" fmla="*/ 20 w 776"/>
                <a:gd name="T25" fmla="*/ 12 h 2368"/>
                <a:gd name="T26" fmla="*/ 23 w 776"/>
                <a:gd name="T27" fmla="*/ 14 h 2368"/>
                <a:gd name="T28" fmla="*/ 22 w 776"/>
                <a:gd name="T29" fmla="*/ 16 h 2368"/>
                <a:gd name="T30" fmla="*/ 25 w 776"/>
                <a:gd name="T31" fmla="*/ 17 h 2368"/>
                <a:gd name="T32" fmla="*/ 23 w 776"/>
                <a:gd name="T33" fmla="*/ 19 h 2368"/>
                <a:gd name="T34" fmla="*/ 25 w 776"/>
                <a:gd name="T35" fmla="*/ 21 h 2368"/>
                <a:gd name="T36" fmla="*/ 23 w 776"/>
                <a:gd name="T37" fmla="*/ 22 h 2368"/>
                <a:gd name="T38" fmla="*/ 27 w 776"/>
                <a:gd name="T39" fmla="*/ 24 h 2368"/>
                <a:gd name="T40" fmla="*/ 25 w 776"/>
                <a:gd name="T41" fmla="*/ 26 h 2368"/>
                <a:gd name="T42" fmla="*/ 27 w 776"/>
                <a:gd name="T43" fmla="*/ 28 h 2368"/>
                <a:gd name="T44" fmla="*/ 25 w 776"/>
                <a:gd name="T45" fmla="*/ 29 h 2368"/>
                <a:gd name="T46" fmla="*/ 27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4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7 h 2368"/>
                <a:gd name="T16" fmla="*/ 13 w 776"/>
                <a:gd name="T17" fmla="*/ 8 h 2368"/>
                <a:gd name="T18" fmla="*/ 18 w 776"/>
                <a:gd name="T19" fmla="*/ 9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9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4" name="Group 94"/>
          <p:cNvGrpSpPr>
            <a:grpSpLocks/>
          </p:cNvGrpSpPr>
          <p:nvPr/>
        </p:nvGrpSpPr>
        <p:grpSpPr bwMode="auto">
          <a:xfrm>
            <a:off x="7162800" y="0"/>
            <a:ext cx="1981200" cy="838200"/>
            <a:chOff x="2928" y="384"/>
            <a:chExt cx="1789" cy="1403"/>
          </a:xfrm>
        </p:grpSpPr>
        <p:sp>
          <p:nvSpPr>
            <p:cNvPr id="30825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826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827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3 w 2736"/>
                <a:gd name="T5" fmla="*/ 1 h 504"/>
                <a:gd name="T6" fmla="*/ 113 w 2736"/>
                <a:gd name="T7" fmla="*/ 1 h 504"/>
                <a:gd name="T8" fmla="*/ 112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8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9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0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1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2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30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3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4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5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6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7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8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9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0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1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2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3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4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5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6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29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7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8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9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0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1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2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3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4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5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6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7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8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9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9 h 504"/>
                <a:gd name="T2" fmla="*/ 19 w 2736"/>
                <a:gd name="T3" fmla="*/ 3 h 504"/>
                <a:gd name="T4" fmla="*/ 39 w 2736"/>
                <a:gd name="T5" fmla="*/ 0 h 504"/>
                <a:gd name="T6" fmla="*/ 60 w 2736"/>
                <a:gd name="T7" fmla="*/ 0 h 504"/>
                <a:gd name="T8" fmla="*/ 59 w 2736"/>
                <a:gd name="T9" fmla="*/ 2 h 504"/>
                <a:gd name="T10" fmla="*/ 38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0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4 w 1769"/>
                <a:gd name="T13" fmla="*/ 12 h 791"/>
                <a:gd name="T14" fmla="*/ 21 w 1769"/>
                <a:gd name="T15" fmla="*/ 9 h 791"/>
                <a:gd name="T16" fmla="*/ 17 w 1769"/>
                <a:gd name="T17" fmla="*/ 6 h 791"/>
                <a:gd name="T18" fmla="*/ 9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1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0 h 504"/>
                <a:gd name="T2" fmla="*/ 15 w 2736"/>
                <a:gd name="T3" fmla="*/ 3 h 504"/>
                <a:gd name="T4" fmla="*/ 30 w 2736"/>
                <a:gd name="T5" fmla="*/ 0 h 504"/>
                <a:gd name="T6" fmla="*/ 46 w 2736"/>
                <a:gd name="T7" fmla="*/ 0 h 504"/>
                <a:gd name="T8" fmla="*/ 46 w 2736"/>
                <a:gd name="T9" fmla="*/ 2 h 504"/>
                <a:gd name="T10" fmla="*/ 30 w 2736"/>
                <a:gd name="T11" fmla="*/ 2 h 504"/>
                <a:gd name="T12" fmla="*/ 11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2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1 h 791"/>
                <a:gd name="T4" fmla="*/ 13 w 1769"/>
                <a:gd name="T5" fmla="*/ 4 h 791"/>
                <a:gd name="T6" fmla="*/ 19 w 1769"/>
                <a:gd name="T7" fmla="*/ 8 h 791"/>
                <a:gd name="T8" fmla="*/ 21 w 1769"/>
                <a:gd name="T9" fmla="*/ 12 h 791"/>
                <a:gd name="T10" fmla="*/ 20 w 1769"/>
                <a:gd name="T11" fmla="*/ 15 h 791"/>
                <a:gd name="T12" fmla="*/ 19 w 1769"/>
                <a:gd name="T13" fmla="*/ 12 h 791"/>
                <a:gd name="T14" fmla="*/ 16 w 1769"/>
                <a:gd name="T15" fmla="*/ 9 h 791"/>
                <a:gd name="T16" fmla="*/ 13 w 1769"/>
                <a:gd name="T17" fmla="*/ 6 h 791"/>
                <a:gd name="T18" fmla="*/ 7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3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9 h 504"/>
                <a:gd name="T2" fmla="*/ 14 w 2736"/>
                <a:gd name="T3" fmla="*/ 3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2 h 504"/>
                <a:gd name="T10" fmla="*/ 28 w 2736"/>
                <a:gd name="T11" fmla="*/ 2 h 504"/>
                <a:gd name="T12" fmla="*/ 10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4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4 h 791"/>
                <a:gd name="T6" fmla="*/ 17 w 1769"/>
                <a:gd name="T7" fmla="*/ 8 h 791"/>
                <a:gd name="T8" fmla="*/ 19 w 1769"/>
                <a:gd name="T9" fmla="*/ 12 h 791"/>
                <a:gd name="T10" fmla="*/ 18 w 1769"/>
                <a:gd name="T11" fmla="*/ 15 h 791"/>
                <a:gd name="T12" fmla="*/ 17 w 1769"/>
                <a:gd name="T13" fmla="*/ 12 h 791"/>
                <a:gd name="T14" fmla="*/ 15 w 1769"/>
                <a:gd name="T15" fmla="*/ 9 h 791"/>
                <a:gd name="T16" fmla="*/ 12 w 1769"/>
                <a:gd name="T17" fmla="*/ 6 h 791"/>
                <a:gd name="T18" fmla="*/ 6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5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6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7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8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9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4 h 504"/>
                <a:gd name="T2" fmla="*/ 13 w 2736"/>
                <a:gd name="T3" fmla="*/ 1 h 504"/>
                <a:gd name="T4" fmla="*/ 26 w 2736"/>
                <a:gd name="T5" fmla="*/ 0 h 504"/>
                <a:gd name="T6" fmla="*/ 40 w 2736"/>
                <a:gd name="T7" fmla="*/ 0 h 504"/>
                <a:gd name="T8" fmla="*/ 40 w 2736"/>
                <a:gd name="T9" fmla="*/ 1 h 504"/>
                <a:gd name="T10" fmla="*/ 26 w 2736"/>
                <a:gd name="T11" fmla="*/ 1 h 504"/>
                <a:gd name="T12" fmla="*/ 10 w 2736"/>
                <a:gd name="T13" fmla="*/ 3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0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0 h 791"/>
                <a:gd name="T4" fmla="*/ 12 w 1769"/>
                <a:gd name="T5" fmla="*/ 2 h 791"/>
                <a:gd name="T6" fmla="*/ 16 w 1769"/>
                <a:gd name="T7" fmla="*/ 4 h 791"/>
                <a:gd name="T8" fmla="*/ 18 w 1769"/>
                <a:gd name="T9" fmla="*/ 5 h 791"/>
                <a:gd name="T10" fmla="*/ 17 w 1769"/>
                <a:gd name="T11" fmla="*/ 7 h 791"/>
                <a:gd name="T12" fmla="*/ 16 w 1769"/>
                <a:gd name="T13" fmla="*/ 6 h 791"/>
                <a:gd name="T14" fmla="*/ 14 w 1769"/>
                <a:gd name="T15" fmla="*/ 4 h 791"/>
                <a:gd name="T16" fmla="*/ 11 w 1769"/>
                <a:gd name="T17" fmla="*/ 3 h 791"/>
                <a:gd name="T18" fmla="*/ 6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1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7 h 504"/>
                <a:gd name="T2" fmla="*/ 14 w 2736"/>
                <a:gd name="T3" fmla="*/ 2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1 h 504"/>
                <a:gd name="T10" fmla="*/ 28 w 2736"/>
                <a:gd name="T11" fmla="*/ 1 h 504"/>
                <a:gd name="T12" fmla="*/ 10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2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3 h 791"/>
                <a:gd name="T6" fmla="*/ 17 w 1769"/>
                <a:gd name="T7" fmla="*/ 6 h 791"/>
                <a:gd name="T8" fmla="*/ 19 w 1769"/>
                <a:gd name="T9" fmla="*/ 8 h 791"/>
                <a:gd name="T10" fmla="*/ 18 w 1769"/>
                <a:gd name="T11" fmla="*/ 11 h 791"/>
                <a:gd name="T12" fmla="*/ 17 w 1769"/>
                <a:gd name="T13" fmla="*/ 9 h 791"/>
                <a:gd name="T14" fmla="*/ 15 w 1769"/>
                <a:gd name="T15" fmla="*/ 6 h 791"/>
                <a:gd name="T16" fmla="*/ 12 w 1769"/>
                <a:gd name="T17" fmla="*/ 4 h 791"/>
                <a:gd name="T18" fmla="*/ 6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3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15 h 504"/>
                <a:gd name="T2" fmla="*/ 16 w 2736"/>
                <a:gd name="T3" fmla="*/ 5 h 504"/>
                <a:gd name="T4" fmla="*/ 33 w 2736"/>
                <a:gd name="T5" fmla="*/ 1 h 504"/>
                <a:gd name="T6" fmla="*/ 51 w 2736"/>
                <a:gd name="T7" fmla="*/ 1 h 504"/>
                <a:gd name="T8" fmla="*/ 51 w 2736"/>
                <a:gd name="T9" fmla="*/ 3 h 504"/>
                <a:gd name="T10" fmla="*/ 33 w 2736"/>
                <a:gd name="T11" fmla="*/ 3 h 504"/>
                <a:gd name="T12" fmla="*/ 12 w 2736"/>
                <a:gd name="T13" fmla="*/ 9 h 504"/>
                <a:gd name="T14" fmla="*/ 0 w 2736"/>
                <a:gd name="T15" fmla="*/ 1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4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2 h 791"/>
                <a:gd name="T4" fmla="*/ 15 w 1769"/>
                <a:gd name="T5" fmla="*/ 6 h 791"/>
                <a:gd name="T6" fmla="*/ 21 w 1769"/>
                <a:gd name="T7" fmla="*/ 13 h 791"/>
                <a:gd name="T8" fmla="*/ 22 w 1769"/>
                <a:gd name="T9" fmla="*/ 18 h 791"/>
                <a:gd name="T10" fmla="*/ 22 w 1769"/>
                <a:gd name="T11" fmla="*/ 23 h 791"/>
                <a:gd name="T12" fmla="*/ 20 w 1769"/>
                <a:gd name="T13" fmla="*/ 19 h 791"/>
                <a:gd name="T14" fmla="*/ 18 w 1769"/>
                <a:gd name="T15" fmla="*/ 13 h 791"/>
                <a:gd name="T16" fmla="*/ 14 w 1769"/>
                <a:gd name="T17" fmla="*/ 9 h 791"/>
                <a:gd name="T18" fmla="*/ 7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5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2 h 504"/>
                <a:gd name="T2" fmla="*/ 11 w 2736"/>
                <a:gd name="T3" fmla="*/ 1 h 504"/>
                <a:gd name="T4" fmla="*/ 23 w 2736"/>
                <a:gd name="T5" fmla="*/ 0 h 504"/>
                <a:gd name="T6" fmla="*/ 35 w 2736"/>
                <a:gd name="T7" fmla="*/ 0 h 504"/>
                <a:gd name="T8" fmla="*/ 34 w 2736"/>
                <a:gd name="T9" fmla="*/ 0 h 504"/>
                <a:gd name="T10" fmla="*/ 22 w 2736"/>
                <a:gd name="T11" fmla="*/ 0 h 504"/>
                <a:gd name="T12" fmla="*/ 8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6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4 w 1769"/>
                <a:gd name="T3" fmla="*/ 0 h 791"/>
                <a:gd name="T4" fmla="*/ 10 w 1769"/>
                <a:gd name="T5" fmla="*/ 1 h 791"/>
                <a:gd name="T6" fmla="*/ 14 w 1769"/>
                <a:gd name="T7" fmla="*/ 1 h 791"/>
                <a:gd name="T8" fmla="*/ 15 w 1769"/>
                <a:gd name="T9" fmla="*/ 2 h 791"/>
                <a:gd name="T10" fmla="*/ 15 w 1769"/>
                <a:gd name="T11" fmla="*/ 2 h 791"/>
                <a:gd name="T12" fmla="*/ 14 w 1769"/>
                <a:gd name="T13" fmla="*/ 2 h 791"/>
                <a:gd name="T14" fmla="*/ 12 w 1769"/>
                <a:gd name="T15" fmla="*/ 1 h 791"/>
                <a:gd name="T16" fmla="*/ 10 w 1769"/>
                <a:gd name="T17" fmla="*/ 1 h 791"/>
                <a:gd name="T18" fmla="*/ 5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7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8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9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20 h 504"/>
                <a:gd name="T2" fmla="*/ 31 w 2736"/>
                <a:gd name="T3" fmla="*/ 7 h 504"/>
                <a:gd name="T4" fmla="*/ 63 w 2736"/>
                <a:gd name="T5" fmla="*/ 1 h 504"/>
                <a:gd name="T6" fmla="*/ 97 w 2736"/>
                <a:gd name="T7" fmla="*/ 1 h 504"/>
                <a:gd name="T8" fmla="*/ 96 w 2736"/>
                <a:gd name="T9" fmla="*/ 4 h 504"/>
                <a:gd name="T10" fmla="*/ 62 w 2736"/>
                <a:gd name="T11" fmla="*/ 4 h 504"/>
                <a:gd name="T12" fmla="*/ 23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0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2 h 791"/>
                <a:gd name="T4" fmla="*/ 28 w 1769"/>
                <a:gd name="T5" fmla="*/ 8 h 791"/>
                <a:gd name="T6" fmla="*/ 39 w 1769"/>
                <a:gd name="T7" fmla="*/ 17 h 791"/>
                <a:gd name="T8" fmla="*/ 43 w 1769"/>
                <a:gd name="T9" fmla="*/ 24 h 791"/>
                <a:gd name="T10" fmla="*/ 41 w 1769"/>
                <a:gd name="T11" fmla="*/ 31 h 791"/>
                <a:gd name="T12" fmla="*/ 39 w 1769"/>
                <a:gd name="T13" fmla="*/ 25 h 791"/>
                <a:gd name="T14" fmla="*/ 34 w 1769"/>
                <a:gd name="T15" fmla="*/ 18 h 791"/>
                <a:gd name="T16" fmla="*/ 27 w 1769"/>
                <a:gd name="T17" fmla="*/ 12 h 791"/>
                <a:gd name="T18" fmla="*/ 14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1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6 h 504"/>
                <a:gd name="T2" fmla="*/ 28 w 2736"/>
                <a:gd name="T3" fmla="*/ 5 h 504"/>
                <a:gd name="T4" fmla="*/ 58 w 2736"/>
                <a:gd name="T5" fmla="*/ 1 h 504"/>
                <a:gd name="T6" fmla="*/ 90 w 2736"/>
                <a:gd name="T7" fmla="*/ 1 h 504"/>
                <a:gd name="T8" fmla="*/ 89 w 2736"/>
                <a:gd name="T9" fmla="*/ 3 h 504"/>
                <a:gd name="T10" fmla="*/ 58 w 2736"/>
                <a:gd name="T11" fmla="*/ 3 h 504"/>
                <a:gd name="T12" fmla="*/ 21 w 2736"/>
                <a:gd name="T13" fmla="*/ 10 h 504"/>
                <a:gd name="T14" fmla="*/ 0 w 2736"/>
                <a:gd name="T15" fmla="*/ 1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2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6 w 1769"/>
                <a:gd name="T5" fmla="*/ 6 h 791"/>
                <a:gd name="T6" fmla="*/ 36 w 1769"/>
                <a:gd name="T7" fmla="*/ 14 h 791"/>
                <a:gd name="T8" fmla="*/ 39 w 1769"/>
                <a:gd name="T9" fmla="*/ 20 h 791"/>
                <a:gd name="T10" fmla="*/ 38 w 1769"/>
                <a:gd name="T11" fmla="*/ 25 h 791"/>
                <a:gd name="T12" fmla="*/ 36 w 1769"/>
                <a:gd name="T13" fmla="*/ 20 h 791"/>
                <a:gd name="T14" fmla="*/ 31 w 1769"/>
                <a:gd name="T15" fmla="*/ 15 h 791"/>
                <a:gd name="T16" fmla="*/ 25 w 1769"/>
                <a:gd name="T17" fmla="*/ 10 h 791"/>
                <a:gd name="T18" fmla="*/ 13 w 1769"/>
                <a:gd name="T19" fmla="*/ 5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3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4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5 h 791"/>
                <a:gd name="T10" fmla="*/ 48 w 1769"/>
                <a:gd name="T11" fmla="*/ 32 h 791"/>
                <a:gd name="T12" fmla="*/ 45 w 1769"/>
                <a:gd name="T13" fmla="*/ 26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5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9 h 504"/>
                <a:gd name="T2" fmla="*/ 33 w 2736"/>
                <a:gd name="T3" fmla="*/ 6 h 504"/>
                <a:gd name="T4" fmla="*/ 67 w 2736"/>
                <a:gd name="T5" fmla="*/ 1 h 504"/>
                <a:gd name="T6" fmla="*/ 104 w 2736"/>
                <a:gd name="T7" fmla="*/ 1 h 504"/>
                <a:gd name="T8" fmla="*/ 103 w 2736"/>
                <a:gd name="T9" fmla="*/ 4 h 504"/>
                <a:gd name="T10" fmla="*/ 67 w 2736"/>
                <a:gd name="T11" fmla="*/ 4 h 504"/>
                <a:gd name="T12" fmla="*/ 25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6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2 h 791"/>
                <a:gd name="T4" fmla="*/ 30 w 1769"/>
                <a:gd name="T5" fmla="*/ 7 h 791"/>
                <a:gd name="T6" fmla="*/ 42 w 1769"/>
                <a:gd name="T7" fmla="*/ 16 h 791"/>
                <a:gd name="T8" fmla="*/ 46 w 1769"/>
                <a:gd name="T9" fmla="*/ 22 h 791"/>
                <a:gd name="T10" fmla="*/ 44 w 1769"/>
                <a:gd name="T11" fmla="*/ 29 h 791"/>
                <a:gd name="T12" fmla="*/ 42 w 1769"/>
                <a:gd name="T13" fmla="*/ 23 h 791"/>
                <a:gd name="T14" fmla="*/ 36 w 1769"/>
                <a:gd name="T15" fmla="*/ 17 h 791"/>
                <a:gd name="T16" fmla="*/ 29 w 1769"/>
                <a:gd name="T17" fmla="*/ 11 h 791"/>
                <a:gd name="T18" fmla="*/ 15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7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12 h 504"/>
                <a:gd name="T2" fmla="*/ 31 w 2736"/>
                <a:gd name="T3" fmla="*/ 4 h 504"/>
                <a:gd name="T4" fmla="*/ 63 w 2736"/>
                <a:gd name="T5" fmla="*/ 1 h 504"/>
                <a:gd name="T6" fmla="*/ 98 w 2736"/>
                <a:gd name="T7" fmla="*/ 1 h 504"/>
                <a:gd name="T8" fmla="*/ 97 w 2736"/>
                <a:gd name="T9" fmla="*/ 3 h 504"/>
                <a:gd name="T10" fmla="*/ 63 w 2736"/>
                <a:gd name="T11" fmla="*/ 3 h 504"/>
                <a:gd name="T12" fmla="*/ 23 w 2736"/>
                <a:gd name="T13" fmla="*/ 7 h 504"/>
                <a:gd name="T14" fmla="*/ 0 w 2736"/>
                <a:gd name="T15" fmla="*/ 1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8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1 h 791"/>
                <a:gd name="T4" fmla="*/ 29 w 1769"/>
                <a:gd name="T5" fmla="*/ 5 h 791"/>
                <a:gd name="T6" fmla="*/ 40 w 1769"/>
                <a:gd name="T7" fmla="*/ 11 h 791"/>
                <a:gd name="T8" fmla="*/ 43 w 1769"/>
                <a:gd name="T9" fmla="*/ 15 h 791"/>
                <a:gd name="T10" fmla="*/ 42 w 1769"/>
                <a:gd name="T11" fmla="*/ 20 h 791"/>
                <a:gd name="T12" fmla="*/ 39 w 1769"/>
                <a:gd name="T13" fmla="*/ 16 h 791"/>
                <a:gd name="T14" fmla="*/ 34 w 1769"/>
                <a:gd name="T15" fmla="*/ 11 h 791"/>
                <a:gd name="T16" fmla="*/ 27 w 1769"/>
                <a:gd name="T17" fmla="*/ 7 h 791"/>
                <a:gd name="T18" fmla="*/ 14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9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13 h 504"/>
                <a:gd name="T2" fmla="*/ 26 w 2736"/>
                <a:gd name="T3" fmla="*/ 4 h 504"/>
                <a:gd name="T4" fmla="*/ 53 w 2736"/>
                <a:gd name="T5" fmla="*/ 1 h 504"/>
                <a:gd name="T6" fmla="*/ 82 w 2736"/>
                <a:gd name="T7" fmla="*/ 1 h 504"/>
                <a:gd name="T8" fmla="*/ 82 w 2736"/>
                <a:gd name="T9" fmla="*/ 3 h 504"/>
                <a:gd name="T10" fmla="*/ 53 w 2736"/>
                <a:gd name="T11" fmla="*/ 3 h 504"/>
                <a:gd name="T12" fmla="*/ 20 w 2736"/>
                <a:gd name="T13" fmla="*/ 7 h 504"/>
                <a:gd name="T14" fmla="*/ 0 w 2736"/>
                <a:gd name="T15" fmla="*/ 1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0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4 w 1769"/>
                <a:gd name="T5" fmla="*/ 5 h 791"/>
                <a:gd name="T6" fmla="*/ 33 w 1769"/>
                <a:gd name="T7" fmla="*/ 11 h 791"/>
                <a:gd name="T8" fmla="*/ 36 w 1769"/>
                <a:gd name="T9" fmla="*/ 15 h 791"/>
                <a:gd name="T10" fmla="*/ 35 w 1769"/>
                <a:gd name="T11" fmla="*/ 20 h 791"/>
                <a:gd name="T12" fmla="*/ 33 w 1769"/>
                <a:gd name="T13" fmla="*/ 16 h 791"/>
                <a:gd name="T14" fmla="*/ 29 w 1769"/>
                <a:gd name="T15" fmla="*/ 11 h 791"/>
                <a:gd name="T16" fmla="*/ 23 w 1769"/>
                <a:gd name="T17" fmla="*/ 7 h 791"/>
                <a:gd name="T18" fmla="*/ 12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1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7 h 504"/>
                <a:gd name="T2" fmla="*/ 25 w 2736"/>
                <a:gd name="T3" fmla="*/ 2 h 504"/>
                <a:gd name="T4" fmla="*/ 51 w 2736"/>
                <a:gd name="T5" fmla="*/ 0 h 504"/>
                <a:gd name="T6" fmla="*/ 79 w 2736"/>
                <a:gd name="T7" fmla="*/ 0 h 504"/>
                <a:gd name="T8" fmla="*/ 78 w 2736"/>
                <a:gd name="T9" fmla="*/ 1 h 504"/>
                <a:gd name="T10" fmla="*/ 51 w 2736"/>
                <a:gd name="T11" fmla="*/ 1 h 504"/>
                <a:gd name="T12" fmla="*/ 19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2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3 w 1769"/>
                <a:gd name="T5" fmla="*/ 3 h 791"/>
                <a:gd name="T6" fmla="*/ 32 w 1769"/>
                <a:gd name="T7" fmla="*/ 6 h 791"/>
                <a:gd name="T8" fmla="*/ 35 w 1769"/>
                <a:gd name="T9" fmla="*/ 9 h 791"/>
                <a:gd name="T10" fmla="*/ 34 w 1769"/>
                <a:gd name="T11" fmla="*/ 11 h 791"/>
                <a:gd name="T12" fmla="*/ 32 w 1769"/>
                <a:gd name="T13" fmla="*/ 9 h 791"/>
                <a:gd name="T14" fmla="*/ 28 w 1769"/>
                <a:gd name="T15" fmla="*/ 7 h 791"/>
                <a:gd name="T16" fmla="*/ 22 w 1769"/>
                <a:gd name="T17" fmla="*/ 4 h 791"/>
                <a:gd name="T18" fmla="*/ 12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3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6 w 776"/>
                <a:gd name="T11" fmla="*/ 14 h 2368"/>
                <a:gd name="T12" fmla="*/ 12 w 776"/>
                <a:gd name="T13" fmla="*/ 18 h 2368"/>
                <a:gd name="T14" fmla="*/ 20 w 776"/>
                <a:gd name="T15" fmla="*/ 20 h 2368"/>
                <a:gd name="T16" fmla="*/ 16 w 776"/>
                <a:gd name="T17" fmla="*/ 24 h 2368"/>
                <a:gd name="T18" fmla="*/ 22 w 776"/>
                <a:gd name="T19" fmla="*/ 26 h 2368"/>
                <a:gd name="T20" fmla="*/ 20 w 776"/>
                <a:gd name="T21" fmla="*/ 30 h 2368"/>
                <a:gd name="T22" fmla="*/ 24 w 776"/>
                <a:gd name="T23" fmla="*/ 34 h 2368"/>
                <a:gd name="T24" fmla="*/ 24 w 776"/>
                <a:gd name="T25" fmla="*/ 38 h 2368"/>
                <a:gd name="T26" fmla="*/ 28 w 776"/>
                <a:gd name="T27" fmla="*/ 44 h 2368"/>
                <a:gd name="T28" fmla="*/ 25 w 776"/>
                <a:gd name="T29" fmla="*/ 49 h 2368"/>
                <a:gd name="T30" fmla="*/ 30 w 776"/>
                <a:gd name="T31" fmla="*/ 53 h 2368"/>
                <a:gd name="T32" fmla="*/ 28 w 776"/>
                <a:gd name="T33" fmla="*/ 59 h 2368"/>
                <a:gd name="T34" fmla="*/ 30 w 776"/>
                <a:gd name="T35" fmla="*/ 65 h 2368"/>
                <a:gd name="T36" fmla="*/ 28 w 776"/>
                <a:gd name="T37" fmla="*/ 69 h 2368"/>
                <a:gd name="T38" fmla="*/ 31 w 776"/>
                <a:gd name="T39" fmla="*/ 75 h 2368"/>
                <a:gd name="T40" fmla="*/ 30 w 776"/>
                <a:gd name="T41" fmla="*/ 81 h 2368"/>
                <a:gd name="T42" fmla="*/ 31 w 776"/>
                <a:gd name="T43" fmla="*/ 89 h 2368"/>
                <a:gd name="T44" fmla="*/ 30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4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6 w 21600"/>
                <a:gd name="T1" fmla="*/ 0 h 21602"/>
                <a:gd name="T2" fmla="*/ 22 w 21600"/>
                <a:gd name="T3" fmla="*/ 26 h 21602"/>
                <a:gd name="T4" fmla="*/ 0 w 21600"/>
                <a:gd name="T5" fmla="*/ 25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5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19 w 36729"/>
                <a:gd name="T1" fmla="*/ 10 h 21600"/>
                <a:gd name="T2" fmla="*/ 0 w 36729"/>
                <a:gd name="T3" fmla="*/ 11 h 21600"/>
                <a:gd name="T4" fmla="*/ 9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6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2 h 22305"/>
                <a:gd name="T2" fmla="*/ 6 w 28940"/>
                <a:gd name="T3" fmla="*/ 27 h 22305"/>
                <a:gd name="T4" fmla="*/ 1 w 2894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7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2 h 22305"/>
                <a:gd name="T2" fmla="*/ 14 w 30473"/>
                <a:gd name="T3" fmla="*/ 26 h 22305"/>
                <a:gd name="T4" fmla="*/ 4 w 30473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8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5 h 22305"/>
                <a:gd name="T2" fmla="*/ 17 w 34455"/>
                <a:gd name="T3" fmla="*/ 27 h 22305"/>
                <a:gd name="T4" fmla="*/ 6 w 34455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9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5 h 22305"/>
                <a:gd name="T2" fmla="*/ 0 w 34812"/>
                <a:gd name="T3" fmla="*/ 27 h 22305"/>
                <a:gd name="T4" fmla="*/ 0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0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5 h 22305"/>
                <a:gd name="T2" fmla="*/ 3 w 34812"/>
                <a:gd name="T3" fmla="*/ 27 h 22305"/>
                <a:gd name="T4" fmla="*/ 1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1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5 h 22305"/>
                <a:gd name="T2" fmla="*/ 6 w 34812"/>
                <a:gd name="T3" fmla="*/ 27 h 22305"/>
                <a:gd name="T4" fmla="*/ 2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2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5 w 776"/>
                <a:gd name="T11" fmla="*/ 14 h 2368"/>
                <a:gd name="T12" fmla="*/ 12 w 776"/>
                <a:gd name="T13" fmla="*/ 18 h 2368"/>
                <a:gd name="T14" fmla="*/ 19 w 776"/>
                <a:gd name="T15" fmla="*/ 20 h 2368"/>
                <a:gd name="T16" fmla="*/ 15 w 776"/>
                <a:gd name="T17" fmla="*/ 24 h 2368"/>
                <a:gd name="T18" fmla="*/ 21 w 776"/>
                <a:gd name="T19" fmla="*/ 26 h 2368"/>
                <a:gd name="T20" fmla="*/ 19 w 776"/>
                <a:gd name="T21" fmla="*/ 30 h 2368"/>
                <a:gd name="T22" fmla="*/ 23 w 776"/>
                <a:gd name="T23" fmla="*/ 34 h 2368"/>
                <a:gd name="T24" fmla="*/ 23 w 776"/>
                <a:gd name="T25" fmla="*/ 38 h 2368"/>
                <a:gd name="T26" fmla="*/ 27 w 776"/>
                <a:gd name="T27" fmla="*/ 44 h 2368"/>
                <a:gd name="T28" fmla="*/ 25 w 776"/>
                <a:gd name="T29" fmla="*/ 49 h 2368"/>
                <a:gd name="T30" fmla="*/ 29 w 776"/>
                <a:gd name="T31" fmla="*/ 53 h 2368"/>
                <a:gd name="T32" fmla="*/ 27 w 776"/>
                <a:gd name="T33" fmla="*/ 59 h 2368"/>
                <a:gd name="T34" fmla="*/ 29 w 776"/>
                <a:gd name="T35" fmla="*/ 65 h 2368"/>
                <a:gd name="T36" fmla="*/ 27 w 776"/>
                <a:gd name="T37" fmla="*/ 69 h 2368"/>
                <a:gd name="T38" fmla="*/ 31 w 776"/>
                <a:gd name="T39" fmla="*/ 75 h 2368"/>
                <a:gd name="T40" fmla="*/ 29 w 776"/>
                <a:gd name="T41" fmla="*/ 81 h 2368"/>
                <a:gd name="T42" fmla="*/ 31 w 776"/>
                <a:gd name="T43" fmla="*/ 89 h 2368"/>
                <a:gd name="T44" fmla="*/ 29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3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6 h 2368"/>
                <a:gd name="T16" fmla="*/ 13 w 776"/>
                <a:gd name="T17" fmla="*/ 8 h 2368"/>
                <a:gd name="T18" fmla="*/ 18 w 776"/>
                <a:gd name="T19" fmla="*/ 8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8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4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7 h 22305"/>
                <a:gd name="T2" fmla="*/ 18 w 36830"/>
                <a:gd name="T3" fmla="*/ 27 h 22305"/>
                <a:gd name="T4" fmla="*/ 8 w 3683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5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12 h 21600"/>
                <a:gd name="T2" fmla="*/ 11 w 31881"/>
                <a:gd name="T3" fmla="*/ 6 h 21600"/>
                <a:gd name="T4" fmla="*/ 6 w 31881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6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5 h 21600"/>
                <a:gd name="T2" fmla="*/ 2 w 31146"/>
                <a:gd name="T3" fmla="*/ 11 h 21600"/>
                <a:gd name="T4" fmla="*/ 1 w 31146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7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3 h 2368"/>
                <a:gd name="T2" fmla="*/ 49 w 776"/>
                <a:gd name="T3" fmla="*/ 1 h 2368"/>
                <a:gd name="T4" fmla="*/ 19 w 776"/>
                <a:gd name="T5" fmla="*/ 7 h 2368"/>
                <a:gd name="T6" fmla="*/ 69 w 776"/>
                <a:gd name="T7" fmla="*/ 7 h 2368"/>
                <a:gd name="T8" fmla="*/ 39 w 776"/>
                <a:gd name="T9" fmla="*/ 13 h 2368"/>
                <a:gd name="T10" fmla="*/ 79 w 776"/>
                <a:gd name="T11" fmla="*/ 15 h 2368"/>
                <a:gd name="T12" fmla="*/ 59 w 776"/>
                <a:gd name="T13" fmla="*/ 19 h 2368"/>
                <a:gd name="T14" fmla="*/ 98 w 776"/>
                <a:gd name="T15" fmla="*/ 21 h 2368"/>
                <a:gd name="T16" fmla="*/ 79 w 776"/>
                <a:gd name="T17" fmla="*/ 26 h 2368"/>
                <a:gd name="T18" fmla="*/ 108 w 776"/>
                <a:gd name="T19" fmla="*/ 28 h 2368"/>
                <a:gd name="T20" fmla="*/ 98 w 776"/>
                <a:gd name="T21" fmla="*/ 32 h 2368"/>
                <a:gd name="T22" fmla="*/ 118 w 776"/>
                <a:gd name="T23" fmla="*/ 36 h 2368"/>
                <a:gd name="T24" fmla="*/ 118 w 776"/>
                <a:gd name="T25" fmla="*/ 40 h 2368"/>
                <a:gd name="T26" fmla="*/ 138 w 776"/>
                <a:gd name="T27" fmla="*/ 46 h 2368"/>
                <a:gd name="T28" fmla="*/ 128 w 776"/>
                <a:gd name="T29" fmla="*/ 53 h 2368"/>
                <a:gd name="T30" fmla="*/ 147 w 776"/>
                <a:gd name="T31" fmla="*/ 57 h 2368"/>
                <a:gd name="T32" fmla="*/ 138 w 776"/>
                <a:gd name="T33" fmla="*/ 63 h 2368"/>
                <a:gd name="T34" fmla="*/ 147 w 776"/>
                <a:gd name="T35" fmla="*/ 69 h 2368"/>
                <a:gd name="T36" fmla="*/ 138 w 776"/>
                <a:gd name="T37" fmla="*/ 73 h 2368"/>
                <a:gd name="T38" fmla="*/ 157 w 776"/>
                <a:gd name="T39" fmla="*/ 80 h 2368"/>
                <a:gd name="T40" fmla="*/ 147 w 776"/>
                <a:gd name="T41" fmla="*/ 86 h 2368"/>
                <a:gd name="T42" fmla="*/ 157 w 776"/>
                <a:gd name="T43" fmla="*/ 94 h 2368"/>
                <a:gd name="T44" fmla="*/ 147 w 776"/>
                <a:gd name="T45" fmla="*/ 96 h 2368"/>
                <a:gd name="T46" fmla="*/ 157 w 776"/>
                <a:gd name="T47" fmla="*/ 10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8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3 h 2368"/>
                <a:gd name="T2" fmla="*/ 20 w 776"/>
                <a:gd name="T3" fmla="*/ 1 h 2368"/>
                <a:gd name="T4" fmla="*/ 8 w 776"/>
                <a:gd name="T5" fmla="*/ 7 h 2368"/>
                <a:gd name="T6" fmla="*/ 28 w 776"/>
                <a:gd name="T7" fmla="*/ 7 h 2368"/>
                <a:gd name="T8" fmla="*/ 16 w 776"/>
                <a:gd name="T9" fmla="*/ 13 h 2368"/>
                <a:gd name="T10" fmla="*/ 32 w 776"/>
                <a:gd name="T11" fmla="*/ 15 h 2368"/>
                <a:gd name="T12" fmla="*/ 24 w 776"/>
                <a:gd name="T13" fmla="*/ 19 h 2368"/>
                <a:gd name="T14" fmla="*/ 40 w 776"/>
                <a:gd name="T15" fmla="*/ 21 h 2368"/>
                <a:gd name="T16" fmla="*/ 32 w 776"/>
                <a:gd name="T17" fmla="*/ 26 h 2368"/>
                <a:gd name="T18" fmla="*/ 44 w 776"/>
                <a:gd name="T19" fmla="*/ 28 h 2368"/>
                <a:gd name="T20" fmla="*/ 40 w 776"/>
                <a:gd name="T21" fmla="*/ 32 h 2368"/>
                <a:gd name="T22" fmla="*/ 48 w 776"/>
                <a:gd name="T23" fmla="*/ 36 h 2368"/>
                <a:gd name="T24" fmla="*/ 48 w 776"/>
                <a:gd name="T25" fmla="*/ 40 h 2368"/>
                <a:gd name="T26" fmla="*/ 57 w 776"/>
                <a:gd name="T27" fmla="*/ 46 h 2368"/>
                <a:gd name="T28" fmla="*/ 52 w 776"/>
                <a:gd name="T29" fmla="*/ 53 h 2368"/>
                <a:gd name="T30" fmla="*/ 61 w 776"/>
                <a:gd name="T31" fmla="*/ 57 h 2368"/>
                <a:gd name="T32" fmla="*/ 57 w 776"/>
                <a:gd name="T33" fmla="*/ 63 h 2368"/>
                <a:gd name="T34" fmla="*/ 61 w 776"/>
                <a:gd name="T35" fmla="*/ 69 h 2368"/>
                <a:gd name="T36" fmla="*/ 57 w 776"/>
                <a:gd name="T37" fmla="*/ 73 h 2368"/>
                <a:gd name="T38" fmla="*/ 65 w 776"/>
                <a:gd name="T39" fmla="*/ 79 h 2368"/>
                <a:gd name="T40" fmla="*/ 61 w 776"/>
                <a:gd name="T41" fmla="*/ 86 h 2368"/>
                <a:gd name="T42" fmla="*/ 65 w 776"/>
                <a:gd name="T43" fmla="*/ 94 h 2368"/>
                <a:gd name="T44" fmla="*/ 61 w 776"/>
                <a:gd name="T45" fmla="*/ 96 h 2368"/>
                <a:gd name="T46" fmla="*/ 65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9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3 h 2368"/>
                <a:gd name="T2" fmla="*/ 7 w 776"/>
                <a:gd name="T3" fmla="*/ 1 h 2368"/>
                <a:gd name="T4" fmla="*/ 3 w 776"/>
                <a:gd name="T5" fmla="*/ 7 h 2368"/>
                <a:gd name="T6" fmla="*/ 10 w 776"/>
                <a:gd name="T7" fmla="*/ 7 h 2368"/>
                <a:gd name="T8" fmla="*/ 6 w 776"/>
                <a:gd name="T9" fmla="*/ 13 h 2368"/>
                <a:gd name="T10" fmla="*/ 12 w 776"/>
                <a:gd name="T11" fmla="*/ 15 h 2368"/>
                <a:gd name="T12" fmla="*/ 9 w 776"/>
                <a:gd name="T13" fmla="*/ 19 h 2368"/>
                <a:gd name="T14" fmla="*/ 15 w 776"/>
                <a:gd name="T15" fmla="*/ 21 h 2368"/>
                <a:gd name="T16" fmla="*/ 12 w 776"/>
                <a:gd name="T17" fmla="*/ 26 h 2368"/>
                <a:gd name="T18" fmla="*/ 16 w 776"/>
                <a:gd name="T19" fmla="*/ 28 h 2368"/>
                <a:gd name="T20" fmla="*/ 15 w 776"/>
                <a:gd name="T21" fmla="*/ 32 h 2368"/>
                <a:gd name="T22" fmla="*/ 17 w 776"/>
                <a:gd name="T23" fmla="*/ 36 h 2368"/>
                <a:gd name="T24" fmla="*/ 17 w 776"/>
                <a:gd name="T25" fmla="*/ 40 h 2368"/>
                <a:gd name="T26" fmla="*/ 20 w 776"/>
                <a:gd name="T27" fmla="*/ 46 h 2368"/>
                <a:gd name="T28" fmla="*/ 19 w 776"/>
                <a:gd name="T29" fmla="*/ 53 h 2368"/>
                <a:gd name="T30" fmla="*/ 22 w 776"/>
                <a:gd name="T31" fmla="*/ 57 h 2368"/>
                <a:gd name="T32" fmla="*/ 20 w 776"/>
                <a:gd name="T33" fmla="*/ 63 h 2368"/>
                <a:gd name="T34" fmla="*/ 22 w 776"/>
                <a:gd name="T35" fmla="*/ 69 h 2368"/>
                <a:gd name="T36" fmla="*/ 20 w 776"/>
                <a:gd name="T37" fmla="*/ 73 h 2368"/>
                <a:gd name="T38" fmla="*/ 23 w 776"/>
                <a:gd name="T39" fmla="*/ 79 h 2368"/>
                <a:gd name="T40" fmla="*/ 22 w 776"/>
                <a:gd name="T41" fmla="*/ 86 h 2368"/>
                <a:gd name="T42" fmla="*/ 23 w 776"/>
                <a:gd name="T43" fmla="*/ 94 h 2368"/>
                <a:gd name="T44" fmla="*/ 22 w 776"/>
                <a:gd name="T45" fmla="*/ 96 h 2368"/>
                <a:gd name="T46" fmla="*/ 23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0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3 h 2368"/>
                <a:gd name="T2" fmla="*/ 42 w 776"/>
                <a:gd name="T3" fmla="*/ 1 h 2368"/>
                <a:gd name="T4" fmla="*/ 17 w 776"/>
                <a:gd name="T5" fmla="*/ 8 h 2368"/>
                <a:gd name="T6" fmla="*/ 59 w 776"/>
                <a:gd name="T7" fmla="*/ 8 h 2368"/>
                <a:gd name="T8" fmla="*/ 34 w 776"/>
                <a:gd name="T9" fmla="*/ 15 h 2368"/>
                <a:gd name="T10" fmla="*/ 68 w 776"/>
                <a:gd name="T11" fmla="*/ 17 h 2368"/>
                <a:gd name="T12" fmla="*/ 51 w 776"/>
                <a:gd name="T13" fmla="*/ 21 h 2368"/>
                <a:gd name="T14" fmla="*/ 85 w 776"/>
                <a:gd name="T15" fmla="*/ 24 h 2368"/>
                <a:gd name="T16" fmla="*/ 68 w 776"/>
                <a:gd name="T17" fmla="*/ 28 h 2368"/>
                <a:gd name="T18" fmla="*/ 93 w 776"/>
                <a:gd name="T19" fmla="*/ 31 h 2368"/>
                <a:gd name="T20" fmla="*/ 85 w 776"/>
                <a:gd name="T21" fmla="*/ 35 h 2368"/>
                <a:gd name="T22" fmla="*/ 102 w 776"/>
                <a:gd name="T23" fmla="*/ 40 h 2368"/>
                <a:gd name="T24" fmla="*/ 102 w 776"/>
                <a:gd name="T25" fmla="*/ 44 h 2368"/>
                <a:gd name="T26" fmla="*/ 118 w 776"/>
                <a:gd name="T27" fmla="*/ 51 h 2368"/>
                <a:gd name="T28" fmla="*/ 110 w 776"/>
                <a:gd name="T29" fmla="*/ 58 h 2368"/>
                <a:gd name="T30" fmla="*/ 127 w 776"/>
                <a:gd name="T31" fmla="*/ 63 h 2368"/>
                <a:gd name="T32" fmla="*/ 118 w 776"/>
                <a:gd name="T33" fmla="*/ 70 h 2368"/>
                <a:gd name="T34" fmla="*/ 127 w 776"/>
                <a:gd name="T35" fmla="*/ 77 h 2368"/>
                <a:gd name="T36" fmla="*/ 118 w 776"/>
                <a:gd name="T37" fmla="*/ 81 h 2368"/>
                <a:gd name="T38" fmla="*/ 136 w 776"/>
                <a:gd name="T39" fmla="*/ 88 h 2368"/>
                <a:gd name="T40" fmla="*/ 127 w 776"/>
                <a:gd name="T41" fmla="*/ 95 h 2368"/>
                <a:gd name="T42" fmla="*/ 136 w 776"/>
                <a:gd name="T43" fmla="*/ 104 h 2368"/>
                <a:gd name="T44" fmla="*/ 127 w 776"/>
                <a:gd name="T45" fmla="*/ 107 h 2368"/>
                <a:gd name="T46" fmla="*/ 136 w 776"/>
                <a:gd name="T47" fmla="*/ 11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1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1 h 2368"/>
                <a:gd name="T2" fmla="*/ 96 w 776"/>
                <a:gd name="T3" fmla="*/ 0 h 2368"/>
                <a:gd name="T4" fmla="*/ 39 w 776"/>
                <a:gd name="T5" fmla="*/ 3 h 2368"/>
                <a:gd name="T6" fmla="*/ 134 w 776"/>
                <a:gd name="T7" fmla="*/ 3 h 2368"/>
                <a:gd name="T8" fmla="*/ 76 w 776"/>
                <a:gd name="T9" fmla="*/ 6 h 2368"/>
                <a:gd name="T10" fmla="*/ 153 w 776"/>
                <a:gd name="T11" fmla="*/ 7 h 2368"/>
                <a:gd name="T12" fmla="*/ 115 w 776"/>
                <a:gd name="T13" fmla="*/ 9 h 2368"/>
                <a:gd name="T14" fmla="*/ 191 w 776"/>
                <a:gd name="T15" fmla="*/ 10 h 2368"/>
                <a:gd name="T16" fmla="*/ 153 w 776"/>
                <a:gd name="T17" fmla="*/ 13 h 2368"/>
                <a:gd name="T18" fmla="*/ 210 w 776"/>
                <a:gd name="T19" fmla="*/ 14 h 2368"/>
                <a:gd name="T20" fmla="*/ 191 w 776"/>
                <a:gd name="T21" fmla="*/ 16 h 2368"/>
                <a:gd name="T22" fmla="*/ 230 w 776"/>
                <a:gd name="T23" fmla="*/ 18 h 2368"/>
                <a:gd name="T24" fmla="*/ 230 w 776"/>
                <a:gd name="T25" fmla="*/ 20 h 2368"/>
                <a:gd name="T26" fmla="*/ 268 w 776"/>
                <a:gd name="T27" fmla="*/ 23 h 2368"/>
                <a:gd name="T28" fmla="*/ 249 w 776"/>
                <a:gd name="T29" fmla="*/ 26 h 2368"/>
                <a:gd name="T30" fmla="*/ 287 w 776"/>
                <a:gd name="T31" fmla="*/ 28 h 2368"/>
                <a:gd name="T32" fmla="*/ 268 w 776"/>
                <a:gd name="T33" fmla="*/ 31 h 2368"/>
                <a:gd name="T34" fmla="*/ 287 w 776"/>
                <a:gd name="T35" fmla="*/ 34 h 2368"/>
                <a:gd name="T36" fmla="*/ 268 w 776"/>
                <a:gd name="T37" fmla="*/ 36 h 2368"/>
                <a:gd name="T38" fmla="*/ 306 w 776"/>
                <a:gd name="T39" fmla="*/ 39 h 2368"/>
                <a:gd name="T40" fmla="*/ 287 w 776"/>
                <a:gd name="T41" fmla="*/ 42 h 2368"/>
                <a:gd name="T42" fmla="*/ 306 w 776"/>
                <a:gd name="T43" fmla="*/ 46 h 2368"/>
                <a:gd name="T44" fmla="*/ 287 w 776"/>
                <a:gd name="T45" fmla="*/ 47 h 2368"/>
                <a:gd name="T46" fmla="*/ 306 w 776"/>
                <a:gd name="T47" fmla="*/ 5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2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3 h 2368"/>
                <a:gd name="T2" fmla="*/ 18 w 776"/>
                <a:gd name="T3" fmla="*/ 1 h 2368"/>
                <a:gd name="T4" fmla="*/ 7 w 776"/>
                <a:gd name="T5" fmla="*/ 6 h 2368"/>
                <a:gd name="T6" fmla="*/ 26 w 776"/>
                <a:gd name="T7" fmla="*/ 6 h 2368"/>
                <a:gd name="T8" fmla="*/ 15 w 776"/>
                <a:gd name="T9" fmla="*/ 12 h 2368"/>
                <a:gd name="T10" fmla="*/ 29 w 776"/>
                <a:gd name="T11" fmla="*/ 13 h 2368"/>
                <a:gd name="T12" fmla="*/ 22 w 776"/>
                <a:gd name="T13" fmla="*/ 17 h 2368"/>
                <a:gd name="T14" fmla="*/ 36 w 776"/>
                <a:gd name="T15" fmla="*/ 19 h 2368"/>
                <a:gd name="T16" fmla="*/ 29 w 776"/>
                <a:gd name="T17" fmla="*/ 23 h 2368"/>
                <a:gd name="T18" fmla="*/ 40 w 776"/>
                <a:gd name="T19" fmla="*/ 24 h 2368"/>
                <a:gd name="T20" fmla="*/ 36 w 776"/>
                <a:gd name="T21" fmla="*/ 28 h 2368"/>
                <a:gd name="T22" fmla="*/ 44 w 776"/>
                <a:gd name="T23" fmla="*/ 32 h 2368"/>
                <a:gd name="T24" fmla="*/ 44 w 776"/>
                <a:gd name="T25" fmla="*/ 35 h 2368"/>
                <a:gd name="T26" fmla="*/ 51 w 776"/>
                <a:gd name="T27" fmla="*/ 41 h 2368"/>
                <a:gd name="T28" fmla="*/ 47 w 776"/>
                <a:gd name="T29" fmla="*/ 47 h 2368"/>
                <a:gd name="T30" fmla="*/ 55 w 776"/>
                <a:gd name="T31" fmla="*/ 50 h 2368"/>
                <a:gd name="T32" fmla="*/ 51 w 776"/>
                <a:gd name="T33" fmla="*/ 56 h 2368"/>
                <a:gd name="T34" fmla="*/ 55 w 776"/>
                <a:gd name="T35" fmla="*/ 61 h 2368"/>
                <a:gd name="T36" fmla="*/ 51 w 776"/>
                <a:gd name="T37" fmla="*/ 65 h 2368"/>
                <a:gd name="T38" fmla="*/ 58 w 776"/>
                <a:gd name="T39" fmla="*/ 70 h 2368"/>
                <a:gd name="T40" fmla="*/ 55 w 776"/>
                <a:gd name="T41" fmla="*/ 76 h 2368"/>
                <a:gd name="T42" fmla="*/ 58 w 776"/>
                <a:gd name="T43" fmla="*/ 83 h 2368"/>
                <a:gd name="T44" fmla="*/ 55 w 776"/>
                <a:gd name="T45" fmla="*/ 85 h 2368"/>
                <a:gd name="T46" fmla="*/ 58 w 776"/>
                <a:gd name="T47" fmla="*/ 9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3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2 w 776"/>
                <a:gd name="T7" fmla="*/ 2 h 2368"/>
                <a:gd name="T8" fmla="*/ 7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7 w 776"/>
                <a:gd name="T15" fmla="*/ 7 h 2368"/>
                <a:gd name="T16" fmla="*/ 13 w 776"/>
                <a:gd name="T17" fmla="*/ 8 h 2368"/>
                <a:gd name="T18" fmla="*/ 18 w 776"/>
                <a:gd name="T19" fmla="*/ 8 h 2368"/>
                <a:gd name="T20" fmla="*/ 17 w 776"/>
                <a:gd name="T21" fmla="*/ 10 h 2368"/>
                <a:gd name="T22" fmla="*/ 20 w 776"/>
                <a:gd name="T23" fmla="*/ 11 h 2368"/>
                <a:gd name="T24" fmla="*/ 20 w 776"/>
                <a:gd name="T25" fmla="*/ 12 h 2368"/>
                <a:gd name="T26" fmla="*/ 23 w 776"/>
                <a:gd name="T27" fmla="*/ 14 h 2368"/>
                <a:gd name="T28" fmla="*/ 22 w 776"/>
                <a:gd name="T29" fmla="*/ 16 h 2368"/>
                <a:gd name="T30" fmla="*/ 25 w 776"/>
                <a:gd name="T31" fmla="*/ 17 h 2368"/>
                <a:gd name="T32" fmla="*/ 23 w 776"/>
                <a:gd name="T33" fmla="*/ 19 h 2368"/>
                <a:gd name="T34" fmla="*/ 25 w 776"/>
                <a:gd name="T35" fmla="*/ 21 h 2368"/>
                <a:gd name="T36" fmla="*/ 23 w 776"/>
                <a:gd name="T37" fmla="*/ 22 h 2368"/>
                <a:gd name="T38" fmla="*/ 27 w 776"/>
                <a:gd name="T39" fmla="*/ 24 h 2368"/>
                <a:gd name="T40" fmla="*/ 25 w 776"/>
                <a:gd name="T41" fmla="*/ 26 h 2368"/>
                <a:gd name="T42" fmla="*/ 27 w 776"/>
                <a:gd name="T43" fmla="*/ 28 h 2368"/>
                <a:gd name="T44" fmla="*/ 25 w 776"/>
                <a:gd name="T45" fmla="*/ 29 h 2368"/>
                <a:gd name="T46" fmla="*/ 27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4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7 h 2368"/>
                <a:gd name="T16" fmla="*/ 13 w 776"/>
                <a:gd name="T17" fmla="*/ 8 h 2368"/>
                <a:gd name="T18" fmla="*/ 18 w 776"/>
                <a:gd name="T19" fmla="*/ 9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9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5" name="Group 185"/>
          <p:cNvGrpSpPr>
            <a:grpSpLocks/>
          </p:cNvGrpSpPr>
          <p:nvPr/>
        </p:nvGrpSpPr>
        <p:grpSpPr bwMode="auto">
          <a:xfrm>
            <a:off x="3429000" y="5867400"/>
            <a:ext cx="1828800" cy="990600"/>
            <a:chOff x="2928" y="384"/>
            <a:chExt cx="1789" cy="1403"/>
          </a:xfrm>
        </p:grpSpPr>
        <p:sp>
          <p:nvSpPr>
            <p:cNvPr id="30735" name="Oval 186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736" name="Oval 187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Times New Roman" pitchFamily="18" charset="0"/>
              </a:endParaRPr>
            </a:p>
          </p:txBody>
        </p:sp>
        <p:sp>
          <p:nvSpPr>
            <p:cNvPr id="30737" name="Freeform 188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3 w 2736"/>
                <a:gd name="T5" fmla="*/ 1 h 504"/>
                <a:gd name="T6" fmla="*/ 113 w 2736"/>
                <a:gd name="T7" fmla="*/ 1 h 504"/>
                <a:gd name="T8" fmla="*/ 112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Freeform 189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Freeform 190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Freeform 191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Freeform 192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Freeform 193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30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Freeform 194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Freeform 195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196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197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Freeform 198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199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200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Freeform 201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202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203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Freeform 204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25 h 504"/>
                <a:gd name="T2" fmla="*/ 40 w 2736"/>
                <a:gd name="T3" fmla="*/ 8 h 504"/>
                <a:gd name="T4" fmla="*/ 81 w 2736"/>
                <a:gd name="T5" fmla="*/ 1 h 504"/>
                <a:gd name="T6" fmla="*/ 126 w 2736"/>
                <a:gd name="T7" fmla="*/ 1 h 504"/>
                <a:gd name="T8" fmla="*/ 125 w 2736"/>
                <a:gd name="T9" fmla="*/ 5 h 504"/>
                <a:gd name="T10" fmla="*/ 81 w 2736"/>
                <a:gd name="T11" fmla="*/ 5 h 504"/>
                <a:gd name="T12" fmla="*/ 30 w 2736"/>
                <a:gd name="T13" fmla="*/ 14 h 504"/>
                <a:gd name="T14" fmla="*/ 0 w 2736"/>
                <a:gd name="T15" fmla="*/ 2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Freeform 205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15 w 1769"/>
                <a:gd name="T3" fmla="*/ 3 h 791"/>
                <a:gd name="T4" fmla="*/ 37 w 1769"/>
                <a:gd name="T5" fmla="*/ 10 h 791"/>
                <a:gd name="T6" fmla="*/ 51 w 1769"/>
                <a:gd name="T7" fmla="*/ 21 h 791"/>
                <a:gd name="T8" fmla="*/ 56 w 1769"/>
                <a:gd name="T9" fmla="*/ 30 h 791"/>
                <a:gd name="T10" fmla="*/ 54 w 1769"/>
                <a:gd name="T11" fmla="*/ 39 h 791"/>
                <a:gd name="T12" fmla="*/ 50 w 1769"/>
                <a:gd name="T13" fmla="*/ 31 h 791"/>
                <a:gd name="T14" fmla="*/ 44 w 1769"/>
                <a:gd name="T15" fmla="*/ 22 h 791"/>
                <a:gd name="T16" fmla="*/ 35 w 1769"/>
                <a:gd name="T17" fmla="*/ 15 h 791"/>
                <a:gd name="T18" fmla="*/ 18 w 1769"/>
                <a:gd name="T19" fmla="*/ 8 h 791"/>
                <a:gd name="T20" fmla="*/ 0 w 1769"/>
                <a:gd name="T21" fmla="*/ 4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Freeform 206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9 h 504"/>
                <a:gd name="T2" fmla="*/ 36 w 2736"/>
                <a:gd name="T3" fmla="*/ 6 h 504"/>
                <a:gd name="T4" fmla="*/ 75 w 2736"/>
                <a:gd name="T5" fmla="*/ 1 h 504"/>
                <a:gd name="T6" fmla="*/ 115 w 2736"/>
                <a:gd name="T7" fmla="*/ 1 h 504"/>
                <a:gd name="T8" fmla="*/ 114 w 2736"/>
                <a:gd name="T9" fmla="*/ 4 h 504"/>
                <a:gd name="T10" fmla="*/ 74 w 2736"/>
                <a:gd name="T11" fmla="*/ 4 h 504"/>
                <a:gd name="T12" fmla="*/ 27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Freeform 207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4 w 1769"/>
                <a:gd name="T5" fmla="*/ 8 h 791"/>
                <a:gd name="T6" fmla="*/ 47 w 1769"/>
                <a:gd name="T7" fmla="*/ 16 h 791"/>
                <a:gd name="T8" fmla="*/ 51 w 1769"/>
                <a:gd name="T9" fmla="*/ 23 h 791"/>
                <a:gd name="T10" fmla="*/ 49 w 1769"/>
                <a:gd name="T11" fmla="*/ 29 h 791"/>
                <a:gd name="T12" fmla="*/ 46 w 1769"/>
                <a:gd name="T13" fmla="*/ 24 h 791"/>
                <a:gd name="T14" fmla="*/ 40 w 1769"/>
                <a:gd name="T15" fmla="*/ 17 h 791"/>
                <a:gd name="T16" fmla="*/ 32 w 1769"/>
                <a:gd name="T17" fmla="*/ 11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7" name="Freeform 208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23 h 504"/>
                <a:gd name="T2" fmla="*/ 34 w 2736"/>
                <a:gd name="T3" fmla="*/ 8 h 504"/>
                <a:gd name="T4" fmla="*/ 70 w 2736"/>
                <a:gd name="T5" fmla="*/ 1 h 504"/>
                <a:gd name="T6" fmla="*/ 107 w 2736"/>
                <a:gd name="T7" fmla="*/ 1 h 504"/>
                <a:gd name="T8" fmla="*/ 107 w 2736"/>
                <a:gd name="T9" fmla="*/ 5 h 504"/>
                <a:gd name="T10" fmla="*/ 69 w 2736"/>
                <a:gd name="T11" fmla="*/ 5 h 504"/>
                <a:gd name="T12" fmla="*/ 26 w 2736"/>
                <a:gd name="T13" fmla="*/ 14 h 504"/>
                <a:gd name="T14" fmla="*/ 0 w 2736"/>
                <a:gd name="T15" fmla="*/ 2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Freeform 209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3 h 791"/>
                <a:gd name="T4" fmla="*/ 31 w 1769"/>
                <a:gd name="T5" fmla="*/ 9 h 791"/>
                <a:gd name="T6" fmla="*/ 44 w 1769"/>
                <a:gd name="T7" fmla="*/ 20 h 791"/>
                <a:gd name="T8" fmla="*/ 48 w 1769"/>
                <a:gd name="T9" fmla="*/ 28 h 791"/>
                <a:gd name="T10" fmla="*/ 46 w 1769"/>
                <a:gd name="T11" fmla="*/ 36 h 791"/>
                <a:gd name="T12" fmla="*/ 43 w 1769"/>
                <a:gd name="T13" fmla="*/ 29 h 791"/>
                <a:gd name="T14" fmla="*/ 38 w 1769"/>
                <a:gd name="T15" fmla="*/ 21 h 791"/>
                <a:gd name="T16" fmla="*/ 30 w 1769"/>
                <a:gd name="T17" fmla="*/ 14 h 791"/>
                <a:gd name="T18" fmla="*/ 16 w 1769"/>
                <a:gd name="T19" fmla="*/ 7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Freeform 210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20 h 504"/>
                <a:gd name="T2" fmla="*/ 29 w 2736"/>
                <a:gd name="T3" fmla="*/ 7 h 504"/>
                <a:gd name="T4" fmla="*/ 59 w 2736"/>
                <a:gd name="T5" fmla="*/ 1 h 504"/>
                <a:gd name="T6" fmla="*/ 91 w 2736"/>
                <a:gd name="T7" fmla="*/ 1 h 504"/>
                <a:gd name="T8" fmla="*/ 90 w 2736"/>
                <a:gd name="T9" fmla="*/ 4 h 504"/>
                <a:gd name="T10" fmla="*/ 59 w 2736"/>
                <a:gd name="T11" fmla="*/ 4 h 504"/>
                <a:gd name="T12" fmla="*/ 22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Freeform 211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7 w 1769"/>
                <a:gd name="T5" fmla="*/ 8 h 791"/>
                <a:gd name="T6" fmla="*/ 37 w 1769"/>
                <a:gd name="T7" fmla="*/ 17 h 791"/>
                <a:gd name="T8" fmla="*/ 40 w 1769"/>
                <a:gd name="T9" fmla="*/ 24 h 791"/>
                <a:gd name="T10" fmla="*/ 39 w 1769"/>
                <a:gd name="T11" fmla="*/ 31 h 791"/>
                <a:gd name="T12" fmla="*/ 37 w 1769"/>
                <a:gd name="T13" fmla="*/ 25 h 791"/>
                <a:gd name="T14" fmla="*/ 32 w 1769"/>
                <a:gd name="T15" fmla="*/ 18 h 791"/>
                <a:gd name="T16" fmla="*/ 25 w 1769"/>
                <a:gd name="T17" fmla="*/ 12 h 791"/>
                <a:gd name="T18" fmla="*/ 13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1" name="Freeform 212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0 h 504"/>
                <a:gd name="T2" fmla="*/ 24 w 2736"/>
                <a:gd name="T3" fmla="*/ 3 h 504"/>
                <a:gd name="T4" fmla="*/ 49 w 2736"/>
                <a:gd name="T5" fmla="*/ 0 h 504"/>
                <a:gd name="T6" fmla="*/ 75 w 2736"/>
                <a:gd name="T7" fmla="*/ 0 h 504"/>
                <a:gd name="T8" fmla="*/ 75 w 2736"/>
                <a:gd name="T9" fmla="*/ 2 h 504"/>
                <a:gd name="T10" fmla="*/ 49 w 2736"/>
                <a:gd name="T11" fmla="*/ 2 h 504"/>
                <a:gd name="T12" fmla="*/ 18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Freeform 213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9 w 1769"/>
                <a:gd name="T3" fmla="*/ 1 h 791"/>
                <a:gd name="T4" fmla="*/ 22 w 1769"/>
                <a:gd name="T5" fmla="*/ 4 h 791"/>
                <a:gd name="T6" fmla="*/ 31 w 1769"/>
                <a:gd name="T7" fmla="*/ 9 h 791"/>
                <a:gd name="T8" fmla="*/ 33 w 1769"/>
                <a:gd name="T9" fmla="*/ 12 h 791"/>
                <a:gd name="T10" fmla="*/ 32 w 1769"/>
                <a:gd name="T11" fmla="*/ 15 h 791"/>
                <a:gd name="T12" fmla="*/ 30 w 1769"/>
                <a:gd name="T13" fmla="*/ 12 h 791"/>
                <a:gd name="T14" fmla="*/ 26 w 1769"/>
                <a:gd name="T15" fmla="*/ 9 h 791"/>
                <a:gd name="T16" fmla="*/ 21 w 1769"/>
                <a:gd name="T17" fmla="*/ 6 h 791"/>
                <a:gd name="T18" fmla="*/ 11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Freeform 214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Freeform 215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1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8 h 791"/>
                <a:gd name="T16" fmla="*/ 16 w 1769"/>
                <a:gd name="T17" fmla="*/ 5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Freeform 216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Freeform 217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Freeform 218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9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Freeform 219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Freeform 220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9 h 504"/>
                <a:gd name="T2" fmla="*/ 19 w 2736"/>
                <a:gd name="T3" fmla="*/ 3 h 504"/>
                <a:gd name="T4" fmla="*/ 39 w 2736"/>
                <a:gd name="T5" fmla="*/ 0 h 504"/>
                <a:gd name="T6" fmla="*/ 60 w 2736"/>
                <a:gd name="T7" fmla="*/ 0 h 504"/>
                <a:gd name="T8" fmla="*/ 59 w 2736"/>
                <a:gd name="T9" fmla="*/ 2 h 504"/>
                <a:gd name="T10" fmla="*/ 38 w 2736"/>
                <a:gd name="T11" fmla="*/ 2 h 504"/>
                <a:gd name="T12" fmla="*/ 14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Freeform 221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4 w 1769"/>
                <a:gd name="T13" fmla="*/ 12 h 791"/>
                <a:gd name="T14" fmla="*/ 21 w 1769"/>
                <a:gd name="T15" fmla="*/ 9 h 791"/>
                <a:gd name="T16" fmla="*/ 17 w 1769"/>
                <a:gd name="T17" fmla="*/ 6 h 791"/>
                <a:gd name="T18" fmla="*/ 9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1" name="Freeform 222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0 h 504"/>
                <a:gd name="T2" fmla="*/ 15 w 2736"/>
                <a:gd name="T3" fmla="*/ 3 h 504"/>
                <a:gd name="T4" fmla="*/ 30 w 2736"/>
                <a:gd name="T5" fmla="*/ 0 h 504"/>
                <a:gd name="T6" fmla="*/ 46 w 2736"/>
                <a:gd name="T7" fmla="*/ 0 h 504"/>
                <a:gd name="T8" fmla="*/ 46 w 2736"/>
                <a:gd name="T9" fmla="*/ 2 h 504"/>
                <a:gd name="T10" fmla="*/ 30 w 2736"/>
                <a:gd name="T11" fmla="*/ 2 h 504"/>
                <a:gd name="T12" fmla="*/ 11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Freeform 223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1 h 791"/>
                <a:gd name="T4" fmla="*/ 13 w 1769"/>
                <a:gd name="T5" fmla="*/ 4 h 791"/>
                <a:gd name="T6" fmla="*/ 19 w 1769"/>
                <a:gd name="T7" fmla="*/ 8 h 791"/>
                <a:gd name="T8" fmla="*/ 21 w 1769"/>
                <a:gd name="T9" fmla="*/ 12 h 791"/>
                <a:gd name="T10" fmla="*/ 20 w 1769"/>
                <a:gd name="T11" fmla="*/ 15 h 791"/>
                <a:gd name="T12" fmla="*/ 19 w 1769"/>
                <a:gd name="T13" fmla="*/ 12 h 791"/>
                <a:gd name="T14" fmla="*/ 16 w 1769"/>
                <a:gd name="T15" fmla="*/ 9 h 791"/>
                <a:gd name="T16" fmla="*/ 13 w 1769"/>
                <a:gd name="T17" fmla="*/ 6 h 791"/>
                <a:gd name="T18" fmla="*/ 7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Freeform 224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9 h 504"/>
                <a:gd name="T2" fmla="*/ 14 w 2736"/>
                <a:gd name="T3" fmla="*/ 3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2 h 504"/>
                <a:gd name="T10" fmla="*/ 28 w 2736"/>
                <a:gd name="T11" fmla="*/ 2 h 504"/>
                <a:gd name="T12" fmla="*/ 10 w 2736"/>
                <a:gd name="T13" fmla="*/ 5 h 504"/>
                <a:gd name="T14" fmla="*/ 0 w 2736"/>
                <a:gd name="T15" fmla="*/ 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Freeform 225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4 h 791"/>
                <a:gd name="T6" fmla="*/ 17 w 1769"/>
                <a:gd name="T7" fmla="*/ 8 h 791"/>
                <a:gd name="T8" fmla="*/ 19 w 1769"/>
                <a:gd name="T9" fmla="*/ 12 h 791"/>
                <a:gd name="T10" fmla="*/ 18 w 1769"/>
                <a:gd name="T11" fmla="*/ 15 h 791"/>
                <a:gd name="T12" fmla="*/ 17 w 1769"/>
                <a:gd name="T13" fmla="*/ 12 h 791"/>
                <a:gd name="T14" fmla="*/ 15 w 1769"/>
                <a:gd name="T15" fmla="*/ 9 h 791"/>
                <a:gd name="T16" fmla="*/ 12 w 1769"/>
                <a:gd name="T17" fmla="*/ 6 h 791"/>
                <a:gd name="T18" fmla="*/ 6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Freeform 226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Freeform 227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7" name="Freeform 228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0 h 504"/>
                <a:gd name="T2" fmla="*/ 18 w 2736"/>
                <a:gd name="T3" fmla="*/ 3 h 504"/>
                <a:gd name="T4" fmla="*/ 38 w 2736"/>
                <a:gd name="T5" fmla="*/ 0 h 504"/>
                <a:gd name="T6" fmla="*/ 58 w 2736"/>
                <a:gd name="T7" fmla="*/ 0 h 504"/>
                <a:gd name="T8" fmla="*/ 58 w 2736"/>
                <a:gd name="T9" fmla="*/ 2 h 504"/>
                <a:gd name="T10" fmla="*/ 37 w 2736"/>
                <a:gd name="T11" fmla="*/ 2 h 504"/>
                <a:gd name="T12" fmla="*/ 14 w 2736"/>
                <a:gd name="T13" fmla="*/ 6 h 504"/>
                <a:gd name="T14" fmla="*/ 0 w 2736"/>
                <a:gd name="T15" fmla="*/ 1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Freeform 229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7 w 1769"/>
                <a:gd name="T3" fmla="*/ 1 h 791"/>
                <a:gd name="T4" fmla="*/ 17 w 1769"/>
                <a:gd name="T5" fmla="*/ 4 h 791"/>
                <a:gd name="T6" fmla="*/ 24 w 1769"/>
                <a:gd name="T7" fmla="*/ 8 h 791"/>
                <a:gd name="T8" fmla="*/ 26 w 1769"/>
                <a:gd name="T9" fmla="*/ 12 h 791"/>
                <a:gd name="T10" fmla="*/ 25 w 1769"/>
                <a:gd name="T11" fmla="*/ 15 h 791"/>
                <a:gd name="T12" fmla="*/ 23 w 1769"/>
                <a:gd name="T13" fmla="*/ 12 h 791"/>
                <a:gd name="T14" fmla="*/ 20 w 1769"/>
                <a:gd name="T15" fmla="*/ 9 h 791"/>
                <a:gd name="T16" fmla="*/ 16 w 1769"/>
                <a:gd name="T17" fmla="*/ 6 h 791"/>
                <a:gd name="T18" fmla="*/ 8 w 1769"/>
                <a:gd name="T19" fmla="*/ 3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Freeform 230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4 h 504"/>
                <a:gd name="T2" fmla="*/ 13 w 2736"/>
                <a:gd name="T3" fmla="*/ 1 h 504"/>
                <a:gd name="T4" fmla="*/ 26 w 2736"/>
                <a:gd name="T5" fmla="*/ 0 h 504"/>
                <a:gd name="T6" fmla="*/ 40 w 2736"/>
                <a:gd name="T7" fmla="*/ 0 h 504"/>
                <a:gd name="T8" fmla="*/ 40 w 2736"/>
                <a:gd name="T9" fmla="*/ 1 h 504"/>
                <a:gd name="T10" fmla="*/ 26 w 2736"/>
                <a:gd name="T11" fmla="*/ 1 h 504"/>
                <a:gd name="T12" fmla="*/ 10 w 2736"/>
                <a:gd name="T13" fmla="*/ 3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Freeform 231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0 h 791"/>
                <a:gd name="T4" fmla="*/ 12 w 1769"/>
                <a:gd name="T5" fmla="*/ 2 h 791"/>
                <a:gd name="T6" fmla="*/ 16 w 1769"/>
                <a:gd name="T7" fmla="*/ 4 h 791"/>
                <a:gd name="T8" fmla="*/ 18 w 1769"/>
                <a:gd name="T9" fmla="*/ 5 h 791"/>
                <a:gd name="T10" fmla="*/ 17 w 1769"/>
                <a:gd name="T11" fmla="*/ 7 h 791"/>
                <a:gd name="T12" fmla="*/ 16 w 1769"/>
                <a:gd name="T13" fmla="*/ 6 h 791"/>
                <a:gd name="T14" fmla="*/ 14 w 1769"/>
                <a:gd name="T15" fmla="*/ 4 h 791"/>
                <a:gd name="T16" fmla="*/ 11 w 1769"/>
                <a:gd name="T17" fmla="*/ 3 h 791"/>
                <a:gd name="T18" fmla="*/ 6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Freeform 232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7 h 504"/>
                <a:gd name="T2" fmla="*/ 14 w 2736"/>
                <a:gd name="T3" fmla="*/ 2 h 504"/>
                <a:gd name="T4" fmla="*/ 28 w 2736"/>
                <a:gd name="T5" fmla="*/ 0 h 504"/>
                <a:gd name="T6" fmla="*/ 43 w 2736"/>
                <a:gd name="T7" fmla="*/ 0 h 504"/>
                <a:gd name="T8" fmla="*/ 43 w 2736"/>
                <a:gd name="T9" fmla="*/ 1 h 504"/>
                <a:gd name="T10" fmla="*/ 28 w 2736"/>
                <a:gd name="T11" fmla="*/ 1 h 504"/>
                <a:gd name="T12" fmla="*/ 10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Freeform 233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5 w 1769"/>
                <a:gd name="T3" fmla="*/ 1 h 791"/>
                <a:gd name="T4" fmla="*/ 12 w 1769"/>
                <a:gd name="T5" fmla="*/ 3 h 791"/>
                <a:gd name="T6" fmla="*/ 17 w 1769"/>
                <a:gd name="T7" fmla="*/ 6 h 791"/>
                <a:gd name="T8" fmla="*/ 19 w 1769"/>
                <a:gd name="T9" fmla="*/ 8 h 791"/>
                <a:gd name="T10" fmla="*/ 18 w 1769"/>
                <a:gd name="T11" fmla="*/ 11 h 791"/>
                <a:gd name="T12" fmla="*/ 17 w 1769"/>
                <a:gd name="T13" fmla="*/ 9 h 791"/>
                <a:gd name="T14" fmla="*/ 15 w 1769"/>
                <a:gd name="T15" fmla="*/ 6 h 791"/>
                <a:gd name="T16" fmla="*/ 12 w 1769"/>
                <a:gd name="T17" fmla="*/ 4 h 791"/>
                <a:gd name="T18" fmla="*/ 6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3" name="Freeform 234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15 h 504"/>
                <a:gd name="T2" fmla="*/ 16 w 2736"/>
                <a:gd name="T3" fmla="*/ 5 h 504"/>
                <a:gd name="T4" fmla="*/ 33 w 2736"/>
                <a:gd name="T5" fmla="*/ 1 h 504"/>
                <a:gd name="T6" fmla="*/ 51 w 2736"/>
                <a:gd name="T7" fmla="*/ 1 h 504"/>
                <a:gd name="T8" fmla="*/ 51 w 2736"/>
                <a:gd name="T9" fmla="*/ 3 h 504"/>
                <a:gd name="T10" fmla="*/ 33 w 2736"/>
                <a:gd name="T11" fmla="*/ 3 h 504"/>
                <a:gd name="T12" fmla="*/ 12 w 2736"/>
                <a:gd name="T13" fmla="*/ 9 h 504"/>
                <a:gd name="T14" fmla="*/ 0 w 2736"/>
                <a:gd name="T15" fmla="*/ 1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Freeform 235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6 w 1769"/>
                <a:gd name="T3" fmla="*/ 2 h 791"/>
                <a:gd name="T4" fmla="*/ 15 w 1769"/>
                <a:gd name="T5" fmla="*/ 6 h 791"/>
                <a:gd name="T6" fmla="*/ 21 w 1769"/>
                <a:gd name="T7" fmla="*/ 13 h 791"/>
                <a:gd name="T8" fmla="*/ 22 w 1769"/>
                <a:gd name="T9" fmla="*/ 18 h 791"/>
                <a:gd name="T10" fmla="*/ 22 w 1769"/>
                <a:gd name="T11" fmla="*/ 23 h 791"/>
                <a:gd name="T12" fmla="*/ 20 w 1769"/>
                <a:gd name="T13" fmla="*/ 19 h 791"/>
                <a:gd name="T14" fmla="*/ 18 w 1769"/>
                <a:gd name="T15" fmla="*/ 13 h 791"/>
                <a:gd name="T16" fmla="*/ 14 w 1769"/>
                <a:gd name="T17" fmla="*/ 9 h 791"/>
                <a:gd name="T18" fmla="*/ 7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Freeform 236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2 h 504"/>
                <a:gd name="T2" fmla="*/ 11 w 2736"/>
                <a:gd name="T3" fmla="*/ 1 h 504"/>
                <a:gd name="T4" fmla="*/ 23 w 2736"/>
                <a:gd name="T5" fmla="*/ 0 h 504"/>
                <a:gd name="T6" fmla="*/ 35 w 2736"/>
                <a:gd name="T7" fmla="*/ 0 h 504"/>
                <a:gd name="T8" fmla="*/ 34 w 2736"/>
                <a:gd name="T9" fmla="*/ 0 h 504"/>
                <a:gd name="T10" fmla="*/ 22 w 2736"/>
                <a:gd name="T11" fmla="*/ 0 h 504"/>
                <a:gd name="T12" fmla="*/ 8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Freeform 237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4 w 1769"/>
                <a:gd name="T3" fmla="*/ 0 h 791"/>
                <a:gd name="T4" fmla="*/ 10 w 1769"/>
                <a:gd name="T5" fmla="*/ 1 h 791"/>
                <a:gd name="T6" fmla="*/ 14 w 1769"/>
                <a:gd name="T7" fmla="*/ 1 h 791"/>
                <a:gd name="T8" fmla="*/ 15 w 1769"/>
                <a:gd name="T9" fmla="*/ 2 h 791"/>
                <a:gd name="T10" fmla="*/ 15 w 1769"/>
                <a:gd name="T11" fmla="*/ 2 h 791"/>
                <a:gd name="T12" fmla="*/ 14 w 1769"/>
                <a:gd name="T13" fmla="*/ 2 h 791"/>
                <a:gd name="T14" fmla="*/ 12 w 1769"/>
                <a:gd name="T15" fmla="*/ 1 h 791"/>
                <a:gd name="T16" fmla="*/ 10 w 1769"/>
                <a:gd name="T17" fmla="*/ 1 h 791"/>
                <a:gd name="T18" fmla="*/ 5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Freeform 238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Freeform 239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4 h 791"/>
                <a:gd name="T10" fmla="*/ 48 w 1769"/>
                <a:gd name="T11" fmla="*/ 31 h 791"/>
                <a:gd name="T12" fmla="*/ 45 w 1769"/>
                <a:gd name="T13" fmla="*/ 25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9" name="Freeform 240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20 h 504"/>
                <a:gd name="T2" fmla="*/ 31 w 2736"/>
                <a:gd name="T3" fmla="*/ 7 h 504"/>
                <a:gd name="T4" fmla="*/ 63 w 2736"/>
                <a:gd name="T5" fmla="*/ 1 h 504"/>
                <a:gd name="T6" fmla="*/ 97 w 2736"/>
                <a:gd name="T7" fmla="*/ 1 h 504"/>
                <a:gd name="T8" fmla="*/ 96 w 2736"/>
                <a:gd name="T9" fmla="*/ 4 h 504"/>
                <a:gd name="T10" fmla="*/ 62 w 2736"/>
                <a:gd name="T11" fmla="*/ 4 h 504"/>
                <a:gd name="T12" fmla="*/ 23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0" name="Freeform 241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2 h 791"/>
                <a:gd name="T4" fmla="*/ 28 w 1769"/>
                <a:gd name="T5" fmla="*/ 8 h 791"/>
                <a:gd name="T6" fmla="*/ 39 w 1769"/>
                <a:gd name="T7" fmla="*/ 17 h 791"/>
                <a:gd name="T8" fmla="*/ 43 w 1769"/>
                <a:gd name="T9" fmla="*/ 24 h 791"/>
                <a:gd name="T10" fmla="*/ 41 w 1769"/>
                <a:gd name="T11" fmla="*/ 31 h 791"/>
                <a:gd name="T12" fmla="*/ 39 w 1769"/>
                <a:gd name="T13" fmla="*/ 25 h 791"/>
                <a:gd name="T14" fmla="*/ 34 w 1769"/>
                <a:gd name="T15" fmla="*/ 18 h 791"/>
                <a:gd name="T16" fmla="*/ 27 w 1769"/>
                <a:gd name="T17" fmla="*/ 12 h 791"/>
                <a:gd name="T18" fmla="*/ 14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1" name="Freeform 242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6 h 504"/>
                <a:gd name="T2" fmla="*/ 28 w 2736"/>
                <a:gd name="T3" fmla="*/ 5 h 504"/>
                <a:gd name="T4" fmla="*/ 58 w 2736"/>
                <a:gd name="T5" fmla="*/ 1 h 504"/>
                <a:gd name="T6" fmla="*/ 90 w 2736"/>
                <a:gd name="T7" fmla="*/ 1 h 504"/>
                <a:gd name="T8" fmla="*/ 89 w 2736"/>
                <a:gd name="T9" fmla="*/ 3 h 504"/>
                <a:gd name="T10" fmla="*/ 58 w 2736"/>
                <a:gd name="T11" fmla="*/ 3 h 504"/>
                <a:gd name="T12" fmla="*/ 21 w 2736"/>
                <a:gd name="T13" fmla="*/ 10 h 504"/>
                <a:gd name="T14" fmla="*/ 0 w 2736"/>
                <a:gd name="T15" fmla="*/ 1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2" name="Freeform 243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11 w 1769"/>
                <a:gd name="T3" fmla="*/ 2 h 791"/>
                <a:gd name="T4" fmla="*/ 26 w 1769"/>
                <a:gd name="T5" fmla="*/ 6 h 791"/>
                <a:gd name="T6" fmla="*/ 36 w 1769"/>
                <a:gd name="T7" fmla="*/ 14 h 791"/>
                <a:gd name="T8" fmla="*/ 39 w 1769"/>
                <a:gd name="T9" fmla="*/ 20 h 791"/>
                <a:gd name="T10" fmla="*/ 38 w 1769"/>
                <a:gd name="T11" fmla="*/ 25 h 791"/>
                <a:gd name="T12" fmla="*/ 36 w 1769"/>
                <a:gd name="T13" fmla="*/ 20 h 791"/>
                <a:gd name="T14" fmla="*/ 31 w 1769"/>
                <a:gd name="T15" fmla="*/ 15 h 791"/>
                <a:gd name="T16" fmla="*/ 25 w 1769"/>
                <a:gd name="T17" fmla="*/ 10 h 791"/>
                <a:gd name="T18" fmla="*/ 13 w 1769"/>
                <a:gd name="T19" fmla="*/ 5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3" name="Freeform 244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20 h 504"/>
                <a:gd name="T2" fmla="*/ 36 w 2736"/>
                <a:gd name="T3" fmla="*/ 7 h 504"/>
                <a:gd name="T4" fmla="*/ 74 w 2736"/>
                <a:gd name="T5" fmla="*/ 1 h 504"/>
                <a:gd name="T6" fmla="*/ 113 w 2736"/>
                <a:gd name="T7" fmla="*/ 1 h 504"/>
                <a:gd name="T8" fmla="*/ 113 w 2736"/>
                <a:gd name="T9" fmla="*/ 4 h 504"/>
                <a:gd name="T10" fmla="*/ 73 w 2736"/>
                <a:gd name="T11" fmla="*/ 4 h 504"/>
                <a:gd name="T12" fmla="*/ 27 w 2736"/>
                <a:gd name="T13" fmla="*/ 12 h 504"/>
                <a:gd name="T14" fmla="*/ 0 w 2736"/>
                <a:gd name="T15" fmla="*/ 2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4" name="Freeform 245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14 w 1769"/>
                <a:gd name="T3" fmla="*/ 2 h 791"/>
                <a:gd name="T4" fmla="*/ 33 w 1769"/>
                <a:gd name="T5" fmla="*/ 8 h 791"/>
                <a:gd name="T6" fmla="*/ 46 w 1769"/>
                <a:gd name="T7" fmla="*/ 17 h 791"/>
                <a:gd name="T8" fmla="*/ 50 w 1769"/>
                <a:gd name="T9" fmla="*/ 25 h 791"/>
                <a:gd name="T10" fmla="*/ 48 w 1769"/>
                <a:gd name="T11" fmla="*/ 32 h 791"/>
                <a:gd name="T12" fmla="*/ 45 w 1769"/>
                <a:gd name="T13" fmla="*/ 26 h 791"/>
                <a:gd name="T14" fmla="*/ 40 w 1769"/>
                <a:gd name="T15" fmla="*/ 18 h 791"/>
                <a:gd name="T16" fmla="*/ 32 w 1769"/>
                <a:gd name="T17" fmla="*/ 12 h 791"/>
                <a:gd name="T18" fmla="*/ 17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5" name="Freeform 246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9 h 504"/>
                <a:gd name="T2" fmla="*/ 33 w 2736"/>
                <a:gd name="T3" fmla="*/ 6 h 504"/>
                <a:gd name="T4" fmla="*/ 67 w 2736"/>
                <a:gd name="T5" fmla="*/ 1 h 504"/>
                <a:gd name="T6" fmla="*/ 104 w 2736"/>
                <a:gd name="T7" fmla="*/ 1 h 504"/>
                <a:gd name="T8" fmla="*/ 103 w 2736"/>
                <a:gd name="T9" fmla="*/ 4 h 504"/>
                <a:gd name="T10" fmla="*/ 67 w 2736"/>
                <a:gd name="T11" fmla="*/ 4 h 504"/>
                <a:gd name="T12" fmla="*/ 25 w 2736"/>
                <a:gd name="T13" fmla="*/ 11 h 504"/>
                <a:gd name="T14" fmla="*/ 0 w 2736"/>
                <a:gd name="T15" fmla="*/ 19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6" name="Freeform 247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13 w 1769"/>
                <a:gd name="T3" fmla="*/ 2 h 791"/>
                <a:gd name="T4" fmla="*/ 30 w 1769"/>
                <a:gd name="T5" fmla="*/ 7 h 791"/>
                <a:gd name="T6" fmla="*/ 42 w 1769"/>
                <a:gd name="T7" fmla="*/ 16 h 791"/>
                <a:gd name="T8" fmla="*/ 46 w 1769"/>
                <a:gd name="T9" fmla="*/ 22 h 791"/>
                <a:gd name="T10" fmla="*/ 44 w 1769"/>
                <a:gd name="T11" fmla="*/ 29 h 791"/>
                <a:gd name="T12" fmla="*/ 42 w 1769"/>
                <a:gd name="T13" fmla="*/ 23 h 791"/>
                <a:gd name="T14" fmla="*/ 36 w 1769"/>
                <a:gd name="T15" fmla="*/ 17 h 791"/>
                <a:gd name="T16" fmla="*/ 29 w 1769"/>
                <a:gd name="T17" fmla="*/ 11 h 791"/>
                <a:gd name="T18" fmla="*/ 15 w 1769"/>
                <a:gd name="T19" fmla="*/ 6 h 791"/>
                <a:gd name="T20" fmla="*/ 0 w 1769"/>
                <a:gd name="T21" fmla="*/ 3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7" name="Freeform 248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12 h 504"/>
                <a:gd name="T2" fmla="*/ 31 w 2736"/>
                <a:gd name="T3" fmla="*/ 4 h 504"/>
                <a:gd name="T4" fmla="*/ 63 w 2736"/>
                <a:gd name="T5" fmla="*/ 1 h 504"/>
                <a:gd name="T6" fmla="*/ 98 w 2736"/>
                <a:gd name="T7" fmla="*/ 1 h 504"/>
                <a:gd name="T8" fmla="*/ 97 w 2736"/>
                <a:gd name="T9" fmla="*/ 3 h 504"/>
                <a:gd name="T10" fmla="*/ 63 w 2736"/>
                <a:gd name="T11" fmla="*/ 3 h 504"/>
                <a:gd name="T12" fmla="*/ 23 w 2736"/>
                <a:gd name="T13" fmla="*/ 7 h 504"/>
                <a:gd name="T14" fmla="*/ 0 w 2736"/>
                <a:gd name="T15" fmla="*/ 1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8" name="Freeform 249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12 w 1769"/>
                <a:gd name="T3" fmla="*/ 1 h 791"/>
                <a:gd name="T4" fmla="*/ 29 w 1769"/>
                <a:gd name="T5" fmla="*/ 5 h 791"/>
                <a:gd name="T6" fmla="*/ 40 w 1769"/>
                <a:gd name="T7" fmla="*/ 11 h 791"/>
                <a:gd name="T8" fmla="*/ 43 w 1769"/>
                <a:gd name="T9" fmla="*/ 15 h 791"/>
                <a:gd name="T10" fmla="*/ 42 w 1769"/>
                <a:gd name="T11" fmla="*/ 20 h 791"/>
                <a:gd name="T12" fmla="*/ 39 w 1769"/>
                <a:gd name="T13" fmla="*/ 16 h 791"/>
                <a:gd name="T14" fmla="*/ 34 w 1769"/>
                <a:gd name="T15" fmla="*/ 11 h 791"/>
                <a:gd name="T16" fmla="*/ 27 w 1769"/>
                <a:gd name="T17" fmla="*/ 7 h 791"/>
                <a:gd name="T18" fmla="*/ 14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9" name="Freeform 250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13 h 504"/>
                <a:gd name="T2" fmla="*/ 26 w 2736"/>
                <a:gd name="T3" fmla="*/ 4 h 504"/>
                <a:gd name="T4" fmla="*/ 53 w 2736"/>
                <a:gd name="T5" fmla="*/ 1 h 504"/>
                <a:gd name="T6" fmla="*/ 82 w 2736"/>
                <a:gd name="T7" fmla="*/ 1 h 504"/>
                <a:gd name="T8" fmla="*/ 82 w 2736"/>
                <a:gd name="T9" fmla="*/ 3 h 504"/>
                <a:gd name="T10" fmla="*/ 53 w 2736"/>
                <a:gd name="T11" fmla="*/ 3 h 504"/>
                <a:gd name="T12" fmla="*/ 20 w 2736"/>
                <a:gd name="T13" fmla="*/ 7 h 504"/>
                <a:gd name="T14" fmla="*/ 0 w 2736"/>
                <a:gd name="T15" fmla="*/ 1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0" name="Freeform 251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4 w 1769"/>
                <a:gd name="T5" fmla="*/ 5 h 791"/>
                <a:gd name="T6" fmla="*/ 33 w 1769"/>
                <a:gd name="T7" fmla="*/ 11 h 791"/>
                <a:gd name="T8" fmla="*/ 36 w 1769"/>
                <a:gd name="T9" fmla="*/ 15 h 791"/>
                <a:gd name="T10" fmla="*/ 35 w 1769"/>
                <a:gd name="T11" fmla="*/ 20 h 791"/>
                <a:gd name="T12" fmla="*/ 33 w 1769"/>
                <a:gd name="T13" fmla="*/ 16 h 791"/>
                <a:gd name="T14" fmla="*/ 29 w 1769"/>
                <a:gd name="T15" fmla="*/ 11 h 791"/>
                <a:gd name="T16" fmla="*/ 23 w 1769"/>
                <a:gd name="T17" fmla="*/ 7 h 791"/>
                <a:gd name="T18" fmla="*/ 12 w 1769"/>
                <a:gd name="T19" fmla="*/ 4 h 791"/>
                <a:gd name="T20" fmla="*/ 0 w 1769"/>
                <a:gd name="T21" fmla="*/ 2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1" name="Freeform 252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7 h 504"/>
                <a:gd name="T2" fmla="*/ 25 w 2736"/>
                <a:gd name="T3" fmla="*/ 2 h 504"/>
                <a:gd name="T4" fmla="*/ 51 w 2736"/>
                <a:gd name="T5" fmla="*/ 0 h 504"/>
                <a:gd name="T6" fmla="*/ 79 w 2736"/>
                <a:gd name="T7" fmla="*/ 0 h 504"/>
                <a:gd name="T8" fmla="*/ 78 w 2736"/>
                <a:gd name="T9" fmla="*/ 1 h 504"/>
                <a:gd name="T10" fmla="*/ 51 w 2736"/>
                <a:gd name="T11" fmla="*/ 1 h 504"/>
                <a:gd name="T12" fmla="*/ 19 w 2736"/>
                <a:gd name="T13" fmla="*/ 4 h 504"/>
                <a:gd name="T14" fmla="*/ 0 w 2736"/>
                <a:gd name="T15" fmla="*/ 7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2" name="Freeform 253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0 w 1769"/>
                <a:gd name="T3" fmla="*/ 1 h 791"/>
                <a:gd name="T4" fmla="*/ 23 w 1769"/>
                <a:gd name="T5" fmla="*/ 3 h 791"/>
                <a:gd name="T6" fmla="*/ 32 w 1769"/>
                <a:gd name="T7" fmla="*/ 6 h 791"/>
                <a:gd name="T8" fmla="*/ 35 w 1769"/>
                <a:gd name="T9" fmla="*/ 9 h 791"/>
                <a:gd name="T10" fmla="*/ 34 w 1769"/>
                <a:gd name="T11" fmla="*/ 11 h 791"/>
                <a:gd name="T12" fmla="*/ 32 w 1769"/>
                <a:gd name="T13" fmla="*/ 9 h 791"/>
                <a:gd name="T14" fmla="*/ 28 w 1769"/>
                <a:gd name="T15" fmla="*/ 7 h 791"/>
                <a:gd name="T16" fmla="*/ 22 w 1769"/>
                <a:gd name="T17" fmla="*/ 4 h 791"/>
                <a:gd name="T18" fmla="*/ 12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3" name="Freeform 254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6 w 776"/>
                <a:gd name="T11" fmla="*/ 14 h 2368"/>
                <a:gd name="T12" fmla="*/ 12 w 776"/>
                <a:gd name="T13" fmla="*/ 18 h 2368"/>
                <a:gd name="T14" fmla="*/ 20 w 776"/>
                <a:gd name="T15" fmla="*/ 20 h 2368"/>
                <a:gd name="T16" fmla="*/ 16 w 776"/>
                <a:gd name="T17" fmla="*/ 24 h 2368"/>
                <a:gd name="T18" fmla="*/ 22 w 776"/>
                <a:gd name="T19" fmla="*/ 26 h 2368"/>
                <a:gd name="T20" fmla="*/ 20 w 776"/>
                <a:gd name="T21" fmla="*/ 30 h 2368"/>
                <a:gd name="T22" fmla="*/ 24 w 776"/>
                <a:gd name="T23" fmla="*/ 34 h 2368"/>
                <a:gd name="T24" fmla="*/ 24 w 776"/>
                <a:gd name="T25" fmla="*/ 38 h 2368"/>
                <a:gd name="T26" fmla="*/ 28 w 776"/>
                <a:gd name="T27" fmla="*/ 44 h 2368"/>
                <a:gd name="T28" fmla="*/ 25 w 776"/>
                <a:gd name="T29" fmla="*/ 49 h 2368"/>
                <a:gd name="T30" fmla="*/ 30 w 776"/>
                <a:gd name="T31" fmla="*/ 53 h 2368"/>
                <a:gd name="T32" fmla="*/ 28 w 776"/>
                <a:gd name="T33" fmla="*/ 59 h 2368"/>
                <a:gd name="T34" fmla="*/ 30 w 776"/>
                <a:gd name="T35" fmla="*/ 65 h 2368"/>
                <a:gd name="T36" fmla="*/ 28 w 776"/>
                <a:gd name="T37" fmla="*/ 69 h 2368"/>
                <a:gd name="T38" fmla="*/ 31 w 776"/>
                <a:gd name="T39" fmla="*/ 75 h 2368"/>
                <a:gd name="T40" fmla="*/ 30 w 776"/>
                <a:gd name="T41" fmla="*/ 81 h 2368"/>
                <a:gd name="T42" fmla="*/ 31 w 776"/>
                <a:gd name="T43" fmla="*/ 89 h 2368"/>
                <a:gd name="T44" fmla="*/ 30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4" name="Arc 255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6 w 21600"/>
                <a:gd name="T1" fmla="*/ 0 h 21602"/>
                <a:gd name="T2" fmla="*/ 22 w 21600"/>
                <a:gd name="T3" fmla="*/ 26 h 21602"/>
                <a:gd name="T4" fmla="*/ 0 w 21600"/>
                <a:gd name="T5" fmla="*/ 25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5" name="Arc 256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19 w 36729"/>
                <a:gd name="T1" fmla="*/ 10 h 21600"/>
                <a:gd name="T2" fmla="*/ 0 w 36729"/>
                <a:gd name="T3" fmla="*/ 11 h 21600"/>
                <a:gd name="T4" fmla="*/ 9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6" name="Arc 257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2 h 22305"/>
                <a:gd name="T2" fmla="*/ 6 w 28940"/>
                <a:gd name="T3" fmla="*/ 27 h 22305"/>
                <a:gd name="T4" fmla="*/ 1 w 2894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7" name="Arc 258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2 h 22305"/>
                <a:gd name="T2" fmla="*/ 14 w 30473"/>
                <a:gd name="T3" fmla="*/ 26 h 22305"/>
                <a:gd name="T4" fmla="*/ 4 w 30473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8" name="Arc 259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5 h 22305"/>
                <a:gd name="T2" fmla="*/ 17 w 34455"/>
                <a:gd name="T3" fmla="*/ 27 h 22305"/>
                <a:gd name="T4" fmla="*/ 6 w 34455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9" name="Arc 260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5 h 22305"/>
                <a:gd name="T2" fmla="*/ 0 w 34812"/>
                <a:gd name="T3" fmla="*/ 27 h 22305"/>
                <a:gd name="T4" fmla="*/ 0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0" name="Arc 261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5 h 22305"/>
                <a:gd name="T2" fmla="*/ 3 w 34812"/>
                <a:gd name="T3" fmla="*/ 27 h 22305"/>
                <a:gd name="T4" fmla="*/ 1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1" name="Arc 262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5 h 22305"/>
                <a:gd name="T2" fmla="*/ 6 w 34812"/>
                <a:gd name="T3" fmla="*/ 27 h 22305"/>
                <a:gd name="T4" fmla="*/ 2 w 34812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2" name="Freeform 263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3 h 2368"/>
                <a:gd name="T2" fmla="*/ 10 w 776"/>
                <a:gd name="T3" fmla="*/ 1 h 2368"/>
                <a:gd name="T4" fmla="*/ 4 w 776"/>
                <a:gd name="T5" fmla="*/ 6 h 2368"/>
                <a:gd name="T6" fmla="*/ 14 w 776"/>
                <a:gd name="T7" fmla="*/ 6 h 2368"/>
                <a:gd name="T8" fmla="*/ 8 w 776"/>
                <a:gd name="T9" fmla="*/ 12 h 2368"/>
                <a:gd name="T10" fmla="*/ 15 w 776"/>
                <a:gd name="T11" fmla="*/ 14 h 2368"/>
                <a:gd name="T12" fmla="*/ 12 w 776"/>
                <a:gd name="T13" fmla="*/ 18 h 2368"/>
                <a:gd name="T14" fmla="*/ 19 w 776"/>
                <a:gd name="T15" fmla="*/ 20 h 2368"/>
                <a:gd name="T16" fmla="*/ 15 w 776"/>
                <a:gd name="T17" fmla="*/ 24 h 2368"/>
                <a:gd name="T18" fmla="*/ 21 w 776"/>
                <a:gd name="T19" fmla="*/ 26 h 2368"/>
                <a:gd name="T20" fmla="*/ 19 w 776"/>
                <a:gd name="T21" fmla="*/ 30 h 2368"/>
                <a:gd name="T22" fmla="*/ 23 w 776"/>
                <a:gd name="T23" fmla="*/ 34 h 2368"/>
                <a:gd name="T24" fmla="*/ 23 w 776"/>
                <a:gd name="T25" fmla="*/ 38 h 2368"/>
                <a:gd name="T26" fmla="*/ 27 w 776"/>
                <a:gd name="T27" fmla="*/ 44 h 2368"/>
                <a:gd name="T28" fmla="*/ 25 w 776"/>
                <a:gd name="T29" fmla="*/ 49 h 2368"/>
                <a:gd name="T30" fmla="*/ 29 w 776"/>
                <a:gd name="T31" fmla="*/ 53 h 2368"/>
                <a:gd name="T32" fmla="*/ 27 w 776"/>
                <a:gd name="T33" fmla="*/ 59 h 2368"/>
                <a:gd name="T34" fmla="*/ 29 w 776"/>
                <a:gd name="T35" fmla="*/ 65 h 2368"/>
                <a:gd name="T36" fmla="*/ 27 w 776"/>
                <a:gd name="T37" fmla="*/ 69 h 2368"/>
                <a:gd name="T38" fmla="*/ 31 w 776"/>
                <a:gd name="T39" fmla="*/ 75 h 2368"/>
                <a:gd name="T40" fmla="*/ 29 w 776"/>
                <a:gd name="T41" fmla="*/ 81 h 2368"/>
                <a:gd name="T42" fmla="*/ 31 w 776"/>
                <a:gd name="T43" fmla="*/ 89 h 2368"/>
                <a:gd name="T44" fmla="*/ 29 w 776"/>
                <a:gd name="T45" fmla="*/ 91 h 2368"/>
                <a:gd name="T46" fmla="*/ 31 w 776"/>
                <a:gd name="T47" fmla="*/ 96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3" name="Freeform 264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6 h 2368"/>
                <a:gd name="T16" fmla="*/ 13 w 776"/>
                <a:gd name="T17" fmla="*/ 8 h 2368"/>
                <a:gd name="T18" fmla="*/ 18 w 776"/>
                <a:gd name="T19" fmla="*/ 8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8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4" name="Arc 265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7 h 22305"/>
                <a:gd name="T2" fmla="*/ 18 w 36830"/>
                <a:gd name="T3" fmla="*/ 27 h 22305"/>
                <a:gd name="T4" fmla="*/ 8 w 36830"/>
                <a:gd name="T5" fmla="*/ 26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5" name="Arc 266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12 h 21600"/>
                <a:gd name="T2" fmla="*/ 11 w 31881"/>
                <a:gd name="T3" fmla="*/ 6 h 21600"/>
                <a:gd name="T4" fmla="*/ 6 w 31881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6" name="Arc 267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5 h 21600"/>
                <a:gd name="T2" fmla="*/ 2 w 31146"/>
                <a:gd name="T3" fmla="*/ 11 h 21600"/>
                <a:gd name="T4" fmla="*/ 1 w 31146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7" name="Freeform 268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3 h 2368"/>
                <a:gd name="T2" fmla="*/ 49 w 776"/>
                <a:gd name="T3" fmla="*/ 1 h 2368"/>
                <a:gd name="T4" fmla="*/ 19 w 776"/>
                <a:gd name="T5" fmla="*/ 7 h 2368"/>
                <a:gd name="T6" fmla="*/ 69 w 776"/>
                <a:gd name="T7" fmla="*/ 7 h 2368"/>
                <a:gd name="T8" fmla="*/ 39 w 776"/>
                <a:gd name="T9" fmla="*/ 13 h 2368"/>
                <a:gd name="T10" fmla="*/ 79 w 776"/>
                <a:gd name="T11" fmla="*/ 15 h 2368"/>
                <a:gd name="T12" fmla="*/ 59 w 776"/>
                <a:gd name="T13" fmla="*/ 19 h 2368"/>
                <a:gd name="T14" fmla="*/ 98 w 776"/>
                <a:gd name="T15" fmla="*/ 21 h 2368"/>
                <a:gd name="T16" fmla="*/ 79 w 776"/>
                <a:gd name="T17" fmla="*/ 26 h 2368"/>
                <a:gd name="T18" fmla="*/ 108 w 776"/>
                <a:gd name="T19" fmla="*/ 28 h 2368"/>
                <a:gd name="T20" fmla="*/ 98 w 776"/>
                <a:gd name="T21" fmla="*/ 32 h 2368"/>
                <a:gd name="T22" fmla="*/ 118 w 776"/>
                <a:gd name="T23" fmla="*/ 36 h 2368"/>
                <a:gd name="T24" fmla="*/ 118 w 776"/>
                <a:gd name="T25" fmla="*/ 40 h 2368"/>
                <a:gd name="T26" fmla="*/ 138 w 776"/>
                <a:gd name="T27" fmla="*/ 46 h 2368"/>
                <a:gd name="T28" fmla="*/ 128 w 776"/>
                <a:gd name="T29" fmla="*/ 53 h 2368"/>
                <a:gd name="T30" fmla="*/ 147 w 776"/>
                <a:gd name="T31" fmla="*/ 57 h 2368"/>
                <a:gd name="T32" fmla="*/ 138 w 776"/>
                <a:gd name="T33" fmla="*/ 63 h 2368"/>
                <a:gd name="T34" fmla="*/ 147 w 776"/>
                <a:gd name="T35" fmla="*/ 69 h 2368"/>
                <a:gd name="T36" fmla="*/ 138 w 776"/>
                <a:gd name="T37" fmla="*/ 73 h 2368"/>
                <a:gd name="T38" fmla="*/ 157 w 776"/>
                <a:gd name="T39" fmla="*/ 80 h 2368"/>
                <a:gd name="T40" fmla="*/ 147 w 776"/>
                <a:gd name="T41" fmla="*/ 86 h 2368"/>
                <a:gd name="T42" fmla="*/ 157 w 776"/>
                <a:gd name="T43" fmla="*/ 94 h 2368"/>
                <a:gd name="T44" fmla="*/ 147 w 776"/>
                <a:gd name="T45" fmla="*/ 96 h 2368"/>
                <a:gd name="T46" fmla="*/ 157 w 776"/>
                <a:gd name="T47" fmla="*/ 10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8" name="Freeform 269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3 h 2368"/>
                <a:gd name="T2" fmla="*/ 20 w 776"/>
                <a:gd name="T3" fmla="*/ 1 h 2368"/>
                <a:gd name="T4" fmla="*/ 8 w 776"/>
                <a:gd name="T5" fmla="*/ 7 h 2368"/>
                <a:gd name="T6" fmla="*/ 28 w 776"/>
                <a:gd name="T7" fmla="*/ 7 h 2368"/>
                <a:gd name="T8" fmla="*/ 16 w 776"/>
                <a:gd name="T9" fmla="*/ 13 h 2368"/>
                <a:gd name="T10" fmla="*/ 32 w 776"/>
                <a:gd name="T11" fmla="*/ 15 h 2368"/>
                <a:gd name="T12" fmla="*/ 24 w 776"/>
                <a:gd name="T13" fmla="*/ 19 h 2368"/>
                <a:gd name="T14" fmla="*/ 40 w 776"/>
                <a:gd name="T15" fmla="*/ 21 h 2368"/>
                <a:gd name="T16" fmla="*/ 32 w 776"/>
                <a:gd name="T17" fmla="*/ 26 h 2368"/>
                <a:gd name="T18" fmla="*/ 44 w 776"/>
                <a:gd name="T19" fmla="*/ 28 h 2368"/>
                <a:gd name="T20" fmla="*/ 40 w 776"/>
                <a:gd name="T21" fmla="*/ 32 h 2368"/>
                <a:gd name="T22" fmla="*/ 48 w 776"/>
                <a:gd name="T23" fmla="*/ 36 h 2368"/>
                <a:gd name="T24" fmla="*/ 48 w 776"/>
                <a:gd name="T25" fmla="*/ 40 h 2368"/>
                <a:gd name="T26" fmla="*/ 57 w 776"/>
                <a:gd name="T27" fmla="*/ 46 h 2368"/>
                <a:gd name="T28" fmla="*/ 52 w 776"/>
                <a:gd name="T29" fmla="*/ 53 h 2368"/>
                <a:gd name="T30" fmla="*/ 61 w 776"/>
                <a:gd name="T31" fmla="*/ 57 h 2368"/>
                <a:gd name="T32" fmla="*/ 57 w 776"/>
                <a:gd name="T33" fmla="*/ 63 h 2368"/>
                <a:gd name="T34" fmla="*/ 61 w 776"/>
                <a:gd name="T35" fmla="*/ 69 h 2368"/>
                <a:gd name="T36" fmla="*/ 57 w 776"/>
                <a:gd name="T37" fmla="*/ 73 h 2368"/>
                <a:gd name="T38" fmla="*/ 65 w 776"/>
                <a:gd name="T39" fmla="*/ 79 h 2368"/>
                <a:gd name="T40" fmla="*/ 61 w 776"/>
                <a:gd name="T41" fmla="*/ 86 h 2368"/>
                <a:gd name="T42" fmla="*/ 65 w 776"/>
                <a:gd name="T43" fmla="*/ 94 h 2368"/>
                <a:gd name="T44" fmla="*/ 61 w 776"/>
                <a:gd name="T45" fmla="*/ 96 h 2368"/>
                <a:gd name="T46" fmla="*/ 65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9" name="Freeform 270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3 h 2368"/>
                <a:gd name="T2" fmla="*/ 7 w 776"/>
                <a:gd name="T3" fmla="*/ 1 h 2368"/>
                <a:gd name="T4" fmla="*/ 3 w 776"/>
                <a:gd name="T5" fmla="*/ 7 h 2368"/>
                <a:gd name="T6" fmla="*/ 10 w 776"/>
                <a:gd name="T7" fmla="*/ 7 h 2368"/>
                <a:gd name="T8" fmla="*/ 6 w 776"/>
                <a:gd name="T9" fmla="*/ 13 h 2368"/>
                <a:gd name="T10" fmla="*/ 12 w 776"/>
                <a:gd name="T11" fmla="*/ 15 h 2368"/>
                <a:gd name="T12" fmla="*/ 9 w 776"/>
                <a:gd name="T13" fmla="*/ 19 h 2368"/>
                <a:gd name="T14" fmla="*/ 15 w 776"/>
                <a:gd name="T15" fmla="*/ 21 h 2368"/>
                <a:gd name="T16" fmla="*/ 12 w 776"/>
                <a:gd name="T17" fmla="*/ 26 h 2368"/>
                <a:gd name="T18" fmla="*/ 16 w 776"/>
                <a:gd name="T19" fmla="*/ 28 h 2368"/>
                <a:gd name="T20" fmla="*/ 15 w 776"/>
                <a:gd name="T21" fmla="*/ 32 h 2368"/>
                <a:gd name="T22" fmla="*/ 17 w 776"/>
                <a:gd name="T23" fmla="*/ 36 h 2368"/>
                <a:gd name="T24" fmla="*/ 17 w 776"/>
                <a:gd name="T25" fmla="*/ 40 h 2368"/>
                <a:gd name="T26" fmla="*/ 20 w 776"/>
                <a:gd name="T27" fmla="*/ 46 h 2368"/>
                <a:gd name="T28" fmla="*/ 19 w 776"/>
                <a:gd name="T29" fmla="*/ 53 h 2368"/>
                <a:gd name="T30" fmla="*/ 22 w 776"/>
                <a:gd name="T31" fmla="*/ 57 h 2368"/>
                <a:gd name="T32" fmla="*/ 20 w 776"/>
                <a:gd name="T33" fmla="*/ 63 h 2368"/>
                <a:gd name="T34" fmla="*/ 22 w 776"/>
                <a:gd name="T35" fmla="*/ 69 h 2368"/>
                <a:gd name="T36" fmla="*/ 20 w 776"/>
                <a:gd name="T37" fmla="*/ 73 h 2368"/>
                <a:gd name="T38" fmla="*/ 23 w 776"/>
                <a:gd name="T39" fmla="*/ 79 h 2368"/>
                <a:gd name="T40" fmla="*/ 22 w 776"/>
                <a:gd name="T41" fmla="*/ 86 h 2368"/>
                <a:gd name="T42" fmla="*/ 23 w 776"/>
                <a:gd name="T43" fmla="*/ 94 h 2368"/>
                <a:gd name="T44" fmla="*/ 22 w 776"/>
                <a:gd name="T45" fmla="*/ 96 h 2368"/>
                <a:gd name="T46" fmla="*/ 23 w 776"/>
                <a:gd name="T47" fmla="*/ 102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Freeform 271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3 h 2368"/>
                <a:gd name="T2" fmla="*/ 42 w 776"/>
                <a:gd name="T3" fmla="*/ 1 h 2368"/>
                <a:gd name="T4" fmla="*/ 17 w 776"/>
                <a:gd name="T5" fmla="*/ 8 h 2368"/>
                <a:gd name="T6" fmla="*/ 59 w 776"/>
                <a:gd name="T7" fmla="*/ 8 h 2368"/>
                <a:gd name="T8" fmla="*/ 34 w 776"/>
                <a:gd name="T9" fmla="*/ 15 h 2368"/>
                <a:gd name="T10" fmla="*/ 68 w 776"/>
                <a:gd name="T11" fmla="*/ 17 h 2368"/>
                <a:gd name="T12" fmla="*/ 51 w 776"/>
                <a:gd name="T13" fmla="*/ 21 h 2368"/>
                <a:gd name="T14" fmla="*/ 85 w 776"/>
                <a:gd name="T15" fmla="*/ 24 h 2368"/>
                <a:gd name="T16" fmla="*/ 68 w 776"/>
                <a:gd name="T17" fmla="*/ 28 h 2368"/>
                <a:gd name="T18" fmla="*/ 93 w 776"/>
                <a:gd name="T19" fmla="*/ 31 h 2368"/>
                <a:gd name="T20" fmla="*/ 85 w 776"/>
                <a:gd name="T21" fmla="*/ 35 h 2368"/>
                <a:gd name="T22" fmla="*/ 102 w 776"/>
                <a:gd name="T23" fmla="*/ 40 h 2368"/>
                <a:gd name="T24" fmla="*/ 102 w 776"/>
                <a:gd name="T25" fmla="*/ 44 h 2368"/>
                <a:gd name="T26" fmla="*/ 118 w 776"/>
                <a:gd name="T27" fmla="*/ 51 h 2368"/>
                <a:gd name="T28" fmla="*/ 110 w 776"/>
                <a:gd name="T29" fmla="*/ 58 h 2368"/>
                <a:gd name="T30" fmla="*/ 127 w 776"/>
                <a:gd name="T31" fmla="*/ 63 h 2368"/>
                <a:gd name="T32" fmla="*/ 118 w 776"/>
                <a:gd name="T33" fmla="*/ 70 h 2368"/>
                <a:gd name="T34" fmla="*/ 127 w 776"/>
                <a:gd name="T35" fmla="*/ 77 h 2368"/>
                <a:gd name="T36" fmla="*/ 118 w 776"/>
                <a:gd name="T37" fmla="*/ 81 h 2368"/>
                <a:gd name="T38" fmla="*/ 136 w 776"/>
                <a:gd name="T39" fmla="*/ 88 h 2368"/>
                <a:gd name="T40" fmla="*/ 127 w 776"/>
                <a:gd name="T41" fmla="*/ 95 h 2368"/>
                <a:gd name="T42" fmla="*/ 136 w 776"/>
                <a:gd name="T43" fmla="*/ 104 h 2368"/>
                <a:gd name="T44" fmla="*/ 127 w 776"/>
                <a:gd name="T45" fmla="*/ 107 h 2368"/>
                <a:gd name="T46" fmla="*/ 136 w 776"/>
                <a:gd name="T47" fmla="*/ 113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1" name="Freeform 272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1 h 2368"/>
                <a:gd name="T2" fmla="*/ 96 w 776"/>
                <a:gd name="T3" fmla="*/ 0 h 2368"/>
                <a:gd name="T4" fmla="*/ 39 w 776"/>
                <a:gd name="T5" fmla="*/ 3 h 2368"/>
                <a:gd name="T6" fmla="*/ 134 w 776"/>
                <a:gd name="T7" fmla="*/ 3 h 2368"/>
                <a:gd name="T8" fmla="*/ 76 w 776"/>
                <a:gd name="T9" fmla="*/ 6 h 2368"/>
                <a:gd name="T10" fmla="*/ 153 w 776"/>
                <a:gd name="T11" fmla="*/ 7 h 2368"/>
                <a:gd name="T12" fmla="*/ 115 w 776"/>
                <a:gd name="T13" fmla="*/ 9 h 2368"/>
                <a:gd name="T14" fmla="*/ 191 w 776"/>
                <a:gd name="T15" fmla="*/ 10 h 2368"/>
                <a:gd name="T16" fmla="*/ 153 w 776"/>
                <a:gd name="T17" fmla="*/ 13 h 2368"/>
                <a:gd name="T18" fmla="*/ 210 w 776"/>
                <a:gd name="T19" fmla="*/ 14 h 2368"/>
                <a:gd name="T20" fmla="*/ 191 w 776"/>
                <a:gd name="T21" fmla="*/ 16 h 2368"/>
                <a:gd name="T22" fmla="*/ 230 w 776"/>
                <a:gd name="T23" fmla="*/ 18 h 2368"/>
                <a:gd name="T24" fmla="*/ 230 w 776"/>
                <a:gd name="T25" fmla="*/ 20 h 2368"/>
                <a:gd name="T26" fmla="*/ 268 w 776"/>
                <a:gd name="T27" fmla="*/ 23 h 2368"/>
                <a:gd name="T28" fmla="*/ 249 w 776"/>
                <a:gd name="T29" fmla="*/ 26 h 2368"/>
                <a:gd name="T30" fmla="*/ 287 w 776"/>
                <a:gd name="T31" fmla="*/ 28 h 2368"/>
                <a:gd name="T32" fmla="*/ 268 w 776"/>
                <a:gd name="T33" fmla="*/ 31 h 2368"/>
                <a:gd name="T34" fmla="*/ 287 w 776"/>
                <a:gd name="T35" fmla="*/ 34 h 2368"/>
                <a:gd name="T36" fmla="*/ 268 w 776"/>
                <a:gd name="T37" fmla="*/ 36 h 2368"/>
                <a:gd name="T38" fmla="*/ 306 w 776"/>
                <a:gd name="T39" fmla="*/ 39 h 2368"/>
                <a:gd name="T40" fmla="*/ 287 w 776"/>
                <a:gd name="T41" fmla="*/ 42 h 2368"/>
                <a:gd name="T42" fmla="*/ 306 w 776"/>
                <a:gd name="T43" fmla="*/ 46 h 2368"/>
                <a:gd name="T44" fmla="*/ 287 w 776"/>
                <a:gd name="T45" fmla="*/ 47 h 2368"/>
                <a:gd name="T46" fmla="*/ 306 w 776"/>
                <a:gd name="T47" fmla="*/ 5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" name="Freeform 273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3 h 2368"/>
                <a:gd name="T2" fmla="*/ 18 w 776"/>
                <a:gd name="T3" fmla="*/ 1 h 2368"/>
                <a:gd name="T4" fmla="*/ 7 w 776"/>
                <a:gd name="T5" fmla="*/ 6 h 2368"/>
                <a:gd name="T6" fmla="*/ 26 w 776"/>
                <a:gd name="T7" fmla="*/ 6 h 2368"/>
                <a:gd name="T8" fmla="*/ 15 w 776"/>
                <a:gd name="T9" fmla="*/ 12 h 2368"/>
                <a:gd name="T10" fmla="*/ 29 w 776"/>
                <a:gd name="T11" fmla="*/ 13 h 2368"/>
                <a:gd name="T12" fmla="*/ 22 w 776"/>
                <a:gd name="T13" fmla="*/ 17 h 2368"/>
                <a:gd name="T14" fmla="*/ 36 w 776"/>
                <a:gd name="T15" fmla="*/ 19 h 2368"/>
                <a:gd name="T16" fmla="*/ 29 w 776"/>
                <a:gd name="T17" fmla="*/ 23 h 2368"/>
                <a:gd name="T18" fmla="*/ 40 w 776"/>
                <a:gd name="T19" fmla="*/ 24 h 2368"/>
                <a:gd name="T20" fmla="*/ 36 w 776"/>
                <a:gd name="T21" fmla="*/ 28 h 2368"/>
                <a:gd name="T22" fmla="*/ 44 w 776"/>
                <a:gd name="T23" fmla="*/ 32 h 2368"/>
                <a:gd name="T24" fmla="*/ 44 w 776"/>
                <a:gd name="T25" fmla="*/ 35 h 2368"/>
                <a:gd name="T26" fmla="*/ 51 w 776"/>
                <a:gd name="T27" fmla="*/ 41 h 2368"/>
                <a:gd name="T28" fmla="*/ 47 w 776"/>
                <a:gd name="T29" fmla="*/ 47 h 2368"/>
                <a:gd name="T30" fmla="*/ 55 w 776"/>
                <a:gd name="T31" fmla="*/ 50 h 2368"/>
                <a:gd name="T32" fmla="*/ 51 w 776"/>
                <a:gd name="T33" fmla="*/ 56 h 2368"/>
                <a:gd name="T34" fmla="*/ 55 w 776"/>
                <a:gd name="T35" fmla="*/ 61 h 2368"/>
                <a:gd name="T36" fmla="*/ 51 w 776"/>
                <a:gd name="T37" fmla="*/ 65 h 2368"/>
                <a:gd name="T38" fmla="*/ 58 w 776"/>
                <a:gd name="T39" fmla="*/ 70 h 2368"/>
                <a:gd name="T40" fmla="*/ 55 w 776"/>
                <a:gd name="T41" fmla="*/ 76 h 2368"/>
                <a:gd name="T42" fmla="*/ 58 w 776"/>
                <a:gd name="T43" fmla="*/ 83 h 2368"/>
                <a:gd name="T44" fmla="*/ 55 w 776"/>
                <a:gd name="T45" fmla="*/ 85 h 2368"/>
                <a:gd name="T46" fmla="*/ 58 w 776"/>
                <a:gd name="T47" fmla="*/ 9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Freeform 274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2 w 776"/>
                <a:gd name="T7" fmla="*/ 2 h 2368"/>
                <a:gd name="T8" fmla="*/ 7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7 w 776"/>
                <a:gd name="T15" fmla="*/ 7 h 2368"/>
                <a:gd name="T16" fmla="*/ 13 w 776"/>
                <a:gd name="T17" fmla="*/ 8 h 2368"/>
                <a:gd name="T18" fmla="*/ 18 w 776"/>
                <a:gd name="T19" fmla="*/ 8 h 2368"/>
                <a:gd name="T20" fmla="*/ 17 w 776"/>
                <a:gd name="T21" fmla="*/ 10 h 2368"/>
                <a:gd name="T22" fmla="*/ 20 w 776"/>
                <a:gd name="T23" fmla="*/ 11 h 2368"/>
                <a:gd name="T24" fmla="*/ 20 w 776"/>
                <a:gd name="T25" fmla="*/ 12 h 2368"/>
                <a:gd name="T26" fmla="*/ 23 w 776"/>
                <a:gd name="T27" fmla="*/ 14 h 2368"/>
                <a:gd name="T28" fmla="*/ 22 w 776"/>
                <a:gd name="T29" fmla="*/ 16 h 2368"/>
                <a:gd name="T30" fmla="*/ 25 w 776"/>
                <a:gd name="T31" fmla="*/ 17 h 2368"/>
                <a:gd name="T32" fmla="*/ 23 w 776"/>
                <a:gd name="T33" fmla="*/ 19 h 2368"/>
                <a:gd name="T34" fmla="*/ 25 w 776"/>
                <a:gd name="T35" fmla="*/ 21 h 2368"/>
                <a:gd name="T36" fmla="*/ 23 w 776"/>
                <a:gd name="T37" fmla="*/ 22 h 2368"/>
                <a:gd name="T38" fmla="*/ 27 w 776"/>
                <a:gd name="T39" fmla="*/ 24 h 2368"/>
                <a:gd name="T40" fmla="*/ 25 w 776"/>
                <a:gd name="T41" fmla="*/ 26 h 2368"/>
                <a:gd name="T42" fmla="*/ 27 w 776"/>
                <a:gd name="T43" fmla="*/ 28 h 2368"/>
                <a:gd name="T44" fmla="*/ 25 w 776"/>
                <a:gd name="T45" fmla="*/ 29 h 2368"/>
                <a:gd name="T46" fmla="*/ 27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Freeform 275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1 h 2368"/>
                <a:gd name="T2" fmla="*/ 8 w 776"/>
                <a:gd name="T3" fmla="*/ 0 h 2368"/>
                <a:gd name="T4" fmla="*/ 3 w 776"/>
                <a:gd name="T5" fmla="*/ 2 h 2368"/>
                <a:gd name="T6" fmla="*/ 11 w 776"/>
                <a:gd name="T7" fmla="*/ 2 h 2368"/>
                <a:gd name="T8" fmla="*/ 6 w 776"/>
                <a:gd name="T9" fmla="*/ 4 h 2368"/>
                <a:gd name="T10" fmla="*/ 13 w 776"/>
                <a:gd name="T11" fmla="*/ 5 h 2368"/>
                <a:gd name="T12" fmla="*/ 10 w 776"/>
                <a:gd name="T13" fmla="*/ 6 h 2368"/>
                <a:gd name="T14" fmla="*/ 16 w 776"/>
                <a:gd name="T15" fmla="*/ 7 h 2368"/>
                <a:gd name="T16" fmla="*/ 13 w 776"/>
                <a:gd name="T17" fmla="*/ 8 h 2368"/>
                <a:gd name="T18" fmla="*/ 18 w 776"/>
                <a:gd name="T19" fmla="*/ 9 h 2368"/>
                <a:gd name="T20" fmla="*/ 16 w 776"/>
                <a:gd name="T21" fmla="*/ 10 h 2368"/>
                <a:gd name="T22" fmla="*/ 19 w 776"/>
                <a:gd name="T23" fmla="*/ 11 h 2368"/>
                <a:gd name="T24" fmla="*/ 19 w 776"/>
                <a:gd name="T25" fmla="*/ 12 h 2368"/>
                <a:gd name="T26" fmla="*/ 23 w 776"/>
                <a:gd name="T27" fmla="*/ 14 h 2368"/>
                <a:gd name="T28" fmla="*/ 21 w 776"/>
                <a:gd name="T29" fmla="*/ 16 h 2368"/>
                <a:gd name="T30" fmla="*/ 24 w 776"/>
                <a:gd name="T31" fmla="*/ 17 h 2368"/>
                <a:gd name="T32" fmla="*/ 23 w 776"/>
                <a:gd name="T33" fmla="*/ 19 h 2368"/>
                <a:gd name="T34" fmla="*/ 24 w 776"/>
                <a:gd name="T35" fmla="*/ 21 h 2368"/>
                <a:gd name="T36" fmla="*/ 23 w 776"/>
                <a:gd name="T37" fmla="*/ 22 h 2368"/>
                <a:gd name="T38" fmla="*/ 26 w 776"/>
                <a:gd name="T39" fmla="*/ 24 h 2368"/>
                <a:gd name="T40" fmla="*/ 24 w 776"/>
                <a:gd name="T41" fmla="*/ 26 h 2368"/>
                <a:gd name="T42" fmla="*/ 26 w 776"/>
                <a:gd name="T43" fmla="*/ 29 h 2368"/>
                <a:gd name="T44" fmla="*/ 24 w 776"/>
                <a:gd name="T45" fmla="*/ 29 h 2368"/>
                <a:gd name="T46" fmla="*/ 26 w 776"/>
                <a:gd name="T47" fmla="*/ 3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284" name="WordArt 276"/>
          <p:cNvSpPr>
            <a:spLocks noChangeArrowheads="1" noChangeShapeType="1" noTextEdit="1"/>
          </p:cNvSpPr>
          <p:nvPr/>
        </p:nvSpPr>
        <p:spPr bwMode="auto">
          <a:xfrm>
            <a:off x="212725" y="1755775"/>
            <a:ext cx="8588375" cy="167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quí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-40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4000" b="1" kern="10" spc="-4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  <p:sp>
        <p:nvSpPr>
          <p:cNvPr id="43285" name="WordArt 277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59944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giỏi !</a:t>
            </a:r>
            <a:endParaRPr lang="en-US" sz="36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3286" name="Picture 278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16764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87" name="Picture 27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88" name="Picture 28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03588"/>
            <a:ext cx="16383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89" name="Picture 28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1054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90" name="Picture 28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1752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91" name="Picture 283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198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84" descr="Picture 24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21">
            <a:off x="304800" y="5105400"/>
            <a:ext cx="16002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49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3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3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84" grpId="0" animBg="1"/>
      <p:bldP spid="432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65"/>
          <p:cNvSpPr>
            <a:spLocks noChangeArrowheads="1"/>
          </p:cNvSpPr>
          <p:nvPr/>
        </p:nvSpPr>
        <p:spPr bwMode="auto">
          <a:xfrm rot="-5400000">
            <a:off x="1231795" y="-968493"/>
            <a:ext cx="6705600" cy="8839200"/>
          </a:xfrm>
          <a:prstGeom prst="flowChartAlternateProcess">
            <a:avLst/>
          </a:prstGeom>
          <a:solidFill>
            <a:schemeClr val="bg1"/>
          </a:solidFill>
          <a:ln w="38100" cmpd="dbl" algn="ctr">
            <a:solidFill>
              <a:srgbClr val="FF33CC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38" y="914400"/>
            <a:ext cx="2743200" cy="4197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295400"/>
            <a:ext cx="4460105" cy="373057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0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16696" y="990600"/>
            <a:ext cx="842250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Theo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11057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2895600" y="685800"/>
            <a:ext cx="3886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Môn: Khoa học </a:t>
            </a: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1905000" y="1219200"/>
            <a:ext cx="640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33400" y="2514600"/>
            <a:ext cx="8001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609600" y="19050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/>
      <p:bldP spid="778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12" name="AutoShape 1360"/>
          <p:cNvSpPr>
            <a:spLocks noChangeArrowheads="1"/>
          </p:cNvSpPr>
          <p:nvPr/>
        </p:nvSpPr>
        <p:spPr bwMode="auto">
          <a:xfrm>
            <a:off x="2455863" y="2209800"/>
            <a:ext cx="3106737" cy="4343400"/>
          </a:xfrm>
          <a:prstGeom prst="flowChartAlternateProcess">
            <a:avLst/>
          </a:prstGeom>
          <a:solidFill>
            <a:schemeClr val="accent3"/>
          </a:solidFill>
          <a:ln w="38100">
            <a:solidFill>
              <a:srgbClr val="00FFFF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719" name="Freeform 1367"/>
          <p:cNvSpPr>
            <a:spLocks/>
          </p:cNvSpPr>
          <p:nvPr/>
        </p:nvSpPr>
        <p:spPr bwMode="auto">
          <a:xfrm>
            <a:off x="4191000" y="6068704"/>
            <a:ext cx="2505075" cy="379413"/>
          </a:xfrm>
          <a:custGeom>
            <a:avLst/>
            <a:gdLst>
              <a:gd name="T0" fmla="*/ 0 w 1147"/>
              <a:gd name="T1" fmla="*/ 0 h 96"/>
              <a:gd name="T2" fmla="*/ 0 w 1147"/>
              <a:gd name="T3" fmla="*/ 239 h 96"/>
              <a:gd name="T4" fmla="*/ 1578 w 1147"/>
              <a:gd name="T5" fmla="*/ 239 h 96"/>
              <a:gd name="T6" fmla="*/ 0 60000 65536"/>
              <a:gd name="T7" fmla="*/ 0 60000 65536"/>
              <a:gd name="T8" fmla="*/ 0 60000 65536"/>
              <a:gd name="T9" fmla="*/ 0 w 1147"/>
              <a:gd name="T10" fmla="*/ 0 h 96"/>
              <a:gd name="T11" fmla="*/ 1147 w 1147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7" h="96">
                <a:moveTo>
                  <a:pt x="0" y="0"/>
                </a:moveTo>
                <a:lnTo>
                  <a:pt x="0" y="96"/>
                </a:lnTo>
                <a:lnTo>
                  <a:pt x="1147" y="96"/>
                </a:lnTo>
              </a:path>
            </a:pathLst>
          </a:custGeom>
          <a:noFill/>
          <a:ln w="73025">
            <a:solidFill>
              <a:srgbClr val="FF33CC"/>
            </a:solidFill>
            <a:round/>
            <a:headEnd type="arrow" w="med" len="med"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457200" y="900752"/>
            <a:ext cx="792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pin.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718" name="Freeform 1366"/>
          <p:cNvSpPr>
            <a:spLocks/>
          </p:cNvSpPr>
          <p:nvPr/>
        </p:nvSpPr>
        <p:spPr bwMode="auto">
          <a:xfrm>
            <a:off x="4038600" y="2287587"/>
            <a:ext cx="2624138" cy="303213"/>
          </a:xfrm>
          <a:custGeom>
            <a:avLst/>
            <a:gdLst/>
            <a:ahLst/>
            <a:cxnLst>
              <a:cxn ang="0">
                <a:pos x="0" y="191"/>
              </a:cxn>
              <a:cxn ang="0">
                <a:pos x="0" y="0"/>
              </a:cxn>
              <a:cxn ang="0">
                <a:pos x="1195" y="0"/>
              </a:cxn>
            </a:cxnLst>
            <a:rect l="0" t="0" r="r" b="b"/>
            <a:pathLst>
              <a:path w="1195" h="191">
                <a:moveTo>
                  <a:pt x="0" y="191"/>
                </a:moveTo>
                <a:lnTo>
                  <a:pt x="0" y="0"/>
                </a:lnTo>
                <a:lnTo>
                  <a:pt x="1195" y="0"/>
                </a:lnTo>
              </a:path>
            </a:pathLst>
          </a:custGeom>
          <a:noFill/>
          <a:ln w="73025" cap="flat" cmpd="sng">
            <a:solidFill>
              <a:srgbClr val="FF33CC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943600" y="2341602"/>
            <a:ext cx="29162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(+)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6400800" y="5867400"/>
            <a:ext cx="2209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(-)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6" y="2633376"/>
            <a:ext cx="2382837" cy="346262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2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3124200" y="174008"/>
            <a:ext cx="5143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174008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66735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0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12" grpId="0" animBg="1"/>
      <p:bldP spid="101719" grpId="0" animBg="1"/>
      <p:bldP spid="10249" grpId="0"/>
      <p:bldP spid="101718" grpId="0" animBg="1"/>
      <p:bldP spid="12306" grpId="0"/>
      <p:bldP spid="123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77000" y="2209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5904" y="46290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Núm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thiếc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24"/>
          <p:cNvSpPr>
            <a:spLocks/>
          </p:cNvSpPr>
          <p:nvPr/>
        </p:nvSpPr>
        <p:spPr bwMode="auto">
          <a:xfrm>
            <a:off x="5304875" y="2841008"/>
            <a:ext cx="531813" cy="2176462"/>
          </a:xfrm>
          <a:custGeom>
            <a:avLst/>
            <a:gdLst>
              <a:gd name="T0" fmla="*/ 0 w 335"/>
              <a:gd name="T1" fmla="*/ 2132051732 h 1371"/>
              <a:gd name="T2" fmla="*/ 496472059 w 335"/>
              <a:gd name="T3" fmla="*/ 2069047069 h 1371"/>
              <a:gd name="T4" fmla="*/ 496472059 w 335"/>
              <a:gd name="T5" fmla="*/ 1655741289 h 1371"/>
              <a:gd name="T6" fmla="*/ 476310798 w 335"/>
              <a:gd name="T7" fmla="*/ 75604668 h 1371"/>
              <a:gd name="T8" fmla="*/ 627520260 w 335"/>
              <a:gd name="T9" fmla="*/ 118446530 h 1371"/>
              <a:gd name="T10" fmla="*/ 693044360 w 335"/>
              <a:gd name="T11" fmla="*/ 161289955 h 1371"/>
              <a:gd name="T12" fmla="*/ 758568460 w 335"/>
              <a:gd name="T13" fmla="*/ 52922481 h 1371"/>
              <a:gd name="T14" fmla="*/ 778729722 w 335"/>
              <a:gd name="T15" fmla="*/ 118446530 h 1371"/>
              <a:gd name="T16" fmla="*/ 801410347 w 335"/>
              <a:gd name="T17" fmla="*/ 204131793 h 1371"/>
              <a:gd name="T18" fmla="*/ 821571609 w 335"/>
              <a:gd name="T19" fmla="*/ 141128717 h 1371"/>
              <a:gd name="T20" fmla="*/ 844254020 w 335"/>
              <a:gd name="T21" fmla="*/ 204131793 h 1371"/>
              <a:gd name="T22" fmla="*/ 821571609 w 335"/>
              <a:gd name="T23" fmla="*/ 1136589406 h 1371"/>
              <a:gd name="T24" fmla="*/ 758568460 w 335"/>
              <a:gd name="T25" fmla="*/ 2147483647 h 1371"/>
              <a:gd name="T26" fmla="*/ 735886247 w 335"/>
              <a:gd name="T27" fmla="*/ 2147483647 h 1371"/>
              <a:gd name="T28" fmla="*/ 758568460 w 335"/>
              <a:gd name="T29" fmla="*/ 2147483647 h 1371"/>
              <a:gd name="T30" fmla="*/ 735886247 w 335"/>
              <a:gd name="T31" fmla="*/ 2147483647 h 13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35"/>
              <a:gd name="T49" fmla="*/ 0 h 1371"/>
              <a:gd name="T50" fmla="*/ 335 w 335"/>
              <a:gd name="T51" fmla="*/ 1371 h 13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35" h="1371">
                <a:moveTo>
                  <a:pt x="0" y="846"/>
                </a:moveTo>
                <a:cubicBezTo>
                  <a:pt x="84" y="876"/>
                  <a:pt x="127" y="837"/>
                  <a:pt x="197" y="821"/>
                </a:cubicBezTo>
                <a:cubicBezTo>
                  <a:pt x="217" y="764"/>
                  <a:pt x="218" y="716"/>
                  <a:pt x="197" y="657"/>
                </a:cubicBezTo>
                <a:cubicBezTo>
                  <a:pt x="187" y="448"/>
                  <a:pt x="197" y="240"/>
                  <a:pt x="189" y="30"/>
                </a:cubicBezTo>
                <a:cubicBezTo>
                  <a:pt x="278" y="0"/>
                  <a:pt x="218" y="2"/>
                  <a:pt x="249" y="47"/>
                </a:cubicBezTo>
                <a:cubicBezTo>
                  <a:pt x="255" y="56"/>
                  <a:pt x="266" y="58"/>
                  <a:pt x="275" y="64"/>
                </a:cubicBezTo>
                <a:cubicBezTo>
                  <a:pt x="276" y="62"/>
                  <a:pt x="285" y="16"/>
                  <a:pt x="301" y="21"/>
                </a:cubicBezTo>
                <a:cubicBezTo>
                  <a:pt x="310" y="24"/>
                  <a:pt x="307" y="38"/>
                  <a:pt x="309" y="47"/>
                </a:cubicBezTo>
                <a:cubicBezTo>
                  <a:pt x="312" y="58"/>
                  <a:pt x="315" y="70"/>
                  <a:pt x="318" y="81"/>
                </a:cubicBezTo>
                <a:cubicBezTo>
                  <a:pt x="321" y="73"/>
                  <a:pt x="317" y="56"/>
                  <a:pt x="326" y="56"/>
                </a:cubicBezTo>
                <a:cubicBezTo>
                  <a:pt x="335" y="56"/>
                  <a:pt x="335" y="72"/>
                  <a:pt x="335" y="81"/>
                </a:cubicBezTo>
                <a:cubicBezTo>
                  <a:pt x="335" y="204"/>
                  <a:pt x="330" y="328"/>
                  <a:pt x="326" y="451"/>
                </a:cubicBezTo>
                <a:cubicBezTo>
                  <a:pt x="321" y="603"/>
                  <a:pt x="308" y="755"/>
                  <a:pt x="301" y="907"/>
                </a:cubicBezTo>
                <a:cubicBezTo>
                  <a:pt x="304" y="1003"/>
                  <a:pt x="326" y="1126"/>
                  <a:pt x="292" y="1225"/>
                </a:cubicBezTo>
                <a:cubicBezTo>
                  <a:pt x="295" y="1245"/>
                  <a:pt x="301" y="1265"/>
                  <a:pt x="301" y="1285"/>
                </a:cubicBezTo>
                <a:cubicBezTo>
                  <a:pt x="301" y="1306"/>
                  <a:pt x="275" y="1354"/>
                  <a:pt x="292" y="1371"/>
                </a:cubicBez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1000" y="1676400"/>
            <a:ext cx="8534399" cy="4191000"/>
            <a:chOff x="381000" y="1676400"/>
            <a:chExt cx="8534399" cy="4191000"/>
          </a:xfrm>
        </p:grpSpPr>
        <p:grpSp>
          <p:nvGrpSpPr>
            <p:cNvPr id="4" name="Group 3"/>
            <p:cNvGrpSpPr/>
            <p:nvPr/>
          </p:nvGrpSpPr>
          <p:grpSpPr>
            <a:xfrm>
              <a:off x="381000" y="1676400"/>
              <a:ext cx="8534399" cy="4191000"/>
              <a:chOff x="304800" y="2667000"/>
              <a:chExt cx="8229600" cy="40386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04800" y="2667000"/>
                <a:ext cx="8229600" cy="4038600"/>
                <a:chOff x="304800" y="2667000"/>
                <a:chExt cx="8229600" cy="4038600"/>
              </a:xfrm>
            </p:grpSpPr>
            <p:pic>
              <p:nvPicPr>
                <p:cNvPr id="8" name="Picture 3" descr="p3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2667000"/>
                  <a:ext cx="8229600" cy="403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36129" y="3132160"/>
                  <a:ext cx="838200" cy="345141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8400" y="5486400"/>
                  <a:ext cx="1066800" cy="345141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5875" y="6324600"/>
                <a:ext cx="619125" cy="3810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9800" y="6324600"/>
                <a:ext cx="619125" cy="381000"/>
              </a:xfrm>
              <a:prstGeom prst="rect">
                <a:avLst/>
              </a:prstGeom>
            </p:spPr>
          </p:pic>
        </p:grpSp>
        <p:sp>
          <p:nvSpPr>
            <p:cNvPr id="14" name="Freeform 180"/>
            <p:cNvSpPr>
              <a:spLocks/>
            </p:cNvSpPr>
            <p:nvPr/>
          </p:nvSpPr>
          <p:spPr bwMode="auto">
            <a:xfrm>
              <a:off x="5570560" y="2827360"/>
              <a:ext cx="304800" cy="152400"/>
            </a:xfrm>
            <a:custGeom>
              <a:avLst/>
              <a:gdLst>
                <a:gd name="T0" fmla="*/ 28797109 w 681"/>
                <a:gd name="T1" fmla="*/ 451109525 h 203"/>
                <a:gd name="T2" fmla="*/ 17528236 w 681"/>
                <a:gd name="T3" fmla="*/ 352822416 h 203"/>
                <a:gd name="T4" fmla="*/ 40064867 w 681"/>
                <a:gd name="T5" fmla="*/ 141128976 h 203"/>
                <a:gd name="T6" fmla="*/ 96406987 w 681"/>
                <a:gd name="T7" fmla="*/ 216733808 h 203"/>
                <a:gd name="T8" fmla="*/ 100162158 w 681"/>
                <a:gd name="T9" fmla="*/ 443548253 h 203"/>
                <a:gd name="T10" fmla="*/ 85138119 w 681"/>
                <a:gd name="T11" fmla="*/ 413306241 h 203"/>
                <a:gd name="T12" fmla="*/ 141480222 w 681"/>
                <a:gd name="T13" fmla="*/ 133569292 h 203"/>
                <a:gd name="T14" fmla="*/ 179040913 w 681"/>
                <a:gd name="T15" fmla="*/ 246975721 h 203"/>
                <a:gd name="T16" fmla="*/ 152748006 w 681"/>
                <a:gd name="T17" fmla="*/ 398185285 h 203"/>
                <a:gd name="T18" fmla="*/ 148991717 w 681"/>
                <a:gd name="T19" fmla="*/ 216733808 h 203"/>
                <a:gd name="T20" fmla="*/ 167772045 w 681"/>
                <a:gd name="T21" fmla="*/ 148690248 h 203"/>
                <a:gd name="T22" fmla="*/ 216601569 w 681"/>
                <a:gd name="T23" fmla="*/ 231854764 h 203"/>
                <a:gd name="T24" fmla="*/ 201577531 w 681"/>
                <a:gd name="T25" fmla="*/ 315020818 h 203"/>
                <a:gd name="T26" fmla="*/ 254162226 w 681"/>
                <a:gd name="T27" fmla="*/ 95766082 h 203"/>
                <a:gd name="T28" fmla="*/ 333041016 w 681"/>
                <a:gd name="T29" fmla="*/ 216733808 h 203"/>
                <a:gd name="T30" fmla="*/ 299235530 w 681"/>
                <a:gd name="T31" fmla="*/ 337701459 h 203"/>
                <a:gd name="T32" fmla="*/ 302991820 w 681"/>
                <a:gd name="T33" fmla="*/ 110887063 h 203"/>
                <a:gd name="T34" fmla="*/ 336797305 w 681"/>
                <a:gd name="T35" fmla="*/ 73085441 h 203"/>
                <a:gd name="T36" fmla="*/ 411918618 w 681"/>
                <a:gd name="T37" fmla="*/ 118448335 h 203"/>
                <a:gd name="T38" fmla="*/ 400650868 w 681"/>
                <a:gd name="T39" fmla="*/ 292338590 h 203"/>
                <a:gd name="T40" fmla="*/ 374357962 w 681"/>
                <a:gd name="T41" fmla="*/ 231854764 h 203"/>
                <a:gd name="T42" fmla="*/ 366845383 w 681"/>
                <a:gd name="T43" fmla="*/ 171370889 h 203"/>
                <a:gd name="T44" fmla="*/ 404407158 w 681"/>
                <a:gd name="T45" fmla="*/ 5040320 h 203"/>
                <a:gd name="T46" fmla="*/ 456991853 w 681"/>
                <a:gd name="T47" fmla="*/ 50403200 h 203"/>
                <a:gd name="T48" fmla="*/ 449479274 w 681"/>
                <a:gd name="T49" fmla="*/ 277217633 h 203"/>
                <a:gd name="T50" fmla="*/ 441967814 w 681"/>
                <a:gd name="T51" fmla="*/ 65524169 h 203"/>
                <a:gd name="T52" fmla="*/ 472015891 w 681"/>
                <a:gd name="T53" fmla="*/ 12601594 h 203"/>
                <a:gd name="T54" fmla="*/ 543382033 w 681"/>
                <a:gd name="T55" fmla="*/ 50403200 h 203"/>
                <a:gd name="T56" fmla="*/ 520845416 w 681"/>
                <a:gd name="T57" fmla="*/ 307459546 h 203"/>
                <a:gd name="T58" fmla="*/ 543382033 w 681"/>
                <a:gd name="T59" fmla="*/ 88206398 h 203"/>
                <a:gd name="T60" fmla="*/ 603479447 w 681"/>
                <a:gd name="T61" fmla="*/ 95766082 h 203"/>
                <a:gd name="T62" fmla="*/ 607235736 w 681"/>
                <a:gd name="T63" fmla="*/ 322580503 h 203"/>
                <a:gd name="T64" fmla="*/ 577187519 w 681"/>
                <a:gd name="T65" fmla="*/ 360383688 h 203"/>
                <a:gd name="T66" fmla="*/ 614748315 w 681"/>
                <a:gd name="T67" fmla="*/ 148690248 h 203"/>
                <a:gd name="T68" fmla="*/ 637284932 w 681"/>
                <a:gd name="T69" fmla="*/ 375504644 h 203"/>
                <a:gd name="T70" fmla="*/ 659821550 w 681"/>
                <a:gd name="T71" fmla="*/ 224295080 h 203"/>
                <a:gd name="T72" fmla="*/ 719918823 w 681"/>
                <a:gd name="T73" fmla="*/ 163811205 h 203"/>
                <a:gd name="T74" fmla="*/ 757479480 w 681"/>
                <a:gd name="T75" fmla="*/ 246975721 h 203"/>
                <a:gd name="T76" fmla="*/ 742455441 w 681"/>
                <a:gd name="T77" fmla="*/ 443548253 h 203"/>
                <a:gd name="T78" fmla="*/ 719918823 w 681"/>
                <a:gd name="T79" fmla="*/ 435988569 h 203"/>
                <a:gd name="T80" fmla="*/ 727431402 w 681"/>
                <a:gd name="T81" fmla="*/ 330141775 h 203"/>
                <a:gd name="T82" fmla="*/ 795041255 w 681"/>
                <a:gd name="T83" fmla="*/ 269657949 h 203"/>
                <a:gd name="T84" fmla="*/ 851382239 w 681"/>
                <a:gd name="T85" fmla="*/ 322580503 h 203"/>
                <a:gd name="T86" fmla="*/ 847625949 w 681"/>
                <a:gd name="T87" fmla="*/ 466230482 h 203"/>
                <a:gd name="T88" fmla="*/ 832601911 w 681"/>
                <a:gd name="T89" fmla="*/ 511593351 h 2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81"/>
                <a:gd name="T136" fmla="*/ 0 h 203"/>
                <a:gd name="T137" fmla="*/ 681 w 681"/>
                <a:gd name="T138" fmla="*/ 203 h 2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81" h="203">
                  <a:moveTo>
                    <a:pt x="23" y="179"/>
                  </a:moveTo>
                  <a:cubicBezTo>
                    <a:pt x="21" y="165"/>
                    <a:pt x="17" y="153"/>
                    <a:pt x="14" y="140"/>
                  </a:cubicBezTo>
                  <a:cubicBezTo>
                    <a:pt x="15" y="113"/>
                    <a:pt x="0" y="67"/>
                    <a:pt x="32" y="56"/>
                  </a:cubicBezTo>
                  <a:cubicBezTo>
                    <a:pt x="54" y="60"/>
                    <a:pt x="65" y="68"/>
                    <a:pt x="77" y="86"/>
                  </a:cubicBezTo>
                  <a:cubicBezTo>
                    <a:pt x="84" y="122"/>
                    <a:pt x="82" y="127"/>
                    <a:pt x="80" y="176"/>
                  </a:cubicBezTo>
                  <a:cubicBezTo>
                    <a:pt x="72" y="173"/>
                    <a:pt x="68" y="175"/>
                    <a:pt x="68" y="164"/>
                  </a:cubicBezTo>
                  <a:cubicBezTo>
                    <a:pt x="68" y="85"/>
                    <a:pt x="62" y="87"/>
                    <a:pt x="113" y="53"/>
                  </a:cubicBezTo>
                  <a:cubicBezTo>
                    <a:pt x="136" y="59"/>
                    <a:pt x="136" y="78"/>
                    <a:pt x="143" y="98"/>
                  </a:cubicBezTo>
                  <a:cubicBezTo>
                    <a:pt x="143" y="105"/>
                    <a:pt x="153" y="189"/>
                    <a:pt x="122" y="158"/>
                  </a:cubicBezTo>
                  <a:cubicBezTo>
                    <a:pt x="111" y="125"/>
                    <a:pt x="114" y="141"/>
                    <a:pt x="119" y="86"/>
                  </a:cubicBezTo>
                  <a:cubicBezTo>
                    <a:pt x="120" y="76"/>
                    <a:pt x="134" y="59"/>
                    <a:pt x="134" y="59"/>
                  </a:cubicBezTo>
                  <a:cubicBezTo>
                    <a:pt x="168" y="63"/>
                    <a:pt x="164" y="64"/>
                    <a:pt x="173" y="92"/>
                  </a:cubicBezTo>
                  <a:cubicBezTo>
                    <a:pt x="170" y="152"/>
                    <a:pt x="170" y="161"/>
                    <a:pt x="161" y="125"/>
                  </a:cubicBezTo>
                  <a:cubicBezTo>
                    <a:pt x="164" y="47"/>
                    <a:pt x="151" y="55"/>
                    <a:pt x="203" y="38"/>
                  </a:cubicBezTo>
                  <a:cubicBezTo>
                    <a:pt x="240" y="42"/>
                    <a:pt x="257" y="50"/>
                    <a:pt x="266" y="86"/>
                  </a:cubicBezTo>
                  <a:cubicBezTo>
                    <a:pt x="263" y="122"/>
                    <a:pt x="273" y="140"/>
                    <a:pt x="239" y="134"/>
                  </a:cubicBezTo>
                  <a:cubicBezTo>
                    <a:pt x="225" y="113"/>
                    <a:pt x="223" y="63"/>
                    <a:pt x="242" y="44"/>
                  </a:cubicBezTo>
                  <a:cubicBezTo>
                    <a:pt x="249" y="37"/>
                    <a:pt x="261" y="35"/>
                    <a:pt x="269" y="29"/>
                  </a:cubicBezTo>
                  <a:cubicBezTo>
                    <a:pt x="307" y="37"/>
                    <a:pt x="303" y="38"/>
                    <a:pt x="329" y="47"/>
                  </a:cubicBezTo>
                  <a:cubicBezTo>
                    <a:pt x="337" y="71"/>
                    <a:pt x="342" y="101"/>
                    <a:pt x="320" y="116"/>
                  </a:cubicBezTo>
                  <a:cubicBezTo>
                    <a:pt x="308" y="112"/>
                    <a:pt x="303" y="104"/>
                    <a:pt x="299" y="92"/>
                  </a:cubicBezTo>
                  <a:cubicBezTo>
                    <a:pt x="296" y="84"/>
                    <a:pt x="293" y="68"/>
                    <a:pt x="293" y="68"/>
                  </a:cubicBezTo>
                  <a:cubicBezTo>
                    <a:pt x="295" y="39"/>
                    <a:pt x="291" y="10"/>
                    <a:pt x="323" y="2"/>
                  </a:cubicBezTo>
                  <a:cubicBezTo>
                    <a:pt x="347" y="5"/>
                    <a:pt x="351" y="2"/>
                    <a:pt x="365" y="20"/>
                  </a:cubicBezTo>
                  <a:cubicBezTo>
                    <a:pt x="372" y="48"/>
                    <a:pt x="393" y="99"/>
                    <a:pt x="359" y="110"/>
                  </a:cubicBezTo>
                  <a:cubicBezTo>
                    <a:pt x="342" y="84"/>
                    <a:pt x="349" y="59"/>
                    <a:pt x="353" y="26"/>
                  </a:cubicBezTo>
                  <a:cubicBezTo>
                    <a:pt x="354" y="15"/>
                    <a:pt x="377" y="5"/>
                    <a:pt x="377" y="5"/>
                  </a:cubicBezTo>
                  <a:cubicBezTo>
                    <a:pt x="403" y="7"/>
                    <a:pt x="421" y="0"/>
                    <a:pt x="434" y="20"/>
                  </a:cubicBezTo>
                  <a:cubicBezTo>
                    <a:pt x="444" y="58"/>
                    <a:pt x="445" y="93"/>
                    <a:pt x="416" y="122"/>
                  </a:cubicBezTo>
                  <a:cubicBezTo>
                    <a:pt x="385" y="101"/>
                    <a:pt x="398" y="44"/>
                    <a:pt x="434" y="35"/>
                  </a:cubicBezTo>
                  <a:cubicBezTo>
                    <a:pt x="450" y="24"/>
                    <a:pt x="467" y="28"/>
                    <a:pt x="482" y="38"/>
                  </a:cubicBezTo>
                  <a:cubicBezTo>
                    <a:pt x="491" y="74"/>
                    <a:pt x="492" y="71"/>
                    <a:pt x="485" y="128"/>
                  </a:cubicBezTo>
                  <a:cubicBezTo>
                    <a:pt x="484" y="137"/>
                    <a:pt x="461" y="143"/>
                    <a:pt x="461" y="143"/>
                  </a:cubicBezTo>
                  <a:cubicBezTo>
                    <a:pt x="450" y="109"/>
                    <a:pt x="456" y="71"/>
                    <a:pt x="491" y="59"/>
                  </a:cubicBezTo>
                  <a:cubicBezTo>
                    <a:pt x="534" y="66"/>
                    <a:pt x="522" y="109"/>
                    <a:pt x="509" y="149"/>
                  </a:cubicBezTo>
                  <a:cubicBezTo>
                    <a:pt x="501" y="124"/>
                    <a:pt x="506" y="103"/>
                    <a:pt x="527" y="89"/>
                  </a:cubicBezTo>
                  <a:cubicBezTo>
                    <a:pt x="539" y="71"/>
                    <a:pt x="556" y="71"/>
                    <a:pt x="575" y="65"/>
                  </a:cubicBezTo>
                  <a:cubicBezTo>
                    <a:pt x="595" y="70"/>
                    <a:pt x="596" y="81"/>
                    <a:pt x="605" y="98"/>
                  </a:cubicBezTo>
                  <a:cubicBezTo>
                    <a:pt x="603" y="136"/>
                    <a:pt x="610" y="151"/>
                    <a:pt x="593" y="176"/>
                  </a:cubicBezTo>
                  <a:cubicBezTo>
                    <a:pt x="587" y="175"/>
                    <a:pt x="577" y="179"/>
                    <a:pt x="575" y="173"/>
                  </a:cubicBezTo>
                  <a:cubicBezTo>
                    <a:pt x="570" y="160"/>
                    <a:pt x="571" y="141"/>
                    <a:pt x="581" y="131"/>
                  </a:cubicBezTo>
                  <a:cubicBezTo>
                    <a:pt x="595" y="117"/>
                    <a:pt x="616" y="111"/>
                    <a:pt x="635" y="107"/>
                  </a:cubicBezTo>
                  <a:cubicBezTo>
                    <a:pt x="668" y="110"/>
                    <a:pt x="672" y="103"/>
                    <a:pt x="680" y="128"/>
                  </a:cubicBezTo>
                  <a:cubicBezTo>
                    <a:pt x="679" y="147"/>
                    <a:pt x="681" y="166"/>
                    <a:pt x="677" y="185"/>
                  </a:cubicBezTo>
                  <a:cubicBezTo>
                    <a:pt x="676" y="192"/>
                    <a:pt x="665" y="203"/>
                    <a:pt x="665" y="20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81200" y="543999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543180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57200" y="294382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núm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0" y="2209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4629090"/>
            <a:ext cx="142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Núm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thiếc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06" y="5029202"/>
            <a:ext cx="352776" cy="1437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5800" y="41718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Đui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676400" y="3810000"/>
            <a:ext cx="549764" cy="3618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807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41" name="AutoShape 365"/>
          <p:cNvSpPr>
            <a:spLocks noChangeArrowheads="1"/>
          </p:cNvSpPr>
          <p:nvPr/>
        </p:nvSpPr>
        <p:spPr bwMode="auto">
          <a:xfrm rot="-5400000">
            <a:off x="1828800" y="0"/>
            <a:ext cx="5486400" cy="7772400"/>
          </a:xfrm>
          <a:prstGeom prst="flowChartAlternateProcess">
            <a:avLst/>
          </a:prstGeom>
          <a:solidFill>
            <a:schemeClr val="bg1"/>
          </a:solidFill>
          <a:ln w="38100" cmpd="dbl" algn="ctr">
            <a:solidFill>
              <a:srgbClr val="FF33CC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147" name="Picture 371" descr="11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766888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149" name="Line 373"/>
          <p:cNvSpPr>
            <a:spLocks noChangeShapeType="1"/>
          </p:cNvSpPr>
          <p:nvPr/>
        </p:nvSpPr>
        <p:spPr bwMode="auto">
          <a:xfrm flipV="1">
            <a:off x="2619375" y="3871913"/>
            <a:ext cx="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9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3810000" cy="221456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156" name="Line 380"/>
          <p:cNvSpPr>
            <a:spLocks noChangeShapeType="1"/>
          </p:cNvSpPr>
          <p:nvPr/>
        </p:nvSpPr>
        <p:spPr bwMode="auto">
          <a:xfrm flipV="1">
            <a:off x="6705600" y="4191000"/>
            <a:ext cx="0" cy="1066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157" name="Line 381"/>
          <p:cNvSpPr>
            <a:spLocks noChangeShapeType="1"/>
          </p:cNvSpPr>
          <p:nvPr/>
        </p:nvSpPr>
        <p:spPr bwMode="auto">
          <a:xfrm flipV="1">
            <a:off x="6705600" y="3324225"/>
            <a:ext cx="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 flipV="1">
            <a:off x="6705600" y="3886200"/>
            <a:ext cx="0" cy="53340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5105400" y="1295400"/>
            <a:ext cx="60960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rot="21456844" flipH="1">
            <a:off x="5410200" y="1747838"/>
            <a:ext cx="6858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H="1" flipV="1">
            <a:off x="3505200" y="18288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3733800" y="1371600"/>
            <a:ext cx="45720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H="1" flipV="1">
            <a:off x="4724400" y="11430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372"/>
          <p:cNvSpPr>
            <a:spLocks noChangeShapeType="1"/>
          </p:cNvSpPr>
          <p:nvPr/>
        </p:nvSpPr>
        <p:spPr bwMode="auto">
          <a:xfrm flipH="1" flipV="1">
            <a:off x="2590800" y="5486400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377"/>
          <p:cNvSpPr>
            <a:spLocks noChangeShapeType="1"/>
          </p:cNvSpPr>
          <p:nvPr/>
        </p:nvSpPr>
        <p:spPr bwMode="auto">
          <a:xfrm flipV="1">
            <a:off x="2590800" y="4724400"/>
            <a:ext cx="3175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79"/>
          <p:cNvGrpSpPr>
            <a:grpSpLocks/>
          </p:cNvGrpSpPr>
          <p:nvPr/>
        </p:nvGrpSpPr>
        <p:grpSpPr bwMode="auto">
          <a:xfrm rot="-5400000">
            <a:off x="3634582" y="2766218"/>
            <a:ext cx="76200" cy="2163763"/>
            <a:chOff x="115864081" y="-1065"/>
            <a:chExt cx="55932682" cy="1267"/>
          </a:xfrm>
        </p:grpSpPr>
        <p:sp>
          <p:nvSpPr>
            <p:cNvPr id="76150" name="Line 374"/>
            <p:cNvSpPr>
              <a:spLocks noChangeShapeType="1"/>
            </p:cNvSpPr>
            <p:nvPr/>
          </p:nvSpPr>
          <p:spPr bwMode="auto">
            <a:xfrm>
              <a:off x="129847252" y="-1065"/>
              <a:ext cx="0" cy="126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154" name="Oval 378"/>
            <p:cNvSpPr>
              <a:spLocks noChangeArrowheads="1"/>
            </p:cNvSpPr>
            <p:nvPr/>
          </p:nvSpPr>
          <p:spPr bwMode="auto">
            <a:xfrm>
              <a:off x="115863714" y="98"/>
              <a:ext cx="55932682" cy="96"/>
            </a:xfrm>
            <a:prstGeom prst="ellipse">
              <a:avLst/>
            </a:prstGeom>
            <a:solidFill>
              <a:srgbClr val="FF0000"/>
            </a:solidFill>
            <a:ln w="38100" cmpd="dbl" algn="ctr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>
                <a:defRPr/>
              </a:pPr>
              <a:endPara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74" name="Line 54"/>
          <p:cNvSpPr>
            <a:spLocks noChangeShapeType="1"/>
          </p:cNvSpPr>
          <p:nvPr/>
        </p:nvSpPr>
        <p:spPr bwMode="auto">
          <a:xfrm>
            <a:off x="4953000" y="3352800"/>
            <a:ext cx="1752600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533400" y="304800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6163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6165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1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1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1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145" name="Picture 369" descr="LITBUL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129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8419" y="366523"/>
            <a:ext cx="451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3600" b="1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7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9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7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41" grpId="0" animBg="1"/>
      <p:bldP spid="76156" grpId="0" animBg="1"/>
      <p:bldP spid="54299" grpId="0" animBg="1"/>
      <p:bldP spid="23569" grpId="0" animBg="1"/>
      <p:bldP spid="23568" grpId="0" animBg="1"/>
      <p:bldP spid="23565" grpId="0" animBg="1"/>
      <p:bldP spid="23566" grpId="0" animBg="1"/>
      <p:bldP spid="23567" grpId="0" animBg="1"/>
      <p:bldP spid="27" grpId="0" animBg="1"/>
      <p:bldP spid="5174" grpId="0" animBg="1"/>
      <p:bldP spid="616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61" name="Text Box 53"/>
          <p:cNvSpPr txBox="1">
            <a:spLocks noChangeArrowheads="1"/>
          </p:cNvSpPr>
          <p:nvPr/>
        </p:nvSpPr>
        <p:spPr bwMode="auto">
          <a:xfrm>
            <a:off x="3390900" y="762000"/>
            <a:ext cx="5219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62" name="Text Box 54"/>
          <p:cNvSpPr txBox="1">
            <a:spLocks noChangeArrowheads="1"/>
          </p:cNvSpPr>
          <p:nvPr/>
        </p:nvSpPr>
        <p:spPr bwMode="auto">
          <a:xfrm>
            <a:off x="609600" y="1676400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pin, 1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139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5140" name="Picture 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1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09600" y="3352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762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tion Button: Custom 12">
            <a:hlinkClick r:id="rId4" action="ppaction://program" highlightClick="1"/>
          </p:cNvPr>
          <p:cNvSpPr/>
          <p:nvPr/>
        </p:nvSpPr>
        <p:spPr>
          <a:xfrm>
            <a:off x="7848600" y="5943600"/>
            <a:ext cx="914400" cy="533400"/>
          </a:xfrm>
          <a:prstGeom prst="actionButtonBlank">
            <a:avLst/>
          </a:prstGeom>
          <a:solidFill>
            <a:srgbClr val="00FF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anose="02020603050405020304" pitchFamily="18" charset="0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2260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8662" grpId="0"/>
      <p:bldP spid="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" y="1265251"/>
            <a:ext cx="914400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4"/>
          <p:cNvSpPr txBox="1">
            <a:spLocks noChangeArrowheads="1"/>
          </p:cNvSpPr>
          <p:nvPr/>
        </p:nvSpPr>
        <p:spPr bwMode="auto">
          <a:xfrm>
            <a:off x="228600" y="228600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1271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92" y="2043752"/>
            <a:ext cx="2214563" cy="41910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667000" y="6103960"/>
            <a:ext cx="890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0" y="1302364"/>
            <a:ext cx="3962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5590" y="5221813"/>
            <a:ext cx="1726010" cy="56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8577618" y="3978590"/>
            <a:ext cx="413982" cy="6001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H="1" flipV="1">
            <a:off x="8517340" y="4404830"/>
            <a:ext cx="398060" cy="24337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8311919" y="4648200"/>
            <a:ext cx="298681" cy="2616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rot="-143156" flipV="1">
            <a:off x="8464973" y="3435147"/>
            <a:ext cx="302218" cy="33164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8243549" y="3013869"/>
            <a:ext cx="228600" cy="5397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144" y="1682419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2326944" y="2004383"/>
            <a:ext cx="378480" cy="1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83396" y="76200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pin qua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Freeform 180"/>
          <p:cNvSpPr>
            <a:spLocks/>
          </p:cNvSpPr>
          <p:nvPr/>
        </p:nvSpPr>
        <p:spPr bwMode="auto">
          <a:xfrm rot="5139770">
            <a:off x="7814333" y="4007999"/>
            <a:ext cx="336233" cy="144878"/>
          </a:xfrm>
          <a:custGeom>
            <a:avLst/>
            <a:gdLst>
              <a:gd name="T0" fmla="*/ 28797109 w 681"/>
              <a:gd name="T1" fmla="*/ 451109525 h 203"/>
              <a:gd name="T2" fmla="*/ 17528236 w 681"/>
              <a:gd name="T3" fmla="*/ 352822416 h 203"/>
              <a:gd name="T4" fmla="*/ 40064867 w 681"/>
              <a:gd name="T5" fmla="*/ 141128976 h 203"/>
              <a:gd name="T6" fmla="*/ 96406987 w 681"/>
              <a:gd name="T7" fmla="*/ 216733808 h 203"/>
              <a:gd name="T8" fmla="*/ 100162158 w 681"/>
              <a:gd name="T9" fmla="*/ 443548253 h 203"/>
              <a:gd name="T10" fmla="*/ 85138119 w 681"/>
              <a:gd name="T11" fmla="*/ 413306241 h 203"/>
              <a:gd name="T12" fmla="*/ 141480222 w 681"/>
              <a:gd name="T13" fmla="*/ 133569292 h 203"/>
              <a:gd name="T14" fmla="*/ 179040913 w 681"/>
              <a:gd name="T15" fmla="*/ 246975721 h 203"/>
              <a:gd name="T16" fmla="*/ 152748006 w 681"/>
              <a:gd name="T17" fmla="*/ 398185285 h 203"/>
              <a:gd name="T18" fmla="*/ 148991717 w 681"/>
              <a:gd name="T19" fmla="*/ 216733808 h 203"/>
              <a:gd name="T20" fmla="*/ 167772045 w 681"/>
              <a:gd name="T21" fmla="*/ 148690248 h 203"/>
              <a:gd name="T22" fmla="*/ 216601569 w 681"/>
              <a:gd name="T23" fmla="*/ 231854764 h 203"/>
              <a:gd name="T24" fmla="*/ 201577531 w 681"/>
              <a:gd name="T25" fmla="*/ 315020818 h 203"/>
              <a:gd name="T26" fmla="*/ 254162226 w 681"/>
              <a:gd name="T27" fmla="*/ 95766082 h 203"/>
              <a:gd name="T28" fmla="*/ 333041016 w 681"/>
              <a:gd name="T29" fmla="*/ 216733808 h 203"/>
              <a:gd name="T30" fmla="*/ 299235530 w 681"/>
              <a:gd name="T31" fmla="*/ 337701459 h 203"/>
              <a:gd name="T32" fmla="*/ 302991820 w 681"/>
              <a:gd name="T33" fmla="*/ 110887063 h 203"/>
              <a:gd name="T34" fmla="*/ 336797305 w 681"/>
              <a:gd name="T35" fmla="*/ 73085441 h 203"/>
              <a:gd name="T36" fmla="*/ 411918618 w 681"/>
              <a:gd name="T37" fmla="*/ 118448335 h 203"/>
              <a:gd name="T38" fmla="*/ 400650868 w 681"/>
              <a:gd name="T39" fmla="*/ 292338590 h 203"/>
              <a:gd name="T40" fmla="*/ 374357962 w 681"/>
              <a:gd name="T41" fmla="*/ 231854764 h 203"/>
              <a:gd name="T42" fmla="*/ 366845383 w 681"/>
              <a:gd name="T43" fmla="*/ 171370889 h 203"/>
              <a:gd name="T44" fmla="*/ 404407158 w 681"/>
              <a:gd name="T45" fmla="*/ 5040320 h 203"/>
              <a:gd name="T46" fmla="*/ 456991853 w 681"/>
              <a:gd name="T47" fmla="*/ 50403200 h 203"/>
              <a:gd name="T48" fmla="*/ 449479274 w 681"/>
              <a:gd name="T49" fmla="*/ 277217633 h 203"/>
              <a:gd name="T50" fmla="*/ 441967814 w 681"/>
              <a:gd name="T51" fmla="*/ 65524169 h 203"/>
              <a:gd name="T52" fmla="*/ 472015891 w 681"/>
              <a:gd name="T53" fmla="*/ 12601594 h 203"/>
              <a:gd name="T54" fmla="*/ 543382033 w 681"/>
              <a:gd name="T55" fmla="*/ 50403200 h 203"/>
              <a:gd name="T56" fmla="*/ 520845416 w 681"/>
              <a:gd name="T57" fmla="*/ 307459546 h 203"/>
              <a:gd name="T58" fmla="*/ 543382033 w 681"/>
              <a:gd name="T59" fmla="*/ 88206398 h 203"/>
              <a:gd name="T60" fmla="*/ 603479447 w 681"/>
              <a:gd name="T61" fmla="*/ 95766082 h 203"/>
              <a:gd name="T62" fmla="*/ 607235736 w 681"/>
              <a:gd name="T63" fmla="*/ 322580503 h 203"/>
              <a:gd name="T64" fmla="*/ 577187519 w 681"/>
              <a:gd name="T65" fmla="*/ 360383688 h 203"/>
              <a:gd name="T66" fmla="*/ 614748315 w 681"/>
              <a:gd name="T67" fmla="*/ 148690248 h 203"/>
              <a:gd name="T68" fmla="*/ 637284932 w 681"/>
              <a:gd name="T69" fmla="*/ 375504644 h 203"/>
              <a:gd name="T70" fmla="*/ 659821550 w 681"/>
              <a:gd name="T71" fmla="*/ 224295080 h 203"/>
              <a:gd name="T72" fmla="*/ 719918823 w 681"/>
              <a:gd name="T73" fmla="*/ 163811205 h 203"/>
              <a:gd name="T74" fmla="*/ 757479480 w 681"/>
              <a:gd name="T75" fmla="*/ 246975721 h 203"/>
              <a:gd name="T76" fmla="*/ 742455441 w 681"/>
              <a:gd name="T77" fmla="*/ 443548253 h 203"/>
              <a:gd name="T78" fmla="*/ 719918823 w 681"/>
              <a:gd name="T79" fmla="*/ 435988569 h 203"/>
              <a:gd name="T80" fmla="*/ 727431402 w 681"/>
              <a:gd name="T81" fmla="*/ 330141775 h 203"/>
              <a:gd name="T82" fmla="*/ 795041255 w 681"/>
              <a:gd name="T83" fmla="*/ 269657949 h 203"/>
              <a:gd name="T84" fmla="*/ 851382239 w 681"/>
              <a:gd name="T85" fmla="*/ 322580503 h 203"/>
              <a:gd name="T86" fmla="*/ 847625949 w 681"/>
              <a:gd name="T87" fmla="*/ 466230482 h 203"/>
              <a:gd name="T88" fmla="*/ 832601911 w 681"/>
              <a:gd name="T89" fmla="*/ 511593351 h 2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81"/>
              <a:gd name="T136" fmla="*/ 0 h 203"/>
              <a:gd name="T137" fmla="*/ 681 w 681"/>
              <a:gd name="T138" fmla="*/ 203 h 20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81" h="203">
                <a:moveTo>
                  <a:pt x="23" y="179"/>
                </a:moveTo>
                <a:cubicBezTo>
                  <a:pt x="21" y="165"/>
                  <a:pt x="17" y="153"/>
                  <a:pt x="14" y="140"/>
                </a:cubicBezTo>
                <a:cubicBezTo>
                  <a:pt x="15" y="113"/>
                  <a:pt x="0" y="67"/>
                  <a:pt x="32" y="56"/>
                </a:cubicBezTo>
                <a:cubicBezTo>
                  <a:pt x="54" y="60"/>
                  <a:pt x="65" y="68"/>
                  <a:pt x="77" y="86"/>
                </a:cubicBezTo>
                <a:cubicBezTo>
                  <a:pt x="84" y="122"/>
                  <a:pt x="82" y="127"/>
                  <a:pt x="80" y="176"/>
                </a:cubicBezTo>
                <a:cubicBezTo>
                  <a:pt x="72" y="173"/>
                  <a:pt x="68" y="175"/>
                  <a:pt x="68" y="164"/>
                </a:cubicBezTo>
                <a:cubicBezTo>
                  <a:pt x="68" y="85"/>
                  <a:pt x="62" y="87"/>
                  <a:pt x="113" y="53"/>
                </a:cubicBezTo>
                <a:cubicBezTo>
                  <a:pt x="136" y="59"/>
                  <a:pt x="136" y="78"/>
                  <a:pt x="143" y="98"/>
                </a:cubicBezTo>
                <a:cubicBezTo>
                  <a:pt x="143" y="105"/>
                  <a:pt x="153" y="189"/>
                  <a:pt x="122" y="158"/>
                </a:cubicBezTo>
                <a:cubicBezTo>
                  <a:pt x="111" y="125"/>
                  <a:pt x="114" y="141"/>
                  <a:pt x="119" y="86"/>
                </a:cubicBezTo>
                <a:cubicBezTo>
                  <a:pt x="120" y="76"/>
                  <a:pt x="134" y="59"/>
                  <a:pt x="134" y="59"/>
                </a:cubicBezTo>
                <a:cubicBezTo>
                  <a:pt x="168" y="63"/>
                  <a:pt x="164" y="64"/>
                  <a:pt x="173" y="92"/>
                </a:cubicBezTo>
                <a:cubicBezTo>
                  <a:pt x="170" y="152"/>
                  <a:pt x="170" y="161"/>
                  <a:pt x="161" y="125"/>
                </a:cubicBezTo>
                <a:cubicBezTo>
                  <a:pt x="164" y="47"/>
                  <a:pt x="151" y="55"/>
                  <a:pt x="203" y="38"/>
                </a:cubicBezTo>
                <a:cubicBezTo>
                  <a:pt x="240" y="42"/>
                  <a:pt x="257" y="50"/>
                  <a:pt x="266" y="86"/>
                </a:cubicBezTo>
                <a:cubicBezTo>
                  <a:pt x="263" y="122"/>
                  <a:pt x="273" y="140"/>
                  <a:pt x="239" y="134"/>
                </a:cubicBezTo>
                <a:cubicBezTo>
                  <a:pt x="225" y="113"/>
                  <a:pt x="223" y="63"/>
                  <a:pt x="242" y="44"/>
                </a:cubicBezTo>
                <a:cubicBezTo>
                  <a:pt x="249" y="37"/>
                  <a:pt x="261" y="35"/>
                  <a:pt x="269" y="29"/>
                </a:cubicBezTo>
                <a:cubicBezTo>
                  <a:pt x="307" y="37"/>
                  <a:pt x="303" y="38"/>
                  <a:pt x="329" y="47"/>
                </a:cubicBezTo>
                <a:cubicBezTo>
                  <a:pt x="337" y="71"/>
                  <a:pt x="342" y="101"/>
                  <a:pt x="320" y="116"/>
                </a:cubicBezTo>
                <a:cubicBezTo>
                  <a:pt x="308" y="112"/>
                  <a:pt x="303" y="104"/>
                  <a:pt x="299" y="92"/>
                </a:cubicBezTo>
                <a:cubicBezTo>
                  <a:pt x="296" y="84"/>
                  <a:pt x="293" y="68"/>
                  <a:pt x="293" y="68"/>
                </a:cubicBezTo>
                <a:cubicBezTo>
                  <a:pt x="295" y="39"/>
                  <a:pt x="291" y="10"/>
                  <a:pt x="323" y="2"/>
                </a:cubicBezTo>
                <a:cubicBezTo>
                  <a:pt x="347" y="5"/>
                  <a:pt x="351" y="2"/>
                  <a:pt x="365" y="20"/>
                </a:cubicBezTo>
                <a:cubicBezTo>
                  <a:pt x="372" y="48"/>
                  <a:pt x="393" y="99"/>
                  <a:pt x="359" y="110"/>
                </a:cubicBezTo>
                <a:cubicBezTo>
                  <a:pt x="342" y="84"/>
                  <a:pt x="349" y="59"/>
                  <a:pt x="353" y="26"/>
                </a:cubicBezTo>
                <a:cubicBezTo>
                  <a:pt x="354" y="15"/>
                  <a:pt x="377" y="5"/>
                  <a:pt x="377" y="5"/>
                </a:cubicBezTo>
                <a:cubicBezTo>
                  <a:pt x="403" y="7"/>
                  <a:pt x="421" y="0"/>
                  <a:pt x="434" y="20"/>
                </a:cubicBezTo>
                <a:cubicBezTo>
                  <a:pt x="444" y="58"/>
                  <a:pt x="445" y="93"/>
                  <a:pt x="416" y="122"/>
                </a:cubicBezTo>
                <a:cubicBezTo>
                  <a:pt x="385" y="101"/>
                  <a:pt x="398" y="44"/>
                  <a:pt x="434" y="35"/>
                </a:cubicBezTo>
                <a:cubicBezTo>
                  <a:pt x="450" y="24"/>
                  <a:pt x="467" y="28"/>
                  <a:pt x="482" y="38"/>
                </a:cubicBezTo>
                <a:cubicBezTo>
                  <a:pt x="491" y="74"/>
                  <a:pt x="492" y="71"/>
                  <a:pt x="485" y="128"/>
                </a:cubicBezTo>
                <a:cubicBezTo>
                  <a:pt x="484" y="137"/>
                  <a:pt x="461" y="143"/>
                  <a:pt x="461" y="143"/>
                </a:cubicBezTo>
                <a:cubicBezTo>
                  <a:pt x="450" y="109"/>
                  <a:pt x="456" y="71"/>
                  <a:pt x="491" y="59"/>
                </a:cubicBezTo>
                <a:cubicBezTo>
                  <a:pt x="534" y="66"/>
                  <a:pt x="522" y="109"/>
                  <a:pt x="509" y="149"/>
                </a:cubicBezTo>
                <a:cubicBezTo>
                  <a:pt x="501" y="124"/>
                  <a:pt x="506" y="103"/>
                  <a:pt x="527" y="89"/>
                </a:cubicBezTo>
                <a:cubicBezTo>
                  <a:pt x="539" y="71"/>
                  <a:pt x="556" y="71"/>
                  <a:pt x="575" y="65"/>
                </a:cubicBezTo>
                <a:cubicBezTo>
                  <a:pt x="595" y="70"/>
                  <a:pt x="596" y="81"/>
                  <a:pt x="605" y="98"/>
                </a:cubicBezTo>
                <a:cubicBezTo>
                  <a:pt x="603" y="136"/>
                  <a:pt x="610" y="151"/>
                  <a:pt x="593" y="176"/>
                </a:cubicBezTo>
                <a:cubicBezTo>
                  <a:pt x="587" y="175"/>
                  <a:pt x="577" y="179"/>
                  <a:pt x="575" y="173"/>
                </a:cubicBezTo>
                <a:cubicBezTo>
                  <a:pt x="570" y="160"/>
                  <a:pt x="571" y="141"/>
                  <a:pt x="581" y="131"/>
                </a:cubicBezTo>
                <a:cubicBezTo>
                  <a:pt x="595" y="117"/>
                  <a:pt x="616" y="111"/>
                  <a:pt x="635" y="107"/>
                </a:cubicBezTo>
                <a:cubicBezTo>
                  <a:pt x="668" y="110"/>
                  <a:pt x="672" y="103"/>
                  <a:pt x="680" y="128"/>
                </a:cubicBezTo>
                <a:cubicBezTo>
                  <a:pt x="679" y="147"/>
                  <a:pt x="681" y="166"/>
                  <a:pt x="677" y="185"/>
                </a:cubicBezTo>
                <a:cubicBezTo>
                  <a:pt x="676" y="192"/>
                  <a:pt x="665" y="203"/>
                  <a:pt x="665" y="2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defRPr/>
            </a:pP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23" grpId="0" animBg="1"/>
      <p:bldP spid="24" grpId="0" animBg="1"/>
      <p:bldP spid="25" grpId="0" animBg="1"/>
      <p:bldP spid="26" grpId="0" animBg="1"/>
      <p:bldP spid="27" grpId="0" animBg="1"/>
      <p:bldP spid="30" grpId="0"/>
      <p:bldP spid="2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5340</TotalTime>
  <Words>703</Words>
  <Application>Microsoft Office PowerPoint</Application>
  <PresentationFormat>On-screen Show (4:3)</PresentationFormat>
  <Paragraphs>176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CNCBON</dc:creator>
  <cp:lastModifiedBy>LaptopDT</cp:lastModifiedBy>
  <cp:revision>469</cp:revision>
  <cp:lastPrinted>2015-11-27T12:39:00Z</cp:lastPrinted>
  <dcterms:created xsi:type="dcterms:W3CDTF">2010-01-31T12:52:38Z</dcterms:created>
  <dcterms:modified xsi:type="dcterms:W3CDTF">2022-02-17T15:08:30Z</dcterms:modified>
</cp:coreProperties>
</file>