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4"/>
  </p:notesMasterIdLst>
  <p:sldIdLst>
    <p:sldId id="264" r:id="rId5"/>
    <p:sldId id="280" r:id="rId6"/>
    <p:sldId id="265" r:id="rId7"/>
    <p:sldId id="258"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DB31C-B10F-4B3E-9883-6C2A7DE27642}"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A8D48-C61F-481A-9E3A-76C97A30ECA0}" type="slidenum">
              <a:rPr lang="en-US" smtClean="0"/>
              <a:t>‹#›</a:t>
            </a:fld>
            <a:endParaRPr lang="en-US"/>
          </a:p>
        </p:txBody>
      </p:sp>
    </p:spTree>
    <p:extLst>
      <p:ext uri="{BB962C8B-B14F-4D97-AF65-F5344CB8AC3E}">
        <p14:creationId xmlns:p14="http://schemas.microsoft.com/office/powerpoint/2010/main" val="291299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FF84A14-7F46-4CEE-826E-A090E58E8B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A2E4CC-F964-4052-ADEB-3492B945935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2">
            <a:extLst>
              <a:ext uri="{FF2B5EF4-FFF2-40B4-BE49-F238E27FC236}">
                <a16:creationId xmlns:a16="http://schemas.microsoft.com/office/drawing/2014/main" id="{673F9DE9-52DD-41CA-868C-752170CC92C2}"/>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C89947E1-A805-4307-96EC-A085A34004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6063-F60C-48E5-A0DB-86645B41BE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8FDB5-C397-4237-BBF8-67C6A752E2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5BA96E-6E10-4415-88FF-7F0E489B16A6}"/>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5" name="Footer Placeholder 4">
            <a:extLst>
              <a:ext uri="{FF2B5EF4-FFF2-40B4-BE49-F238E27FC236}">
                <a16:creationId xmlns:a16="http://schemas.microsoft.com/office/drawing/2014/main" id="{79AEAC5E-A7BD-4939-818B-78FB8947C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A996A-DFEB-4572-9E23-BF1351EEC26D}"/>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225398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DCBA-4747-4F35-8D50-1D47BE3378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4ACD8F-90DB-4DBC-AD83-F3E644316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5B034-1913-45D1-80B1-CEB956BCCEF6}"/>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5" name="Footer Placeholder 4">
            <a:extLst>
              <a:ext uri="{FF2B5EF4-FFF2-40B4-BE49-F238E27FC236}">
                <a16:creationId xmlns:a16="http://schemas.microsoft.com/office/drawing/2014/main" id="{41B7AA04-ECA3-4D64-B75D-7483D2CDF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2E884-DB12-4B88-BEB1-9DA073E7154C}"/>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3257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98E7E-206D-47E3-AF46-F3DB210C29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742372-BBEA-4547-A400-AA1171FE4F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CAAA3-CB78-4410-987E-A2415404D0B6}"/>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5" name="Footer Placeholder 4">
            <a:extLst>
              <a:ext uri="{FF2B5EF4-FFF2-40B4-BE49-F238E27FC236}">
                <a16:creationId xmlns:a16="http://schemas.microsoft.com/office/drawing/2014/main" id="{37CFFDFA-6BF9-427F-B940-10C684BFF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EB8D0-6EF4-4D91-B173-A2E47D13797B}"/>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153205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C1EB723-D744-451D-8B8F-9CB5EB6DFC3A}"/>
              </a:ext>
            </a:extLst>
          </p:cNvPr>
          <p:cNvSpPr>
            <a:spLocks noGrp="1"/>
          </p:cNvSpPr>
          <p:nvPr>
            <p:ph type="dt" sz="half" idx="10"/>
          </p:nvPr>
        </p:nvSpPr>
        <p:spPr/>
        <p:txBody>
          <a:bodyPr/>
          <a:lstStyle>
            <a:lvl1pPr>
              <a:defRPr/>
            </a:lvl1pPr>
          </a:lstStyle>
          <a:p>
            <a:pPr>
              <a:defRPr/>
            </a:pPr>
            <a:fld id="{B77052A5-51F7-4E23-8231-88DE2AD2245B}" type="datetimeFigureOut">
              <a:rPr lang="en-US"/>
              <a:pPr>
                <a:defRPr/>
              </a:pPr>
              <a:t>1/6/2022</a:t>
            </a:fld>
            <a:endParaRPr lang="en-US"/>
          </a:p>
        </p:txBody>
      </p:sp>
      <p:sp>
        <p:nvSpPr>
          <p:cNvPr id="5" name="Footer Placeholder 4">
            <a:extLst>
              <a:ext uri="{FF2B5EF4-FFF2-40B4-BE49-F238E27FC236}">
                <a16:creationId xmlns:a16="http://schemas.microsoft.com/office/drawing/2014/main" id="{0219CEAD-81DB-4067-93E0-569F61427A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AC65AF-9537-4B12-8473-91F88000265D}"/>
              </a:ext>
            </a:extLst>
          </p:cNvPr>
          <p:cNvSpPr>
            <a:spLocks noGrp="1"/>
          </p:cNvSpPr>
          <p:nvPr>
            <p:ph type="sldNum" sz="quarter" idx="12"/>
          </p:nvPr>
        </p:nvSpPr>
        <p:spPr/>
        <p:txBody>
          <a:bodyPr/>
          <a:lstStyle>
            <a:lvl1pPr>
              <a:defRPr/>
            </a:lvl1pPr>
          </a:lstStyle>
          <a:p>
            <a:pPr>
              <a:defRPr/>
            </a:pPr>
            <a:fld id="{F2CF9F36-7A00-45EA-8157-A5447A1FB711}" type="slidenum">
              <a:rPr lang="en-US" altLang="en-US"/>
              <a:pPr>
                <a:defRPr/>
              </a:pPr>
              <a:t>‹#›</a:t>
            </a:fld>
            <a:endParaRPr lang="en-US" altLang="en-US"/>
          </a:p>
        </p:txBody>
      </p:sp>
    </p:spTree>
    <p:extLst>
      <p:ext uri="{BB962C8B-B14F-4D97-AF65-F5344CB8AC3E}">
        <p14:creationId xmlns:p14="http://schemas.microsoft.com/office/powerpoint/2010/main" val="357854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535E5-1160-4E6E-9CF4-D42D9B164C9B}"/>
              </a:ext>
            </a:extLst>
          </p:cNvPr>
          <p:cNvSpPr>
            <a:spLocks noGrp="1"/>
          </p:cNvSpPr>
          <p:nvPr>
            <p:ph type="dt" sz="half" idx="10"/>
          </p:nvPr>
        </p:nvSpPr>
        <p:spPr/>
        <p:txBody>
          <a:bodyPr/>
          <a:lstStyle>
            <a:lvl1pPr>
              <a:defRPr/>
            </a:lvl1pPr>
          </a:lstStyle>
          <a:p>
            <a:pPr>
              <a:defRPr/>
            </a:pPr>
            <a:fld id="{C8364BE6-42B7-46FA-8CCF-3ED00D6FB9F8}" type="datetimeFigureOut">
              <a:rPr lang="en-US"/>
              <a:pPr>
                <a:defRPr/>
              </a:pPr>
              <a:t>1/6/2022</a:t>
            </a:fld>
            <a:endParaRPr lang="en-US"/>
          </a:p>
        </p:txBody>
      </p:sp>
      <p:sp>
        <p:nvSpPr>
          <p:cNvPr id="5" name="Footer Placeholder 4">
            <a:extLst>
              <a:ext uri="{FF2B5EF4-FFF2-40B4-BE49-F238E27FC236}">
                <a16:creationId xmlns:a16="http://schemas.microsoft.com/office/drawing/2014/main" id="{27C4F48C-C922-4994-892E-4528A766BD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842395-314C-4289-A93E-AB1FCEA18A4C}"/>
              </a:ext>
            </a:extLst>
          </p:cNvPr>
          <p:cNvSpPr>
            <a:spLocks noGrp="1"/>
          </p:cNvSpPr>
          <p:nvPr>
            <p:ph type="sldNum" sz="quarter" idx="12"/>
          </p:nvPr>
        </p:nvSpPr>
        <p:spPr/>
        <p:txBody>
          <a:bodyPr/>
          <a:lstStyle>
            <a:lvl1pPr>
              <a:defRPr/>
            </a:lvl1pPr>
          </a:lstStyle>
          <a:p>
            <a:pPr>
              <a:defRPr/>
            </a:pPr>
            <a:fld id="{6E8E72B1-E65A-4ABE-8B98-A2F487751447}" type="slidenum">
              <a:rPr lang="en-US" altLang="en-US"/>
              <a:pPr>
                <a:defRPr/>
              </a:pPr>
              <a:t>‹#›</a:t>
            </a:fld>
            <a:endParaRPr lang="en-US" altLang="en-US"/>
          </a:p>
        </p:txBody>
      </p:sp>
    </p:spTree>
    <p:extLst>
      <p:ext uri="{BB962C8B-B14F-4D97-AF65-F5344CB8AC3E}">
        <p14:creationId xmlns:p14="http://schemas.microsoft.com/office/powerpoint/2010/main" val="317154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132C9-0731-4553-9D2D-B7E74BD2572C}"/>
              </a:ext>
            </a:extLst>
          </p:cNvPr>
          <p:cNvSpPr>
            <a:spLocks noGrp="1"/>
          </p:cNvSpPr>
          <p:nvPr>
            <p:ph type="dt" sz="half" idx="10"/>
          </p:nvPr>
        </p:nvSpPr>
        <p:spPr/>
        <p:txBody>
          <a:bodyPr/>
          <a:lstStyle>
            <a:lvl1pPr>
              <a:defRPr/>
            </a:lvl1pPr>
          </a:lstStyle>
          <a:p>
            <a:pPr>
              <a:defRPr/>
            </a:pPr>
            <a:fld id="{63BB9912-4708-4D83-A7AE-9D3848B512CC}" type="datetimeFigureOut">
              <a:rPr lang="en-US"/>
              <a:pPr>
                <a:defRPr/>
              </a:pPr>
              <a:t>1/6/2022</a:t>
            </a:fld>
            <a:endParaRPr lang="en-US"/>
          </a:p>
        </p:txBody>
      </p:sp>
      <p:sp>
        <p:nvSpPr>
          <p:cNvPr id="5" name="Footer Placeholder 4">
            <a:extLst>
              <a:ext uri="{FF2B5EF4-FFF2-40B4-BE49-F238E27FC236}">
                <a16:creationId xmlns:a16="http://schemas.microsoft.com/office/drawing/2014/main" id="{1BB2F75D-10A2-43E5-8557-DE471FA168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923804-4212-48EE-B464-2170FDE188F7}"/>
              </a:ext>
            </a:extLst>
          </p:cNvPr>
          <p:cNvSpPr>
            <a:spLocks noGrp="1"/>
          </p:cNvSpPr>
          <p:nvPr>
            <p:ph type="sldNum" sz="quarter" idx="12"/>
          </p:nvPr>
        </p:nvSpPr>
        <p:spPr/>
        <p:txBody>
          <a:bodyPr/>
          <a:lstStyle>
            <a:lvl1pPr>
              <a:defRPr/>
            </a:lvl1pPr>
          </a:lstStyle>
          <a:p>
            <a:pPr>
              <a:defRPr/>
            </a:pPr>
            <a:fld id="{EF6D4C95-3AC1-446B-8F43-71A170F2D111}" type="slidenum">
              <a:rPr lang="en-US" altLang="en-US"/>
              <a:pPr>
                <a:defRPr/>
              </a:pPr>
              <a:t>‹#›</a:t>
            </a:fld>
            <a:endParaRPr lang="en-US" altLang="en-US"/>
          </a:p>
        </p:txBody>
      </p:sp>
    </p:spTree>
    <p:extLst>
      <p:ext uri="{BB962C8B-B14F-4D97-AF65-F5344CB8AC3E}">
        <p14:creationId xmlns:p14="http://schemas.microsoft.com/office/powerpoint/2010/main" val="3467861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ECE951-9C2D-4902-8056-86FA051F1CE8}"/>
              </a:ext>
            </a:extLst>
          </p:cNvPr>
          <p:cNvSpPr>
            <a:spLocks noGrp="1"/>
          </p:cNvSpPr>
          <p:nvPr>
            <p:ph type="dt" sz="half" idx="10"/>
          </p:nvPr>
        </p:nvSpPr>
        <p:spPr/>
        <p:txBody>
          <a:bodyPr/>
          <a:lstStyle>
            <a:lvl1pPr>
              <a:defRPr/>
            </a:lvl1pPr>
          </a:lstStyle>
          <a:p>
            <a:pPr>
              <a:defRPr/>
            </a:pPr>
            <a:fld id="{9E4DBB61-4542-41F0-8100-542DEC9AA72F}" type="datetimeFigureOut">
              <a:rPr lang="en-US"/>
              <a:pPr>
                <a:defRPr/>
              </a:pPr>
              <a:t>1/6/2022</a:t>
            </a:fld>
            <a:endParaRPr lang="en-US"/>
          </a:p>
        </p:txBody>
      </p:sp>
      <p:sp>
        <p:nvSpPr>
          <p:cNvPr id="6" name="Footer Placeholder 4">
            <a:extLst>
              <a:ext uri="{FF2B5EF4-FFF2-40B4-BE49-F238E27FC236}">
                <a16:creationId xmlns:a16="http://schemas.microsoft.com/office/drawing/2014/main" id="{147724DA-B8EC-4570-BAFF-84DED91718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382A19-032A-46F5-88EC-CDC3F36A35EF}"/>
              </a:ext>
            </a:extLst>
          </p:cNvPr>
          <p:cNvSpPr>
            <a:spLocks noGrp="1"/>
          </p:cNvSpPr>
          <p:nvPr>
            <p:ph type="sldNum" sz="quarter" idx="12"/>
          </p:nvPr>
        </p:nvSpPr>
        <p:spPr/>
        <p:txBody>
          <a:bodyPr/>
          <a:lstStyle>
            <a:lvl1pPr>
              <a:defRPr/>
            </a:lvl1pPr>
          </a:lstStyle>
          <a:p>
            <a:pPr>
              <a:defRPr/>
            </a:pPr>
            <a:fld id="{241CF14A-DDAE-4A75-A322-3DC9868D9F78}" type="slidenum">
              <a:rPr lang="en-US" altLang="en-US"/>
              <a:pPr>
                <a:defRPr/>
              </a:pPr>
              <a:t>‹#›</a:t>
            </a:fld>
            <a:endParaRPr lang="en-US" altLang="en-US"/>
          </a:p>
        </p:txBody>
      </p:sp>
    </p:spTree>
    <p:extLst>
      <p:ext uri="{BB962C8B-B14F-4D97-AF65-F5344CB8AC3E}">
        <p14:creationId xmlns:p14="http://schemas.microsoft.com/office/powerpoint/2010/main" val="1974937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BF5E025-6FCB-492F-BC55-1FFEB6FADD62}"/>
              </a:ext>
            </a:extLst>
          </p:cNvPr>
          <p:cNvSpPr>
            <a:spLocks noGrp="1"/>
          </p:cNvSpPr>
          <p:nvPr>
            <p:ph type="dt" sz="half" idx="10"/>
          </p:nvPr>
        </p:nvSpPr>
        <p:spPr/>
        <p:txBody>
          <a:bodyPr/>
          <a:lstStyle>
            <a:lvl1pPr>
              <a:defRPr/>
            </a:lvl1pPr>
          </a:lstStyle>
          <a:p>
            <a:pPr>
              <a:defRPr/>
            </a:pPr>
            <a:fld id="{0EA32C05-FC74-4E85-BA7F-3144319C5C47}" type="datetimeFigureOut">
              <a:rPr lang="en-US"/>
              <a:pPr>
                <a:defRPr/>
              </a:pPr>
              <a:t>1/6/2022</a:t>
            </a:fld>
            <a:endParaRPr lang="en-US"/>
          </a:p>
        </p:txBody>
      </p:sp>
      <p:sp>
        <p:nvSpPr>
          <p:cNvPr id="8" name="Footer Placeholder 4">
            <a:extLst>
              <a:ext uri="{FF2B5EF4-FFF2-40B4-BE49-F238E27FC236}">
                <a16:creationId xmlns:a16="http://schemas.microsoft.com/office/drawing/2014/main" id="{1AD64F06-7178-4B25-B211-DF2D57DAF1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0E16D7-EF98-417F-9B57-5AB0D3410E91}"/>
              </a:ext>
            </a:extLst>
          </p:cNvPr>
          <p:cNvSpPr>
            <a:spLocks noGrp="1"/>
          </p:cNvSpPr>
          <p:nvPr>
            <p:ph type="sldNum" sz="quarter" idx="12"/>
          </p:nvPr>
        </p:nvSpPr>
        <p:spPr/>
        <p:txBody>
          <a:bodyPr/>
          <a:lstStyle>
            <a:lvl1pPr>
              <a:defRPr/>
            </a:lvl1pPr>
          </a:lstStyle>
          <a:p>
            <a:pPr>
              <a:defRPr/>
            </a:pPr>
            <a:fld id="{45450787-AFCB-4E51-8A2E-26167796701D}" type="slidenum">
              <a:rPr lang="en-US" altLang="en-US"/>
              <a:pPr>
                <a:defRPr/>
              </a:pPr>
              <a:t>‹#›</a:t>
            </a:fld>
            <a:endParaRPr lang="en-US" altLang="en-US"/>
          </a:p>
        </p:txBody>
      </p:sp>
    </p:spTree>
    <p:extLst>
      <p:ext uri="{BB962C8B-B14F-4D97-AF65-F5344CB8AC3E}">
        <p14:creationId xmlns:p14="http://schemas.microsoft.com/office/powerpoint/2010/main" val="69218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25AB3D-66FD-4B01-B09C-DB7C2BCA38E3}"/>
              </a:ext>
            </a:extLst>
          </p:cNvPr>
          <p:cNvSpPr>
            <a:spLocks noGrp="1"/>
          </p:cNvSpPr>
          <p:nvPr>
            <p:ph type="dt" sz="half" idx="10"/>
          </p:nvPr>
        </p:nvSpPr>
        <p:spPr/>
        <p:txBody>
          <a:bodyPr/>
          <a:lstStyle>
            <a:lvl1pPr>
              <a:defRPr/>
            </a:lvl1pPr>
          </a:lstStyle>
          <a:p>
            <a:pPr>
              <a:defRPr/>
            </a:pPr>
            <a:fld id="{C8518096-8FFA-4CB8-9DF4-9D7E1BB21702}" type="datetimeFigureOut">
              <a:rPr lang="en-US"/>
              <a:pPr>
                <a:defRPr/>
              </a:pPr>
              <a:t>1/6/2022</a:t>
            </a:fld>
            <a:endParaRPr lang="en-US"/>
          </a:p>
        </p:txBody>
      </p:sp>
      <p:sp>
        <p:nvSpPr>
          <p:cNvPr id="4" name="Footer Placeholder 4">
            <a:extLst>
              <a:ext uri="{FF2B5EF4-FFF2-40B4-BE49-F238E27FC236}">
                <a16:creationId xmlns:a16="http://schemas.microsoft.com/office/drawing/2014/main" id="{1E0E1E58-F033-43A6-A6BC-F447A38219B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29BDD4C-EB3A-4261-86BA-46BBF4C4E0DD}"/>
              </a:ext>
            </a:extLst>
          </p:cNvPr>
          <p:cNvSpPr>
            <a:spLocks noGrp="1"/>
          </p:cNvSpPr>
          <p:nvPr>
            <p:ph type="sldNum" sz="quarter" idx="12"/>
          </p:nvPr>
        </p:nvSpPr>
        <p:spPr/>
        <p:txBody>
          <a:bodyPr/>
          <a:lstStyle>
            <a:lvl1pPr>
              <a:defRPr/>
            </a:lvl1pPr>
          </a:lstStyle>
          <a:p>
            <a:pPr>
              <a:defRPr/>
            </a:pPr>
            <a:fld id="{3327D564-5C56-4145-8F60-6BE6B4546956}" type="slidenum">
              <a:rPr lang="en-US" altLang="en-US"/>
              <a:pPr>
                <a:defRPr/>
              </a:pPr>
              <a:t>‹#›</a:t>
            </a:fld>
            <a:endParaRPr lang="en-US" altLang="en-US"/>
          </a:p>
        </p:txBody>
      </p:sp>
    </p:spTree>
    <p:extLst>
      <p:ext uri="{BB962C8B-B14F-4D97-AF65-F5344CB8AC3E}">
        <p14:creationId xmlns:p14="http://schemas.microsoft.com/office/powerpoint/2010/main" val="14491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E9E3EC-2F08-4965-BE57-A8BDEBE70724}"/>
              </a:ext>
            </a:extLst>
          </p:cNvPr>
          <p:cNvSpPr>
            <a:spLocks noGrp="1"/>
          </p:cNvSpPr>
          <p:nvPr>
            <p:ph type="dt" sz="half" idx="10"/>
          </p:nvPr>
        </p:nvSpPr>
        <p:spPr/>
        <p:txBody>
          <a:bodyPr/>
          <a:lstStyle>
            <a:lvl1pPr>
              <a:defRPr/>
            </a:lvl1pPr>
          </a:lstStyle>
          <a:p>
            <a:pPr>
              <a:defRPr/>
            </a:pPr>
            <a:fld id="{B53CB801-4875-4881-8DEE-874E0231E950}" type="datetimeFigureOut">
              <a:rPr lang="en-US"/>
              <a:pPr>
                <a:defRPr/>
              </a:pPr>
              <a:t>1/6/2022</a:t>
            </a:fld>
            <a:endParaRPr lang="en-US"/>
          </a:p>
        </p:txBody>
      </p:sp>
      <p:sp>
        <p:nvSpPr>
          <p:cNvPr id="3" name="Footer Placeholder 4">
            <a:extLst>
              <a:ext uri="{FF2B5EF4-FFF2-40B4-BE49-F238E27FC236}">
                <a16:creationId xmlns:a16="http://schemas.microsoft.com/office/drawing/2014/main" id="{EC161874-FF6B-4C73-BA6D-B3E56DB878E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99FD41E-32ED-43BE-960E-F85416DDD6F3}"/>
              </a:ext>
            </a:extLst>
          </p:cNvPr>
          <p:cNvSpPr>
            <a:spLocks noGrp="1"/>
          </p:cNvSpPr>
          <p:nvPr>
            <p:ph type="sldNum" sz="quarter" idx="12"/>
          </p:nvPr>
        </p:nvSpPr>
        <p:spPr/>
        <p:txBody>
          <a:bodyPr/>
          <a:lstStyle>
            <a:lvl1pPr>
              <a:defRPr/>
            </a:lvl1pPr>
          </a:lstStyle>
          <a:p>
            <a:pPr>
              <a:defRPr/>
            </a:pPr>
            <a:fld id="{2F37B4C0-F97D-4B6F-8C08-298688D2B261}" type="slidenum">
              <a:rPr lang="en-US" altLang="en-US"/>
              <a:pPr>
                <a:defRPr/>
              </a:pPr>
              <a:t>‹#›</a:t>
            </a:fld>
            <a:endParaRPr lang="en-US" altLang="en-US"/>
          </a:p>
        </p:txBody>
      </p:sp>
    </p:spTree>
    <p:extLst>
      <p:ext uri="{BB962C8B-B14F-4D97-AF65-F5344CB8AC3E}">
        <p14:creationId xmlns:p14="http://schemas.microsoft.com/office/powerpoint/2010/main" val="2903519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EFC832-49F0-4265-9C91-677F8F626D60}"/>
              </a:ext>
            </a:extLst>
          </p:cNvPr>
          <p:cNvSpPr>
            <a:spLocks noGrp="1"/>
          </p:cNvSpPr>
          <p:nvPr>
            <p:ph type="dt" sz="half" idx="10"/>
          </p:nvPr>
        </p:nvSpPr>
        <p:spPr/>
        <p:txBody>
          <a:bodyPr/>
          <a:lstStyle>
            <a:lvl1pPr>
              <a:defRPr/>
            </a:lvl1pPr>
          </a:lstStyle>
          <a:p>
            <a:pPr>
              <a:defRPr/>
            </a:pPr>
            <a:fld id="{D2F25B74-3B74-411F-A8D8-23D70BFD760B}" type="datetimeFigureOut">
              <a:rPr lang="en-US"/>
              <a:pPr>
                <a:defRPr/>
              </a:pPr>
              <a:t>1/6/2022</a:t>
            </a:fld>
            <a:endParaRPr lang="en-US"/>
          </a:p>
        </p:txBody>
      </p:sp>
      <p:sp>
        <p:nvSpPr>
          <p:cNvPr id="6" name="Footer Placeholder 4">
            <a:extLst>
              <a:ext uri="{FF2B5EF4-FFF2-40B4-BE49-F238E27FC236}">
                <a16:creationId xmlns:a16="http://schemas.microsoft.com/office/drawing/2014/main" id="{0001D7D6-6AE5-45F4-8401-A45636E653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989484-9851-4E1D-B19E-2074B26DA0F5}"/>
              </a:ext>
            </a:extLst>
          </p:cNvPr>
          <p:cNvSpPr>
            <a:spLocks noGrp="1"/>
          </p:cNvSpPr>
          <p:nvPr>
            <p:ph type="sldNum" sz="quarter" idx="12"/>
          </p:nvPr>
        </p:nvSpPr>
        <p:spPr/>
        <p:txBody>
          <a:bodyPr/>
          <a:lstStyle>
            <a:lvl1pPr>
              <a:defRPr/>
            </a:lvl1pPr>
          </a:lstStyle>
          <a:p>
            <a:pPr>
              <a:defRPr/>
            </a:pPr>
            <a:fld id="{13D0BB23-A15D-41B7-8F7F-EA922E09F215}" type="slidenum">
              <a:rPr lang="en-US" altLang="en-US"/>
              <a:pPr>
                <a:defRPr/>
              </a:pPr>
              <a:t>‹#›</a:t>
            </a:fld>
            <a:endParaRPr lang="en-US" altLang="en-US"/>
          </a:p>
        </p:txBody>
      </p:sp>
    </p:spTree>
    <p:extLst>
      <p:ext uri="{BB962C8B-B14F-4D97-AF65-F5344CB8AC3E}">
        <p14:creationId xmlns:p14="http://schemas.microsoft.com/office/powerpoint/2010/main" val="38233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188B-21F9-493B-8611-908705AD0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7DC708-2F2D-42C4-ACD9-FB25BB251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71469-D382-4262-9A25-21B0BE1A8867}"/>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5" name="Footer Placeholder 4">
            <a:extLst>
              <a:ext uri="{FF2B5EF4-FFF2-40B4-BE49-F238E27FC236}">
                <a16:creationId xmlns:a16="http://schemas.microsoft.com/office/drawing/2014/main" id="{D6519077-75A8-40AF-A62C-32F0512F4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1ADC7-5E78-48C1-B414-C9B1CAEC671A}"/>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3311975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656BCD-5D33-4B56-9BDA-EB53A796ADEC}"/>
              </a:ext>
            </a:extLst>
          </p:cNvPr>
          <p:cNvSpPr>
            <a:spLocks noGrp="1"/>
          </p:cNvSpPr>
          <p:nvPr>
            <p:ph type="dt" sz="half" idx="10"/>
          </p:nvPr>
        </p:nvSpPr>
        <p:spPr/>
        <p:txBody>
          <a:bodyPr/>
          <a:lstStyle>
            <a:lvl1pPr>
              <a:defRPr/>
            </a:lvl1pPr>
          </a:lstStyle>
          <a:p>
            <a:pPr>
              <a:defRPr/>
            </a:pPr>
            <a:fld id="{8F394432-3060-4B6C-8B4A-0F2A220BFA7C}" type="datetimeFigureOut">
              <a:rPr lang="en-US"/>
              <a:pPr>
                <a:defRPr/>
              </a:pPr>
              <a:t>1/6/2022</a:t>
            </a:fld>
            <a:endParaRPr lang="en-US"/>
          </a:p>
        </p:txBody>
      </p:sp>
      <p:sp>
        <p:nvSpPr>
          <p:cNvPr id="6" name="Footer Placeholder 4">
            <a:extLst>
              <a:ext uri="{FF2B5EF4-FFF2-40B4-BE49-F238E27FC236}">
                <a16:creationId xmlns:a16="http://schemas.microsoft.com/office/drawing/2014/main" id="{ED789653-155E-4333-AFCD-C109F55E9F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867CDE-CF59-4269-BD44-5F0C5937295E}"/>
              </a:ext>
            </a:extLst>
          </p:cNvPr>
          <p:cNvSpPr>
            <a:spLocks noGrp="1"/>
          </p:cNvSpPr>
          <p:nvPr>
            <p:ph type="sldNum" sz="quarter" idx="12"/>
          </p:nvPr>
        </p:nvSpPr>
        <p:spPr/>
        <p:txBody>
          <a:bodyPr/>
          <a:lstStyle>
            <a:lvl1pPr>
              <a:defRPr/>
            </a:lvl1pPr>
          </a:lstStyle>
          <a:p>
            <a:pPr>
              <a:defRPr/>
            </a:pPr>
            <a:fld id="{6DB15EFD-C118-4321-AEC1-33E1557DB23B}" type="slidenum">
              <a:rPr lang="en-US" altLang="en-US"/>
              <a:pPr>
                <a:defRPr/>
              </a:pPr>
              <a:t>‹#›</a:t>
            </a:fld>
            <a:endParaRPr lang="en-US" altLang="en-US"/>
          </a:p>
        </p:txBody>
      </p:sp>
    </p:spTree>
    <p:extLst>
      <p:ext uri="{BB962C8B-B14F-4D97-AF65-F5344CB8AC3E}">
        <p14:creationId xmlns:p14="http://schemas.microsoft.com/office/powerpoint/2010/main" val="4254703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125BF-F483-4276-8FD7-94FFE234238B}"/>
              </a:ext>
            </a:extLst>
          </p:cNvPr>
          <p:cNvSpPr>
            <a:spLocks noGrp="1"/>
          </p:cNvSpPr>
          <p:nvPr>
            <p:ph type="dt" sz="half" idx="10"/>
          </p:nvPr>
        </p:nvSpPr>
        <p:spPr/>
        <p:txBody>
          <a:bodyPr/>
          <a:lstStyle>
            <a:lvl1pPr>
              <a:defRPr/>
            </a:lvl1pPr>
          </a:lstStyle>
          <a:p>
            <a:pPr>
              <a:defRPr/>
            </a:pPr>
            <a:fld id="{FA92FF92-6379-4A18-A871-34CAB09D9E5E}" type="datetimeFigureOut">
              <a:rPr lang="en-US"/>
              <a:pPr>
                <a:defRPr/>
              </a:pPr>
              <a:t>1/6/2022</a:t>
            </a:fld>
            <a:endParaRPr lang="en-US"/>
          </a:p>
        </p:txBody>
      </p:sp>
      <p:sp>
        <p:nvSpPr>
          <p:cNvPr id="5" name="Footer Placeholder 4">
            <a:extLst>
              <a:ext uri="{FF2B5EF4-FFF2-40B4-BE49-F238E27FC236}">
                <a16:creationId xmlns:a16="http://schemas.microsoft.com/office/drawing/2014/main" id="{9768FE8C-2732-4385-AD95-2C0B936B28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3B722F-E02D-4908-8EEA-003458840C8E}"/>
              </a:ext>
            </a:extLst>
          </p:cNvPr>
          <p:cNvSpPr>
            <a:spLocks noGrp="1"/>
          </p:cNvSpPr>
          <p:nvPr>
            <p:ph type="sldNum" sz="quarter" idx="12"/>
          </p:nvPr>
        </p:nvSpPr>
        <p:spPr/>
        <p:txBody>
          <a:bodyPr/>
          <a:lstStyle>
            <a:lvl1pPr>
              <a:defRPr/>
            </a:lvl1pPr>
          </a:lstStyle>
          <a:p>
            <a:pPr>
              <a:defRPr/>
            </a:pPr>
            <a:fld id="{5766F63A-D83A-410F-9049-3C88199875C4}" type="slidenum">
              <a:rPr lang="en-US" altLang="en-US"/>
              <a:pPr>
                <a:defRPr/>
              </a:pPr>
              <a:t>‹#›</a:t>
            </a:fld>
            <a:endParaRPr lang="en-US" altLang="en-US"/>
          </a:p>
        </p:txBody>
      </p:sp>
    </p:spTree>
    <p:extLst>
      <p:ext uri="{BB962C8B-B14F-4D97-AF65-F5344CB8AC3E}">
        <p14:creationId xmlns:p14="http://schemas.microsoft.com/office/powerpoint/2010/main" val="139272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4C714-15B2-424B-A432-150B61BDE04C}"/>
              </a:ext>
            </a:extLst>
          </p:cNvPr>
          <p:cNvSpPr>
            <a:spLocks noGrp="1"/>
          </p:cNvSpPr>
          <p:nvPr>
            <p:ph type="dt" sz="half" idx="10"/>
          </p:nvPr>
        </p:nvSpPr>
        <p:spPr/>
        <p:txBody>
          <a:bodyPr/>
          <a:lstStyle>
            <a:lvl1pPr>
              <a:defRPr/>
            </a:lvl1pPr>
          </a:lstStyle>
          <a:p>
            <a:pPr>
              <a:defRPr/>
            </a:pPr>
            <a:fld id="{3775D322-8295-4EFE-A4C9-1FE824C7DE00}" type="datetimeFigureOut">
              <a:rPr lang="en-US"/>
              <a:pPr>
                <a:defRPr/>
              </a:pPr>
              <a:t>1/6/2022</a:t>
            </a:fld>
            <a:endParaRPr lang="en-US"/>
          </a:p>
        </p:txBody>
      </p:sp>
      <p:sp>
        <p:nvSpPr>
          <p:cNvPr id="5" name="Footer Placeholder 4">
            <a:extLst>
              <a:ext uri="{FF2B5EF4-FFF2-40B4-BE49-F238E27FC236}">
                <a16:creationId xmlns:a16="http://schemas.microsoft.com/office/drawing/2014/main" id="{FEE57479-3982-4A8D-912A-C2A34EB0FC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B4ADBE-F9A4-4536-8465-357E6F87E3F7}"/>
              </a:ext>
            </a:extLst>
          </p:cNvPr>
          <p:cNvSpPr>
            <a:spLocks noGrp="1"/>
          </p:cNvSpPr>
          <p:nvPr>
            <p:ph type="sldNum" sz="quarter" idx="12"/>
          </p:nvPr>
        </p:nvSpPr>
        <p:spPr/>
        <p:txBody>
          <a:bodyPr/>
          <a:lstStyle>
            <a:lvl1pPr>
              <a:defRPr/>
            </a:lvl1pPr>
          </a:lstStyle>
          <a:p>
            <a:pPr>
              <a:defRPr/>
            </a:pPr>
            <a:fld id="{4940514F-2F6B-468E-9FB5-C4FF78C363B9}" type="slidenum">
              <a:rPr lang="en-US" altLang="en-US"/>
              <a:pPr>
                <a:defRPr/>
              </a:pPr>
              <a:t>‹#›</a:t>
            </a:fld>
            <a:endParaRPr lang="en-US" altLang="en-US"/>
          </a:p>
        </p:txBody>
      </p:sp>
    </p:spTree>
    <p:extLst>
      <p:ext uri="{BB962C8B-B14F-4D97-AF65-F5344CB8AC3E}">
        <p14:creationId xmlns:p14="http://schemas.microsoft.com/office/powerpoint/2010/main" val="3901348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D0F0-55CB-44BC-9A25-BC72735B0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50483-7C61-460B-ADE1-60BCFF7E0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19D23-0A7D-412E-BECE-0273D3BB1C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67D7B7-BE37-468B-927A-7E44D9A8559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E649397-E0B2-494D-A30C-478D608EB327}"/>
              </a:ext>
            </a:extLst>
          </p:cNvPr>
          <p:cNvSpPr>
            <a:spLocks noGrp="1"/>
          </p:cNvSpPr>
          <p:nvPr>
            <p:ph type="sldNum" sz="quarter" idx="12"/>
          </p:nvPr>
        </p:nvSpPr>
        <p:spPr/>
        <p:txBody>
          <a:bodyPr/>
          <a:lstStyle>
            <a:lvl1pPr>
              <a:defRPr/>
            </a:lvl1pPr>
          </a:lstStyle>
          <a:p>
            <a:fld id="{3DCA074E-CDB2-4F74-BED4-BE177BAB9E9F}" type="slidenum">
              <a:rPr lang="en-US" altLang="en-US"/>
              <a:pPr/>
              <a:t>‹#›</a:t>
            </a:fld>
            <a:endParaRPr lang="en-US" altLang="en-US"/>
          </a:p>
        </p:txBody>
      </p:sp>
    </p:spTree>
    <p:extLst>
      <p:ext uri="{BB962C8B-B14F-4D97-AF65-F5344CB8AC3E}">
        <p14:creationId xmlns:p14="http://schemas.microsoft.com/office/powerpoint/2010/main" val="4202815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65BF-450C-49CA-B4BC-FCE14DE375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77C0F-42B5-4CAB-9ED1-3B68819664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4897F-E8A5-4D15-98B1-A2B51D9DD17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63F548-BFA4-4DEF-A042-882CCC64E4D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12A64F-674D-4306-A7CB-5AC3B8721064}"/>
              </a:ext>
            </a:extLst>
          </p:cNvPr>
          <p:cNvSpPr>
            <a:spLocks noGrp="1"/>
          </p:cNvSpPr>
          <p:nvPr>
            <p:ph type="sldNum" sz="quarter" idx="12"/>
          </p:nvPr>
        </p:nvSpPr>
        <p:spPr/>
        <p:txBody>
          <a:bodyPr/>
          <a:lstStyle>
            <a:lvl1pPr>
              <a:defRPr/>
            </a:lvl1pPr>
          </a:lstStyle>
          <a:p>
            <a:fld id="{6579D683-ACEB-4C8A-B314-BDE0AB4A311F}" type="slidenum">
              <a:rPr lang="en-US" altLang="en-US"/>
              <a:pPr/>
              <a:t>‹#›</a:t>
            </a:fld>
            <a:endParaRPr lang="en-US" altLang="en-US"/>
          </a:p>
        </p:txBody>
      </p:sp>
    </p:spTree>
    <p:extLst>
      <p:ext uri="{BB962C8B-B14F-4D97-AF65-F5344CB8AC3E}">
        <p14:creationId xmlns:p14="http://schemas.microsoft.com/office/powerpoint/2010/main" val="2163227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8E9F-D0F8-4C2A-B3B8-8B55026F052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556E22-B473-462D-BA93-BBCD1E7D76E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77CD501-9B7B-4204-B59B-A7DC6FD8107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8AE56CD-5DB8-41B0-9803-B398DAECC4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73C1C71-2476-49F4-B335-F73D4CE64DDD}"/>
              </a:ext>
            </a:extLst>
          </p:cNvPr>
          <p:cNvSpPr>
            <a:spLocks noGrp="1"/>
          </p:cNvSpPr>
          <p:nvPr>
            <p:ph type="sldNum" sz="quarter" idx="12"/>
          </p:nvPr>
        </p:nvSpPr>
        <p:spPr/>
        <p:txBody>
          <a:bodyPr/>
          <a:lstStyle>
            <a:lvl1pPr>
              <a:defRPr/>
            </a:lvl1pPr>
          </a:lstStyle>
          <a:p>
            <a:fld id="{A810018B-0CDF-4F55-A74A-3AAE60FAEAC4}" type="slidenum">
              <a:rPr lang="en-US" altLang="en-US"/>
              <a:pPr/>
              <a:t>‹#›</a:t>
            </a:fld>
            <a:endParaRPr lang="en-US" altLang="en-US"/>
          </a:p>
        </p:txBody>
      </p:sp>
    </p:spTree>
    <p:extLst>
      <p:ext uri="{BB962C8B-B14F-4D97-AF65-F5344CB8AC3E}">
        <p14:creationId xmlns:p14="http://schemas.microsoft.com/office/powerpoint/2010/main" val="1674961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7A7F-5D30-4D8A-BAD8-160B41F07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70384-B9AB-4E21-A384-39F622DF5FC0}"/>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7E4F7-0BD9-4A7E-A6B2-916C26C4358D}"/>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C1EEB2-3E40-443B-BEC1-6885BC0104B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4D3259-4A42-4529-A2BC-C97B38A2848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153BF0A-286A-4D28-AAD7-E6935D312FA6}"/>
              </a:ext>
            </a:extLst>
          </p:cNvPr>
          <p:cNvSpPr>
            <a:spLocks noGrp="1"/>
          </p:cNvSpPr>
          <p:nvPr>
            <p:ph type="sldNum" sz="quarter" idx="12"/>
          </p:nvPr>
        </p:nvSpPr>
        <p:spPr/>
        <p:txBody>
          <a:bodyPr/>
          <a:lstStyle>
            <a:lvl1pPr>
              <a:defRPr/>
            </a:lvl1pPr>
          </a:lstStyle>
          <a:p>
            <a:fld id="{4D9294DA-67FB-4000-BA7D-6E81C90A79A9}" type="slidenum">
              <a:rPr lang="en-US" altLang="en-US"/>
              <a:pPr/>
              <a:t>‹#›</a:t>
            </a:fld>
            <a:endParaRPr lang="en-US" altLang="en-US"/>
          </a:p>
        </p:txBody>
      </p:sp>
    </p:spTree>
    <p:extLst>
      <p:ext uri="{BB962C8B-B14F-4D97-AF65-F5344CB8AC3E}">
        <p14:creationId xmlns:p14="http://schemas.microsoft.com/office/powerpoint/2010/main" val="2634408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1BF9-72EF-478A-AF7A-7D21378C159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24D7A9-23BD-4143-8F1E-1C45E7A717E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EF34B7-603F-4C67-8CB3-A033284C4334}"/>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D24E1-02EF-4D71-A376-361B6ED1A08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CF0A9-F129-4511-98C2-ABE8172233F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12933-0386-48AD-9BC1-EA8084822A1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570B8DB-EB00-4E78-B89C-ABDE112A950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B88B248-A3A9-464E-8DE2-2BEA8615442E}"/>
              </a:ext>
            </a:extLst>
          </p:cNvPr>
          <p:cNvSpPr>
            <a:spLocks noGrp="1"/>
          </p:cNvSpPr>
          <p:nvPr>
            <p:ph type="sldNum" sz="quarter" idx="12"/>
          </p:nvPr>
        </p:nvSpPr>
        <p:spPr/>
        <p:txBody>
          <a:bodyPr/>
          <a:lstStyle>
            <a:lvl1pPr>
              <a:defRPr/>
            </a:lvl1pPr>
          </a:lstStyle>
          <a:p>
            <a:fld id="{B34BC219-A668-44FA-93E9-02D0BFEB6960}" type="slidenum">
              <a:rPr lang="en-US" altLang="en-US"/>
              <a:pPr/>
              <a:t>‹#›</a:t>
            </a:fld>
            <a:endParaRPr lang="en-US" altLang="en-US"/>
          </a:p>
        </p:txBody>
      </p:sp>
    </p:spTree>
    <p:extLst>
      <p:ext uri="{BB962C8B-B14F-4D97-AF65-F5344CB8AC3E}">
        <p14:creationId xmlns:p14="http://schemas.microsoft.com/office/powerpoint/2010/main" val="570330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A554-863B-42F3-AD28-AFF7A9F0A5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FD0C33-444E-451B-9DCF-D1AC0C274C8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4927600-83B0-4549-A79C-95421C5877F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1C63ADD-A5BC-4111-B340-69FA26CE8FCC}"/>
              </a:ext>
            </a:extLst>
          </p:cNvPr>
          <p:cNvSpPr>
            <a:spLocks noGrp="1"/>
          </p:cNvSpPr>
          <p:nvPr>
            <p:ph type="sldNum" sz="quarter" idx="12"/>
          </p:nvPr>
        </p:nvSpPr>
        <p:spPr/>
        <p:txBody>
          <a:bodyPr/>
          <a:lstStyle>
            <a:lvl1pPr>
              <a:defRPr/>
            </a:lvl1pPr>
          </a:lstStyle>
          <a:p>
            <a:fld id="{CD77C4E2-726E-46EB-A263-B5DFC0BC5045}" type="slidenum">
              <a:rPr lang="en-US" altLang="en-US"/>
              <a:pPr/>
              <a:t>‹#›</a:t>
            </a:fld>
            <a:endParaRPr lang="en-US" altLang="en-US"/>
          </a:p>
        </p:txBody>
      </p:sp>
    </p:spTree>
    <p:extLst>
      <p:ext uri="{BB962C8B-B14F-4D97-AF65-F5344CB8AC3E}">
        <p14:creationId xmlns:p14="http://schemas.microsoft.com/office/powerpoint/2010/main" val="1838390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493B3C-2CA7-483E-B434-BF9E5EB05AE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94F5126-7B99-498B-AB10-1428217AA4B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BC7AEA-02BA-4C6A-83C8-D889E0382F21}"/>
              </a:ext>
            </a:extLst>
          </p:cNvPr>
          <p:cNvSpPr>
            <a:spLocks noGrp="1"/>
          </p:cNvSpPr>
          <p:nvPr>
            <p:ph type="sldNum" sz="quarter" idx="12"/>
          </p:nvPr>
        </p:nvSpPr>
        <p:spPr/>
        <p:txBody>
          <a:bodyPr/>
          <a:lstStyle>
            <a:lvl1pPr>
              <a:defRPr/>
            </a:lvl1pPr>
          </a:lstStyle>
          <a:p>
            <a:fld id="{B9BDED23-774B-45EA-9E2F-1DB00B0967EA}" type="slidenum">
              <a:rPr lang="en-US" altLang="en-US"/>
              <a:pPr/>
              <a:t>‹#›</a:t>
            </a:fld>
            <a:endParaRPr lang="en-US" altLang="en-US"/>
          </a:p>
        </p:txBody>
      </p:sp>
    </p:spTree>
    <p:extLst>
      <p:ext uri="{BB962C8B-B14F-4D97-AF65-F5344CB8AC3E}">
        <p14:creationId xmlns:p14="http://schemas.microsoft.com/office/powerpoint/2010/main" val="41374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1A56-E4E9-4525-BF8F-148A9B1B1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1DE81F-B298-4C25-B80F-2C44FDE8B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3C182-C159-4471-AB8D-6D64DA957154}"/>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5" name="Footer Placeholder 4">
            <a:extLst>
              <a:ext uri="{FF2B5EF4-FFF2-40B4-BE49-F238E27FC236}">
                <a16:creationId xmlns:a16="http://schemas.microsoft.com/office/drawing/2014/main" id="{40B6E535-AD91-4ACE-8D92-59196A51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9F3E3-D467-4453-A062-B9C043886760}"/>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3706130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CC79-17A6-4820-8809-5B8E9ED1C4C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BA4939-2D73-4EC6-8AC2-A3B6C641BF4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242A0-AE6B-49A6-BF73-6B6533D5F9C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78C17-E929-4914-9E24-0978790618B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1B959BD-34EE-4619-BAC8-67477DABAB9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EB7180-D9EB-4CCF-A4A4-590A72217D32}"/>
              </a:ext>
            </a:extLst>
          </p:cNvPr>
          <p:cNvSpPr>
            <a:spLocks noGrp="1"/>
          </p:cNvSpPr>
          <p:nvPr>
            <p:ph type="sldNum" sz="quarter" idx="12"/>
          </p:nvPr>
        </p:nvSpPr>
        <p:spPr/>
        <p:txBody>
          <a:bodyPr/>
          <a:lstStyle>
            <a:lvl1pPr>
              <a:defRPr/>
            </a:lvl1pPr>
          </a:lstStyle>
          <a:p>
            <a:fld id="{57B25FC5-2B49-4D28-B2E1-FF8F5EACAEBF}" type="slidenum">
              <a:rPr lang="en-US" altLang="en-US"/>
              <a:pPr/>
              <a:t>‹#›</a:t>
            </a:fld>
            <a:endParaRPr lang="en-US" altLang="en-US"/>
          </a:p>
        </p:txBody>
      </p:sp>
    </p:spTree>
    <p:extLst>
      <p:ext uri="{BB962C8B-B14F-4D97-AF65-F5344CB8AC3E}">
        <p14:creationId xmlns:p14="http://schemas.microsoft.com/office/powerpoint/2010/main" val="3448142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9C49A-71C7-494A-B462-9992312D369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927A7B-63C5-40A4-9561-C1A7367421F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C6FB1-B4BF-41A4-BFA5-8C3706073B5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3A9F0-6DBA-4ABE-96E4-0A7921FF72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B8C7FDD-F111-4BC7-9A83-FE9585E5804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CC3529-9E68-46F0-A8D9-F7ED0D74E287}"/>
              </a:ext>
            </a:extLst>
          </p:cNvPr>
          <p:cNvSpPr>
            <a:spLocks noGrp="1"/>
          </p:cNvSpPr>
          <p:nvPr>
            <p:ph type="sldNum" sz="quarter" idx="12"/>
          </p:nvPr>
        </p:nvSpPr>
        <p:spPr/>
        <p:txBody>
          <a:bodyPr/>
          <a:lstStyle>
            <a:lvl1pPr>
              <a:defRPr/>
            </a:lvl1pPr>
          </a:lstStyle>
          <a:p>
            <a:fld id="{AE2B05E5-2962-4DFA-9A65-DC8121683E89}" type="slidenum">
              <a:rPr lang="en-US" altLang="en-US"/>
              <a:pPr/>
              <a:t>‹#›</a:t>
            </a:fld>
            <a:endParaRPr lang="en-US" altLang="en-US"/>
          </a:p>
        </p:txBody>
      </p:sp>
    </p:spTree>
    <p:extLst>
      <p:ext uri="{BB962C8B-B14F-4D97-AF65-F5344CB8AC3E}">
        <p14:creationId xmlns:p14="http://schemas.microsoft.com/office/powerpoint/2010/main" val="624376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AC84-2313-42A6-9F1F-25DA5D20C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1BD2A8-E5D3-4A02-8953-38AC232F83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BA66C-4FD5-4783-ACC1-6E01E2AF09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868731-4908-49B3-AE66-04068244C66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B370AF-FF5B-4C65-B50D-A57B093561F9}"/>
              </a:ext>
            </a:extLst>
          </p:cNvPr>
          <p:cNvSpPr>
            <a:spLocks noGrp="1"/>
          </p:cNvSpPr>
          <p:nvPr>
            <p:ph type="sldNum" sz="quarter" idx="12"/>
          </p:nvPr>
        </p:nvSpPr>
        <p:spPr/>
        <p:txBody>
          <a:bodyPr/>
          <a:lstStyle>
            <a:lvl1pPr>
              <a:defRPr/>
            </a:lvl1pPr>
          </a:lstStyle>
          <a:p>
            <a:fld id="{0821A168-CAE3-498F-81EB-FFE1BE9B4097}" type="slidenum">
              <a:rPr lang="en-US" altLang="en-US"/>
              <a:pPr/>
              <a:t>‹#›</a:t>
            </a:fld>
            <a:endParaRPr lang="en-US" altLang="en-US"/>
          </a:p>
        </p:txBody>
      </p:sp>
    </p:spTree>
    <p:extLst>
      <p:ext uri="{BB962C8B-B14F-4D97-AF65-F5344CB8AC3E}">
        <p14:creationId xmlns:p14="http://schemas.microsoft.com/office/powerpoint/2010/main" val="1365804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4DA9BB-B15E-4026-9379-566E8630057D}"/>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AD38E5-3DC6-417E-9CDA-9C249DD84C24}"/>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65441-7A58-44C4-89B9-AADD3D3EE0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A19D7D-32B7-4941-85CA-099C807CB8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747E1B-DA34-4C81-8F8A-8729EA97C5E8}"/>
              </a:ext>
            </a:extLst>
          </p:cNvPr>
          <p:cNvSpPr>
            <a:spLocks noGrp="1"/>
          </p:cNvSpPr>
          <p:nvPr>
            <p:ph type="sldNum" sz="quarter" idx="12"/>
          </p:nvPr>
        </p:nvSpPr>
        <p:spPr/>
        <p:txBody>
          <a:bodyPr/>
          <a:lstStyle>
            <a:lvl1pPr>
              <a:defRPr/>
            </a:lvl1pPr>
          </a:lstStyle>
          <a:p>
            <a:fld id="{2C344C6C-5DAF-431C-B8FE-3E754F3B9933}" type="slidenum">
              <a:rPr lang="en-US" altLang="en-US"/>
              <a:pPr/>
              <a:t>‹#›</a:t>
            </a:fld>
            <a:endParaRPr lang="en-US" altLang="en-US"/>
          </a:p>
        </p:txBody>
      </p:sp>
    </p:spTree>
    <p:extLst>
      <p:ext uri="{BB962C8B-B14F-4D97-AF65-F5344CB8AC3E}">
        <p14:creationId xmlns:p14="http://schemas.microsoft.com/office/powerpoint/2010/main" val="1492541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CE836B7-A77F-409C-A760-93C7552EE2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6E3991-A419-4E40-93D4-9DDD1F250B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3C9C46-E792-4252-8D52-696D98F2AC55}"/>
              </a:ext>
            </a:extLst>
          </p:cNvPr>
          <p:cNvSpPr>
            <a:spLocks noGrp="1" noChangeArrowheads="1"/>
          </p:cNvSpPr>
          <p:nvPr>
            <p:ph type="sldNum" sz="quarter" idx="12"/>
          </p:nvPr>
        </p:nvSpPr>
        <p:spPr>
          <a:ln/>
        </p:spPr>
        <p:txBody>
          <a:bodyPr/>
          <a:lstStyle>
            <a:lvl1pPr>
              <a:defRPr/>
            </a:lvl1pPr>
          </a:lstStyle>
          <a:p>
            <a:pPr>
              <a:defRPr/>
            </a:pPr>
            <a:fld id="{4A7C6E3B-60F2-4DCE-98BD-4F5E18A57F05}" type="slidenum">
              <a:rPr lang="en-US" altLang="en-US"/>
              <a:pPr>
                <a:defRPr/>
              </a:pPr>
              <a:t>‹#›</a:t>
            </a:fld>
            <a:endParaRPr lang="en-US" altLang="en-US"/>
          </a:p>
        </p:txBody>
      </p:sp>
    </p:spTree>
    <p:extLst>
      <p:ext uri="{BB962C8B-B14F-4D97-AF65-F5344CB8AC3E}">
        <p14:creationId xmlns:p14="http://schemas.microsoft.com/office/powerpoint/2010/main" val="1341132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65F536-D5E7-425E-B1FB-AC3303F517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BDF82F-7EB2-4AD9-A646-1A25995FA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657B68-E547-419A-9CBB-ED5E6B76970C}"/>
              </a:ext>
            </a:extLst>
          </p:cNvPr>
          <p:cNvSpPr>
            <a:spLocks noGrp="1" noChangeArrowheads="1"/>
          </p:cNvSpPr>
          <p:nvPr>
            <p:ph type="sldNum" sz="quarter" idx="12"/>
          </p:nvPr>
        </p:nvSpPr>
        <p:spPr>
          <a:ln/>
        </p:spPr>
        <p:txBody>
          <a:bodyPr/>
          <a:lstStyle>
            <a:lvl1pPr>
              <a:defRPr/>
            </a:lvl1pPr>
          </a:lstStyle>
          <a:p>
            <a:pPr>
              <a:defRPr/>
            </a:pPr>
            <a:fld id="{96BBAFE7-EAF8-4FA8-AAA9-6E8FDE54AD4D}" type="slidenum">
              <a:rPr lang="en-US" altLang="en-US"/>
              <a:pPr>
                <a:defRPr/>
              </a:pPr>
              <a:t>‹#›</a:t>
            </a:fld>
            <a:endParaRPr lang="en-US" altLang="en-US"/>
          </a:p>
        </p:txBody>
      </p:sp>
    </p:spTree>
    <p:extLst>
      <p:ext uri="{BB962C8B-B14F-4D97-AF65-F5344CB8AC3E}">
        <p14:creationId xmlns:p14="http://schemas.microsoft.com/office/powerpoint/2010/main" val="387930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B24382-5816-4994-B2B1-BEA32E1327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ABC725-1AD4-404F-AA3D-68F1A85EA6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DD4B96-8182-44F2-B249-0DB125FF0275}"/>
              </a:ext>
            </a:extLst>
          </p:cNvPr>
          <p:cNvSpPr>
            <a:spLocks noGrp="1" noChangeArrowheads="1"/>
          </p:cNvSpPr>
          <p:nvPr>
            <p:ph type="sldNum" sz="quarter" idx="12"/>
          </p:nvPr>
        </p:nvSpPr>
        <p:spPr>
          <a:ln/>
        </p:spPr>
        <p:txBody>
          <a:bodyPr/>
          <a:lstStyle>
            <a:lvl1pPr>
              <a:defRPr/>
            </a:lvl1pPr>
          </a:lstStyle>
          <a:p>
            <a:pPr>
              <a:defRPr/>
            </a:pPr>
            <a:fld id="{EDD0C665-CB98-4CE5-9E28-E05F59C795DC}" type="slidenum">
              <a:rPr lang="en-US" altLang="en-US"/>
              <a:pPr>
                <a:defRPr/>
              </a:pPr>
              <a:t>‹#›</a:t>
            </a:fld>
            <a:endParaRPr lang="en-US" altLang="en-US"/>
          </a:p>
        </p:txBody>
      </p:sp>
    </p:spTree>
    <p:extLst>
      <p:ext uri="{BB962C8B-B14F-4D97-AF65-F5344CB8AC3E}">
        <p14:creationId xmlns:p14="http://schemas.microsoft.com/office/powerpoint/2010/main" val="1768211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1397E69-018A-4FA3-B796-1F6E903C00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0983E2-96C5-440E-9A77-114209F75D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9BA1C0-D2AB-438F-9A05-B3E2D8145509}"/>
              </a:ext>
            </a:extLst>
          </p:cNvPr>
          <p:cNvSpPr>
            <a:spLocks noGrp="1" noChangeArrowheads="1"/>
          </p:cNvSpPr>
          <p:nvPr>
            <p:ph type="sldNum" sz="quarter" idx="12"/>
          </p:nvPr>
        </p:nvSpPr>
        <p:spPr>
          <a:ln/>
        </p:spPr>
        <p:txBody>
          <a:bodyPr/>
          <a:lstStyle>
            <a:lvl1pPr>
              <a:defRPr/>
            </a:lvl1pPr>
          </a:lstStyle>
          <a:p>
            <a:pPr>
              <a:defRPr/>
            </a:pPr>
            <a:fld id="{B557BF6C-42A1-4A06-BE1B-722841245E1F}" type="slidenum">
              <a:rPr lang="en-US" altLang="en-US"/>
              <a:pPr>
                <a:defRPr/>
              </a:pPr>
              <a:t>‹#›</a:t>
            </a:fld>
            <a:endParaRPr lang="en-US" altLang="en-US"/>
          </a:p>
        </p:txBody>
      </p:sp>
    </p:spTree>
    <p:extLst>
      <p:ext uri="{BB962C8B-B14F-4D97-AF65-F5344CB8AC3E}">
        <p14:creationId xmlns:p14="http://schemas.microsoft.com/office/powerpoint/2010/main" val="3878836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26BE02-0152-4B83-8527-0C6FF9D534C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CCD1CE-7A9F-4337-AEA2-8E087176B0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A1E9FB-5C1D-4DE0-8581-08040870A578}"/>
              </a:ext>
            </a:extLst>
          </p:cNvPr>
          <p:cNvSpPr>
            <a:spLocks noGrp="1" noChangeArrowheads="1"/>
          </p:cNvSpPr>
          <p:nvPr>
            <p:ph type="sldNum" sz="quarter" idx="12"/>
          </p:nvPr>
        </p:nvSpPr>
        <p:spPr>
          <a:ln/>
        </p:spPr>
        <p:txBody>
          <a:bodyPr/>
          <a:lstStyle>
            <a:lvl1pPr>
              <a:defRPr/>
            </a:lvl1pPr>
          </a:lstStyle>
          <a:p>
            <a:pPr>
              <a:defRPr/>
            </a:pPr>
            <a:fld id="{BA475965-565A-48A2-9FA5-6AAD9D4BEFCC}" type="slidenum">
              <a:rPr lang="en-US" altLang="en-US"/>
              <a:pPr>
                <a:defRPr/>
              </a:pPr>
              <a:t>‹#›</a:t>
            </a:fld>
            <a:endParaRPr lang="en-US" altLang="en-US"/>
          </a:p>
        </p:txBody>
      </p:sp>
    </p:spTree>
    <p:extLst>
      <p:ext uri="{BB962C8B-B14F-4D97-AF65-F5344CB8AC3E}">
        <p14:creationId xmlns:p14="http://schemas.microsoft.com/office/powerpoint/2010/main" val="3301927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138567D-B53D-4A12-AE38-32A87287E39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E2508A0-C712-4794-8C3A-9CA1D7EB10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797E27F-3BC7-472A-A0EC-5765E76E5F81}"/>
              </a:ext>
            </a:extLst>
          </p:cNvPr>
          <p:cNvSpPr>
            <a:spLocks noGrp="1" noChangeArrowheads="1"/>
          </p:cNvSpPr>
          <p:nvPr>
            <p:ph type="sldNum" sz="quarter" idx="12"/>
          </p:nvPr>
        </p:nvSpPr>
        <p:spPr>
          <a:ln/>
        </p:spPr>
        <p:txBody>
          <a:bodyPr/>
          <a:lstStyle>
            <a:lvl1pPr>
              <a:defRPr/>
            </a:lvl1pPr>
          </a:lstStyle>
          <a:p>
            <a:pPr>
              <a:defRPr/>
            </a:pPr>
            <a:fld id="{902BDF9F-D2F8-4DE6-BB64-260CFE110F88}" type="slidenum">
              <a:rPr lang="en-US" altLang="en-US"/>
              <a:pPr>
                <a:defRPr/>
              </a:pPr>
              <a:t>‹#›</a:t>
            </a:fld>
            <a:endParaRPr lang="en-US" altLang="en-US"/>
          </a:p>
        </p:txBody>
      </p:sp>
    </p:spTree>
    <p:extLst>
      <p:ext uri="{BB962C8B-B14F-4D97-AF65-F5344CB8AC3E}">
        <p14:creationId xmlns:p14="http://schemas.microsoft.com/office/powerpoint/2010/main" val="68926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CB6B-B10F-432D-8F1A-57D6D4B658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A257C-025E-4053-A9BB-CE2AA2427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0D5A6A-84DB-4E9F-9BC2-D23350395C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5D5E3-A9DA-4430-84F3-1F42B17C4A42}"/>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6" name="Footer Placeholder 5">
            <a:extLst>
              <a:ext uri="{FF2B5EF4-FFF2-40B4-BE49-F238E27FC236}">
                <a16:creationId xmlns:a16="http://schemas.microsoft.com/office/drawing/2014/main" id="{636261A7-31E6-4900-BAF9-772654AF5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8BB35-5864-4E69-8371-85C26B7BC56E}"/>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2381470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F1F39F-4F5C-4722-8E5E-7ED4027B51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D119397-BA9F-442F-85F4-DD4EB3751C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5B20DE0-4854-4B17-9D6A-7FF33AF8F924}"/>
              </a:ext>
            </a:extLst>
          </p:cNvPr>
          <p:cNvSpPr>
            <a:spLocks noGrp="1" noChangeArrowheads="1"/>
          </p:cNvSpPr>
          <p:nvPr>
            <p:ph type="sldNum" sz="quarter" idx="12"/>
          </p:nvPr>
        </p:nvSpPr>
        <p:spPr>
          <a:ln/>
        </p:spPr>
        <p:txBody>
          <a:bodyPr/>
          <a:lstStyle>
            <a:lvl1pPr>
              <a:defRPr/>
            </a:lvl1pPr>
          </a:lstStyle>
          <a:p>
            <a:pPr>
              <a:defRPr/>
            </a:pPr>
            <a:fld id="{760A24CC-E5C8-4F16-BEB4-80266329EDA7}" type="slidenum">
              <a:rPr lang="en-US" altLang="en-US"/>
              <a:pPr>
                <a:defRPr/>
              </a:pPr>
              <a:t>‹#›</a:t>
            </a:fld>
            <a:endParaRPr lang="en-US" altLang="en-US"/>
          </a:p>
        </p:txBody>
      </p:sp>
    </p:spTree>
    <p:extLst>
      <p:ext uri="{BB962C8B-B14F-4D97-AF65-F5344CB8AC3E}">
        <p14:creationId xmlns:p14="http://schemas.microsoft.com/office/powerpoint/2010/main" val="2109508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B551157-B7AF-4A9E-8848-EDEC46417F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DAD750-A89F-4986-8E56-7B3A34D3AA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193D9E-1C13-40B9-960D-E6E54D438FE9}"/>
              </a:ext>
            </a:extLst>
          </p:cNvPr>
          <p:cNvSpPr>
            <a:spLocks noGrp="1" noChangeArrowheads="1"/>
          </p:cNvSpPr>
          <p:nvPr>
            <p:ph type="sldNum" sz="quarter" idx="12"/>
          </p:nvPr>
        </p:nvSpPr>
        <p:spPr>
          <a:ln/>
        </p:spPr>
        <p:txBody>
          <a:bodyPr/>
          <a:lstStyle>
            <a:lvl1pPr>
              <a:defRPr/>
            </a:lvl1pPr>
          </a:lstStyle>
          <a:p>
            <a:pPr>
              <a:defRPr/>
            </a:pPr>
            <a:fld id="{57EC9F8C-D267-4042-A2E6-85EE8BA06A3C}" type="slidenum">
              <a:rPr lang="en-US" altLang="en-US"/>
              <a:pPr>
                <a:defRPr/>
              </a:pPr>
              <a:t>‹#›</a:t>
            </a:fld>
            <a:endParaRPr lang="en-US" altLang="en-US"/>
          </a:p>
        </p:txBody>
      </p:sp>
    </p:spTree>
    <p:extLst>
      <p:ext uri="{BB962C8B-B14F-4D97-AF65-F5344CB8AC3E}">
        <p14:creationId xmlns:p14="http://schemas.microsoft.com/office/powerpoint/2010/main" val="2340749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00A3D5-6AE6-4D13-828C-8BAF082128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E11353-E87F-4B16-8DE1-4441EBFEE0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C2FA50-9853-49A7-8FC0-E470CCBC5384}"/>
              </a:ext>
            </a:extLst>
          </p:cNvPr>
          <p:cNvSpPr>
            <a:spLocks noGrp="1" noChangeArrowheads="1"/>
          </p:cNvSpPr>
          <p:nvPr>
            <p:ph type="sldNum" sz="quarter" idx="12"/>
          </p:nvPr>
        </p:nvSpPr>
        <p:spPr>
          <a:ln/>
        </p:spPr>
        <p:txBody>
          <a:bodyPr/>
          <a:lstStyle>
            <a:lvl1pPr>
              <a:defRPr/>
            </a:lvl1pPr>
          </a:lstStyle>
          <a:p>
            <a:pPr>
              <a:defRPr/>
            </a:pPr>
            <a:fld id="{177CE69C-D50F-4769-93DD-6B8165172887}" type="slidenum">
              <a:rPr lang="en-US" altLang="en-US"/>
              <a:pPr>
                <a:defRPr/>
              </a:pPr>
              <a:t>‹#›</a:t>
            </a:fld>
            <a:endParaRPr lang="en-US" altLang="en-US"/>
          </a:p>
        </p:txBody>
      </p:sp>
    </p:spTree>
    <p:extLst>
      <p:ext uri="{BB962C8B-B14F-4D97-AF65-F5344CB8AC3E}">
        <p14:creationId xmlns:p14="http://schemas.microsoft.com/office/powerpoint/2010/main" val="1540530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0A2E77-F8BB-4DC5-8AD9-D70524C120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3C0496-A022-4336-B04B-82314B5DF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3D79D7-2495-40C9-9741-DD2500FA2BB5}"/>
              </a:ext>
            </a:extLst>
          </p:cNvPr>
          <p:cNvSpPr>
            <a:spLocks noGrp="1" noChangeArrowheads="1"/>
          </p:cNvSpPr>
          <p:nvPr>
            <p:ph type="sldNum" sz="quarter" idx="12"/>
          </p:nvPr>
        </p:nvSpPr>
        <p:spPr>
          <a:ln/>
        </p:spPr>
        <p:txBody>
          <a:bodyPr/>
          <a:lstStyle>
            <a:lvl1pPr>
              <a:defRPr/>
            </a:lvl1pPr>
          </a:lstStyle>
          <a:p>
            <a:pPr>
              <a:defRPr/>
            </a:pPr>
            <a:fld id="{4AEC35BA-B8B5-49E2-9472-D5B69EA32458}" type="slidenum">
              <a:rPr lang="en-US" altLang="en-US"/>
              <a:pPr>
                <a:defRPr/>
              </a:pPr>
              <a:t>‹#›</a:t>
            </a:fld>
            <a:endParaRPr lang="en-US" altLang="en-US"/>
          </a:p>
        </p:txBody>
      </p:sp>
    </p:spTree>
    <p:extLst>
      <p:ext uri="{BB962C8B-B14F-4D97-AF65-F5344CB8AC3E}">
        <p14:creationId xmlns:p14="http://schemas.microsoft.com/office/powerpoint/2010/main" val="359805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7AB8CF-3608-40D4-8FB9-0B8C0C8545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3ACB03-1969-475B-A509-642F0789AA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38DEFD-3415-45A0-BC9D-36E9E9DF3E14}"/>
              </a:ext>
            </a:extLst>
          </p:cNvPr>
          <p:cNvSpPr>
            <a:spLocks noGrp="1" noChangeArrowheads="1"/>
          </p:cNvSpPr>
          <p:nvPr>
            <p:ph type="sldNum" sz="quarter" idx="12"/>
          </p:nvPr>
        </p:nvSpPr>
        <p:spPr>
          <a:ln/>
        </p:spPr>
        <p:txBody>
          <a:bodyPr/>
          <a:lstStyle>
            <a:lvl1pPr>
              <a:defRPr/>
            </a:lvl1pPr>
          </a:lstStyle>
          <a:p>
            <a:pPr>
              <a:defRPr/>
            </a:pPr>
            <a:fld id="{985F6E01-F57B-4EA9-9F14-F684A1E2AC07}" type="slidenum">
              <a:rPr lang="en-US" altLang="en-US"/>
              <a:pPr>
                <a:defRPr/>
              </a:pPr>
              <a:t>‹#›</a:t>
            </a:fld>
            <a:endParaRPr lang="en-US" altLang="en-US"/>
          </a:p>
        </p:txBody>
      </p:sp>
    </p:spTree>
    <p:extLst>
      <p:ext uri="{BB962C8B-B14F-4D97-AF65-F5344CB8AC3E}">
        <p14:creationId xmlns:p14="http://schemas.microsoft.com/office/powerpoint/2010/main" val="224395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131A-8BCF-4C4F-8DC4-F73F8B40A9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ECBAB-6E56-4AB1-BAD0-13A29C4F7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E4AD5-89B9-498F-BD5E-FFC119BB48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2C4924-03F8-4CB4-A192-081C3D36B6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06A18-19FE-4A91-A71D-91B0073FF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F8442F-BC72-46AC-80C7-16F7ED7CD2D4}"/>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8" name="Footer Placeholder 7">
            <a:extLst>
              <a:ext uri="{FF2B5EF4-FFF2-40B4-BE49-F238E27FC236}">
                <a16:creationId xmlns:a16="http://schemas.microsoft.com/office/drawing/2014/main" id="{E0047EEA-F72E-40C5-A065-BF33E3F5AA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AA1730-634A-4140-AC91-2B699D7C9EA6}"/>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342609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F1B0-B903-4447-9BA6-4699976DD3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905958-B3DA-43CA-8FBD-845016B480E5}"/>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4" name="Footer Placeholder 3">
            <a:extLst>
              <a:ext uri="{FF2B5EF4-FFF2-40B4-BE49-F238E27FC236}">
                <a16:creationId xmlns:a16="http://schemas.microsoft.com/office/drawing/2014/main" id="{D1715072-2D2E-4E92-9DB4-1A37C7AA73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6E5616-E025-4D13-A1A5-9E422131D3C5}"/>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246698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DFEA2-90E5-4352-8ABE-188773590128}"/>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3" name="Footer Placeholder 2">
            <a:extLst>
              <a:ext uri="{FF2B5EF4-FFF2-40B4-BE49-F238E27FC236}">
                <a16:creationId xmlns:a16="http://schemas.microsoft.com/office/drawing/2014/main" id="{924E9976-58D8-44A2-B5B1-FCF162C777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25A554-D35F-4DB1-B7BA-247FD97AB11D}"/>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102589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A8A1-5899-4836-A5BF-CE6901F9F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477CBB-6817-400A-BCC6-25A428FE9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B40D69-7C4B-4908-98E2-9724CEE50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E6391-1DB3-4336-9CE0-D0C96CECECEA}"/>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6" name="Footer Placeholder 5">
            <a:extLst>
              <a:ext uri="{FF2B5EF4-FFF2-40B4-BE49-F238E27FC236}">
                <a16:creationId xmlns:a16="http://schemas.microsoft.com/office/drawing/2014/main" id="{0F45DDE8-9D6D-4AA4-BC10-1492DB3C0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372B9-EA24-4470-AE64-C39A5F262488}"/>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21630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4C01-21DD-457B-9DC9-A3BE8F97F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27B5E1-7D53-4F72-AE78-C9B31667C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0144A-7C2B-4143-A11F-2A7C268CA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ACE36-820C-4C57-BB5D-BA2D0ABA78B5}"/>
              </a:ext>
            </a:extLst>
          </p:cNvPr>
          <p:cNvSpPr>
            <a:spLocks noGrp="1"/>
          </p:cNvSpPr>
          <p:nvPr>
            <p:ph type="dt" sz="half" idx="10"/>
          </p:nvPr>
        </p:nvSpPr>
        <p:spPr/>
        <p:txBody>
          <a:bodyPr/>
          <a:lstStyle/>
          <a:p>
            <a:fld id="{C92F9BC3-C806-4296-A7B6-105FC398787F}" type="datetimeFigureOut">
              <a:rPr lang="en-US" smtClean="0"/>
              <a:t>1/6/2022</a:t>
            </a:fld>
            <a:endParaRPr lang="en-US"/>
          </a:p>
        </p:txBody>
      </p:sp>
      <p:sp>
        <p:nvSpPr>
          <p:cNvPr id="6" name="Footer Placeholder 5">
            <a:extLst>
              <a:ext uri="{FF2B5EF4-FFF2-40B4-BE49-F238E27FC236}">
                <a16:creationId xmlns:a16="http://schemas.microsoft.com/office/drawing/2014/main" id="{D25BF4E5-85DE-4E60-9270-E351F33F60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3A7CE-94A1-4204-B9C9-FF6E04DB04E1}"/>
              </a:ext>
            </a:extLst>
          </p:cNvPr>
          <p:cNvSpPr>
            <a:spLocks noGrp="1"/>
          </p:cNvSpPr>
          <p:nvPr>
            <p:ph type="sldNum" sz="quarter" idx="12"/>
          </p:nvPr>
        </p:nvSpPr>
        <p:spPr/>
        <p:txBody>
          <a:bodyPr/>
          <a:lstStyle/>
          <a:p>
            <a:fld id="{3D86CF45-08B9-4901-8023-24826D2C52C7}" type="slidenum">
              <a:rPr lang="en-US" smtClean="0"/>
              <a:t>‹#›</a:t>
            </a:fld>
            <a:endParaRPr lang="en-US"/>
          </a:p>
        </p:txBody>
      </p:sp>
    </p:spTree>
    <p:extLst>
      <p:ext uri="{BB962C8B-B14F-4D97-AF65-F5344CB8AC3E}">
        <p14:creationId xmlns:p14="http://schemas.microsoft.com/office/powerpoint/2010/main" val="67272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D641C-4D99-427E-BCD5-0CF12E629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00AA1A-1EF2-4602-9492-F8EAE9F9D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7E1A1-39A5-4CAC-ABE2-7E5DEC7FB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F9BC3-C806-4296-A7B6-105FC398787F}" type="datetimeFigureOut">
              <a:rPr lang="en-US" smtClean="0"/>
              <a:t>1/6/2022</a:t>
            </a:fld>
            <a:endParaRPr lang="en-US"/>
          </a:p>
        </p:txBody>
      </p:sp>
      <p:sp>
        <p:nvSpPr>
          <p:cNvPr id="5" name="Footer Placeholder 4">
            <a:extLst>
              <a:ext uri="{FF2B5EF4-FFF2-40B4-BE49-F238E27FC236}">
                <a16:creationId xmlns:a16="http://schemas.microsoft.com/office/drawing/2014/main" id="{B2C96ACC-3FFF-4AEE-9085-587BA9E79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E2A378-ADB0-40D9-B2D9-6468302EF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6CF45-08B9-4901-8023-24826D2C52C7}" type="slidenum">
              <a:rPr lang="en-US" smtClean="0"/>
              <a:t>‹#›</a:t>
            </a:fld>
            <a:endParaRPr lang="en-US"/>
          </a:p>
        </p:txBody>
      </p:sp>
    </p:spTree>
    <p:extLst>
      <p:ext uri="{BB962C8B-B14F-4D97-AF65-F5344CB8AC3E}">
        <p14:creationId xmlns:p14="http://schemas.microsoft.com/office/powerpoint/2010/main" val="71056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60E2AED-3443-4660-B5E9-5996A452216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2BDD04D-F050-4AFE-82EA-4A905C9E7A2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6DDDB81-8E56-4A0B-9DC3-373AB967BD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534DD14-93F2-4477-AD0D-E14333D84FD2}" type="datetimeFigureOut">
              <a:rPr lang="en-US"/>
              <a:pPr>
                <a:defRPr/>
              </a:pPr>
              <a:t>1/6/2022</a:t>
            </a:fld>
            <a:endParaRPr lang="en-US"/>
          </a:p>
        </p:txBody>
      </p:sp>
      <p:sp>
        <p:nvSpPr>
          <p:cNvPr id="5" name="Footer Placeholder 4">
            <a:extLst>
              <a:ext uri="{FF2B5EF4-FFF2-40B4-BE49-F238E27FC236}">
                <a16:creationId xmlns:a16="http://schemas.microsoft.com/office/drawing/2014/main" id="{6F82981D-8AB6-4B16-ADFB-EC0FFDB51B5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C42E50F-3CC6-4A0D-99A1-DC76659DF52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8FB4E17-740C-4CB4-ABB5-2DC02525F519}" type="slidenum">
              <a:rPr lang="en-US" altLang="en-US"/>
              <a:pPr>
                <a:defRPr/>
              </a:pPr>
              <a:t>‹#›</a:t>
            </a:fld>
            <a:endParaRPr lang="en-US" altLang="en-US"/>
          </a:p>
        </p:txBody>
      </p:sp>
    </p:spTree>
    <p:extLst>
      <p:ext uri="{BB962C8B-B14F-4D97-AF65-F5344CB8AC3E}">
        <p14:creationId xmlns:p14="http://schemas.microsoft.com/office/powerpoint/2010/main" val="2001617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74037A-BFE6-4885-877B-96751A8A78D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25E7DF2-7B55-4F61-AB26-0EEAD7B953B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1700F7-5453-4F0C-835E-991A31A8031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endParaRPr lang="en-US" altLang="en-US"/>
          </a:p>
        </p:txBody>
      </p:sp>
      <p:sp>
        <p:nvSpPr>
          <p:cNvPr id="1029" name="Rectangle 5">
            <a:extLst>
              <a:ext uri="{FF2B5EF4-FFF2-40B4-BE49-F238E27FC236}">
                <a16:creationId xmlns:a16="http://schemas.microsoft.com/office/drawing/2014/main" id="{28D38D82-E026-498F-8E85-9D4EB5E6749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30" name="Rectangle 6">
            <a:extLst>
              <a:ext uri="{FF2B5EF4-FFF2-40B4-BE49-F238E27FC236}">
                <a16:creationId xmlns:a16="http://schemas.microsoft.com/office/drawing/2014/main" id="{54D686C4-541C-47AE-87AD-321AA9990E9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31712174-F8B5-49D9-AE7B-8A6109B0E61A}" type="slidenum">
              <a:rPr lang="en-US" altLang="en-US"/>
              <a:pPr/>
              <a:t>‹#›</a:t>
            </a:fld>
            <a:endParaRPr lang="en-US" altLang="en-US"/>
          </a:p>
        </p:txBody>
      </p:sp>
    </p:spTree>
    <p:extLst>
      <p:ext uri="{BB962C8B-B14F-4D97-AF65-F5344CB8AC3E}">
        <p14:creationId xmlns:p14="http://schemas.microsoft.com/office/powerpoint/2010/main" val="1614381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8845A1-8D1B-4DA5-AE84-5912CE89872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D608C5B-48EA-470C-9481-8F438D83C18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7155AF-479A-47E9-AF6D-7ED724324A53}"/>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235740B-9F60-4FBE-ABF6-BB12898EA50A}"/>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DB723A76-8DCA-4F7B-8B1D-FC7EE9E1145A}"/>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5C8B534-EB81-4BDC-AF57-4C1DBA4CDFE7}" type="slidenum">
              <a:rPr lang="en-US" altLang="en-US"/>
              <a:pPr>
                <a:defRPr/>
              </a:pPr>
              <a:t>‹#›</a:t>
            </a:fld>
            <a:endParaRPr lang="en-US" altLang="en-US"/>
          </a:p>
        </p:txBody>
      </p:sp>
    </p:spTree>
    <p:extLst>
      <p:ext uri="{BB962C8B-B14F-4D97-AF65-F5344CB8AC3E}">
        <p14:creationId xmlns:p14="http://schemas.microsoft.com/office/powerpoint/2010/main" val="13637865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34.xml"/><Relationship Id="rId1" Type="http://schemas.openxmlformats.org/officeDocument/2006/relationships/audio" Target="Bai4-HIEN@4%202008-Jan-08%2005-17-04%20PM.wav"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gif"/><Relationship Id="rId3" Type="http://schemas.openxmlformats.org/officeDocument/2006/relationships/audio" Target="file:///D:\Rung%20Chuong%20Vang\chaomung.wav" TargetMode="External"/><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png"/><Relationship Id="rId2" Type="http://schemas.openxmlformats.org/officeDocument/2006/relationships/audio" Target="../media/audio1.wav"/><Relationship Id="rId16" Type="http://schemas.openxmlformats.org/officeDocument/2006/relationships/image" Target="../media/image13.gif"/><Relationship Id="rId1" Type="http://schemas.openxmlformats.org/officeDocument/2006/relationships/audio" Target="file:///D:\Rung%20Chuong%20Vang\8.%20Ket%20thuc%20cau%20hoi.wav" TargetMode="Externa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audio" Target="../media/audio2.wav"/><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slideLayout" Target="../slideLayouts/slideLayout23.xml"/><Relationship Id="rId9" Type="http://schemas.openxmlformats.org/officeDocument/2006/relationships/image" Target="../media/image6.gif"/><Relationship Id="rId14"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_rels/slide9.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audio" Target="../media/audio5.wav"/><Relationship Id="rId10" Type="http://schemas.openxmlformats.org/officeDocument/2006/relationships/image" Target="../media/image17.gif"/><Relationship Id="rId4" Type="http://schemas.openxmlformats.org/officeDocument/2006/relationships/audio" Target="../media/audio4.wav"/><Relationship Id="rId9"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32B65F-0B06-44CC-98C1-672106CEF30B}"/>
              </a:ext>
            </a:extLst>
          </p:cNvPr>
          <p:cNvSpPr/>
          <p:nvPr/>
        </p:nvSpPr>
        <p:spPr>
          <a:xfrm>
            <a:off x="1358883" y="2967335"/>
            <a:ext cx="9474260" cy="156966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8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KĨ THUẬT 5 </a:t>
            </a:r>
          </a:p>
          <a:p>
            <a:pPr algn="ctr">
              <a:defRPr/>
            </a:pPr>
            <a:r>
              <a:rPr lang="vi-VN" sz="4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ÔN TẬP VỀ KĨ THUẬT NUÔI GÀ</a:t>
            </a:r>
            <a:endParaRPr lang="en-US" sz="44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4099" name="Picture 12">
            <a:extLst>
              <a:ext uri="{FF2B5EF4-FFF2-40B4-BE49-F238E27FC236}">
                <a16:creationId xmlns:a16="http://schemas.microsoft.com/office/drawing/2014/main" id="{44F10276-96DF-414B-A480-EBD8CBE4E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1187451"/>
            <a:ext cx="11477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3">
            <a:extLst>
              <a:ext uri="{FF2B5EF4-FFF2-40B4-BE49-F238E27FC236}">
                <a16:creationId xmlns:a16="http://schemas.microsoft.com/office/drawing/2014/main" id="{655D8246-83C7-4240-934D-E0864551F6D3}"/>
              </a:ext>
            </a:extLst>
          </p:cNvPr>
          <p:cNvSpPr txBox="1">
            <a:spLocks noChangeArrowheads="1"/>
          </p:cNvSpPr>
          <p:nvPr/>
        </p:nvSpPr>
        <p:spPr bwMode="auto">
          <a:xfrm>
            <a:off x="3276600" y="295276"/>
            <a:ext cx="5867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fontAlgn="base">
              <a:spcBef>
                <a:spcPct val="0"/>
              </a:spcBef>
              <a:spcAft>
                <a:spcPct val="0"/>
              </a:spcAft>
              <a:buNone/>
            </a:pPr>
            <a:r>
              <a:rPr lang="en-US" altLang="en-US" sz="2800" b="1" u="sng">
                <a:solidFill>
                  <a:srgbClr val="002060"/>
                </a:solidFill>
                <a:latin typeface="Times New Roman" panose="02020603050405020304" pitchFamily="18" charset="0"/>
                <a:cs typeface="Times New Roman" panose="02020603050405020304" pitchFamily="18" charset="0"/>
              </a:rPr>
              <a:t>TRƯỜNG TIỂU HỌC ÁI MỘ B</a:t>
            </a:r>
          </a:p>
        </p:txBody>
      </p:sp>
    </p:spTree>
  </p:cSld>
  <p:clrMapOvr>
    <a:masterClrMapping/>
  </p:clrMapOvr>
  <p:transition spd="slow" advTm="881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Câu hỏi số 7</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3488635" y="2039236"/>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400" b="1" dirty="0">
                <a:latin typeface="Times New Roman" panose="02020603050405020304" pitchFamily="18" charset="0"/>
                <a:cs typeface="Times New Roman" panose="02020603050405020304" pitchFamily="18" charset="0"/>
              </a:rPr>
              <a:t>Đặc điểm của gà lơ-go là:</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766246" y="5991160"/>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1943030" y="3584817"/>
            <a:ext cx="7505769" cy="111685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1984958" y="2659826"/>
            <a:ext cx="8069683"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Thịt chắc, thơm ngon, đẻ nhiều trứng, có khả năng đẻ quanh năm.</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lvl="0"/>
            <a:r>
              <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Thân gà nhỏ, đẻ nhiều trứng, mỗi con mái có thể đẻ khoảng 260 quả trứng 1 năm</a:t>
            </a:r>
            <a:endParaRPr lang="en-US" sz="2400" b="1" dirty="0">
              <a:latin typeface="Times New Roman" panose="02020603050405020304" pitchFamily="18" charset="0"/>
              <a:cs typeface="Times New Roman" panose="02020603050405020304" pitchFamily="18" charset="0"/>
            </a:endParaRPr>
          </a:p>
          <a:p>
            <a:pPr lvl="0"/>
            <a:r>
              <a:rPr kumimoji="0" lang="en-US" alt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lang="vi-VN" sz="2400" b="1" dirty="0">
                <a:latin typeface="Times New Roman" panose="02020603050405020304" pitchFamily="18" charset="0"/>
                <a:cs typeface="Times New Roman" panose="02020603050405020304" pitchFamily="18" charset="0"/>
              </a:rPr>
              <a:t>Thịt và xương gà màu đen, thường dùng để bồi dưỡng sức khỏe cho con người.</a:t>
            </a:r>
            <a:endParaRPr lang="en-US" sz="2400" b="1" dirty="0">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ts val="60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9817834"/>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hỏi số 8</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400" b="1" dirty="0">
                <a:latin typeface="Times New Roman" panose="02020603050405020304" pitchFamily="18" charset="0"/>
                <a:cs typeface="Times New Roman" panose="02020603050405020304" pitchFamily="18" charset="0"/>
              </a:rPr>
              <a:t>Thức ăn cung cấp chất khoáng cho gà có nhiều ở đâu?</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2244503" y="4951987"/>
            <a:ext cx="6178993" cy="894997"/>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2271662" y="2546981"/>
            <a:ext cx="806968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loại côn trùng, động vật và các loại họ đậu.</a:t>
            </a:r>
            <a:endParaRPr lang="en-US" sz="2800" dirty="0">
              <a:latin typeface="Times New Roman" panose="02020603050405020304" pitchFamily="18" charset="0"/>
              <a:cs typeface="Times New Roman" panose="02020603050405020304" pitchFamily="18" charset="0"/>
            </a:endParaRPr>
          </a:p>
          <a:p>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 Hạt, củ của cây lương thực: lúa, ngô, khoai, sắn...</a:t>
            </a:r>
            <a:endParaRPr lang="en-US" sz="2800" dirty="0">
              <a:latin typeface="Times New Roman" panose="02020603050405020304" pitchFamily="18" charset="0"/>
              <a:cs typeface="Times New Roman" panose="02020603050405020304" pitchFamily="18" charset="0"/>
            </a:endParaRPr>
          </a:p>
          <a:p>
            <a:pPr lvl="0"/>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Rau xanh, hạt nảy mầm.</a:t>
            </a:r>
          </a:p>
          <a:p>
            <a:pPr lvl="0"/>
            <a:endParaRPr lang="vi-VN" altLang="en-US" sz="2800" b="1" dirty="0">
              <a:solidFill>
                <a:srgbClr val="000000"/>
              </a:solidFill>
              <a:latin typeface="Times New Roman" panose="02020603050405020304" pitchFamily="18" charset="0"/>
              <a:cs typeface="Times New Roman" panose="02020603050405020304" pitchFamily="18" charset="0"/>
            </a:endParaRPr>
          </a:p>
          <a:p>
            <a:pPr lvl="0"/>
            <a:r>
              <a:rPr lang="vi-VN" altLang="en-US" sz="2800" b="1" dirty="0">
                <a:solidFill>
                  <a:srgbClr val="000000"/>
                </a:solidFill>
                <a:latin typeface="Times New Roman" panose="02020603050405020304" pitchFamily="18" charset="0"/>
                <a:cs typeface="Times New Roman" panose="02020603050405020304" pitchFamily="18" charset="0"/>
              </a:rPr>
              <a:t>d</a:t>
            </a:r>
            <a:r>
              <a:rPr lang="en-US" altLang="en-US" sz="2800" b="1" dirty="0">
                <a:solidFill>
                  <a:srgbClr val="00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Vỏ sò, vỏ hến, xương động động vật...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085027"/>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hỏi số 9</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Thức ăn cung cấp chất khoáng cho gà có nhiều ở đâu?</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2244503" y="4951987"/>
            <a:ext cx="6178993" cy="894997"/>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2271662" y="2546981"/>
            <a:ext cx="806968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Các loại côn trùng, động vật và các loại họ đậu.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Hạt, củ của cây lương thực: lúa, ngô, khoai, sắn...</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Rau xanh, hạt nảy mầm.</a:t>
            </a: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Vỏ sò, vỏ hến, xương động động vật...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3869032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hỏi số 10</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000" b="1" dirty="0">
                <a:latin typeface="Times New Roman" panose="02020603050405020304" pitchFamily="18" charset="0"/>
                <a:cs typeface="Times New Roman" panose="02020603050405020304" pitchFamily="18" charset="0"/>
              </a:rPr>
              <a:t>Gà cho ... và ... để làm thức ăn, làm nguyên liệu chế biến thực phẩm.</a:t>
            </a:r>
            <a:endParaRPr lang="en-US" sz="20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2276253" y="2542238"/>
            <a:ext cx="3057747" cy="894997"/>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2369717" y="2533292"/>
            <a:ext cx="806968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Thịt và trứng</a:t>
            </a:r>
            <a:endParaRPr lang="en-US" sz="24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Lông gà và trứng</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Trứng và phân</a:t>
            </a:r>
            <a:endParaRPr lang="en-US" sz="24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7893957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hỏi số 11</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400" b="1" dirty="0">
                <a:latin typeface="Times New Roman" panose="02020603050405020304" pitchFamily="18" charset="0"/>
                <a:cs typeface="Times New Roman" panose="02020603050405020304" pitchFamily="18" charset="0"/>
              </a:rPr>
              <a:t>..... gà để làm chổi, cầu lông và trang trí.</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4060374" y="2823031"/>
            <a:ext cx="3182499" cy="665838"/>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4233325" y="2874031"/>
            <a:ext cx="437727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Lông gà</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Trứng gà</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Thịt gà</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Phân gà</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1073271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hỏi số 12</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400" b="1" dirty="0">
                <a:latin typeface="Times New Roman" panose="02020603050405020304" pitchFamily="18" charset="0"/>
                <a:cs typeface="Times New Roman" panose="02020603050405020304" pitchFamily="18" charset="0"/>
              </a:rPr>
              <a:t>Thóc, ngô, gạo cung cấp chất gì cho gà?</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4506936" y="4179394"/>
            <a:ext cx="3330528" cy="78541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4651959" y="2510340"/>
            <a:ext cx="379510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Chất khoáng</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Vi-ta-min</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Chất bột đường</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Chất đạm</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4259449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828800" y="286926"/>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hỏi số 13</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400" b="1" dirty="0">
                <a:latin typeface="Times New Roman" panose="02020603050405020304" pitchFamily="18" charset="0"/>
                <a:cs typeface="Times New Roman" panose="02020603050405020304" pitchFamily="18" charset="0"/>
              </a:rPr>
              <a:t>Thức ăn từ châu chấu cung cấp chất gì cho gà?</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4491644" y="4950883"/>
            <a:ext cx="3330528" cy="78541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4651959" y="2510340"/>
            <a:ext cx="403484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Chất khoáng</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Vi-ta-min</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Chất bột đường</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Chất đạm</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6454526"/>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828800" y="286926"/>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hỏi số 14</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vi-VN" sz="2400" b="1" dirty="0">
                <a:latin typeface="Times New Roman" panose="02020603050405020304" pitchFamily="18" charset="0"/>
                <a:cs typeface="Times New Roman" panose="02020603050405020304" pitchFamily="18" charset="0"/>
              </a:rPr>
              <a:t>Thức ăn cho gà cung cấp vi-ta-min là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HÕt giê</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4506936" y="3285420"/>
            <a:ext cx="3330528" cy="78541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4651958" y="2510340"/>
            <a:ext cx="8069683"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Tôm, cua, cá.</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Bí đỏ, rau xanh.</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Đỗ, đậu.</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Vỏ trứng</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2199472"/>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828800" y="286926"/>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RUNG CHUÔNG VÀNG</a:t>
            </a:r>
            <a:endParaRPr kumimoji="0" lang="en-US" sz="3600" b="1" i="0" u="none" strike="noStrike" kern="10" cap="none" spc="0" normalizeH="0" baseline="0" noProof="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hỏi số 15</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000" b="1" dirty="0">
                <a:latin typeface="Times New Roman" panose="02020603050405020304" pitchFamily="18" charset="0"/>
                <a:cs typeface="Times New Roman" panose="02020603050405020304" pitchFamily="18" charset="0"/>
              </a:rPr>
              <a:t>Loại thức ăn nào giúp gà khỏe mạnh, lớn nhanh, đẻ trứng to và nhiều?</a:t>
            </a:r>
            <a:endParaRPr lang="en-US" sz="20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1262279" y="6019801"/>
            <a:ext cx="954107"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VnArial" panose="020B7200000000000000" pitchFamily="34" charset="0"/>
                <a:ea typeface="+mn-ea"/>
                <a:cs typeface="+mn-cs"/>
              </a:rPr>
              <a:t>§¸p ¸n</a:t>
            </a: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3353948" y="5126012"/>
            <a:ext cx="3330528" cy="78541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3492291" y="2652712"/>
            <a:ext cx="582448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Thức ăn cung cấp chất bột đường.</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Thức ăn cung cấp chất đạm</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lvl="0"/>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Thức ăn cung cấp chất khoáng</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Thức ăn hỗn hợp</a:t>
            </a:r>
            <a:endParaRPr lang="en-US" sz="2800" b="1" dirty="0">
              <a:latin typeface="Times New Roman" panose="02020603050405020304" pitchFamily="18" charset="0"/>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0410577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4" descr="ctree">
            <a:extLst>
              <a:ext uri="{FF2B5EF4-FFF2-40B4-BE49-F238E27FC236}">
                <a16:creationId xmlns:a16="http://schemas.microsoft.com/office/drawing/2014/main" id="{9F27F3CC-716E-4ADA-ACAA-054321AF3FD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533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ctree">
            <a:extLst>
              <a:ext uri="{FF2B5EF4-FFF2-40B4-BE49-F238E27FC236}">
                <a16:creationId xmlns:a16="http://schemas.microsoft.com/office/drawing/2014/main" id="{0CE5DB7D-97FE-4602-AAC6-FF88F586A98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1981201"/>
            <a:ext cx="15795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Bai4-HIEN@4 2008-Jan-08 05-17-04 PM.wav">
            <a:hlinkClick r:id="" action="ppaction://media"/>
            <a:extLst>
              <a:ext uri="{FF2B5EF4-FFF2-40B4-BE49-F238E27FC236}">
                <a16:creationId xmlns:a16="http://schemas.microsoft.com/office/drawing/2014/main" id="{B0AD0856-2CCC-4B86-BF0E-64F7C6ACD670}"/>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5156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10">
            <a:hlinkClick r:id="" action="ppaction://noaction" highlightClick="1"/>
            <a:extLst>
              <a:ext uri="{FF2B5EF4-FFF2-40B4-BE49-F238E27FC236}">
                <a16:creationId xmlns:a16="http://schemas.microsoft.com/office/drawing/2014/main" id="{865F4E82-9E07-40D7-A193-0693AB4A100E}"/>
              </a:ext>
            </a:extLst>
          </p:cNvPr>
          <p:cNvSpPr>
            <a:spLocks noChangeArrowheads="1"/>
          </p:cNvSpPr>
          <p:nvPr/>
        </p:nvSpPr>
        <p:spPr bwMode="auto">
          <a:xfrm>
            <a:off x="4038600" y="3276600"/>
            <a:ext cx="76200" cy="76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pic>
        <p:nvPicPr>
          <p:cNvPr id="29703" name="Picture 11" descr="flowers1">
            <a:extLst>
              <a:ext uri="{FF2B5EF4-FFF2-40B4-BE49-F238E27FC236}">
                <a16:creationId xmlns:a16="http://schemas.microsoft.com/office/drawing/2014/main" id="{7C1F5700-34A6-40EA-898B-F9EB980AF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038601"/>
            <a:ext cx="19431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2" descr="flowers2">
            <a:extLst>
              <a:ext uri="{FF2B5EF4-FFF2-40B4-BE49-F238E27FC236}">
                <a16:creationId xmlns:a16="http://schemas.microsoft.com/office/drawing/2014/main" id="{4F5F6779-5151-4F45-90BD-3D60466B18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3500" y="4229100"/>
            <a:ext cx="1714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3" descr="flowers1">
            <a:extLst>
              <a:ext uri="{FF2B5EF4-FFF2-40B4-BE49-F238E27FC236}">
                <a16:creationId xmlns:a16="http://schemas.microsoft.com/office/drawing/2014/main" id="{8C4B3D8A-9984-48A7-8AE8-688D0DD460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191001"/>
            <a:ext cx="19431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WordArt 36">
            <a:extLst>
              <a:ext uri="{FF2B5EF4-FFF2-40B4-BE49-F238E27FC236}">
                <a16:creationId xmlns:a16="http://schemas.microsoft.com/office/drawing/2014/main" id="{7D6A1860-B625-4264-ADA5-94FBEF753E2E}"/>
              </a:ext>
            </a:extLst>
          </p:cNvPr>
          <p:cNvSpPr>
            <a:spLocks noChangeArrowheads="1" noChangeShapeType="1" noTextEdit="1"/>
          </p:cNvSpPr>
          <p:nvPr/>
        </p:nvSpPr>
        <p:spPr bwMode="auto">
          <a:xfrm>
            <a:off x="1828800" y="533400"/>
            <a:ext cx="6934200" cy="2286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pt-BR" sz="4800" kern="1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a:t>
            </a:r>
          </a:p>
          <a:p>
            <a:pPr algn="ctr" eaLnBrk="0" fontAlgn="base" hangingPunct="0">
              <a:spcBef>
                <a:spcPct val="0"/>
              </a:spcBef>
              <a:spcAft>
                <a:spcPct val="0"/>
              </a:spcAft>
            </a:pPr>
            <a:r>
              <a:rPr lang="pt-BR" sz="4800" kern="1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 tốt! </a:t>
            </a:r>
            <a:endParaRPr lang="en-US" sz="4800" kern="1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audio>
              <p:cMediaNode>
                <p:cTn id="2" repeatCount="2000" fill="hold" display="0">
                  <p:stCondLst>
                    <p:cond delay="indefinite"/>
                  </p:stCondLst>
                  <p:endCondLst>
                    <p:cond evt="onPrev" delay="0">
                      <p:tgtEl>
                        <p:sldTgt/>
                      </p:tgtEl>
                    </p:cond>
                    <p:cond evt="onStopAudio" delay="0">
                      <p:tgtEl>
                        <p:sldTgt/>
                      </p:tgtEl>
                    </p:cond>
                  </p:endCondLst>
                </p:cTn>
                <p:tgtEl>
                  <p:spTgt spid="8602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3A506F-B8B1-47E8-9BF4-2D37FA70917A}"/>
              </a:ext>
            </a:extLst>
          </p:cNvPr>
          <p:cNvSpPr txBox="1"/>
          <p:nvPr/>
        </p:nvSpPr>
        <p:spPr>
          <a:xfrm>
            <a:off x="1881809" y="437322"/>
            <a:ext cx="9329530" cy="954107"/>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Sắp xếp các giống gà sau theo 3 nhóm trong bảng:</a:t>
            </a:r>
          </a:p>
          <a:p>
            <a:endParaRPr lang="en-US" sz="2800"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3D778A38-5644-44D3-8AC8-926925055678}"/>
              </a:ext>
            </a:extLst>
          </p:cNvPr>
          <p:cNvGraphicFramePr>
            <a:graphicFrameLocks noGrp="1"/>
          </p:cNvGraphicFramePr>
          <p:nvPr>
            <p:extLst>
              <p:ext uri="{D42A27DB-BD31-4B8C-83A1-F6EECF244321}">
                <p14:modId xmlns:p14="http://schemas.microsoft.com/office/powerpoint/2010/main" val="1606437609"/>
              </p:ext>
            </p:extLst>
          </p:nvPr>
        </p:nvGraphicFramePr>
        <p:xfrm>
          <a:off x="2032000" y="2309927"/>
          <a:ext cx="8127999" cy="259080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2475367531"/>
                    </a:ext>
                  </a:extLst>
                </a:gridCol>
                <a:gridCol w="2709333">
                  <a:extLst>
                    <a:ext uri="{9D8B030D-6E8A-4147-A177-3AD203B41FA5}">
                      <a16:colId xmlns:a16="http://schemas.microsoft.com/office/drawing/2014/main" val="448843294"/>
                    </a:ext>
                  </a:extLst>
                </a:gridCol>
                <a:gridCol w="2709333">
                  <a:extLst>
                    <a:ext uri="{9D8B030D-6E8A-4147-A177-3AD203B41FA5}">
                      <a16:colId xmlns:a16="http://schemas.microsoft.com/office/drawing/2014/main" val="3404622686"/>
                    </a:ext>
                  </a:extLst>
                </a:gridCol>
              </a:tblGrid>
              <a:tr h="370840">
                <a:tc>
                  <a:txBody>
                    <a:bodyPr/>
                    <a:lstStyle/>
                    <a:p>
                      <a:pPr algn="ctr"/>
                      <a:r>
                        <a:rPr lang="vi-VN" sz="2800" dirty="0">
                          <a:solidFill>
                            <a:srgbClr val="002060"/>
                          </a:solidFill>
                          <a:latin typeface="Times New Roman" panose="02020603050405020304" pitchFamily="18" charset="0"/>
                          <a:cs typeface="Times New Roman" panose="02020603050405020304" pitchFamily="18" charset="0"/>
                        </a:rPr>
                        <a:t>Gà nội</a:t>
                      </a:r>
                      <a:endParaRPr lang="en-US" sz="28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solidFill>
                            <a:srgbClr val="002060"/>
                          </a:solidFill>
                          <a:latin typeface="Times New Roman" panose="02020603050405020304" pitchFamily="18" charset="0"/>
                          <a:cs typeface="Times New Roman" panose="02020603050405020304" pitchFamily="18" charset="0"/>
                        </a:rPr>
                        <a:t>Gà nhập nội</a:t>
                      </a:r>
                      <a:endParaRPr lang="en-US" sz="28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solidFill>
                            <a:srgbClr val="002060"/>
                          </a:solidFill>
                          <a:latin typeface="Times New Roman" panose="02020603050405020304" pitchFamily="18" charset="0"/>
                          <a:cs typeface="Times New Roman" panose="02020603050405020304" pitchFamily="18" charset="0"/>
                        </a:rPr>
                        <a:t>Gà lai</a:t>
                      </a:r>
                      <a:endParaRPr lang="en-US" sz="28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8193771"/>
                  </a:ext>
                </a:extLst>
              </a:tr>
              <a:tr h="370840">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38075205"/>
                  </a:ext>
                </a:extLst>
              </a:tr>
              <a:tr h="370840">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52653698"/>
                  </a:ext>
                </a:extLst>
              </a:tr>
              <a:tr h="370840">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3823201"/>
                  </a:ext>
                </a:extLst>
              </a:tr>
              <a:tr h="370840">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54948623"/>
                  </a:ext>
                </a:extLst>
              </a:tr>
            </a:tbl>
          </a:graphicData>
        </a:graphic>
      </p:graphicFrame>
      <p:sp>
        <p:nvSpPr>
          <p:cNvPr id="9" name="TextBox 8">
            <a:extLst>
              <a:ext uri="{FF2B5EF4-FFF2-40B4-BE49-F238E27FC236}">
                <a16:creationId xmlns:a16="http://schemas.microsoft.com/office/drawing/2014/main" id="{D20A0068-B7BE-4EBE-A083-7E67E0C112D5}"/>
              </a:ext>
            </a:extLst>
          </p:cNvPr>
          <p:cNvSpPr txBox="1"/>
          <p:nvPr/>
        </p:nvSpPr>
        <p:spPr>
          <a:xfrm>
            <a:off x="834887" y="1152939"/>
            <a:ext cx="1046922"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Gà ri</a:t>
            </a:r>
            <a:endParaRPr lang="en-US"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91C8927-7F16-415B-99C1-FD023BEFD970}"/>
              </a:ext>
            </a:extLst>
          </p:cNvPr>
          <p:cNvSpPr txBox="1"/>
          <p:nvPr/>
        </p:nvSpPr>
        <p:spPr>
          <a:xfrm>
            <a:off x="2140225" y="1172817"/>
            <a:ext cx="1265583"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Gà mía</a:t>
            </a:r>
            <a:endParaRPr lang="en-US" sz="2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18F6265-A27B-41BD-8453-7F61E1148EB7}"/>
              </a:ext>
            </a:extLst>
          </p:cNvPr>
          <p:cNvSpPr txBox="1"/>
          <p:nvPr/>
        </p:nvSpPr>
        <p:spPr>
          <a:xfrm>
            <a:off x="3823250" y="1152938"/>
            <a:ext cx="216673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Gà Tam Hoàng</a:t>
            </a:r>
            <a:endParaRPr lang="en-US" sz="2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EBB1D65-C613-484B-8F0B-6F812449B936}"/>
              </a:ext>
            </a:extLst>
          </p:cNvPr>
          <p:cNvSpPr txBox="1"/>
          <p:nvPr/>
        </p:nvSpPr>
        <p:spPr>
          <a:xfrm>
            <a:off x="6857996" y="1160596"/>
            <a:ext cx="1676404"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Gà rốt ri</a:t>
            </a:r>
            <a:endParaRPr lang="en-US"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7A96131-D199-4681-8236-82B8DD655DD7}"/>
              </a:ext>
            </a:extLst>
          </p:cNvPr>
          <p:cNvSpPr txBox="1"/>
          <p:nvPr/>
        </p:nvSpPr>
        <p:spPr>
          <a:xfrm>
            <a:off x="8534399" y="1172817"/>
            <a:ext cx="1676403"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Gà rốt đỏ</a:t>
            </a:r>
            <a:endParaRPr lang="en-US" sz="2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B18657-4FBB-4AB0-B91D-B698E6D006EA}"/>
              </a:ext>
            </a:extLst>
          </p:cNvPr>
          <p:cNvSpPr txBox="1"/>
          <p:nvPr/>
        </p:nvSpPr>
        <p:spPr>
          <a:xfrm>
            <a:off x="2140225" y="1665259"/>
            <a:ext cx="1046922"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Gà ác</a:t>
            </a:r>
            <a:endParaRPr lang="en-US" sz="2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8AC8628-31F3-4000-8F7D-739D1359307A}"/>
              </a:ext>
            </a:extLst>
          </p:cNvPr>
          <p:cNvSpPr txBox="1"/>
          <p:nvPr/>
        </p:nvSpPr>
        <p:spPr>
          <a:xfrm>
            <a:off x="4383153" y="1614578"/>
            <a:ext cx="2024269"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Gà Đông Tảo</a:t>
            </a:r>
            <a:endParaRPr lang="en-US" sz="24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BADF5B1-3DF9-493A-A107-A2959DEE3484}"/>
              </a:ext>
            </a:extLst>
          </p:cNvPr>
          <p:cNvSpPr txBox="1"/>
          <p:nvPr/>
        </p:nvSpPr>
        <p:spPr>
          <a:xfrm>
            <a:off x="7686252" y="1665258"/>
            <a:ext cx="1441182"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Gà lơ go</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85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08386 0.00116 L 0.16614 0.25116 " pathEditMode="relative" rAng="0" ptsTypes="AA">
                                      <p:cBhvr>
                                        <p:cTn id="6" dur="2000" fill="hold"/>
                                        <p:tgtEl>
                                          <p:spTgt spid="9"/>
                                        </p:tgtEl>
                                        <p:attrNameLst>
                                          <p:attrName>ppt_x</p:attrName>
                                          <p:attrName>ppt_y</p:attrName>
                                        </p:attrNameLst>
                                      </p:cBhvr>
                                      <p:rCtr x="12500"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2605 -0.00185 L 0.05118 0.31528 " pathEditMode="relative" rAng="0" ptsTypes="AA">
                                      <p:cBhvr>
                                        <p:cTn id="10" dur="2000" fill="hold"/>
                                        <p:tgtEl>
                                          <p:spTgt spid="10"/>
                                        </p:tgtEl>
                                        <p:attrNameLst>
                                          <p:attrName>ppt_x</p:attrName>
                                          <p:attrName>ppt_y</p:attrName>
                                        </p:attrNameLst>
                                      </p:cBhvr>
                                      <p:rCtr x="1250" y="15856"/>
                                    </p:animMotion>
                                  </p:childTnLst>
                                </p:cTn>
                              </p:par>
                            </p:childTnLst>
                          </p:cTn>
                        </p:par>
                      </p:childTnLst>
                    </p:cTn>
                  </p:par>
                  <p:par>
                    <p:cTn id="11" fill="hold">
                      <p:stCondLst>
                        <p:cond delay="indefinite"/>
                      </p:stCondLst>
                      <p:childTnLst>
                        <p:par>
                          <p:cTn id="12" fill="hold">
                            <p:stCondLst>
                              <p:cond delay="0"/>
                            </p:stCondLst>
                            <p:childTnLst>
                              <p:par>
                                <p:cTn id="13" presetID="58" presetClass="path" presetSubtype="0" accel="50000" decel="50000" fill="hold" grpId="0" nodeType="clickEffect">
                                  <p:stCondLst>
                                    <p:cond delay="0"/>
                                  </p:stCondLst>
                                  <p:childTnLst>
                                    <p:animMotion origin="layout" path="M -0.14779 0.09074 L -0.10781 0.15764 C -0.09883 0.17176 -0.09375 0.19283 -0.09375 0.21482 C -0.09375 0.23982 -0.09883 0.25972 -0.10781 0.27384 L -0.14779 0.34074 " pathEditMode="relative" rAng="0" ptsTypes="AAAAA">
                                      <p:cBhvr>
                                        <p:cTn id="14" dur="2000" fill="hold"/>
                                        <p:tgtEl>
                                          <p:spTgt spid="15"/>
                                        </p:tgtEl>
                                        <p:attrNameLst>
                                          <p:attrName>ppt_x</p:attrName>
                                          <p:attrName>ppt_y</p:attrName>
                                        </p:attrNameLst>
                                      </p:cBhvr>
                                      <p:rCtr x="2695" y="1250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5898 0.17639 L 0.06081 0.40764 " pathEditMode="relative" rAng="0" ptsTypes="AA">
                                      <p:cBhvr>
                                        <p:cTn id="18" dur="2000" fill="hold"/>
                                        <p:tgtEl>
                                          <p:spTgt spid="14"/>
                                        </p:tgtEl>
                                        <p:attrNameLst>
                                          <p:attrName>ppt_x</p:attrName>
                                          <p:attrName>ppt_y</p:attrName>
                                        </p:attrNameLst>
                                      </p:cBhvr>
                                      <p:rCtr x="91" y="1155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9896 -0.01018 L 0.09896 0.23982 " pathEditMode="relative" rAng="0" ptsTypes="AA">
                                      <p:cBhvr>
                                        <p:cTn id="22" dur="2000" fill="hold"/>
                                        <p:tgtEl>
                                          <p:spTgt spid="11"/>
                                        </p:tgtEl>
                                        <p:attrNameLst>
                                          <p:attrName>ppt_x</p:attrName>
                                          <p:attrName>ppt_y</p:attrName>
                                        </p:attrNameLst>
                                      </p:cBhvr>
                                      <p:rCtr x="0" y="12500"/>
                                    </p:animMotion>
                                  </p:childTnLst>
                                </p:cTn>
                              </p:par>
                            </p:childTnLst>
                          </p:cTn>
                        </p:par>
                      </p:childTnLst>
                    </p:cTn>
                  </p:par>
                  <p:par>
                    <p:cTn id="23" fill="hold">
                      <p:stCondLst>
                        <p:cond delay="indefinite"/>
                      </p:stCondLst>
                      <p:childTnLst>
                        <p:par>
                          <p:cTn id="24" fill="hold">
                            <p:stCondLst>
                              <p:cond delay="0"/>
                            </p:stCondLst>
                            <p:childTnLst>
                              <p:par>
                                <p:cTn id="25" presetID="58" presetClass="path" presetSubtype="0" accel="50000" decel="50000" fill="hold" grpId="0" nodeType="clickEffect">
                                  <p:stCondLst>
                                    <p:cond delay="0"/>
                                  </p:stCondLst>
                                  <p:childTnLst>
                                    <p:animMotion origin="layout" path="M -0.27747 3.7037E-7 L -0.03229 0.08657 C 0.02279 0.10486 0.05404 0.13241 0.05404 0.16088 C 0.05404 0.19352 0.02279 0.21944 -0.03229 0.23773 L -0.27747 0.32477 " pathEditMode="relative" rAng="0" ptsTypes="AAAAA">
                                      <p:cBhvr>
                                        <p:cTn id="26" dur="2000" fill="hold"/>
                                        <p:tgtEl>
                                          <p:spTgt spid="13"/>
                                        </p:tgtEl>
                                        <p:attrNameLst>
                                          <p:attrName>ppt_x</p:attrName>
                                          <p:attrName>ppt_y</p:attrName>
                                        </p:attrNameLst>
                                      </p:cBhvr>
                                      <p:rCtr x="16576" y="16227"/>
                                    </p:animMotion>
                                  </p:childTnLst>
                                </p:cTn>
                              </p:par>
                            </p:childTnLst>
                          </p:cTn>
                        </p:par>
                      </p:childTnLst>
                    </p:cTn>
                  </p:par>
                  <p:par>
                    <p:cTn id="27" fill="hold">
                      <p:stCondLst>
                        <p:cond delay="indefinite"/>
                      </p:stCondLst>
                      <p:childTnLst>
                        <p:par>
                          <p:cTn id="28" fill="hold">
                            <p:stCondLst>
                              <p:cond delay="0"/>
                            </p:stCondLst>
                            <p:childTnLst>
                              <p:par>
                                <p:cTn id="29" presetID="58" presetClass="path" presetSubtype="0" accel="50000" decel="50000" fill="hold" grpId="0" nodeType="clickEffect">
                                  <p:stCondLst>
                                    <p:cond delay="0"/>
                                  </p:stCondLst>
                                  <p:childTnLst>
                                    <p:animMotion origin="layout" path="M -0.1983 1.11111E-6 L -0.01172 0.08611 C 0.03021 0.1044 0.05404 0.13148 0.05404 0.15995 C 0.05404 0.19213 0.03021 0.21782 -0.01172 0.23611 L -0.1983 0.32268 " pathEditMode="relative" rAng="0" ptsTypes="AAAAA">
                                      <p:cBhvr>
                                        <p:cTn id="30" dur="2000" fill="hold"/>
                                        <p:tgtEl>
                                          <p:spTgt spid="16"/>
                                        </p:tgtEl>
                                        <p:attrNameLst>
                                          <p:attrName>ppt_x</p:attrName>
                                          <p:attrName>ppt_y</p:attrName>
                                        </p:attrNameLst>
                                      </p:cBhvr>
                                      <p:rCtr x="12617" y="1613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9831 2.22222E-6 L 0.09831 0.25 " pathEditMode="relative" rAng="0" ptsTypes="AA">
                                      <p:cBhvr>
                                        <p:cTn id="34" dur="2000" fill="hold"/>
                                        <p:tgtEl>
                                          <p:spTgt spid="12"/>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a:extLst>
              <a:ext uri="{FF2B5EF4-FFF2-40B4-BE49-F238E27FC236}">
                <a16:creationId xmlns:a16="http://schemas.microsoft.com/office/drawing/2014/main" id="{0EBA3BC9-2303-409E-A0EA-351D4BD60EA4}"/>
              </a:ext>
            </a:extLst>
          </p:cNvPr>
          <p:cNvSpPr>
            <a:spLocks noChangeArrowheads="1"/>
          </p:cNvSpPr>
          <p:nvPr/>
        </p:nvSpPr>
        <p:spPr bwMode="auto">
          <a:xfrm>
            <a:off x="1828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US">
              <a:solidFill>
                <a:srgbClr val="000000"/>
              </a:solidFill>
              <a:latin typeface="Arial" panose="020B0604020202020204" pitchFamily="34" charset="0"/>
            </a:endParaRPr>
          </a:p>
        </p:txBody>
      </p:sp>
      <p:grpSp>
        <p:nvGrpSpPr>
          <p:cNvPr id="2052" name="Group 4">
            <a:extLst>
              <a:ext uri="{FF2B5EF4-FFF2-40B4-BE49-F238E27FC236}">
                <a16:creationId xmlns:a16="http://schemas.microsoft.com/office/drawing/2014/main" id="{4266E1D6-FACC-4339-9AFA-3A4A21E73745}"/>
              </a:ext>
            </a:extLst>
          </p:cNvPr>
          <p:cNvGrpSpPr>
            <a:grpSpLocks/>
          </p:cNvGrpSpPr>
          <p:nvPr/>
        </p:nvGrpSpPr>
        <p:grpSpPr bwMode="auto">
          <a:xfrm>
            <a:off x="2413000" y="5372100"/>
            <a:ext cx="7340600" cy="1028700"/>
            <a:chOff x="560" y="3384"/>
            <a:chExt cx="4624" cy="648"/>
          </a:xfrm>
        </p:grpSpPr>
        <p:pic>
          <p:nvPicPr>
            <p:cNvPr id="2053" name="Picture 5">
              <a:extLst>
                <a:ext uri="{FF2B5EF4-FFF2-40B4-BE49-F238E27FC236}">
                  <a16:creationId xmlns:a16="http://schemas.microsoft.com/office/drawing/2014/main" id="{453D92BB-00AD-4749-B444-0C9595F2F73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2D4DCD3-947B-445C-8362-6EA49EA6CBA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C69E3D60-FAEE-4AB4-BA6D-E3CA69E56B2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A65C68F-2586-4C2F-BED9-7945BEF9A06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B420AEB6-D0B8-4B14-AF43-E7A663F0D22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F3357FDC-DA86-43E2-9401-4567F057771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8F688CDA-F835-4C1A-A4CC-4C0BE26FC1E2}"/>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9F859D34-454B-4578-8B12-FFE0DB3DCDE8}"/>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1" name="Group 13">
            <a:extLst>
              <a:ext uri="{FF2B5EF4-FFF2-40B4-BE49-F238E27FC236}">
                <a16:creationId xmlns:a16="http://schemas.microsoft.com/office/drawing/2014/main" id="{6B35F75F-9E86-4A2D-9379-BFDF92E07026}"/>
              </a:ext>
            </a:extLst>
          </p:cNvPr>
          <p:cNvGrpSpPr>
            <a:grpSpLocks/>
          </p:cNvGrpSpPr>
          <p:nvPr/>
        </p:nvGrpSpPr>
        <p:grpSpPr bwMode="auto">
          <a:xfrm>
            <a:off x="1866900" y="304800"/>
            <a:ext cx="8458200" cy="1905000"/>
            <a:chOff x="216" y="192"/>
            <a:chExt cx="5328" cy="1200"/>
          </a:xfrm>
        </p:grpSpPr>
        <p:pic>
          <p:nvPicPr>
            <p:cNvPr id="2062" name="Picture 14">
              <a:extLst>
                <a:ext uri="{FF2B5EF4-FFF2-40B4-BE49-F238E27FC236}">
                  <a16:creationId xmlns:a16="http://schemas.microsoft.com/office/drawing/2014/main" id="{F8DD43D0-148B-4696-B023-E7CFD988CC51}"/>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112" y="192"/>
              <a:ext cx="1392" cy="12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7939A9B2-402F-4F04-ADA2-F95B3DBBBB65}"/>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D7D81393-BB1E-4A78-A5D6-C0E369D43FEC}"/>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720688">
              <a:off x="288" y="768"/>
              <a:ext cx="1872" cy="192"/>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256BC216-D210-47FA-BFD3-BCFDC24F0BF6}"/>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20830273" flipH="1">
              <a:off x="3696" y="768"/>
              <a:ext cx="1728" cy="192"/>
            </a:xfrm>
            <a:prstGeom prst="rect">
              <a:avLst/>
            </a:prstGeom>
            <a:noFill/>
            <a:extLst>
              <a:ext uri="{909E8E84-426E-40DD-AFC4-6F175D3DCCD1}">
                <a14:hiddenFill xmlns:a14="http://schemas.microsoft.com/office/drawing/2010/main">
                  <a:solidFill>
                    <a:srgbClr val="FFFFFF"/>
                  </a:solidFill>
                </a14:hiddenFill>
              </a:ext>
            </a:extLst>
          </p:spPr>
        </p:pic>
      </p:grpSp>
      <p:sp>
        <p:nvSpPr>
          <p:cNvPr id="2066" name="WordArt 18">
            <a:extLst>
              <a:ext uri="{FF2B5EF4-FFF2-40B4-BE49-F238E27FC236}">
                <a16:creationId xmlns:a16="http://schemas.microsoft.com/office/drawing/2014/main" id="{6B2A3A06-EC3F-4F0F-BB08-128047392EE8}"/>
              </a:ext>
            </a:extLst>
          </p:cNvPr>
          <p:cNvSpPr>
            <a:spLocks noChangeArrowheads="1" noChangeShapeType="1" noTextEdit="1"/>
          </p:cNvSpPr>
          <p:nvPr/>
        </p:nvSpPr>
        <p:spPr bwMode="auto">
          <a:xfrm>
            <a:off x="2667000" y="3505200"/>
            <a:ext cx="7086600" cy="1219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CHUÔNG VÀNG</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2067" name="Text Box 19">
            <a:extLst>
              <a:ext uri="{FF2B5EF4-FFF2-40B4-BE49-F238E27FC236}">
                <a16:creationId xmlns:a16="http://schemas.microsoft.com/office/drawing/2014/main" id="{0F1C6391-AB89-47A1-ACA6-EB8D5D085B36}"/>
              </a:ext>
            </a:extLst>
          </p:cNvPr>
          <p:cNvSpPr txBox="1">
            <a:spLocks noChangeArrowheads="1"/>
          </p:cNvSpPr>
          <p:nvPr/>
        </p:nvSpPr>
        <p:spPr bwMode="auto">
          <a:xfrm>
            <a:off x="2590800" y="23622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vi-VN" altLang="en-US" sz="4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TRÒ CHƠI</a:t>
            </a:r>
            <a:endParaRPr lang="en-US" altLang="en-US" sz="4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2068" name="8. Ket thuc cau hoi.wav">
            <a:hlinkClick r:id="" action="ppaction://media"/>
            <a:extLst>
              <a:ext uri="{FF2B5EF4-FFF2-40B4-BE49-F238E27FC236}">
                <a16:creationId xmlns:a16="http://schemas.microsoft.com/office/drawing/2014/main" id="{3AEBD97A-27E2-48D0-8F1B-31F258585E11}"/>
              </a:ext>
            </a:extLst>
          </p:cNvPr>
          <p:cNvPicPr>
            <a:picLocks noRot="1" noChangeAspect="1" noChangeArrowheads="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1676400" y="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a:hlinkClick r:id="" action="ppaction://media"/>
            <a:extLst>
              <a:ext uri="{FF2B5EF4-FFF2-40B4-BE49-F238E27FC236}">
                <a16:creationId xmlns:a16="http://schemas.microsoft.com/office/drawing/2014/main" id="{B1EC6698-84E7-4B6A-82AC-AB3BD978A01C}"/>
              </a:ext>
            </a:extLst>
          </p:cNvPr>
          <p:cNvPicPr>
            <a:picLocks noRot="1" noChangeAspect="1" noChangeArrowheads="1"/>
          </p:cNvPicPr>
          <p:nvPr>
            <a:wavAudioFile r:embed="rId2" name="beep.wav"/>
          </p:nvPr>
        </p:nvPicPr>
        <p:blipFill>
          <a:blip r:embed="rId17">
            <a:extLst>
              <a:ext uri="{28A0092B-C50C-407E-A947-70E740481C1C}">
                <a14:useLocalDpi xmlns:a14="http://schemas.microsoft.com/office/drawing/2010/main" val="0"/>
              </a:ext>
            </a:extLst>
          </a:blip>
          <a:srcRect/>
          <a:stretch>
            <a:fillRect/>
          </a:stretch>
        </p:blipFill>
        <p:spPr bwMode="auto">
          <a:xfrm>
            <a:off x="1524000" y="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chaomung.wav">
            <a:hlinkClick r:id="" action="ppaction://media"/>
            <a:extLst>
              <a:ext uri="{FF2B5EF4-FFF2-40B4-BE49-F238E27FC236}">
                <a16:creationId xmlns:a16="http://schemas.microsoft.com/office/drawing/2014/main" id="{5AFB029D-09ED-42AB-9F46-28DD389BB755}"/>
              </a:ext>
            </a:extLst>
          </p:cNvPr>
          <p:cNvPicPr>
            <a:picLocks noRot="1" noChangeAspect="1" noChangeArrowheads="1"/>
          </p:cNvPicPr>
          <p:nvPr>
            <a:audioFile r:link="rId3"/>
          </p:nvPr>
        </p:nvPicPr>
        <p:blipFill>
          <a:blip r:embed="rId17">
            <a:extLst>
              <a:ext uri="{28A0092B-C50C-407E-A947-70E740481C1C}">
                <a14:useLocalDpi xmlns:a14="http://schemas.microsoft.com/office/drawing/2010/main" val="0"/>
              </a:ext>
            </a:extLst>
          </a:blip>
          <a:srcRect/>
          <a:stretch>
            <a:fillRect/>
          </a:stretch>
        </p:blipFill>
        <p:spPr bwMode="auto">
          <a:xfrm>
            <a:off x="1524000" y="6172200"/>
            <a:ext cx="76200" cy="7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3000" fill="hold"/>
                                        <p:tgtEl>
                                          <p:spTgt spid="2067"/>
                                        </p:tgtEl>
                                        <p:attrNameLst>
                                          <p:attrName>ppt_w</p:attrName>
                                        </p:attrNameLst>
                                      </p:cBhvr>
                                      <p:tavLst>
                                        <p:tav tm="0">
                                          <p:val>
                                            <p:fltVal val="0"/>
                                          </p:val>
                                        </p:tav>
                                        <p:tav tm="100000">
                                          <p:val>
                                            <p:strVal val="#ppt_w"/>
                                          </p:val>
                                        </p:tav>
                                      </p:tavLst>
                                    </p:anim>
                                    <p:anim calcmode="lin" valueType="num">
                                      <p:cBhvr>
                                        <p:cTn id="8" dur="3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5" name="khoi dong.wav"/>
                                        </p:tgtEl>
                                      </p:cMediaNode>
                                    </p:audio>
                                  </p:subTnLst>
                                </p:cTn>
                              </p:par>
                            </p:childTnLst>
                          </p:cTn>
                        </p:par>
                        <p:par>
                          <p:cTn id="9" fill="hold" nodeType="afterGroup">
                            <p:stCondLst>
                              <p:cond delay="3000"/>
                            </p:stCondLst>
                            <p:childTnLst>
                              <p:par>
                                <p:cTn id="10" presetID="51" presetClass="entr" presetSubtype="0" fill="hold"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6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376" fill="hold"/>
                                        <p:tgtEl>
                                          <p:spTgt spid="2068"/>
                                        </p:tgtEl>
                                      </p:cBhvr>
                                    </p:cmd>
                                  </p:childTnLst>
                                </p:cTn>
                              </p:par>
                            </p:childTnLst>
                          </p:cTn>
                        </p:par>
                      </p:childTnLst>
                    </p:cTn>
                  </p:par>
                </p:childTnLst>
              </p:cTn>
              <p:nextCondLst>
                <p:cond evt="onClick" delay="0">
                  <p:tgtEl>
                    <p:spTgt spid="2068"/>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25" restart="whenNotActive" fill="hold" evtFilter="cancelBubble" nodeType="interactiveSeq">
                <p:stCondLst>
                  <p:cond evt="onClick" delay="0">
                    <p:tgtEl>
                      <p:spTgt spid="2069"/>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104" fill="hold"/>
                                        <p:tgtEl>
                                          <p:spTgt spid="2069"/>
                                        </p:tgtEl>
                                      </p:cBhvr>
                                    </p:cmd>
                                  </p:childTnLst>
                                </p:cTn>
                              </p:par>
                            </p:childTnLst>
                          </p:cTn>
                        </p:par>
                      </p:childTnLst>
                    </p:cTn>
                  </p:par>
                </p:childTnLst>
              </p:cTn>
              <p:nextCondLst>
                <p:cond evt="onClick" delay="0">
                  <p:tgtEl>
                    <p:spTgt spid="206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bldLst>
      <p:bldP spid="20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US" dirty="0">
              <a:solidFill>
                <a:srgbClr val="000000"/>
              </a:solidFill>
              <a:latin typeface="Times New Roman" panose="02020603050405020304" pitchFamily="18" charset="0"/>
              <a:cs typeface="Times New Roman" panose="02020603050405020304" pitchFamily="18" charset="0"/>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CHUÔNG VÀNG</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8925" y="1639888"/>
            <a:ext cx="1612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vi-VN" altLang="en-US" sz="2000" b="1" dirty="0">
                <a:solidFill>
                  <a:srgbClr val="000000"/>
                </a:solidFill>
                <a:latin typeface="Times New Roman" panose="02020603050405020304" pitchFamily="18" charset="0"/>
                <a:cs typeface="Times New Roman" panose="02020603050405020304" pitchFamily="18" charset="0"/>
              </a:rPr>
              <a:t>Câu hỏi 1</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8686800" y="6019801"/>
            <a:ext cx="685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1905000" y="2438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ta chia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976549" cy="40011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sz="2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sz="2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3600" b="1">
                  <a:solidFill>
                    <a:srgbClr val="FFFFFF"/>
                  </a:solidFill>
                  <a:latin typeface=".VnTime" panose="020B7200000000000000" pitchFamily="34" charset="0"/>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20200" y="5027613"/>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47" y="355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b="1">
                <a:solidFill>
                  <a:srgbClr val="000000"/>
                </a:solidFill>
                <a:latin typeface="Arial" panose="020B0604020202020204" pitchFamily="34" charset="0"/>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4419600" y="4703382"/>
            <a:ext cx="17526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a:solidFill>
                <a:srgbClr val="000000"/>
              </a:solidFill>
              <a:latin typeface="Arial" panose="020B0604020202020204" pitchFamily="34" charset="0"/>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4791075" y="3341262"/>
            <a:ext cx="29718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000" b="1" dirty="0">
                <a:solidFill>
                  <a:srgbClr val="000000"/>
                </a:solidFill>
              </a:rPr>
              <a:t>a.</a:t>
            </a:r>
            <a:r>
              <a:rPr lang="vi-VN" altLang="en-US" sz="3000" b="1" dirty="0">
                <a:solidFill>
                  <a:srgbClr val="000000"/>
                </a:solidFill>
              </a:rPr>
              <a:t>3</a:t>
            </a:r>
            <a:endParaRPr lang="en-US" altLang="en-US" sz="3000" b="1" dirty="0">
              <a:solidFill>
                <a:srgbClr val="000000"/>
              </a:solidFill>
            </a:endParaRPr>
          </a:p>
          <a:p>
            <a:pPr eaLnBrk="1" fontAlgn="base" hangingPunct="1">
              <a:spcBef>
                <a:spcPct val="50000"/>
              </a:spcBef>
              <a:spcAft>
                <a:spcPct val="0"/>
              </a:spcAft>
            </a:pPr>
            <a:r>
              <a:rPr lang="en-US" altLang="en-US" sz="3000" b="1" dirty="0">
                <a:solidFill>
                  <a:srgbClr val="000000"/>
                </a:solidFill>
              </a:rPr>
              <a:t>b.</a:t>
            </a:r>
            <a:r>
              <a:rPr lang="vi-VN" altLang="en-US" sz="3000" b="1" dirty="0">
                <a:solidFill>
                  <a:srgbClr val="000000"/>
                </a:solidFill>
              </a:rPr>
              <a:t>4</a:t>
            </a:r>
            <a:endParaRPr lang="en-US" altLang="en-US" sz="3000" b="1" dirty="0">
              <a:solidFill>
                <a:srgbClr val="000000"/>
              </a:solidFill>
            </a:endParaRPr>
          </a:p>
          <a:p>
            <a:pPr eaLnBrk="1" fontAlgn="base" hangingPunct="1">
              <a:spcBef>
                <a:spcPct val="50000"/>
              </a:spcBef>
              <a:spcAft>
                <a:spcPct val="0"/>
              </a:spcAft>
            </a:pPr>
            <a:r>
              <a:rPr lang="en-US" altLang="en-US" sz="3000" b="1" dirty="0">
                <a:solidFill>
                  <a:srgbClr val="000000"/>
                </a:solidFill>
              </a:rPr>
              <a:t>c.</a:t>
            </a:r>
            <a:r>
              <a:rPr lang="vi-VN" altLang="en-US" sz="3000" b="1" dirty="0">
                <a:solidFill>
                  <a:srgbClr val="000000"/>
                </a:solidFill>
              </a:rPr>
              <a:t>5</a:t>
            </a:r>
            <a:endParaRPr lang="en-US" altLang="en-US" sz="3000" b="1" dirty="0">
              <a:solidFill>
                <a:srgbClr val="000000"/>
              </a:solidFill>
            </a:endParaRPr>
          </a:p>
          <a:p>
            <a:pPr eaLnBrk="1" fontAlgn="base" hangingPunct="1">
              <a:spcBef>
                <a:spcPct val="50000"/>
              </a:spcBef>
              <a:spcAft>
                <a:spcPct val="0"/>
              </a:spcAft>
            </a:pPr>
            <a:r>
              <a:rPr lang="en-US" altLang="en-US" sz="3000" b="1" dirty="0">
                <a:solidFill>
                  <a:srgbClr val="000000"/>
                </a:solidFill>
              </a:rPr>
              <a:t>d.</a:t>
            </a:r>
            <a:r>
              <a:rPr lang="vi-VN" altLang="en-US" sz="3000" b="1" dirty="0">
                <a:solidFill>
                  <a:srgbClr val="000000"/>
                </a:solidFill>
              </a:rPr>
              <a:t>6</a:t>
            </a:r>
            <a:endParaRPr lang="en-US" altLang="en-US" sz="3000" b="1" dirty="0">
              <a:solidFill>
                <a:srgbClr val="000000"/>
              </a:solidFill>
            </a:endParaRP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CHUÔNG VÀNG</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8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Câu hỏi số 2</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8686800" y="6019801"/>
            <a:ext cx="685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1905000" y="2438401"/>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400" b="1" dirty="0">
                <a:latin typeface="Times New Roman" panose="02020603050405020304" pitchFamily="18" charset="0"/>
                <a:cs typeface="Times New Roman" panose="02020603050405020304" pitchFamily="18" charset="0"/>
              </a:rPr>
              <a:t>Hãy kể tên các nhóm thức ăn nuôi gà?</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20200" y="5027613"/>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3067050" y="5211428"/>
            <a:ext cx="4685472"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3175107" y="2978987"/>
            <a:ext cx="7213386"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eaLnBrk="1" fontAlgn="base" hangingPunct="1">
              <a:spcBef>
                <a:spcPct val="50000"/>
              </a:spcBef>
              <a:spcAft>
                <a:spcPct val="0"/>
              </a:spcAft>
            </a:pPr>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lang="vi-VN" sz="3200" b="1" dirty="0">
                <a:latin typeface="Times New Roman" panose="02020603050405020304" pitchFamily="18" charset="0"/>
                <a:cs typeface="Times New Roman" panose="02020603050405020304" pitchFamily="18" charset="0"/>
              </a:rPr>
              <a:t> Nhóm cung cấp chất bột đường</a:t>
            </a: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lvl="0" eaLnBrk="1" fontAlgn="base" hangingPunct="1">
              <a:spcBef>
                <a:spcPct val="50000"/>
              </a:spcBef>
              <a:spcAft>
                <a:spcPct val="0"/>
              </a:spcAft>
            </a:pPr>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r>
              <a:rPr lang="vi-VN" sz="3200" b="1" dirty="0">
                <a:latin typeface="Times New Roman" panose="02020603050405020304" pitchFamily="18" charset="0"/>
                <a:cs typeface="Times New Roman" panose="02020603050405020304" pitchFamily="18" charset="0"/>
              </a:rPr>
              <a:t> Nhóm cung cấp chất đạm</a:t>
            </a: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lvl="0" eaLnBrk="1" fontAlgn="base" hangingPunct="1">
              <a:spcBef>
                <a:spcPct val="50000"/>
              </a:spcBef>
              <a:spcAft>
                <a:spcPct val="0"/>
              </a:spcAft>
            </a:pPr>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t>
            </a:r>
            <a:r>
              <a:rPr lang="vi-VN" sz="3200" b="1" dirty="0">
                <a:latin typeface="Times New Roman" panose="02020603050405020304" pitchFamily="18" charset="0"/>
                <a:cs typeface="Times New Roman" panose="02020603050405020304" pitchFamily="18" charset="0"/>
              </a:rPr>
              <a:t> Nhóm cung cấp chất khoáng</a:t>
            </a: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lvl="0" eaLnBrk="1" fontAlgn="base" hangingPunct="1">
              <a:spcBef>
                <a:spcPct val="50000"/>
              </a:spcBef>
              <a:spcAft>
                <a:spcPct val="0"/>
              </a:spcAft>
            </a:pPr>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
            </a:r>
            <a:r>
              <a:rPr lang="vi-VN" sz="3200" b="1" dirty="0">
                <a:latin typeface="Times New Roman" panose="02020603050405020304" pitchFamily="18" charset="0"/>
                <a:cs typeface="Times New Roman" panose="02020603050405020304" pitchFamily="18" charset="0"/>
              </a:rPr>
              <a:t> Tất cả các đáp án trên</a:t>
            </a: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9426470"/>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CHUÔNG VÀNG</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Câu hỏi số 3</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8686800" y="6019801"/>
            <a:ext cx="685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1065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vi-VN" sz="2400" b="1" dirty="0">
                <a:latin typeface="Times New Roman" panose="02020603050405020304" pitchFamily="18" charset="0"/>
                <a:cs typeface="Times New Roman" panose="02020603050405020304" pitchFamily="18" charset="0"/>
              </a:rPr>
              <a:t>Kết luận nào sau đây không đúng về thức ăn nuôi gà?</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761893" y="6156542"/>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1984958" y="4044587"/>
            <a:ext cx="7870242" cy="841216"/>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1885850" y="2305139"/>
            <a:ext cx="8381999"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Aft>
                <a:spcPct val="0"/>
              </a:spcAft>
            </a:pPr>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Trong 4 nhóm thức ăn trên, nhóm cung cấp bột đường cần cho ăn thường xuyên và nhiều vì là thức ăn chính. Các nhóm khác cũng phải thường xuyên cung cấp đủ cho gà.</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eaLnBrk="1" fontAlgn="base" hangingPunct="1">
              <a:spcAft>
                <a:spcPct val="0"/>
              </a:spcAft>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Thức ăn cung cấp năng lượng và các chất dinh dưỡng cần thiết cho gà.</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eaLnBrk="1" fontAlgn="base" hangingPunct="1">
              <a:spcAft>
                <a:spcPct val="0"/>
              </a:spcAft>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Khi nuôi gà không cần sử dụng nhiều loại thức ăn, không cần cung cấp đầy đủ các chất dinh dưỡng vì gà tự có thể kiếm ăn được.</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eaLnBrk="1" fontAlgn="base" hangingPunct="1">
              <a:spcAft>
                <a:spcPct val="0"/>
              </a:spcAft>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a:t>
            </a: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Muốn gà khỏe mạnh lớn nhanh và cho nhiều sản phẩm như thịt, trứng, cần phải cung cấp các loại thức ăn thích hợp với đặc điểm tiêu hóa và nhu cầu dinh dưỡng của gà.</a:t>
            </a:r>
            <a:endParaRPr lang="en-US" sz="2000" dirty="0">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ts val="60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926014"/>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CHUÔNG VÀNG</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Câu hỏi số 4</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vi-VN" sz="2400" b="1" dirty="0">
                <a:latin typeface="Times New Roman" panose="02020603050405020304" pitchFamily="18" charset="0"/>
                <a:cs typeface="Times New Roman" panose="02020603050405020304" pitchFamily="18" charset="0"/>
              </a:rPr>
              <a:t>Giống gà được nuôi nhiều ở nước ta là:</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292642" y="5045808"/>
            <a:ext cx="1371600" cy="1295400"/>
            <a:chOff x="4574" y="3342"/>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2359024" y="4676458"/>
            <a:ext cx="4727945" cy="649208"/>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2594559" y="2641652"/>
            <a:ext cx="8069683"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Gà ri</a:t>
            </a:r>
            <a:endParaRPr lang="en-US" sz="2400" b="1" dirty="0">
              <a:latin typeface="Times New Roman" panose="02020603050405020304" pitchFamily="18" charset="0"/>
              <a:cs typeface="Times New Roman" panose="02020603050405020304" pitchFamily="18" charset="0"/>
            </a:endParaRPr>
          </a:p>
          <a:p>
            <a:pPr lvl="0"/>
            <a:r>
              <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Gà ác</a:t>
            </a:r>
            <a:endParaRPr lang="en-US" sz="2400" b="1" dirty="0">
              <a:latin typeface="Times New Roman" panose="02020603050405020304" pitchFamily="18" charset="0"/>
              <a:cs typeface="Times New Roman" panose="02020603050405020304" pitchFamily="18" charset="0"/>
            </a:endParaRPr>
          </a:p>
          <a:p>
            <a:pPr lvl="0"/>
            <a:r>
              <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Gà Tam Hoàng</a:t>
            </a:r>
            <a:endParaRPr lang="en-US" sz="2400" b="1" dirty="0">
              <a:latin typeface="Times New Roman" panose="02020603050405020304" pitchFamily="18" charset="0"/>
              <a:cs typeface="Times New Roman" panose="02020603050405020304" pitchFamily="18" charset="0"/>
            </a:endParaRPr>
          </a:p>
          <a:p>
            <a:pPr lvl="0"/>
            <a:r>
              <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Tất cả các đáp án trên.</a:t>
            </a:r>
            <a:endParaRPr lang="en-US" sz="2400" b="1" dirty="0">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ts val="60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1657842"/>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CHUÔNG VÀNG</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Câu hỏi số 5</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400" b="1" dirty="0">
                <a:latin typeface="Times New Roman" panose="02020603050405020304" pitchFamily="18" charset="0"/>
                <a:cs typeface="Times New Roman" panose="02020603050405020304" pitchFamily="18" charset="0"/>
              </a:rPr>
              <a:t>Đặc điểm của gà ri là:</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2903932" y="6264324"/>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581847" y="5128796"/>
            <a:ext cx="1371600" cy="1295400"/>
            <a:chOff x="4435" y="3278"/>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435" y="3278"/>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561" y="3525"/>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2053855" y="2676580"/>
            <a:ext cx="7801345" cy="945078"/>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2137358" y="2561416"/>
            <a:ext cx="8069683"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en-US" altLang="en-US" sz="3000" b="1" i="0" u="none" strike="noStrike" kern="1200" cap="none" spc="0" normalizeH="0" baseline="0" noProof="0" dirty="0">
                <a:ln>
                  <a:noFill/>
                </a:ln>
                <a:solidFill>
                  <a:srgbClr val="000000"/>
                </a:solidFill>
                <a:effectLst/>
                <a:uLnTx/>
                <a:uFillTx/>
              </a:rPr>
              <a:t>.</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Thịt chắc, thơm ngon, đẻ nhiều trứng, có khả năng đẻ quanh năm.</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Thịt và xương gà màu đen, thường dùng để bồi dưỡng sức khỏe cho con người.</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Đẻ nhiều trứng, trứng màu nâu nhạt.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ts val="60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848500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A537D1CA-920D-45BE-B73F-AAE081AB5051}"/>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AutoShape 2">
            <a:extLst>
              <a:ext uri="{FF2B5EF4-FFF2-40B4-BE49-F238E27FC236}">
                <a16:creationId xmlns:a16="http://schemas.microsoft.com/office/drawing/2014/main" id="{220495CF-0550-4787-BE78-6EC38E7A1302}"/>
              </a:ext>
            </a:extLst>
          </p:cNvPr>
          <p:cNvSpPr>
            <a:spLocks noChangeArrowheads="1"/>
          </p:cNvSpPr>
          <p:nvPr/>
        </p:nvSpPr>
        <p:spPr bwMode="auto">
          <a:xfrm>
            <a:off x="1752600" y="228600"/>
            <a:ext cx="85344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099" name="Picture 3">
            <a:extLst>
              <a:ext uri="{FF2B5EF4-FFF2-40B4-BE49-F238E27FC236}">
                <a16:creationId xmlns:a16="http://schemas.microsoft.com/office/drawing/2014/main" id="{0EEEB389-DD37-43D8-A1C5-E312255BC2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88A0EF-0549-455C-A8E5-347C3F18E3C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4BD46F67-366E-4018-B081-47B85E671063}"/>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CHUÔNG VÀNG</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1BB729FC-E827-4D7D-A7C1-F9F8E91AC2DA}"/>
              </a:ext>
            </a:extLst>
          </p:cNvPr>
          <p:cNvSpPr>
            <a:spLocks noChangeArrowheads="1"/>
          </p:cNvSpPr>
          <p:nvPr/>
        </p:nvSpPr>
        <p:spPr bwMode="auto">
          <a:xfrm>
            <a:off x="5334000" y="1604964"/>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3" name="AutoShape 7">
            <a:extLst>
              <a:ext uri="{FF2B5EF4-FFF2-40B4-BE49-F238E27FC236}">
                <a16:creationId xmlns:a16="http://schemas.microsoft.com/office/drawing/2014/main" id="{7E4244B5-48EF-49BF-AFE1-B0377763787D}"/>
              </a:ext>
            </a:extLst>
          </p:cNvPr>
          <p:cNvSpPr>
            <a:spLocks noChangeArrowheads="1"/>
          </p:cNvSpPr>
          <p:nvPr/>
        </p:nvSpPr>
        <p:spPr bwMode="auto">
          <a:xfrm>
            <a:off x="5407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4" name="Text Box 8">
            <a:extLst>
              <a:ext uri="{FF2B5EF4-FFF2-40B4-BE49-F238E27FC236}">
                <a16:creationId xmlns:a16="http://schemas.microsoft.com/office/drawing/2014/main" id="{A77234C2-4CD4-4E6F-82FD-6BDCDFF9E516}"/>
              </a:ext>
            </a:extLst>
          </p:cNvPr>
          <p:cNvSpPr txBox="1">
            <a:spLocks noChangeArrowheads="1"/>
          </p:cNvSpPr>
          <p:nvPr/>
        </p:nvSpPr>
        <p:spPr bwMode="auto">
          <a:xfrm>
            <a:off x="5365750" y="1639126"/>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vi-VN"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Câu hỏi số 6</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4105" name="Group 9">
            <a:extLst>
              <a:ext uri="{FF2B5EF4-FFF2-40B4-BE49-F238E27FC236}">
                <a16:creationId xmlns:a16="http://schemas.microsoft.com/office/drawing/2014/main" id="{936F7A3E-F3EA-44A5-9608-1A54F8026294}"/>
              </a:ext>
            </a:extLst>
          </p:cNvPr>
          <p:cNvGrpSpPr>
            <a:grpSpLocks/>
          </p:cNvGrpSpPr>
          <p:nvPr/>
        </p:nvGrpSpPr>
        <p:grpSpPr bwMode="auto">
          <a:xfrm>
            <a:off x="8686800" y="6019801"/>
            <a:ext cx="1168400" cy="561975"/>
            <a:chOff x="4512" y="3792"/>
            <a:chExt cx="736" cy="354"/>
          </a:xfrm>
        </p:grpSpPr>
        <p:pic>
          <p:nvPicPr>
            <p:cNvPr id="4106" name="Picture 10">
              <a:extLst>
                <a:ext uri="{FF2B5EF4-FFF2-40B4-BE49-F238E27FC236}">
                  <a16:creationId xmlns:a16="http://schemas.microsoft.com/office/drawing/2014/main" id="{25D231B0-9E2E-42E9-B7B1-D42F562F12E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a:hlinkClick r:id="" action="ppaction://noaction" tooltip="Trở lại chọn câu hỏi"/>
              <a:extLst>
                <a:ext uri="{FF2B5EF4-FFF2-40B4-BE49-F238E27FC236}">
                  <a16:creationId xmlns:a16="http://schemas.microsoft.com/office/drawing/2014/main" id="{356D6CEB-F48A-4C33-80F9-1519C96AE1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VnArial Narrow" panose="020B7200000000000000" pitchFamily="34" charset="0"/>
                  <a:ea typeface="+mn-ea"/>
                  <a:cs typeface="+mn-cs"/>
                </a:rPr>
                <a:t>Home</a:t>
              </a:r>
            </a:p>
          </p:txBody>
        </p:sp>
      </p:grpSp>
      <p:pic>
        <p:nvPicPr>
          <p:cNvPr id="4110" name="Picture 14">
            <a:extLst>
              <a:ext uri="{FF2B5EF4-FFF2-40B4-BE49-F238E27FC236}">
                <a16:creationId xmlns:a16="http://schemas.microsoft.com/office/drawing/2014/main" id="{34402557-9943-4EB5-A4AB-81F6E3AA24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73982D7C-ADEF-4A8A-8304-4BAFC425C3C6}"/>
              </a:ext>
            </a:extLst>
          </p:cNvPr>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2362200" y="528320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E4AC9D17-DBF1-4A85-83B7-0208D3780FA9}"/>
              </a:ext>
            </a:extLst>
          </p:cNvPr>
          <p:cNvSpPr txBox="1">
            <a:spLocks noChangeArrowheads="1"/>
          </p:cNvSpPr>
          <p:nvPr/>
        </p:nvSpPr>
        <p:spPr bwMode="auto">
          <a:xfrm>
            <a:off x="2362200" y="206583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400" b="1" dirty="0">
                <a:latin typeface="Times New Roman" panose="02020603050405020304" pitchFamily="18" charset="0"/>
                <a:cs typeface="Times New Roman" panose="02020603050405020304" pitchFamily="18" charset="0"/>
              </a:rPr>
              <a:t>Đặc điểm của gà Tam Hoàng là:</a:t>
            </a:r>
            <a:endParaRPr lang="en-US" sz="2400" dirty="0">
              <a:latin typeface="Times New Roman" panose="02020603050405020304" pitchFamily="18" charset="0"/>
              <a:cs typeface="Times New Roman" panose="02020603050405020304" pitchFamily="18" charset="0"/>
            </a:endParaRPr>
          </a:p>
        </p:txBody>
      </p:sp>
      <p:sp>
        <p:nvSpPr>
          <p:cNvPr id="4114" name="Text Box 18">
            <a:extLst>
              <a:ext uri="{FF2B5EF4-FFF2-40B4-BE49-F238E27FC236}">
                <a16:creationId xmlns:a16="http://schemas.microsoft.com/office/drawing/2014/main" id="{6EBE3D91-3DA3-46EE-9AE1-943A35E291AC}"/>
              </a:ext>
            </a:extLst>
          </p:cNvPr>
          <p:cNvSpPr txBox="1">
            <a:spLocks noChangeArrowheads="1"/>
          </p:cNvSpPr>
          <p:nvPr/>
        </p:nvSpPr>
        <p:spPr bwMode="auto">
          <a:xfrm>
            <a:off x="3336926" y="6130925"/>
            <a:ext cx="896399"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vi-VN"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 án</a:t>
            </a:r>
            <a:endParaRPr lang="en-US" altLang="en-US"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09963851-695B-43C9-AEE7-1843CB3E1A89}"/>
              </a:ext>
            </a:extLst>
          </p:cNvPr>
          <p:cNvGrpSpPr>
            <a:grpSpLocks/>
          </p:cNvGrpSpPr>
          <p:nvPr/>
        </p:nvGrpSpPr>
        <p:grpSpPr bwMode="auto">
          <a:xfrm>
            <a:off x="9221788" y="5029200"/>
            <a:ext cx="1370012" cy="1295400"/>
            <a:chOff x="4574" y="3342"/>
            <a:chExt cx="960" cy="912"/>
          </a:xfrm>
        </p:grpSpPr>
        <p:sp>
          <p:nvSpPr>
            <p:cNvPr id="4116" name="AutoShape 20">
              <a:extLst>
                <a:ext uri="{FF2B5EF4-FFF2-40B4-BE49-F238E27FC236}">
                  <a16:creationId xmlns:a16="http://schemas.microsoft.com/office/drawing/2014/main" id="{986B5D49-60DF-40F5-8C9D-30DAE8725DF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17" name="Text Box 21">
              <a:extLst>
                <a:ext uri="{FF2B5EF4-FFF2-40B4-BE49-F238E27FC236}">
                  <a16:creationId xmlns:a16="http://schemas.microsoft.com/office/drawing/2014/main" id="{A8C85EA1-F0A9-4BE3-AABE-279D9FE9C9B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a:t>
              </a:r>
            </a:p>
          </p:txBody>
        </p:sp>
      </p:grpSp>
      <p:grpSp>
        <p:nvGrpSpPr>
          <p:cNvPr id="4118" name="Group 22">
            <a:extLst>
              <a:ext uri="{FF2B5EF4-FFF2-40B4-BE49-F238E27FC236}">
                <a16:creationId xmlns:a16="http://schemas.microsoft.com/office/drawing/2014/main" id="{39562376-9F8B-436C-93C8-FC2370EA1518}"/>
              </a:ext>
            </a:extLst>
          </p:cNvPr>
          <p:cNvGrpSpPr>
            <a:grpSpLocks/>
          </p:cNvGrpSpPr>
          <p:nvPr/>
        </p:nvGrpSpPr>
        <p:grpSpPr bwMode="auto">
          <a:xfrm>
            <a:off x="9221788" y="5029200"/>
            <a:ext cx="1370012" cy="1295400"/>
            <a:chOff x="4574" y="3342"/>
            <a:chExt cx="960" cy="912"/>
          </a:xfrm>
        </p:grpSpPr>
        <p:sp>
          <p:nvSpPr>
            <p:cNvPr id="4119" name="AutoShape 23">
              <a:extLst>
                <a:ext uri="{FF2B5EF4-FFF2-40B4-BE49-F238E27FC236}">
                  <a16:creationId xmlns:a16="http://schemas.microsoft.com/office/drawing/2014/main" id="{BB85CCA9-C694-4ED4-B1AC-3563D51830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Text Box 24">
              <a:extLst>
                <a:ext uri="{FF2B5EF4-FFF2-40B4-BE49-F238E27FC236}">
                  <a16:creationId xmlns:a16="http://schemas.microsoft.com/office/drawing/2014/main" id="{75471669-6665-429B-9C15-0567C85A5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2</a:t>
              </a:r>
            </a:p>
          </p:txBody>
        </p:sp>
      </p:grpSp>
      <p:grpSp>
        <p:nvGrpSpPr>
          <p:cNvPr id="4121" name="Group 25">
            <a:extLst>
              <a:ext uri="{FF2B5EF4-FFF2-40B4-BE49-F238E27FC236}">
                <a16:creationId xmlns:a16="http://schemas.microsoft.com/office/drawing/2014/main" id="{553CB41B-6636-4CDE-8801-59E8BC0B4A08}"/>
              </a:ext>
            </a:extLst>
          </p:cNvPr>
          <p:cNvGrpSpPr>
            <a:grpSpLocks/>
          </p:cNvGrpSpPr>
          <p:nvPr/>
        </p:nvGrpSpPr>
        <p:grpSpPr bwMode="auto">
          <a:xfrm>
            <a:off x="9221788" y="5029200"/>
            <a:ext cx="1370012" cy="1295400"/>
            <a:chOff x="4574" y="3342"/>
            <a:chExt cx="960" cy="912"/>
          </a:xfrm>
        </p:grpSpPr>
        <p:sp>
          <p:nvSpPr>
            <p:cNvPr id="4122" name="AutoShape 26">
              <a:extLst>
                <a:ext uri="{FF2B5EF4-FFF2-40B4-BE49-F238E27FC236}">
                  <a16:creationId xmlns:a16="http://schemas.microsoft.com/office/drawing/2014/main" id="{6EC28E99-9E07-4A48-9F7D-EB5D69F396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3" name="Text Box 27">
              <a:extLst>
                <a:ext uri="{FF2B5EF4-FFF2-40B4-BE49-F238E27FC236}">
                  <a16:creationId xmlns:a16="http://schemas.microsoft.com/office/drawing/2014/main" id="{CA9E7587-6BCF-4D8A-8F2F-9830596B0F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4124" name="Group 28">
            <a:extLst>
              <a:ext uri="{FF2B5EF4-FFF2-40B4-BE49-F238E27FC236}">
                <a16:creationId xmlns:a16="http://schemas.microsoft.com/office/drawing/2014/main" id="{5724916D-6271-43FA-A266-740D6BCB268A}"/>
              </a:ext>
            </a:extLst>
          </p:cNvPr>
          <p:cNvGrpSpPr>
            <a:grpSpLocks/>
          </p:cNvGrpSpPr>
          <p:nvPr/>
        </p:nvGrpSpPr>
        <p:grpSpPr bwMode="auto">
          <a:xfrm>
            <a:off x="9221788" y="5029200"/>
            <a:ext cx="1370012" cy="1295400"/>
            <a:chOff x="4574" y="3342"/>
            <a:chExt cx="960" cy="912"/>
          </a:xfrm>
        </p:grpSpPr>
        <p:sp>
          <p:nvSpPr>
            <p:cNvPr id="4125" name="AutoShape 29">
              <a:extLst>
                <a:ext uri="{FF2B5EF4-FFF2-40B4-BE49-F238E27FC236}">
                  <a16:creationId xmlns:a16="http://schemas.microsoft.com/office/drawing/2014/main" id="{F02576F5-2E1F-4FF8-8CA7-6A7197A919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Text Box 30">
              <a:extLst>
                <a:ext uri="{FF2B5EF4-FFF2-40B4-BE49-F238E27FC236}">
                  <a16:creationId xmlns:a16="http://schemas.microsoft.com/office/drawing/2014/main" id="{170903A8-5DCF-4AFA-BB54-46004C90AE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4127" name="Group 31">
            <a:extLst>
              <a:ext uri="{FF2B5EF4-FFF2-40B4-BE49-F238E27FC236}">
                <a16:creationId xmlns:a16="http://schemas.microsoft.com/office/drawing/2014/main" id="{671A8A50-40F0-4B9A-B820-F06CB2F42C2D}"/>
              </a:ext>
            </a:extLst>
          </p:cNvPr>
          <p:cNvGrpSpPr>
            <a:grpSpLocks/>
          </p:cNvGrpSpPr>
          <p:nvPr/>
        </p:nvGrpSpPr>
        <p:grpSpPr bwMode="auto">
          <a:xfrm>
            <a:off x="9221788" y="5029200"/>
            <a:ext cx="1370012" cy="1295400"/>
            <a:chOff x="4574" y="3342"/>
            <a:chExt cx="960" cy="912"/>
          </a:xfrm>
        </p:grpSpPr>
        <p:sp>
          <p:nvSpPr>
            <p:cNvPr id="4128" name="AutoShape 32">
              <a:extLst>
                <a:ext uri="{FF2B5EF4-FFF2-40B4-BE49-F238E27FC236}">
                  <a16:creationId xmlns:a16="http://schemas.microsoft.com/office/drawing/2014/main" id="{C83DA433-3F55-4A5C-A981-54FD34FBD18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9" name="Text Box 33">
              <a:extLst>
                <a:ext uri="{FF2B5EF4-FFF2-40B4-BE49-F238E27FC236}">
                  <a16:creationId xmlns:a16="http://schemas.microsoft.com/office/drawing/2014/main" id="{E105E3A9-C3B3-4D43-8BBE-9F914B53D1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4130" name="Group 34">
            <a:extLst>
              <a:ext uri="{FF2B5EF4-FFF2-40B4-BE49-F238E27FC236}">
                <a16:creationId xmlns:a16="http://schemas.microsoft.com/office/drawing/2014/main" id="{9F7A6A83-F7F8-4260-BAD0-FA26E04B27DC}"/>
              </a:ext>
            </a:extLst>
          </p:cNvPr>
          <p:cNvGrpSpPr>
            <a:grpSpLocks/>
          </p:cNvGrpSpPr>
          <p:nvPr/>
        </p:nvGrpSpPr>
        <p:grpSpPr bwMode="auto">
          <a:xfrm>
            <a:off x="9221788" y="5029200"/>
            <a:ext cx="1370012" cy="1295400"/>
            <a:chOff x="4574" y="3342"/>
            <a:chExt cx="960" cy="912"/>
          </a:xfrm>
        </p:grpSpPr>
        <p:sp>
          <p:nvSpPr>
            <p:cNvPr id="4131" name="AutoShape 35">
              <a:extLst>
                <a:ext uri="{FF2B5EF4-FFF2-40B4-BE49-F238E27FC236}">
                  <a16:creationId xmlns:a16="http://schemas.microsoft.com/office/drawing/2014/main" id="{05F335D0-48E7-43F5-ABAE-9A852E4C73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2" name="Text Box 36">
              <a:extLst>
                <a:ext uri="{FF2B5EF4-FFF2-40B4-BE49-F238E27FC236}">
                  <a16:creationId xmlns:a16="http://schemas.microsoft.com/office/drawing/2014/main" id="{FFB766A2-85A2-470F-BD21-45BE2480B6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grpSp>
        <p:nvGrpSpPr>
          <p:cNvPr id="4133" name="Group 37">
            <a:extLst>
              <a:ext uri="{FF2B5EF4-FFF2-40B4-BE49-F238E27FC236}">
                <a16:creationId xmlns:a16="http://schemas.microsoft.com/office/drawing/2014/main" id="{45CA02A4-12C9-45F2-B2F8-A44FCC6109A0}"/>
              </a:ext>
            </a:extLst>
          </p:cNvPr>
          <p:cNvGrpSpPr>
            <a:grpSpLocks/>
          </p:cNvGrpSpPr>
          <p:nvPr/>
        </p:nvGrpSpPr>
        <p:grpSpPr bwMode="auto">
          <a:xfrm>
            <a:off x="9221788" y="5029200"/>
            <a:ext cx="1370012" cy="1295400"/>
            <a:chOff x="4574" y="3342"/>
            <a:chExt cx="960" cy="912"/>
          </a:xfrm>
        </p:grpSpPr>
        <p:sp>
          <p:nvSpPr>
            <p:cNvPr id="4134" name="AutoShape 38">
              <a:extLst>
                <a:ext uri="{FF2B5EF4-FFF2-40B4-BE49-F238E27FC236}">
                  <a16:creationId xmlns:a16="http://schemas.microsoft.com/office/drawing/2014/main" id="{999CBD78-C444-463E-A153-95D7AE9D21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5" name="Text Box 39">
              <a:extLst>
                <a:ext uri="{FF2B5EF4-FFF2-40B4-BE49-F238E27FC236}">
                  <a16:creationId xmlns:a16="http://schemas.microsoft.com/office/drawing/2014/main" id="{D966AA12-8C5C-48CB-B6C7-ED342CC0C5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4136" name="Group 40">
            <a:extLst>
              <a:ext uri="{FF2B5EF4-FFF2-40B4-BE49-F238E27FC236}">
                <a16:creationId xmlns:a16="http://schemas.microsoft.com/office/drawing/2014/main" id="{F825604E-7848-4E5E-ACBC-517094B55062}"/>
              </a:ext>
            </a:extLst>
          </p:cNvPr>
          <p:cNvGrpSpPr>
            <a:grpSpLocks/>
          </p:cNvGrpSpPr>
          <p:nvPr/>
        </p:nvGrpSpPr>
        <p:grpSpPr bwMode="auto">
          <a:xfrm>
            <a:off x="9221788" y="5029200"/>
            <a:ext cx="1370012" cy="1295400"/>
            <a:chOff x="4574" y="3342"/>
            <a:chExt cx="960" cy="912"/>
          </a:xfrm>
        </p:grpSpPr>
        <p:sp>
          <p:nvSpPr>
            <p:cNvPr id="4137" name="AutoShape 41">
              <a:extLst>
                <a:ext uri="{FF2B5EF4-FFF2-40B4-BE49-F238E27FC236}">
                  <a16:creationId xmlns:a16="http://schemas.microsoft.com/office/drawing/2014/main" id="{9DBCCFFB-31BD-4017-A72C-9F207FDB99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8" name="Text Box 42">
              <a:extLst>
                <a:ext uri="{FF2B5EF4-FFF2-40B4-BE49-F238E27FC236}">
                  <a16:creationId xmlns:a16="http://schemas.microsoft.com/office/drawing/2014/main" id="{F859B924-3FEA-4016-A28E-8A003FEBEA9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4139" name="Group 43">
            <a:extLst>
              <a:ext uri="{FF2B5EF4-FFF2-40B4-BE49-F238E27FC236}">
                <a16:creationId xmlns:a16="http://schemas.microsoft.com/office/drawing/2014/main" id="{21F8E5D5-B572-4477-985B-01C8DE3433F0}"/>
              </a:ext>
            </a:extLst>
          </p:cNvPr>
          <p:cNvGrpSpPr>
            <a:grpSpLocks/>
          </p:cNvGrpSpPr>
          <p:nvPr/>
        </p:nvGrpSpPr>
        <p:grpSpPr bwMode="auto">
          <a:xfrm>
            <a:off x="9221788" y="5029200"/>
            <a:ext cx="1370012" cy="1295400"/>
            <a:chOff x="4574" y="3342"/>
            <a:chExt cx="960" cy="912"/>
          </a:xfrm>
        </p:grpSpPr>
        <p:sp>
          <p:nvSpPr>
            <p:cNvPr id="4140" name="AutoShape 44">
              <a:extLst>
                <a:ext uri="{FF2B5EF4-FFF2-40B4-BE49-F238E27FC236}">
                  <a16:creationId xmlns:a16="http://schemas.microsoft.com/office/drawing/2014/main" id="{FB33B499-C0D4-4938-80A1-057A79BA48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41" name="Text Box 45">
              <a:extLst>
                <a:ext uri="{FF2B5EF4-FFF2-40B4-BE49-F238E27FC236}">
                  <a16:creationId xmlns:a16="http://schemas.microsoft.com/office/drawing/2014/main" id="{08DECFE6-E1FC-456C-B279-C26F48A3D3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4142" name="Group 46">
            <a:extLst>
              <a:ext uri="{FF2B5EF4-FFF2-40B4-BE49-F238E27FC236}">
                <a16:creationId xmlns:a16="http://schemas.microsoft.com/office/drawing/2014/main" id="{001F560F-24E7-4BA7-B6D4-883E35384E2D}"/>
              </a:ext>
            </a:extLst>
          </p:cNvPr>
          <p:cNvGrpSpPr>
            <a:grpSpLocks/>
          </p:cNvGrpSpPr>
          <p:nvPr/>
        </p:nvGrpSpPr>
        <p:grpSpPr bwMode="auto">
          <a:xfrm>
            <a:off x="9323388" y="5157788"/>
            <a:ext cx="1371600" cy="1295400"/>
            <a:chOff x="4538" y="3343"/>
            <a:chExt cx="960" cy="912"/>
          </a:xfrm>
        </p:grpSpPr>
        <p:sp>
          <p:nvSpPr>
            <p:cNvPr id="4143" name="AutoShape 47">
              <a:extLst>
                <a:ext uri="{FF2B5EF4-FFF2-40B4-BE49-F238E27FC236}">
                  <a16:creationId xmlns:a16="http://schemas.microsoft.com/office/drawing/2014/main" id="{5ACE7840-992D-4175-91A2-3F62B2271D66}"/>
                </a:ext>
              </a:extLst>
            </p:cNvPr>
            <p:cNvSpPr>
              <a:spLocks noChangeArrowheads="1"/>
            </p:cNvSpPr>
            <p:nvPr/>
          </p:nvSpPr>
          <p:spPr bwMode="auto">
            <a:xfrm>
              <a:off x="4538" y="3343"/>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4" name="Text Box 48">
              <a:extLst>
                <a:ext uri="{FF2B5EF4-FFF2-40B4-BE49-F238E27FC236}">
                  <a16:creationId xmlns:a16="http://schemas.microsoft.com/office/drawing/2014/main" id="{7EAADB12-668C-4521-9407-C9FEF5A7083E}"/>
                </a:ext>
              </a:extLst>
            </p:cNvPr>
            <p:cNvSpPr txBox="1">
              <a:spLocks noChangeArrowheads="1"/>
            </p:cNvSpPr>
            <p:nvPr/>
          </p:nvSpPr>
          <p:spPr bwMode="auto">
            <a:xfrm>
              <a:off x="4817" y="3552"/>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vi-VN" altLang="en-US" sz="2000" b="1" dirty="0">
                  <a:solidFill>
                    <a:srgbClr val="FFFFFF"/>
                  </a:solidFill>
                  <a:latin typeface="Times New Roman" panose="02020603050405020304" pitchFamily="18" charset="0"/>
                  <a:cs typeface="Times New Roman" panose="02020603050405020304" pitchFamily="18" charset="0"/>
                </a:rPr>
                <a:t>Hết giờ</a:t>
              </a:r>
            </a:p>
          </p:txBody>
        </p:sp>
      </p:grpSp>
      <p:sp>
        <p:nvSpPr>
          <p:cNvPr id="4145" name="Text Box 49">
            <a:extLst>
              <a:ext uri="{FF2B5EF4-FFF2-40B4-BE49-F238E27FC236}">
                <a16:creationId xmlns:a16="http://schemas.microsoft.com/office/drawing/2014/main" id="{7AEC1153-2A0D-41FB-9CD3-DACBE83E1F4A}"/>
              </a:ext>
            </a:extLst>
          </p:cNvPr>
          <p:cNvSpPr txBox="1">
            <a:spLocks noChangeArrowheads="1"/>
          </p:cNvSpPr>
          <p:nvPr/>
        </p:nvSpPr>
        <p:spPr bwMode="auto">
          <a:xfrm>
            <a:off x="5943600" y="6096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10s</a:t>
            </a:r>
          </a:p>
        </p:txBody>
      </p:sp>
      <p:sp>
        <p:nvSpPr>
          <p:cNvPr id="4148" name="AutoShape 52">
            <a:extLst>
              <a:ext uri="{FF2B5EF4-FFF2-40B4-BE49-F238E27FC236}">
                <a16:creationId xmlns:a16="http://schemas.microsoft.com/office/drawing/2014/main" id="{A1DEB0A3-E796-44D0-8CCD-3F58C63CF647}"/>
              </a:ext>
            </a:extLst>
          </p:cNvPr>
          <p:cNvSpPr>
            <a:spLocks noChangeArrowheads="1"/>
          </p:cNvSpPr>
          <p:nvPr/>
        </p:nvSpPr>
        <p:spPr bwMode="auto">
          <a:xfrm>
            <a:off x="2077767" y="4768287"/>
            <a:ext cx="6006102" cy="945078"/>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46" name="Text Box 50">
            <a:extLst>
              <a:ext uri="{FF2B5EF4-FFF2-40B4-BE49-F238E27FC236}">
                <a16:creationId xmlns:a16="http://schemas.microsoft.com/office/drawing/2014/main" id="{3BF1B303-EC37-4CD0-AB85-0DC39BA9D58B}"/>
              </a:ext>
            </a:extLst>
          </p:cNvPr>
          <p:cNvSpPr txBox="1">
            <a:spLocks noChangeArrowheads="1"/>
          </p:cNvSpPr>
          <p:nvPr/>
        </p:nvSpPr>
        <p:spPr bwMode="auto">
          <a:xfrm>
            <a:off x="2137358" y="2561416"/>
            <a:ext cx="8069683"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Thịt chắc, thơm ngon, đẻ nhiều trứng, có khả năng đẻ quanh năm.</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Thịt và xương gà màu đen, thường dùng để bồi dưỡng sức khỏe cho con người.</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t>
            </a:r>
            <a:r>
              <a:rPr kumimoji="0" lang="vi-VN"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Đẻ nhiều trứng, trứng màu nâu nhạt.</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ts val="600"/>
              </a:spcBef>
              <a:spcAft>
                <a:spcPct val="0"/>
              </a:spcAft>
              <a:buClrTx/>
              <a:buSzTx/>
              <a:buFontTx/>
              <a:buNone/>
              <a:tabLst/>
              <a:defRPr/>
            </a:pPr>
            <a:endParaRPr kumimoji="0" lang="en-US" alt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3229462"/>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clickEffect">
                                  <p:stCondLst>
                                    <p:cond delay="1000"/>
                                  </p:stCondLst>
                                  <p:childTnLst>
                                    <p:set>
                                      <p:cBhvr>
                                        <p:cTn id="19"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1176</Words>
  <Application>Microsoft Office PowerPoint</Application>
  <PresentationFormat>Widescreen</PresentationFormat>
  <Paragraphs>338</Paragraphs>
  <Slides>19</Slides>
  <Notes>1</Notes>
  <HiddenSlides>0</HiddenSlides>
  <MMClips>4</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.VnArial</vt:lpstr>
      <vt:lpstr>.VnArial Narrow</vt:lpstr>
      <vt:lpstr>.VnTime</vt:lpstr>
      <vt:lpstr>Arial</vt:lpstr>
      <vt:lpstr>Calibri</vt:lpstr>
      <vt:lpstr>Calibri Light</vt:lpstr>
      <vt:lpstr>Times New Roman</vt:lpstr>
      <vt:lpstr>Office Theme</vt:lpstr>
      <vt:lpstr>1_Office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12</cp:revision>
  <dcterms:created xsi:type="dcterms:W3CDTF">2022-01-06T06:48:21Z</dcterms:created>
  <dcterms:modified xsi:type="dcterms:W3CDTF">2022-01-06T10:07:30Z</dcterms:modified>
</cp:coreProperties>
</file>