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9" r:id="rId2"/>
    <p:sldId id="288" r:id="rId3"/>
    <p:sldId id="262" r:id="rId4"/>
    <p:sldId id="306" r:id="rId5"/>
    <p:sldId id="307" r:id="rId6"/>
    <p:sldId id="308" r:id="rId7"/>
    <p:sldId id="312" r:id="rId8"/>
    <p:sldId id="309" r:id="rId9"/>
    <p:sldId id="310" r:id="rId10"/>
    <p:sldId id="293" r:id="rId11"/>
    <p:sldId id="257" r:id="rId12"/>
    <p:sldId id="311" r:id="rId13"/>
    <p:sldId id="282" r:id="rId14"/>
    <p:sldId id="258" r:id="rId15"/>
  </p:sldIdLst>
  <p:sldSz cx="9144000" cy="5143500" type="screen16x9"/>
  <p:notesSz cx="6858000" cy="9144000"/>
  <p:embeddedFontLst>
    <p:embeddedFont>
      <p:font typeface="方正稚艺简体" panose="020B0604020202020204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 Cen MT" panose="020B0602020104020603" pitchFamily="3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665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565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832"/>
    <a:srgbClr val="FF3399"/>
    <a:srgbClr val="FF1DAE"/>
    <a:srgbClr val="E6F5FD"/>
    <a:srgbClr val="FFC000"/>
    <a:srgbClr val="009999"/>
    <a:srgbClr val="E6AF00"/>
    <a:srgbClr val="DE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4" autoAdjust="0"/>
    <p:restoredTop sz="94718" autoAdjust="0"/>
  </p:normalViewPr>
  <p:slideViewPr>
    <p:cSldViewPr snapToGrid="0">
      <p:cViewPr varScale="1">
        <p:scale>
          <a:sx n="50" d="100"/>
          <a:sy n="50" d="100"/>
        </p:scale>
        <p:origin x="24" y="10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A059B-5243-427D-A20D-2BD47603919D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AEDAE-52C9-4FF0-B00D-B04BAF3D09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6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5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</a:t>
            </a:r>
            <a:r>
              <a:rPr lang="en-US" altLang="zh-CN"/>
              <a:t>123</a:t>
            </a:r>
            <a:r>
              <a:rPr lang="zh-CN" altLang="en-US"/>
              <a:t>图文旗舰店：</a:t>
            </a:r>
            <a:r>
              <a:rPr lang="en-US" altLang="zh-CN"/>
              <a:t>666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</a:t>
            </a:r>
            <a:r>
              <a:rPr lang="en-US" altLang="zh-CN"/>
              <a:t>123</a:t>
            </a:r>
            <a:r>
              <a:rPr lang="zh-CN" altLang="en-US"/>
              <a:t>图文旗舰店：</a:t>
            </a:r>
            <a:r>
              <a:rPr lang="en-US" altLang="zh-CN"/>
              <a:t>666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9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26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  <a:prstGeom prst="rect">
            <a:avLst/>
          </a:prstGeom>
        </p:spPr>
        <p:txBody>
          <a:bodyPr lIns="91413" tIns="45706" rIns="91413" bIns="45706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2701529"/>
            <a:ext cx="6858000" cy="1241822"/>
          </a:xfrm>
          <a:prstGeom prst="rect">
            <a:avLst/>
          </a:prstGeom>
        </p:spPr>
        <p:txBody>
          <a:bodyPr lIns="91413" tIns="45706" rIns="91413" bIns="45706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DB004A44-FA30-41CC-93B2-CBE1BCCB16A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91413" tIns="45706" rIns="91413" bIns="4570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20"/>
            <a:ext cx="7886700" cy="3263503"/>
          </a:xfrm>
          <a:prstGeom prst="rect">
            <a:avLst/>
          </a:prstGeom>
        </p:spPr>
        <p:txBody>
          <a:bodyPr vert="eaVert" lIns="91413" tIns="45706" rIns="91413" bIns="4570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DB004A44-FA30-41CC-93B2-CBE1BCCB16A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  <a:prstGeom prst="rect">
            <a:avLst/>
          </a:prstGeom>
        </p:spPr>
        <p:txBody>
          <a:bodyPr vert="eaVert" lIns="91413" tIns="45706" rIns="91413" bIns="4570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8"/>
          </a:xfrm>
          <a:prstGeom prst="rect">
            <a:avLst/>
          </a:prstGeom>
        </p:spPr>
        <p:txBody>
          <a:bodyPr vert="eaVert" lIns="91413" tIns="45706" rIns="91413" bIns="4570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DB004A44-FA30-41CC-93B2-CBE1BCCB16A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7860" y="4311240"/>
            <a:ext cx="9161860" cy="896930"/>
            <a:chOff x="-17860" y="4311240"/>
            <a:chExt cx="9161860" cy="896930"/>
          </a:xfrm>
        </p:grpSpPr>
        <p:pic>
          <p:nvPicPr>
            <p:cNvPr id="8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E:\PPT素材\卡通b0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136" y="4325156"/>
              <a:ext cx="568903" cy="729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PPT素材\卡通b0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226" y="4311240"/>
              <a:ext cx="592476" cy="780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E:\PPT素材\卡通b0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459" y="4534918"/>
              <a:ext cx="560006" cy="49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E:\PPT素材\卡通b1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2" y="79684"/>
            <a:ext cx="642198" cy="7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2"/>
          </a:xfrm>
          <a:prstGeom prst="rect">
            <a:avLst/>
          </a:prstGeom>
        </p:spPr>
        <p:txBody>
          <a:bodyPr lIns="91413" tIns="45706" rIns="91413" bIns="45706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1"/>
          </a:xfrm>
          <a:prstGeom prst="rect">
            <a:avLst/>
          </a:prstGeom>
        </p:spPr>
        <p:txBody>
          <a:bodyPr lIns="91413" tIns="45706" rIns="91413" bIns="45706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DB004A44-FA30-41CC-93B2-CBE1BCCB16A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91413" tIns="45706" rIns="91413" bIns="4570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3"/>
          </a:xfrm>
          <a:prstGeom prst="rect">
            <a:avLst/>
          </a:prstGeom>
        </p:spPr>
        <p:txBody>
          <a:bodyPr lIns="91413" tIns="45706" rIns="91413" bIns="4570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369220"/>
            <a:ext cx="3886200" cy="3263503"/>
          </a:xfrm>
          <a:prstGeom prst="rect">
            <a:avLst/>
          </a:prstGeom>
        </p:spPr>
        <p:txBody>
          <a:bodyPr lIns="91413" tIns="45706" rIns="91413" bIns="4570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DB004A44-FA30-41CC-93B2-CBE1BCCB16A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 lIns="91413" tIns="45706" rIns="91413" bIns="4570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91413" tIns="45706" rIns="91413" bIns="45706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91413" tIns="45706" rIns="91413" bIns="4570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lIns="91413" tIns="45706" rIns="91413" bIns="45706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 lIns="91413" tIns="45706" rIns="91413" bIns="4570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DB004A44-FA30-41CC-93B2-CBE1BCCB16A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91413" tIns="45706" rIns="91413" bIns="4570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DB004A44-FA30-41CC-93B2-CBE1BCCB16A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DB004A44-FA30-41CC-93B2-CBE1BCCB16A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200150"/>
          </a:xfrm>
          <a:prstGeom prst="rect">
            <a:avLst/>
          </a:prstGeom>
        </p:spPr>
        <p:txBody>
          <a:bodyPr lIns="91413" tIns="45706" rIns="91413" bIns="45706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  <a:prstGeom prst="rect">
            <a:avLst/>
          </a:prstGeom>
        </p:spPr>
        <p:txBody>
          <a:bodyPr lIns="91413" tIns="45706" rIns="91413" bIns="45706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  <a:prstGeom prst="rect">
            <a:avLst/>
          </a:prstGeom>
        </p:spPr>
        <p:txBody>
          <a:bodyPr lIns="91413" tIns="45706" rIns="91413" bIns="45706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6765" indent="0">
              <a:buNone/>
              <a:defRPr sz="800"/>
            </a:lvl7pPr>
            <a:lvl8pPr marL="2399665" indent="0">
              <a:buNone/>
              <a:defRPr sz="800"/>
            </a:lvl8pPr>
            <a:lvl9pPr marL="274256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DB004A44-FA30-41CC-93B2-CBE1BCCB16A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200150"/>
          </a:xfrm>
          <a:prstGeom prst="rect">
            <a:avLst/>
          </a:prstGeom>
        </p:spPr>
        <p:txBody>
          <a:bodyPr lIns="91413" tIns="45706" rIns="91413" bIns="45706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  <a:prstGeom prst="rect">
            <a:avLst/>
          </a:prstGeom>
        </p:spPr>
        <p:txBody>
          <a:bodyPr lIns="91413" tIns="45706" rIns="91413" bIns="45706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  <a:prstGeom prst="rect">
            <a:avLst/>
          </a:prstGeom>
        </p:spPr>
        <p:txBody>
          <a:bodyPr lIns="91413" tIns="45706" rIns="91413" bIns="45706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6765" indent="0">
              <a:buNone/>
              <a:defRPr sz="800"/>
            </a:lvl7pPr>
            <a:lvl8pPr marL="2399665" indent="0">
              <a:buNone/>
              <a:defRPr sz="800"/>
            </a:lvl8pPr>
            <a:lvl9pPr marL="274256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DB004A44-FA30-41CC-93B2-CBE1BCCB16A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6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gif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28.jpeg"/><Relationship Id="rId4" Type="http://schemas.openxmlformats.org/officeDocument/2006/relationships/audio" Target="../media/audio4.wav"/><Relationship Id="rId9" Type="http://schemas.openxmlformats.org/officeDocument/2006/relationships/image" Target="../media/image27.gif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5" descr="E:\PPT素材\卡通b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87" y="3624687"/>
            <a:ext cx="788291" cy="4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5" descr="E:\PPT素材\卡通b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59" y="3796634"/>
            <a:ext cx="793144" cy="61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文本框 8"/>
          <p:cNvSpPr txBox="1"/>
          <p:nvPr/>
        </p:nvSpPr>
        <p:spPr>
          <a:xfrm>
            <a:off x="666506" y="2042944"/>
            <a:ext cx="7632850" cy="6313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ĐẠO ĐỨC 5</a:t>
            </a:r>
          </a:p>
        </p:txBody>
      </p:sp>
      <p:sp>
        <p:nvSpPr>
          <p:cNvPr id="199" name="文本框 20"/>
          <p:cNvSpPr txBox="1"/>
          <p:nvPr/>
        </p:nvSpPr>
        <p:spPr>
          <a:xfrm>
            <a:off x="1208522" y="2684689"/>
            <a:ext cx="6706407" cy="98046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THỰC HIỆN XỬ LÍ CÁC TÌNH HUỐNG TRONG CUỘC SỐNG</a:t>
            </a:r>
          </a:p>
        </p:txBody>
      </p:sp>
      <p:sp>
        <p:nvSpPr>
          <p:cNvPr id="200" name="文本框 3"/>
          <p:cNvSpPr txBox="1"/>
          <p:nvPr/>
        </p:nvSpPr>
        <p:spPr>
          <a:xfrm>
            <a:off x="1353511" y="39256"/>
            <a:ext cx="6095999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UBND QUẬN LONG BIÊN</a:t>
            </a:r>
          </a:p>
          <a:p>
            <a:pPr algn="ctr"/>
            <a:r>
              <a:rPr lang="en-US" altLang="zh-CN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ÁI MỘ B</a:t>
            </a:r>
            <a:endParaRPr lang="zh-CN" altLang="en-US" sz="2800" b="1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1" name="Picture 3" descr="E:\PPT素材\卡通b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12" y="219769"/>
            <a:ext cx="4457700" cy="5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4" descr="E:\PPT素材\卡通b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" y="3917764"/>
            <a:ext cx="9161860" cy="122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6" descr="E:\PPT素材\卡通b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21" y="3212246"/>
            <a:ext cx="946547" cy="11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7" descr="E:\PPT素材\卡通b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82" y="3468484"/>
            <a:ext cx="1887194" cy="125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9" descr="E:\PPT素材\卡通b0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20" y="3597053"/>
            <a:ext cx="1404864" cy="15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10" descr="E:\PPT素材\卡通b0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9" y="3288824"/>
            <a:ext cx="1463079" cy="163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11" descr="E:\PPT素材\卡通b0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07" y="176645"/>
            <a:ext cx="2704112" cy="15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8" descr="E:\PPT素材\卡通b0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53" y="4083218"/>
            <a:ext cx="1382896" cy="10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3" descr="E:\PPT素材\卡通b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372" y="771825"/>
            <a:ext cx="4567131" cy="5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12" descr="E:\PPT素材\卡通b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85" y="449761"/>
            <a:ext cx="832247" cy="9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13" descr="E:\PPT素材\卡通b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067" y="4053788"/>
            <a:ext cx="1550194" cy="10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F2FE21-045F-45CF-99BB-C1D7F4E7C34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80" y="950137"/>
            <a:ext cx="1075459" cy="1075459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650"/>
                            </p:stCondLst>
                            <p:childTnLst>
                              <p:par>
                                <p:cTn id="1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25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2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2064" y="1341438"/>
            <a:ext cx="3575151" cy="2667482"/>
            <a:chOff x="1096655" y="1267825"/>
            <a:chExt cx="3575772" cy="2668306"/>
          </a:xfrm>
        </p:grpSpPr>
        <p:sp>
          <p:nvSpPr>
            <p:cNvPr id="5" name="任意多边形 4"/>
            <p:cNvSpPr/>
            <p:nvPr/>
          </p:nvSpPr>
          <p:spPr>
            <a:xfrm rot="21406984">
              <a:off x="2517327" y="1486778"/>
              <a:ext cx="869490" cy="264045"/>
            </a:xfrm>
            <a:custGeom>
              <a:avLst/>
              <a:gdLst>
                <a:gd name="connsiteX0" fmla="*/ 0 w 1159119"/>
                <a:gd name="connsiteY0" fmla="*/ 301607 h 351952"/>
                <a:gd name="connsiteX1" fmla="*/ 525294 w 1159119"/>
                <a:gd name="connsiteY1" fmla="*/ 50 h 351952"/>
                <a:gd name="connsiteX2" fmla="*/ 1108953 w 1159119"/>
                <a:gd name="connsiteY2" fmla="*/ 321063 h 351952"/>
                <a:gd name="connsiteX3" fmla="*/ 1089498 w 1159119"/>
                <a:gd name="connsiteY3" fmla="*/ 321063 h 35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19" h="351952">
                  <a:moveTo>
                    <a:pt x="0" y="301607"/>
                  </a:moveTo>
                  <a:cubicBezTo>
                    <a:pt x="170234" y="149207"/>
                    <a:pt x="340469" y="-3193"/>
                    <a:pt x="525294" y="50"/>
                  </a:cubicBezTo>
                  <a:cubicBezTo>
                    <a:pt x="710119" y="3293"/>
                    <a:pt x="1014919" y="267561"/>
                    <a:pt x="1108953" y="321063"/>
                  </a:cubicBezTo>
                  <a:cubicBezTo>
                    <a:pt x="1202987" y="374565"/>
                    <a:pt x="1146242" y="347814"/>
                    <a:pt x="1089498" y="321063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2884541" y="1267825"/>
              <a:ext cx="302900" cy="350976"/>
            </a:xfrm>
            <a:custGeom>
              <a:avLst/>
              <a:gdLst>
                <a:gd name="T0" fmla="*/ 15 w 22"/>
                <a:gd name="T1" fmla="*/ 1 h 26"/>
                <a:gd name="T2" fmla="*/ 12 w 22"/>
                <a:gd name="T3" fmla="*/ 5 h 26"/>
                <a:gd name="T4" fmla="*/ 8 w 22"/>
                <a:gd name="T5" fmla="*/ 15 h 26"/>
                <a:gd name="T6" fmla="*/ 2 w 22"/>
                <a:gd name="T7" fmla="*/ 22 h 26"/>
                <a:gd name="T8" fmla="*/ 1 w 22"/>
                <a:gd name="T9" fmla="*/ 26 h 26"/>
                <a:gd name="T10" fmla="*/ 4 w 22"/>
                <a:gd name="T11" fmla="*/ 24 h 26"/>
                <a:gd name="T12" fmla="*/ 14 w 22"/>
                <a:gd name="T13" fmla="*/ 18 h 26"/>
                <a:gd name="T14" fmla="*/ 20 w 22"/>
                <a:gd name="T15" fmla="*/ 9 h 26"/>
                <a:gd name="T16" fmla="*/ 22 w 22"/>
                <a:gd name="T17" fmla="*/ 5 h 26"/>
                <a:gd name="T18" fmla="*/ 2 w 22"/>
                <a:gd name="T19" fmla="*/ 25 h 26"/>
                <a:gd name="T20" fmla="*/ 10 w 22"/>
                <a:gd name="T21" fmla="*/ 16 h 26"/>
                <a:gd name="T22" fmla="*/ 15 w 22"/>
                <a:gd name="T23" fmla="*/ 17 h 26"/>
                <a:gd name="T24" fmla="*/ 16 w 22"/>
                <a:gd name="T25" fmla="*/ 16 h 26"/>
                <a:gd name="T26" fmla="*/ 18 w 22"/>
                <a:gd name="T27" fmla="*/ 13 h 26"/>
                <a:gd name="T28" fmla="*/ 15 w 22"/>
                <a:gd name="T29" fmla="*/ 15 h 26"/>
                <a:gd name="T30" fmla="*/ 18 w 22"/>
                <a:gd name="T31" fmla="*/ 15 h 26"/>
                <a:gd name="T32" fmla="*/ 15 w 22"/>
                <a:gd name="T33" fmla="*/ 15 h 26"/>
                <a:gd name="T34" fmla="*/ 18 w 22"/>
                <a:gd name="T35" fmla="*/ 16 h 26"/>
                <a:gd name="T36" fmla="*/ 17 w 22"/>
                <a:gd name="T37" fmla="*/ 16 h 26"/>
                <a:gd name="T38" fmla="*/ 13 w 22"/>
                <a:gd name="T39" fmla="*/ 17 h 26"/>
                <a:gd name="T40" fmla="*/ 8 w 22"/>
                <a:gd name="T41" fmla="*/ 14 h 26"/>
                <a:gd name="T42" fmla="*/ 11 w 22"/>
                <a:gd name="T43" fmla="*/ 6 h 26"/>
                <a:gd name="T44" fmla="*/ 10 w 22"/>
                <a:gd name="T45" fmla="*/ 8 h 26"/>
                <a:gd name="T46" fmla="*/ 11 w 22"/>
                <a:gd name="T47" fmla="*/ 13 h 26"/>
                <a:gd name="T48" fmla="*/ 16 w 22"/>
                <a:gd name="T49" fmla="*/ 14 h 26"/>
                <a:gd name="T50" fmla="*/ 19 w 22"/>
                <a:gd name="T51" fmla="*/ 13 h 26"/>
                <a:gd name="T52" fmla="*/ 18 w 22"/>
                <a:gd name="T53" fmla="*/ 11 h 26"/>
                <a:gd name="T54" fmla="*/ 19 w 22"/>
                <a:gd name="T55" fmla="*/ 12 h 26"/>
                <a:gd name="T56" fmla="*/ 19 w 22"/>
                <a:gd name="T57" fmla="*/ 12 h 26"/>
                <a:gd name="T58" fmla="*/ 17 w 22"/>
                <a:gd name="T59" fmla="*/ 8 h 26"/>
                <a:gd name="T60" fmla="*/ 19 w 22"/>
                <a:gd name="T61" fmla="*/ 8 h 26"/>
                <a:gd name="T62" fmla="*/ 17 w 22"/>
                <a:gd name="T63" fmla="*/ 8 h 26"/>
                <a:gd name="T64" fmla="*/ 19 w 22"/>
                <a:gd name="T65" fmla="*/ 9 h 26"/>
                <a:gd name="T66" fmla="*/ 16 w 22"/>
                <a:gd name="T67" fmla="*/ 9 h 26"/>
                <a:gd name="T68" fmla="*/ 18 w 22"/>
                <a:gd name="T69" fmla="*/ 10 h 26"/>
                <a:gd name="T70" fmla="*/ 16 w 22"/>
                <a:gd name="T71" fmla="*/ 10 h 26"/>
                <a:gd name="T72" fmla="*/ 17 w 22"/>
                <a:gd name="T73" fmla="*/ 11 h 26"/>
                <a:gd name="T74" fmla="*/ 15 w 22"/>
                <a:gd name="T75" fmla="*/ 11 h 26"/>
                <a:gd name="T76" fmla="*/ 15 w 22"/>
                <a:gd name="T77" fmla="*/ 12 h 26"/>
                <a:gd name="T78" fmla="*/ 16 w 22"/>
                <a:gd name="T79" fmla="*/ 12 h 26"/>
                <a:gd name="T80" fmla="*/ 14 w 22"/>
                <a:gd name="T81" fmla="*/ 13 h 26"/>
                <a:gd name="T82" fmla="*/ 11 w 22"/>
                <a:gd name="T83" fmla="*/ 8 h 26"/>
                <a:gd name="T84" fmla="*/ 14 w 22"/>
                <a:gd name="T85" fmla="*/ 4 h 26"/>
                <a:gd name="T86" fmla="*/ 20 w 22"/>
                <a:gd name="T87" fmla="*/ 7 h 26"/>
                <a:gd name="T88" fmla="*/ 19 w 22"/>
                <a:gd name="T89" fmla="*/ 6 h 26"/>
                <a:gd name="T90" fmla="*/ 15 w 22"/>
                <a:gd name="T91" fmla="*/ 2 h 26"/>
                <a:gd name="T92" fmla="*/ 21 w 22"/>
                <a:gd name="T93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" h="26">
                  <a:moveTo>
                    <a:pt x="21" y="2"/>
                  </a:moveTo>
                  <a:cubicBezTo>
                    <a:pt x="19" y="1"/>
                    <a:pt x="17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1" y="5"/>
                    <a:pt x="9" y="5"/>
                    <a:pt x="8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6" y="12"/>
                    <a:pt x="7" y="13"/>
                    <a:pt x="8" y="15"/>
                  </a:cubicBezTo>
                  <a:cubicBezTo>
                    <a:pt x="5" y="18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8"/>
                    <a:pt x="13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6" y="18"/>
                    <a:pt x="17" y="17"/>
                    <a:pt x="18" y="16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9" y="10"/>
                    <a:pt x="20" y="9"/>
                    <a:pt x="20" y="9"/>
                  </a:cubicBezTo>
                  <a:cubicBezTo>
                    <a:pt x="21" y="8"/>
                    <a:pt x="21" y="7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5"/>
                  </a:cubicBezTo>
                  <a:cubicBezTo>
                    <a:pt x="22" y="4"/>
                    <a:pt x="22" y="3"/>
                    <a:pt x="21" y="2"/>
                  </a:cubicBezTo>
                  <a:close/>
                  <a:moveTo>
                    <a:pt x="4" y="24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24"/>
                    <a:pt x="2" y="23"/>
                    <a:pt x="3" y="22"/>
                  </a:cubicBezTo>
                  <a:cubicBezTo>
                    <a:pt x="3" y="22"/>
                    <a:pt x="6" y="18"/>
                    <a:pt x="8" y="15"/>
                  </a:cubicBezTo>
                  <a:cubicBezTo>
                    <a:pt x="9" y="16"/>
                    <a:pt x="9" y="16"/>
                    <a:pt x="10" y="16"/>
                  </a:cubicBezTo>
                  <a:lnTo>
                    <a:pt x="4" y="24"/>
                  </a:lnTo>
                  <a:close/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6" y="16"/>
                    <a:pt x="16" y="16"/>
                  </a:cubicBezTo>
                  <a:cubicBezTo>
                    <a:pt x="16" y="17"/>
                    <a:pt x="16" y="17"/>
                    <a:pt x="15" y="17"/>
                  </a:cubicBezTo>
                  <a:close/>
                  <a:moveTo>
                    <a:pt x="19" y="13"/>
                  </a:moveTo>
                  <a:cubicBezTo>
                    <a:pt x="19" y="13"/>
                    <a:pt x="18" y="13"/>
                    <a:pt x="18" y="13"/>
                  </a:cubicBezTo>
                  <a:cubicBezTo>
                    <a:pt x="17" y="14"/>
                    <a:pt x="16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6" y="14"/>
                    <a:pt x="17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8" y="14"/>
                    <a:pt x="18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7" y="15"/>
                    <a:pt x="16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7" y="15"/>
                    <a:pt x="18" y="15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1" y="16"/>
                    <a:pt x="9" y="15"/>
                    <a:pt x="8" y="14"/>
                  </a:cubicBezTo>
                  <a:cubicBezTo>
                    <a:pt x="8" y="13"/>
                    <a:pt x="7" y="12"/>
                    <a:pt x="7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6"/>
                    <a:pt x="10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10" y="11"/>
                    <a:pt x="11" y="13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1"/>
                    <a:pt x="18" y="11"/>
                  </a:cubicBezTo>
                  <a:cubicBezTo>
                    <a:pt x="18" y="11"/>
                    <a:pt x="18" y="11"/>
                    <a:pt x="18" y="12"/>
                  </a:cubicBezTo>
                  <a:close/>
                  <a:moveTo>
                    <a:pt x="19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lnTo>
                    <a:pt x="19" y="12"/>
                  </a:lnTo>
                  <a:close/>
                  <a:moveTo>
                    <a:pt x="20" y="8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9"/>
                  </a:cubicBezTo>
                  <a:cubicBezTo>
                    <a:pt x="18" y="9"/>
                    <a:pt x="18" y="9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19" y="9"/>
                    <a:pt x="18" y="9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10"/>
                    <a:pt x="17" y="10"/>
                    <a:pt x="16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7" y="11"/>
                    <a:pt x="16" y="11"/>
                    <a:pt x="16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3"/>
                    <a:pt x="13" y="13"/>
                    <a:pt x="12" y="12"/>
                  </a:cubicBezTo>
                  <a:cubicBezTo>
                    <a:pt x="11" y="11"/>
                    <a:pt x="11" y="9"/>
                    <a:pt x="11" y="8"/>
                  </a:cubicBezTo>
                  <a:cubicBezTo>
                    <a:pt x="12" y="7"/>
                    <a:pt x="12" y="7"/>
                    <a:pt x="12" y="6"/>
                  </a:cubicBezTo>
                  <a:cubicBezTo>
                    <a:pt x="13" y="5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5" y="6"/>
                    <a:pt x="16" y="6"/>
                  </a:cubicBezTo>
                  <a:cubicBezTo>
                    <a:pt x="17" y="7"/>
                    <a:pt x="18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8"/>
                    <a:pt x="20" y="8"/>
                  </a:cubicBezTo>
                  <a:close/>
                  <a:moveTo>
                    <a:pt x="21" y="6"/>
                  </a:moveTo>
                  <a:cubicBezTo>
                    <a:pt x="20" y="6"/>
                    <a:pt x="20" y="6"/>
                    <a:pt x="19" y="6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6" y="5"/>
                    <a:pt x="15" y="4"/>
                    <a:pt x="15" y="4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096655" y="1611003"/>
              <a:ext cx="3575772" cy="2325128"/>
            </a:xfrm>
            <a:custGeom>
              <a:avLst/>
              <a:gdLst>
                <a:gd name="connsiteX0" fmla="*/ 305607 w 5046277"/>
                <a:gd name="connsiteY0" fmla="*/ 345271 h 3305471"/>
                <a:gd name="connsiteX1" fmla="*/ 334790 w 5046277"/>
                <a:gd name="connsiteY1" fmla="*/ 3078744 h 3305471"/>
                <a:gd name="connsiteX2" fmla="*/ 315334 w 5046277"/>
                <a:gd name="connsiteY2" fmla="*/ 3156565 h 3305471"/>
                <a:gd name="connsiteX3" fmla="*/ 4663598 w 5046277"/>
                <a:gd name="connsiteY3" fmla="*/ 3166293 h 3305471"/>
                <a:gd name="connsiteX4" fmla="*/ 4760875 w 5046277"/>
                <a:gd name="connsiteY4" fmla="*/ 3039833 h 3305471"/>
                <a:gd name="connsiteX5" fmla="*/ 4770602 w 5046277"/>
                <a:gd name="connsiteY5" fmla="*/ 286905 h 3305471"/>
                <a:gd name="connsiteX6" fmla="*/ 4721964 w 5046277"/>
                <a:gd name="connsiteY6" fmla="*/ 170173 h 3305471"/>
                <a:gd name="connsiteX7" fmla="*/ 548798 w 5046277"/>
                <a:gd name="connsiteY7" fmla="*/ 170173 h 3305471"/>
                <a:gd name="connsiteX8" fmla="*/ 305607 w 5046277"/>
                <a:gd name="connsiteY8" fmla="*/ 150718 h 3305471"/>
                <a:gd name="connsiteX9" fmla="*/ 325062 w 5046277"/>
                <a:gd name="connsiteY9" fmla="*/ 2261620 h 3305471"/>
                <a:gd name="connsiteX10" fmla="*/ 325062 w 5046277"/>
                <a:gd name="connsiteY10" fmla="*/ 2261620 h 3305471"/>
                <a:gd name="connsiteX0-1" fmla="*/ 305607 w 5046277"/>
                <a:gd name="connsiteY0-2" fmla="*/ 345271 h 3305471"/>
                <a:gd name="connsiteX1-3" fmla="*/ 334790 w 5046277"/>
                <a:gd name="connsiteY1-4" fmla="*/ 3078744 h 3305471"/>
                <a:gd name="connsiteX2-5" fmla="*/ 315334 w 5046277"/>
                <a:gd name="connsiteY2-6" fmla="*/ 3156565 h 3305471"/>
                <a:gd name="connsiteX3-7" fmla="*/ 4663598 w 5046277"/>
                <a:gd name="connsiteY3-8" fmla="*/ 3166293 h 3305471"/>
                <a:gd name="connsiteX4-9" fmla="*/ 4760875 w 5046277"/>
                <a:gd name="connsiteY4-10" fmla="*/ 3039833 h 3305471"/>
                <a:gd name="connsiteX5-11" fmla="*/ 4770602 w 5046277"/>
                <a:gd name="connsiteY5-12" fmla="*/ 286905 h 3305471"/>
                <a:gd name="connsiteX6-13" fmla="*/ 4721964 w 5046277"/>
                <a:gd name="connsiteY6-14" fmla="*/ 170173 h 3305471"/>
                <a:gd name="connsiteX7-15" fmla="*/ 548798 w 5046277"/>
                <a:gd name="connsiteY7-16" fmla="*/ 170173 h 3305471"/>
                <a:gd name="connsiteX8-17" fmla="*/ 305607 w 5046277"/>
                <a:gd name="connsiteY8-18" fmla="*/ 150718 h 3305471"/>
                <a:gd name="connsiteX9-19" fmla="*/ 325062 w 5046277"/>
                <a:gd name="connsiteY9-20" fmla="*/ 2261620 h 3305471"/>
                <a:gd name="connsiteX10-21" fmla="*/ 340302 w 5046277"/>
                <a:gd name="connsiteY10-22" fmla="*/ 2271780 h 3305471"/>
                <a:gd name="connsiteX0-23" fmla="*/ 305607 w 5046277"/>
                <a:gd name="connsiteY0-24" fmla="*/ 345271 h 3305471"/>
                <a:gd name="connsiteX1-25" fmla="*/ 334790 w 5046277"/>
                <a:gd name="connsiteY1-26" fmla="*/ 3078744 h 3305471"/>
                <a:gd name="connsiteX2-27" fmla="*/ 315334 w 5046277"/>
                <a:gd name="connsiteY2-28" fmla="*/ 3156565 h 3305471"/>
                <a:gd name="connsiteX3-29" fmla="*/ 4663598 w 5046277"/>
                <a:gd name="connsiteY3-30" fmla="*/ 3166293 h 3305471"/>
                <a:gd name="connsiteX4-31" fmla="*/ 4760875 w 5046277"/>
                <a:gd name="connsiteY4-32" fmla="*/ 3039833 h 3305471"/>
                <a:gd name="connsiteX5-33" fmla="*/ 4770602 w 5046277"/>
                <a:gd name="connsiteY5-34" fmla="*/ 286905 h 3305471"/>
                <a:gd name="connsiteX6-35" fmla="*/ 4721964 w 5046277"/>
                <a:gd name="connsiteY6-36" fmla="*/ 170173 h 3305471"/>
                <a:gd name="connsiteX7-37" fmla="*/ 548798 w 5046277"/>
                <a:gd name="connsiteY7-38" fmla="*/ 170173 h 3305471"/>
                <a:gd name="connsiteX8-39" fmla="*/ 305607 w 5046277"/>
                <a:gd name="connsiteY8-40" fmla="*/ 150718 h 3305471"/>
                <a:gd name="connsiteX9-41" fmla="*/ 325062 w 5046277"/>
                <a:gd name="connsiteY9-42" fmla="*/ 2261620 h 3305471"/>
                <a:gd name="connsiteX10-43" fmla="*/ 340302 w 5046277"/>
                <a:gd name="connsiteY10-44" fmla="*/ 3099820 h 3305471"/>
                <a:gd name="connsiteX0-45" fmla="*/ 305607 w 5046277"/>
                <a:gd name="connsiteY0-46" fmla="*/ 345271 h 3305471"/>
                <a:gd name="connsiteX1-47" fmla="*/ 334790 w 5046277"/>
                <a:gd name="connsiteY1-48" fmla="*/ 3078744 h 3305471"/>
                <a:gd name="connsiteX2-49" fmla="*/ 315334 w 5046277"/>
                <a:gd name="connsiteY2-50" fmla="*/ 3156565 h 3305471"/>
                <a:gd name="connsiteX3-51" fmla="*/ 4663598 w 5046277"/>
                <a:gd name="connsiteY3-52" fmla="*/ 3166293 h 3305471"/>
                <a:gd name="connsiteX4-53" fmla="*/ 4760875 w 5046277"/>
                <a:gd name="connsiteY4-54" fmla="*/ 3039833 h 3305471"/>
                <a:gd name="connsiteX5-55" fmla="*/ 4770602 w 5046277"/>
                <a:gd name="connsiteY5-56" fmla="*/ 286905 h 3305471"/>
                <a:gd name="connsiteX6-57" fmla="*/ 4721964 w 5046277"/>
                <a:gd name="connsiteY6-58" fmla="*/ 170173 h 3305471"/>
                <a:gd name="connsiteX7-59" fmla="*/ 548798 w 5046277"/>
                <a:gd name="connsiteY7-60" fmla="*/ 170173 h 3305471"/>
                <a:gd name="connsiteX8-61" fmla="*/ 305607 w 5046277"/>
                <a:gd name="connsiteY8-62" fmla="*/ 150718 h 3305471"/>
                <a:gd name="connsiteX9-63" fmla="*/ 335222 w 5046277"/>
                <a:gd name="connsiteY9-64" fmla="*/ 2261620 h 3305471"/>
                <a:gd name="connsiteX10-65" fmla="*/ 340302 w 5046277"/>
                <a:gd name="connsiteY10-66" fmla="*/ 3099820 h 3305471"/>
                <a:gd name="connsiteX0-67" fmla="*/ 42664 w 5037334"/>
                <a:gd name="connsiteY0-68" fmla="*/ 533231 h 3291670"/>
                <a:gd name="connsiteX1-69" fmla="*/ 325847 w 5037334"/>
                <a:gd name="connsiteY1-70" fmla="*/ 3078744 h 3291670"/>
                <a:gd name="connsiteX2-71" fmla="*/ 306391 w 5037334"/>
                <a:gd name="connsiteY2-72" fmla="*/ 3156565 h 3291670"/>
                <a:gd name="connsiteX3-73" fmla="*/ 4654655 w 5037334"/>
                <a:gd name="connsiteY3-74" fmla="*/ 3166293 h 3291670"/>
                <a:gd name="connsiteX4-75" fmla="*/ 4751932 w 5037334"/>
                <a:gd name="connsiteY4-76" fmla="*/ 3039833 h 3291670"/>
                <a:gd name="connsiteX5-77" fmla="*/ 4761659 w 5037334"/>
                <a:gd name="connsiteY5-78" fmla="*/ 286905 h 3291670"/>
                <a:gd name="connsiteX6-79" fmla="*/ 4713021 w 5037334"/>
                <a:gd name="connsiteY6-80" fmla="*/ 170173 h 3291670"/>
                <a:gd name="connsiteX7-81" fmla="*/ 539855 w 5037334"/>
                <a:gd name="connsiteY7-82" fmla="*/ 170173 h 3291670"/>
                <a:gd name="connsiteX8-83" fmla="*/ 296664 w 5037334"/>
                <a:gd name="connsiteY8-84" fmla="*/ 150718 h 3291670"/>
                <a:gd name="connsiteX9-85" fmla="*/ 326279 w 5037334"/>
                <a:gd name="connsiteY9-86" fmla="*/ 2261620 h 3291670"/>
                <a:gd name="connsiteX10-87" fmla="*/ 331359 w 5037334"/>
                <a:gd name="connsiteY10-88" fmla="*/ 3099820 h 3291670"/>
                <a:gd name="connsiteX0-89" fmla="*/ 342451 w 5047561"/>
                <a:gd name="connsiteY0-90" fmla="*/ 2255351 h 3286080"/>
                <a:gd name="connsiteX1-91" fmla="*/ 336074 w 5047561"/>
                <a:gd name="connsiteY1-92" fmla="*/ 3078744 h 3286080"/>
                <a:gd name="connsiteX2-93" fmla="*/ 316618 w 5047561"/>
                <a:gd name="connsiteY2-94" fmla="*/ 3156565 h 3286080"/>
                <a:gd name="connsiteX3-95" fmla="*/ 4664882 w 5047561"/>
                <a:gd name="connsiteY3-96" fmla="*/ 3166293 h 3286080"/>
                <a:gd name="connsiteX4-97" fmla="*/ 4762159 w 5047561"/>
                <a:gd name="connsiteY4-98" fmla="*/ 3039833 h 3286080"/>
                <a:gd name="connsiteX5-99" fmla="*/ 4771886 w 5047561"/>
                <a:gd name="connsiteY5-100" fmla="*/ 286905 h 3286080"/>
                <a:gd name="connsiteX6-101" fmla="*/ 4723248 w 5047561"/>
                <a:gd name="connsiteY6-102" fmla="*/ 170173 h 3286080"/>
                <a:gd name="connsiteX7-103" fmla="*/ 550082 w 5047561"/>
                <a:gd name="connsiteY7-104" fmla="*/ 170173 h 3286080"/>
                <a:gd name="connsiteX8-105" fmla="*/ 306891 w 5047561"/>
                <a:gd name="connsiteY8-106" fmla="*/ 150718 h 3286080"/>
                <a:gd name="connsiteX9-107" fmla="*/ 336506 w 5047561"/>
                <a:gd name="connsiteY9-108" fmla="*/ 2261620 h 3286080"/>
                <a:gd name="connsiteX10-109" fmla="*/ 341586 w 5047561"/>
                <a:gd name="connsiteY10-110" fmla="*/ 3099820 h 3286080"/>
                <a:gd name="connsiteX0-111" fmla="*/ 342451 w 5047561"/>
                <a:gd name="connsiteY0-112" fmla="*/ 2255351 h 3286080"/>
                <a:gd name="connsiteX1-113" fmla="*/ 336074 w 5047561"/>
                <a:gd name="connsiteY1-114" fmla="*/ 3078744 h 3286080"/>
                <a:gd name="connsiteX2-115" fmla="*/ 316618 w 5047561"/>
                <a:gd name="connsiteY2-116" fmla="*/ 3156565 h 3286080"/>
                <a:gd name="connsiteX3-117" fmla="*/ 4664882 w 5047561"/>
                <a:gd name="connsiteY3-118" fmla="*/ 3166293 h 3286080"/>
                <a:gd name="connsiteX4-119" fmla="*/ 4762159 w 5047561"/>
                <a:gd name="connsiteY4-120" fmla="*/ 3039833 h 3286080"/>
                <a:gd name="connsiteX5-121" fmla="*/ 4771886 w 5047561"/>
                <a:gd name="connsiteY5-122" fmla="*/ 286905 h 3286080"/>
                <a:gd name="connsiteX6-123" fmla="*/ 4723248 w 5047561"/>
                <a:gd name="connsiteY6-124" fmla="*/ 170173 h 3286080"/>
                <a:gd name="connsiteX7-125" fmla="*/ 550082 w 5047561"/>
                <a:gd name="connsiteY7-126" fmla="*/ 170173 h 3286080"/>
                <a:gd name="connsiteX8-127" fmla="*/ 306891 w 5047561"/>
                <a:gd name="connsiteY8-128" fmla="*/ 150718 h 3286080"/>
                <a:gd name="connsiteX9-129" fmla="*/ 336506 w 5047561"/>
                <a:gd name="connsiteY9-130" fmla="*/ 2261620 h 3286080"/>
                <a:gd name="connsiteX10-131" fmla="*/ 341586 w 5047561"/>
                <a:gd name="connsiteY10-132" fmla="*/ 3140460 h 3286080"/>
                <a:gd name="connsiteX0-133" fmla="*/ 344116 w 5049226"/>
                <a:gd name="connsiteY0-134" fmla="*/ 2255351 h 3286080"/>
                <a:gd name="connsiteX1-135" fmla="*/ 332659 w 5049226"/>
                <a:gd name="connsiteY1-136" fmla="*/ 2951744 h 3286080"/>
                <a:gd name="connsiteX2-137" fmla="*/ 318283 w 5049226"/>
                <a:gd name="connsiteY2-138" fmla="*/ 3156565 h 3286080"/>
                <a:gd name="connsiteX3-139" fmla="*/ 4666547 w 5049226"/>
                <a:gd name="connsiteY3-140" fmla="*/ 3166293 h 3286080"/>
                <a:gd name="connsiteX4-141" fmla="*/ 4763824 w 5049226"/>
                <a:gd name="connsiteY4-142" fmla="*/ 3039833 h 3286080"/>
                <a:gd name="connsiteX5-143" fmla="*/ 4773551 w 5049226"/>
                <a:gd name="connsiteY5-144" fmla="*/ 286905 h 3286080"/>
                <a:gd name="connsiteX6-145" fmla="*/ 4724913 w 5049226"/>
                <a:gd name="connsiteY6-146" fmla="*/ 170173 h 3286080"/>
                <a:gd name="connsiteX7-147" fmla="*/ 551747 w 5049226"/>
                <a:gd name="connsiteY7-148" fmla="*/ 170173 h 3286080"/>
                <a:gd name="connsiteX8-149" fmla="*/ 308556 w 5049226"/>
                <a:gd name="connsiteY8-150" fmla="*/ 150718 h 3286080"/>
                <a:gd name="connsiteX9-151" fmla="*/ 338171 w 5049226"/>
                <a:gd name="connsiteY9-152" fmla="*/ 2261620 h 3286080"/>
                <a:gd name="connsiteX10-153" fmla="*/ 343251 w 5049226"/>
                <a:gd name="connsiteY10-154" fmla="*/ 3140460 h 3286080"/>
                <a:gd name="connsiteX0-155" fmla="*/ 349174 w 5054284"/>
                <a:gd name="connsiteY0-156" fmla="*/ 2255351 h 3286080"/>
                <a:gd name="connsiteX1-157" fmla="*/ 322477 w 5054284"/>
                <a:gd name="connsiteY1-158" fmla="*/ 3175264 h 3286080"/>
                <a:gd name="connsiteX2-159" fmla="*/ 323341 w 5054284"/>
                <a:gd name="connsiteY2-160" fmla="*/ 3156565 h 3286080"/>
                <a:gd name="connsiteX3-161" fmla="*/ 4671605 w 5054284"/>
                <a:gd name="connsiteY3-162" fmla="*/ 3166293 h 3286080"/>
                <a:gd name="connsiteX4-163" fmla="*/ 4768882 w 5054284"/>
                <a:gd name="connsiteY4-164" fmla="*/ 3039833 h 3286080"/>
                <a:gd name="connsiteX5-165" fmla="*/ 4778609 w 5054284"/>
                <a:gd name="connsiteY5-166" fmla="*/ 286905 h 3286080"/>
                <a:gd name="connsiteX6-167" fmla="*/ 4729971 w 5054284"/>
                <a:gd name="connsiteY6-168" fmla="*/ 170173 h 3286080"/>
                <a:gd name="connsiteX7-169" fmla="*/ 556805 w 5054284"/>
                <a:gd name="connsiteY7-170" fmla="*/ 170173 h 3286080"/>
                <a:gd name="connsiteX8-171" fmla="*/ 313614 w 5054284"/>
                <a:gd name="connsiteY8-172" fmla="*/ 150718 h 3286080"/>
                <a:gd name="connsiteX9-173" fmla="*/ 343229 w 5054284"/>
                <a:gd name="connsiteY9-174" fmla="*/ 2261620 h 3286080"/>
                <a:gd name="connsiteX10-175" fmla="*/ 348309 w 5054284"/>
                <a:gd name="connsiteY10-176" fmla="*/ 3140460 h 32860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5054284" h="3286080">
                  <a:moveTo>
                    <a:pt x="349174" y="2255351"/>
                  </a:moveTo>
                  <a:cubicBezTo>
                    <a:pt x="362955" y="3387813"/>
                    <a:pt x="326783" y="3025062"/>
                    <a:pt x="322477" y="3175264"/>
                  </a:cubicBezTo>
                  <a:cubicBezTo>
                    <a:pt x="318172" y="3325466"/>
                    <a:pt x="-401514" y="3158060"/>
                    <a:pt x="323341" y="3156565"/>
                  </a:cubicBezTo>
                  <a:lnTo>
                    <a:pt x="4671605" y="3166293"/>
                  </a:lnTo>
                  <a:cubicBezTo>
                    <a:pt x="5412529" y="3146838"/>
                    <a:pt x="4751048" y="3519731"/>
                    <a:pt x="4768882" y="3039833"/>
                  </a:cubicBezTo>
                  <a:cubicBezTo>
                    <a:pt x="4786716" y="2559935"/>
                    <a:pt x="4785094" y="765182"/>
                    <a:pt x="4778609" y="286905"/>
                  </a:cubicBezTo>
                  <a:cubicBezTo>
                    <a:pt x="4772124" y="-191372"/>
                    <a:pt x="5433605" y="189628"/>
                    <a:pt x="4729971" y="170173"/>
                  </a:cubicBezTo>
                  <a:cubicBezTo>
                    <a:pt x="4026337" y="150718"/>
                    <a:pt x="1292865" y="173415"/>
                    <a:pt x="556805" y="170173"/>
                  </a:cubicBezTo>
                  <a:cubicBezTo>
                    <a:pt x="-179255" y="166930"/>
                    <a:pt x="349210" y="-197856"/>
                    <a:pt x="313614" y="150718"/>
                  </a:cubicBezTo>
                  <a:cubicBezTo>
                    <a:pt x="278018" y="499292"/>
                    <a:pt x="337447" y="1763330"/>
                    <a:pt x="343229" y="2261620"/>
                  </a:cubicBezTo>
                  <a:cubicBezTo>
                    <a:pt x="349011" y="2759910"/>
                    <a:pt x="343229" y="3137073"/>
                    <a:pt x="348309" y="3140460"/>
                  </a:cubicBezTo>
                </a:path>
              </a:pathLst>
            </a:cu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Oval 4">
            <a:extLst>
              <a:ext uri="{FF2B5EF4-FFF2-40B4-BE49-F238E27FC236}">
                <a16:creationId xmlns:a16="http://schemas.microsoft.com/office/drawing/2014/main" id="{6F3300A1-A6E2-4C34-BE4D-025C7B931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044" y="406829"/>
            <a:ext cx="3276600" cy="865188"/>
          </a:xfrm>
          <a:prstGeom prst="ellipse">
            <a:avLst/>
          </a:prstGeom>
          <a:gradFill rotWithShape="1">
            <a:gsLst>
              <a:gs pos="0">
                <a:srgbClr val="F79646">
                  <a:lumMod val="20000"/>
                  <a:lumOff val="80000"/>
                </a:srgbClr>
              </a:gs>
              <a:gs pos="100000">
                <a:srgbClr val="CCCC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 wrap="none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kern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u="sng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kern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u="sng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B6DB5E39-5C1A-4F92-AF02-BE4FD9680D19}"/>
              </a:ext>
            </a:extLst>
          </p:cNvPr>
          <p:cNvSpPr/>
          <p:nvPr/>
        </p:nvSpPr>
        <p:spPr>
          <a:xfrm>
            <a:off x="3793102" y="1821946"/>
            <a:ext cx="5104018" cy="204953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áng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52970" y="930525"/>
            <a:ext cx="1462969" cy="1709051"/>
            <a:chOff x="3082" y="1214"/>
            <a:chExt cx="1623" cy="1896"/>
          </a:xfrm>
          <a:solidFill>
            <a:schemeClr val="accent1"/>
          </a:solidFill>
        </p:grpSpPr>
        <p:grpSp>
          <p:nvGrpSpPr>
            <p:cNvPr id="7" name="Group 205"/>
            <p:cNvGrpSpPr/>
            <p:nvPr/>
          </p:nvGrpSpPr>
          <p:grpSpPr bwMode="auto">
            <a:xfrm>
              <a:off x="3082" y="1214"/>
              <a:ext cx="1623" cy="1603"/>
              <a:chOff x="3082" y="1214"/>
              <a:chExt cx="1623" cy="1603"/>
            </a:xfrm>
            <a:grpFill/>
          </p:grpSpPr>
          <p:sp>
            <p:nvSpPr>
              <p:cNvPr id="1256" name="Freeform 5"/>
              <p:cNvSpPr/>
              <p:nvPr/>
            </p:nvSpPr>
            <p:spPr bwMode="auto">
              <a:xfrm>
                <a:off x="3608" y="2103"/>
                <a:ext cx="13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7" name="Freeform 6"/>
              <p:cNvSpPr/>
              <p:nvPr/>
            </p:nvSpPr>
            <p:spPr bwMode="auto">
              <a:xfrm>
                <a:off x="3576" y="189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8" name="Freeform 7"/>
              <p:cNvSpPr/>
              <p:nvPr/>
            </p:nvSpPr>
            <p:spPr bwMode="auto">
              <a:xfrm>
                <a:off x="3615" y="190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9" name="Freeform 8"/>
              <p:cNvSpPr/>
              <p:nvPr/>
            </p:nvSpPr>
            <p:spPr bwMode="auto">
              <a:xfrm>
                <a:off x="3566" y="1893"/>
                <a:ext cx="6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0" name="Freeform 9"/>
              <p:cNvSpPr/>
              <p:nvPr/>
            </p:nvSpPr>
            <p:spPr bwMode="auto">
              <a:xfrm>
                <a:off x="3820" y="23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1" name="Freeform 10"/>
              <p:cNvSpPr/>
              <p:nvPr/>
            </p:nvSpPr>
            <p:spPr bwMode="auto">
              <a:xfrm>
                <a:off x="3642" y="22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2" name="Freeform 11"/>
              <p:cNvSpPr/>
              <p:nvPr/>
            </p:nvSpPr>
            <p:spPr bwMode="auto">
              <a:xfrm>
                <a:off x="3549" y="21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3" name="Freeform 12"/>
              <p:cNvSpPr/>
              <p:nvPr/>
            </p:nvSpPr>
            <p:spPr bwMode="auto">
              <a:xfrm>
                <a:off x="3610" y="1895"/>
                <a:ext cx="9" cy="8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4" name="Freeform 13"/>
              <p:cNvSpPr/>
              <p:nvPr/>
            </p:nvSpPr>
            <p:spPr bwMode="auto">
              <a:xfrm>
                <a:off x="3926" y="19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5" name="Freeform 14"/>
              <p:cNvSpPr/>
              <p:nvPr/>
            </p:nvSpPr>
            <p:spPr bwMode="auto">
              <a:xfrm>
                <a:off x="3810" y="17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6" name="Freeform 15"/>
              <p:cNvSpPr/>
              <p:nvPr/>
            </p:nvSpPr>
            <p:spPr bwMode="auto">
              <a:xfrm>
                <a:off x="3846" y="247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7" name="Freeform 16"/>
              <p:cNvSpPr/>
              <p:nvPr/>
            </p:nvSpPr>
            <p:spPr bwMode="auto">
              <a:xfrm>
                <a:off x="3943" y="254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8" name="Freeform 17"/>
              <p:cNvSpPr/>
              <p:nvPr/>
            </p:nvSpPr>
            <p:spPr bwMode="auto">
              <a:xfrm>
                <a:off x="3846" y="24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9" name="Freeform 18"/>
              <p:cNvSpPr/>
              <p:nvPr/>
            </p:nvSpPr>
            <p:spPr bwMode="auto">
              <a:xfrm>
                <a:off x="4156" y="22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0" name="Freeform 19"/>
              <p:cNvSpPr/>
              <p:nvPr/>
            </p:nvSpPr>
            <p:spPr bwMode="auto">
              <a:xfrm>
                <a:off x="4056" y="221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1" name="Freeform 20"/>
              <p:cNvSpPr/>
              <p:nvPr/>
            </p:nvSpPr>
            <p:spPr bwMode="auto">
              <a:xfrm>
                <a:off x="3837" y="247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2" name="Freeform 21"/>
              <p:cNvSpPr/>
              <p:nvPr/>
            </p:nvSpPr>
            <p:spPr bwMode="auto">
              <a:xfrm>
                <a:off x="3954" y="231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3" name="Freeform 22"/>
              <p:cNvSpPr/>
              <p:nvPr/>
            </p:nvSpPr>
            <p:spPr bwMode="auto">
              <a:xfrm>
                <a:off x="3576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4" name="Freeform 23"/>
              <p:cNvSpPr/>
              <p:nvPr/>
            </p:nvSpPr>
            <p:spPr bwMode="auto">
              <a:xfrm>
                <a:off x="3281" y="25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5" name="Freeform 24"/>
              <p:cNvSpPr/>
              <p:nvPr/>
            </p:nvSpPr>
            <p:spPr bwMode="auto">
              <a:xfrm>
                <a:off x="3364" y="247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6" name="Freeform 25"/>
              <p:cNvSpPr/>
              <p:nvPr/>
            </p:nvSpPr>
            <p:spPr bwMode="auto">
              <a:xfrm>
                <a:off x="3360" y="2470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7" name="Freeform 26"/>
              <p:cNvSpPr/>
              <p:nvPr/>
            </p:nvSpPr>
            <p:spPr bwMode="auto">
              <a:xfrm>
                <a:off x="3353" y="2470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8" name="Freeform 27"/>
              <p:cNvSpPr/>
              <p:nvPr/>
            </p:nvSpPr>
            <p:spPr bwMode="auto">
              <a:xfrm>
                <a:off x="3392" y="248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9" name="Freeform 28"/>
              <p:cNvSpPr/>
              <p:nvPr/>
            </p:nvSpPr>
            <p:spPr bwMode="auto">
              <a:xfrm>
                <a:off x="3390" y="2480"/>
                <a:ext cx="2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0" name="Freeform 29"/>
              <p:cNvSpPr/>
              <p:nvPr/>
            </p:nvSpPr>
            <p:spPr bwMode="auto">
              <a:xfrm>
                <a:off x="3341" y="247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1" name="Freeform 30"/>
              <p:cNvSpPr/>
              <p:nvPr/>
            </p:nvSpPr>
            <p:spPr bwMode="auto">
              <a:xfrm>
                <a:off x="3822" y="2279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2" name="Freeform 31"/>
              <p:cNvSpPr/>
              <p:nvPr/>
            </p:nvSpPr>
            <p:spPr bwMode="auto">
              <a:xfrm>
                <a:off x="3292" y="25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3" name="Freeform 32"/>
              <p:cNvSpPr/>
              <p:nvPr/>
            </p:nvSpPr>
            <p:spPr bwMode="auto">
              <a:xfrm>
                <a:off x="3699" y="2796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4" name="Freeform 33"/>
              <p:cNvSpPr/>
              <p:nvPr/>
            </p:nvSpPr>
            <p:spPr bwMode="auto">
              <a:xfrm>
                <a:off x="4616" y="18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5" name="Freeform 34"/>
              <p:cNvSpPr/>
              <p:nvPr/>
            </p:nvSpPr>
            <p:spPr bwMode="auto">
              <a:xfrm>
                <a:off x="3262" y="2567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6" name="Freeform 35"/>
              <p:cNvSpPr/>
              <p:nvPr/>
            </p:nvSpPr>
            <p:spPr bwMode="auto">
              <a:xfrm>
                <a:off x="3570" y="1893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7" name="Freeform 36"/>
              <p:cNvSpPr/>
              <p:nvPr/>
            </p:nvSpPr>
            <p:spPr bwMode="auto">
              <a:xfrm>
                <a:off x="3207" y="2465"/>
                <a:ext cx="183" cy="17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8" name="Freeform 37"/>
              <p:cNvSpPr/>
              <p:nvPr/>
            </p:nvSpPr>
            <p:spPr bwMode="auto">
              <a:xfrm>
                <a:off x="3725" y="226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9" name="Freeform 38"/>
              <p:cNvSpPr/>
              <p:nvPr/>
            </p:nvSpPr>
            <p:spPr bwMode="auto">
              <a:xfrm>
                <a:off x="3474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0" name="Freeform 39"/>
              <p:cNvSpPr/>
              <p:nvPr/>
            </p:nvSpPr>
            <p:spPr bwMode="auto">
              <a:xfrm>
                <a:off x="3799" y="26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1" name="Freeform 40"/>
              <p:cNvSpPr/>
              <p:nvPr/>
            </p:nvSpPr>
            <p:spPr bwMode="auto">
              <a:xfrm>
                <a:off x="3470" y="207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2" name="Freeform 41"/>
              <p:cNvSpPr/>
              <p:nvPr/>
            </p:nvSpPr>
            <p:spPr bwMode="auto">
              <a:xfrm>
                <a:off x="3825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3" name="Freeform 42"/>
              <p:cNvSpPr/>
              <p:nvPr/>
            </p:nvSpPr>
            <p:spPr bwMode="auto">
              <a:xfrm>
                <a:off x="3466" y="21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4" name="Freeform 43"/>
              <p:cNvSpPr/>
              <p:nvPr/>
            </p:nvSpPr>
            <p:spPr bwMode="auto">
              <a:xfrm>
                <a:off x="3916" y="25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5" name="Freeform 44"/>
              <p:cNvSpPr/>
              <p:nvPr/>
            </p:nvSpPr>
            <p:spPr bwMode="auto">
              <a:xfrm>
                <a:off x="3899" y="2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6" name="Freeform 45"/>
              <p:cNvSpPr/>
              <p:nvPr/>
            </p:nvSpPr>
            <p:spPr bwMode="auto">
              <a:xfrm>
                <a:off x="3926" y="258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7" name="Freeform 46"/>
              <p:cNvSpPr/>
              <p:nvPr/>
            </p:nvSpPr>
            <p:spPr bwMode="auto">
              <a:xfrm>
                <a:off x="3850" y="26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8" name="Freeform 47"/>
              <p:cNvSpPr/>
              <p:nvPr/>
            </p:nvSpPr>
            <p:spPr bwMode="auto">
              <a:xfrm>
                <a:off x="3926" y="25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9" name="Freeform 48"/>
              <p:cNvSpPr/>
              <p:nvPr/>
            </p:nvSpPr>
            <p:spPr bwMode="auto">
              <a:xfrm>
                <a:off x="3810" y="27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0" name="Freeform 49"/>
              <p:cNvSpPr/>
              <p:nvPr/>
            </p:nvSpPr>
            <p:spPr bwMode="auto">
              <a:xfrm>
                <a:off x="3827" y="22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1" name="Freeform 50"/>
              <p:cNvSpPr/>
              <p:nvPr/>
            </p:nvSpPr>
            <p:spPr bwMode="auto">
              <a:xfrm>
                <a:off x="3470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2" name="Freeform 51"/>
              <p:cNvSpPr/>
              <p:nvPr/>
            </p:nvSpPr>
            <p:spPr bwMode="auto">
              <a:xfrm>
                <a:off x="4497" y="233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3" name="Freeform 52"/>
              <p:cNvSpPr/>
              <p:nvPr/>
            </p:nvSpPr>
            <p:spPr bwMode="auto">
              <a:xfrm>
                <a:off x="4468" y="23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4" name="Freeform 53"/>
              <p:cNvSpPr/>
              <p:nvPr/>
            </p:nvSpPr>
            <p:spPr bwMode="auto">
              <a:xfrm>
                <a:off x="4451" y="22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5" name="Freeform 54"/>
              <p:cNvSpPr/>
              <p:nvPr/>
            </p:nvSpPr>
            <p:spPr bwMode="auto">
              <a:xfrm>
                <a:off x="4385" y="22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6" name="Freeform 55"/>
              <p:cNvSpPr/>
              <p:nvPr/>
            </p:nvSpPr>
            <p:spPr bwMode="auto">
              <a:xfrm>
                <a:off x="4381" y="2277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7" name="Freeform 56"/>
              <p:cNvSpPr/>
              <p:nvPr/>
            </p:nvSpPr>
            <p:spPr bwMode="auto">
              <a:xfrm>
                <a:off x="4383" y="2281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8" name="Freeform 57"/>
              <p:cNvSpPr/>
              <p:nvPr/>
            </p:nvSpPr>
            <p:spPr bwMode="auto">
              <a:xfrm>
                <a:off x="4504" y="2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9" name="Freeform 58"/>
              <p:cNvSpPr/>
              <p:nvPr/>
            </p:nvSpPr>
            <p:spPr bwMode="auto">
              <a:xfrm>
                <a:off x="3602" y="1893"/>
                <a:ext cx="27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0" name="Freeform 59"/>
              <p:cNvSpPr/>
              <p:nvPr/>
            </p:nvSpPr>
            <p:spPr bwMode="auto">
              <a:xfrm>
                <a:off x="4495" y="23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1" name="Freeform 60"/>
              <p:cNvSpPr/>
              <p:nvPr/>
            </p:nvSpPr>
            <p:spPr bwMode="auto">
              <a:xfrm>
                <a:off x="4381" y="2277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2" name="Freeform 61"/>
              <p:cNvSpPr/>
              <p:nvPr/>
            </p:nvSpPr>
            <p:spPr bwMode="auto">
              <a:xfrm>
                <a:off x="4519" y="2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3" name="Freeform 62"/>
              <p:cNvSpPr/>
              <p:nvPr/>
            </p:nvSpPr>
            <p:spPr bwMode="auto">
              <a:xfrm>
                <a:off x="4504" y="232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4" name="Freeform 63"/>
              <p:cNvSpPr/>
              <p:nvPr/>
            </p:nvSpPr>
            <p:spPr bwMode="auto">
              <a:xfrm>
                <a:off x="4391" y="2294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5" name="Freeform 64"/>
              <p:cNvSpPr/>
              <p:nvPr/>
            </p:nvSpPr>
            <p:spPr bwMode="auto">
              <a:xfrm>
                <a:off x="4381" y="228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6" name="Freeform 65"/>
              <p:cNvSpPr/>
              <p:nvPr/>
            </p:nvSpPr>
            <p:spPr bwMode="auto">
              <a:xfrm>
                <a:off x="3332" y="1903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7" name="Freeform 66"/>
              <p:cNvSpPr/>
              <p:nvPr/>
            </p:nvSpPr>
            <p:spPr bwMode="auto">
              <a:xfrm>
                <a:off x="3566" y="23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8" name="Freeform 67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9" name="Freeform 68"/>
              <p:cNvSpPr/>
              <p:nvPr/>
            </p:nvSpPr>
            <p:spPr bwMode="auto">
              <a:xfrm>
                <a:off x="4060" y="156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0" name="Freeform 69"/>
              <p:cNvSpPr/>
              <p:nvPr/>
            </p:nvSpPr>
            <p:spPr bwMode="auto">
              <a:xfrm>
                <a:off x="3472" y="207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1" name="Freeform 70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2" name="Freeform 71"/>
              <p:cNvSpPr/>
              <p:nvPr/>
            </p:nvSpPr>
            <p:spPr bwMode="auto">
              <a:xfrm>
                <a:off x="3702" y="153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3" name="Freeform 72"/>
              <p:cNvSpPr/>
              <p:nvPr/>
            </p:nvSpPr>
            <p:spPr bwMode="auto">
              <a:xfrm>
                <a:off x="3421" y="2084"/>
                <a:ext cx="17" cy="15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4" name="Freeform 73"/>
              <p:cNvSpPr/>
              <p:nvPr/>
            </p:nvSpPr>
            <p:spPr bwMode="auto">
              <a:xfrm>
                <a:off x="4381" y="22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5" name="Freeform 74"/>
              <p:cNvSpPr/>
              <p:nvPr/>
            </p:nvSpPr>
            <p:spPr bwMode="auto">
              <a:xfrm>
                <a:off x="4381" y="224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6" name="Freeform 75"/>
              <p:cNvSpPr/>
              <p:nvPr/>
            </p:nvSpPr>
            <p:spPr bwMode="auto">
              <a:xfrm>
                <a:off x="3914" y="15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7" name="Freeform 76"/>
              <p:cNvSpPr/>
              <p:nvPr/>
            </p:nvSpPr>
            <p:spPr bwMode="auto">
              <a:xfrm>
                <a:off x="3317" y="1492"/>
                <a:ext cx="1064" cy="1219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8" name="Rectangle 77"/>
              <p:cNvSpPr>
                <a:spLocks noChangeArrowheads="1"/>
              </p:cNvSpPr>
              <p:nvPr/>
            </p:nvSpPr>
            <p:spPr bwMode="auto">
              <a:xfrm>
                <a:off x="4586" y="1893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9" name="Freeform 78"/>
              <p:cNvSpPr/>
              <p:nvPr/>
            </p:nvSpPr>
            <p:spPr bwMode="auto">
              <a:xfrm>
                <a:off x="3937" y="281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0" name="Freeform 79"/>
              <p:cNvSpPr/>
              <p:nvPr/>
            </p:nvSpPr>
            <p:spPr bwMode="auto">
              <a:xfrm>
                <a:off x="4629" y="18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1" name="Freeform 80"/>
              <p:cNvSpPr/>
              <p:nvPr/>
            </p:nvSpPr>
            <p:spPr bwMode="auto">
              <a:xfrm>
                <a:off x="396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2" name="Freeform 81"/>
              <p:cNvSpPr/>
              <p:nvPr/>
            </p:nvSpPr>
            <p:spPr bwMode="auto">
              <a:xfrm>
                <a:off x="4618" y="1878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3" name="Freeform 82"/>
              <p:cNvSpPr/>
              <p:nvPr/>
            </p:nvSpPr>
            <p:spPr bwMode="auto">
              <a:xfrm>
                <a:off x="3814" y="22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4" name="Freeform 83"/>
              <p:cNvSpPr/>
              <p:nvPr/>
            </p:nvSpPr>
            <p:spPr bwMode="auto">
              <a:xfrm>
                <a:off x="3876" y="24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5" name="Freeform 84"/>
              <p:cNvSpPr/>
              <p:nvPr/>
            </p:nvSpPr>
            <p:spPr bwMode="auto">
              <a:xfrm>
                <a:off x="461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6" name="Freeform 85"/>
              <p:cNvSpPr/>
              <p:nvPr/>
            </p:nvSpPr>
            <p:spPr bwMode="auto">
              <a:xfrm>
                <a:off x="3801" y="227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7" name="Freeform 86"/>
              <p:cNvSpPr/>
              <p:nvPr/>
            </p:nvSpPr>
            <p:spPr bwMode="auto">
              <a:xfrm>
                <a:off x="3808" y="226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8" name="Freeform 87"/>
              <p:cNvSpPr/>
              <p:nvPr/>
            </p:nvSpPr>
            <p:spPr bwMode="auto">
              <a:xfrm>
                <a:off x="3878" y="239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9" name="Freeform 88"/>
              <p:cNvSpPr/>
              <p:nvPr/>
            </p:nvSpPr>
            <p:spPr bwMode="auto">
              <a:xfrm>
                <a:off x="3810" y="2266"/>
                <a:ext cx="6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0" name="Freeform 89"/>
              <p:cNvSpPr/>
              <p:nvPr/>
            </p:nvSpPr>
            <p:spPr bwMode="auto">
              <a:xfrm>
                <a:off x="3935" y="22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1" name="Freeform 90"/>
              <p:cNvSpPr/>
              <p:nvPr/>
            </p:nvSpPr>
            <p:spPr bwMode="auto">
              <a:xfrm>
                <a:off x="3876" y="2213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2" name="Oval 91"/>
              <p:cNvSpPr>
                <a:spLocks noChangeArrowheads="1"/>
              </p:cNvSpPr>
              <p:nvPr/>
            </p:nvSpPr>
            <p:spPr bwMode="auto">
              <a:xfrm>
                <a:off x="3814" y="226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3" name="Freeform 92"/>
              <p:cNvSpPr/>
              <p:nvPr/>
            </p:nvSpPr>
            <p:spPr bwMode="auto">
              <a:xfrm>
                <a:off x="3801" y="2007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4" name="Freeform 93"/>
              <p:cNvSpPr/>
              <p:nvPr/>
            </p:nvSpPr>
            <p:spPr bwMode="auto">
              <a:xfrm>
                <a:off x="3837" y="24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5" name="Freeform 94"/>
              <p:cNvSpPr/>
              <p:nvPr/>
            </p:nvSpPr>
            <p:spPr bwMode="auto">
              <a:xfrm>
                <a:off x="4398" y="22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6" name="Freeform 95"/>
              <p:cNvSpPr/>
              <p:nvPr/>
            </p:nvSpPr>
            <p:spPr bwMode="auto">
              <a:xfrm>
                <a:off x="4376" y="2249"/>
                <a:ext cx="227" cy="119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7" name="Freeform 96"/>
              <p:cNvSpPr/>
              <p:nvPr/>
            </p:nvSpPr>
            <p:spPr bwMode="auto">
              <a:xfrm>
                <a:off x="4117" y="22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8" name="Freeform 97"/>
              <p:cNvSpPr/>
              <p:nvPr/>
            </p:nvSpPr>
            <p:spPr bwMode="auto">
              <a:xfrm>
                <a:off x="4487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9" name="Freeform 98"/>
              <p:cNvSpPr/>
              <p:nvPr/>
            </p:nvSpPr>
            <p:spPr bwMode="auto">
              <a:xfrm>
                <a:off x="4387" y="228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0" name="Freeform 99"/>
              <p:cNvSpPr/>
              <p:nvPr/>
            </p:nvSpPr>
            <p:spPr bwMode="auto">
              <a:xfrm>
                <a:off x="4508" y="193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1" name="Freeform 100"/>
              <p:cNvSpPr/>
              <p:nvPr/>
            </p:nvSpPr>
            <p:spPr bwMode="auto">
              <a:xfrm>
                <a:off x="4487" y="228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2" name="Freeform 101"/>
              <p:cNvSpPr/>
              <p:nvPr/>
            </p:nvSpPr>
            <p:spPr bwMode="auto">
              <a:xfrm>
                <a:off x="4514" y="1929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3" name="Freeform 102"/>
              <p:cNvSpPr/>
              <p:nvPr/>
            </p:nvSpPr>
            <p:spPr bwMode="auto">
              <a:xfrm>
                <a:off x="4506" y="1927"/>
                <a:ext cx="0" cy="4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4" name="Freeform 103"/>
              <p:cNvSpPr/>
              <p:nvPr/>
            </p:nvSpPr>
            <p:spPr bwMode="auto">
              <a:xfrm>
                <a:off x="4516" y="192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5" name="Freeform 104"/>
              <p:cNvSpPr/>
              <p:nvPr/>
            </p:nvSpPr>
            <p:spPr bwMode="auto">
              <a:xfrm>
                <a:off x="4495" y="1925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6" name="Freeform 105"/>
              <p:cNvSpPr/>
              <p:nvPr/>
            </p:nvSpPr>
            <p:spPr bwMode="auto">
              <a:xfrm>
                <a:off x="3201" y="216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7" name="Freeform 106"/>
              <p:cNvSpPr/>
              <p:nvPr/>
            </p:nvSpPr>
            <p:spPr bwMode="auto">
              <a:xfrm>
                <a:off x="3544" y="15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8" name="Freeform 107"/>
              <p:cNvSpPr/>
              <p:nvPr/>
            </p:nvSpPr>
            <p:spPr bwMode="auto">
              <a:xfrm>
                <a:off x="3914" y="14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9" name="Freeform 108"/>
              <p:cNvSpPr/>
              <p:nvPr/>
            </p:nvSpPr>
            <p:spPr bwMode="auto">
              <a:xfrm>
                <a:off x="3916" y="140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0" name="Freeform 109"/>
              <p:cNvSpPr/>
              <p:nvPr/>
            </p:nvSpPr>
            <p:spPr bwMode="auto">
              <a:xfrm>
                <a:off x="3893" y="1441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1" name="Freeform 110"/>
              <p:cNvSpPr/>
              <p:nvPr/>
            </p:nvSpPr>
            <p:spPr bwMode="auto">
              <a:xfrm>
                <a:off x="3893" y="1437"/>
                <a:ext cx="6" cy="6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2" name="Freeform 111"/>
              <p:cNvSpPr/>
              <p:nvPr/>
            </p:nvSpPr>
            <p:spPr bwMode="auto">
              <a:xfrm>
                <a:off x="3909" y="141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3" name="Freeform 112"/>
              <p:cNvSpPr/>
              <p:nvPr/>
            </p:nvSpPr>
            <p:spPr bwMode="auto">
              <a:xfrm>
                <a:off x="3912" y="1416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4" name="Freeform 113"/>
              <p:cNvSpPr/>
              <p:nvPr/>
            </p:nvSpPr>
            <p:spPr bwMode="auto">
              <a:xfrm>
                <a:off x="4472" y="1804"/>
                <a:ext cx="233" cy="133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5" name="Freeform 114"/>
              <p:cNvSpPr/>
              <p:nvPr/>
            </p:nvSpPr>
            <p:spPr bwMode="auto">
              <a:xfrm>
                <a:off x="3897" y="126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6" name="Freeform 115"/>
              <p:cNvSpPr/>
              <p:nvPr/>
            </p:nvSpPr>
            <p:spPr bwMode="auto">
              <a:xfrm>
                <a:off x="3935" y="1214"/>
                <a:ext cx="78" cy="25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7" name="Freeform 116"/>
              <p:cNvSpPr/>
              <p:nvPr/>
            </p:nvSpPr>
            <p:spPr bwMode="auto">
              <a:xfrm>
                <a:off x="3914" y="1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8" name="Freeform 117"/>
              <p:cNvSpPr/>
              <p:nvPr/>
            </p:nvSpPr>
            <p:spPr bwMode="auto">
              <a:xfrm>
                <a:off x="3364" y="24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9" name="Freeform 118"/>
              <p:cNvSpPr/>
              <p:nvPr/>
            </p:nvSpPr>
            <p:spPr bwMode="auto">
              <a:xfrm>
                <a:off x="3920" y="1403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0" name="Freeform 119"/>
              <p:cNvSpPr/>
              <p:nvPr/>
            </p:nvSpPr>
            <p:spPr bwMode="auto">
              <a:xfrm>
                <a:off x="3918" y="1401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1" name="Freeform 120"/>
              <p:cNvSpPr/>
              <p:nvPr/>
            </p:nvSpPr>
            <p:spPr bwMode="auto">
              <a:xfrm>
                <a:off x="3920" y="1411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2" name="Freeform 121"/>
              <p:cNvSpPr/>
              <p:nvPr/>
            </p:nvSpPr>
            <p:spPr bwMode="auto">
              <a:xfrm>
                <a:off x="3477" y="15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3" name="Freeform 122"/>
              <p:cNvSpPr/>
              <p:nvPr/>
            </p:nvSpPr>
            <p:spPr bwMode="auto">
              <a:xfrm>
                <a:off x="3453" y="145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4" name="Freeform 123"/>
              <p:cNvSpPr/>
              <p:nvPr/>
            </p:nvSpPr>
            <p:spPr bwMode="auto">
              <a:xfrm>
                <a:off x="3477" y="14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5" name="Freeform 124"/>
              <p:cNvSpPr/>
              <p:nvPr/>
            </p:nvSpPr>
            <p:spPr bwMode="auto">
              <a:xfrm>
                <a:off x="4603" y="1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6" name="Freeform 125"/>
              <p:cNvSpPr/>
              <p:nvPr/>
            </p:nvSpPr>
            <p:spPr bwMode="auto">
              <a:xfrm>
                <a:off x="3540" y="153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7" name="Rectangle 126"/>
              <p:cNvSpPr>
                <a:spLocks noChangeArrowheads="1"/>
              </p:cNvSpPr>
              <p:nvPr/>
            </p:nvSpPr>
            <p:spPr bwMode="auto">
              <a:xfrm>
                <a:off x="3489" y="1441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8" name="Freeform 127"/>
              <p:cNvSpPr/>
              <p:nvPr/>
            </p:nvSpPr>
            <p:spPr bwMode="auto">
              <a:xfrm>
                <a:off x="3375" y="1310"/>
                <a:ext cx="174" cy="269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9" name="Freeform 128"/>
              <p:cNvSpPr/>
              <p:nvPr/>
            </p:nvSpPr>
            <p:spPr bwMode="auto">
              <a:xfrm>
                <a:off x="3538" y="152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0" name="Freeform 129"/>
              <p:cNvSpPr/>
              <p:nvPr/>
            </p:nvSpPr>
            <p:spPr bwMode="auto">
              <a:xfrm>
                <a:off x="3460" y="140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1" name="Freeform 130"/>
              <p:cNvSpPr/>
              <p:nvPr/>
            </p:nvSpPr>
            <p:spPr bwMode="auto">
              <a:xfrm>
                <a:off x="3445" y="139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2" name="Freeform 131"/>
              <p:cNvSpPr/>
              <p:nvPr/>
            </p:nvSpPr>
            <p:spPr bwMode="auto">
              <a:xfrm>
                <a:off x="3468" y="1405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3" name="Freeform 132"/>
              <p:cNvSpPr/>
              <p:nvPr/>
            </p:nvSpPr>
            <p:spPr bwMode="auto">
              <a:xfrm>
                <a:off x="3515" y="15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4" name="Freeform 133"/>
              <p:cNvSpPr/>
              <p:nvPr/>
            </p:nvSpPr>
            <p:spPr bwMode="auto">
              <a:xfrm>
                <a:off x="3470" y="140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5" name="Freeform 134"/>
              <p:cNvSpPr/>
              <p:nvPr/>
            </p:nvSpPr>
            <p:spPr bwMode="auto">
              <a:xfrm>
                <a:off x="3462" y="140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6" name="Freeform 135"/>
              <p:cNvSpPr/>
              <p:nvPr/>
            </p:nvSpPr>
            <p:spPr bwMode="auto">
              <a:xfrm>
                <a:off x="3909" y="1416"/>
                <a:ext cx="11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7" name="Freeform 136"/>
              <p:cNvSpPr/>
              <p:nvPr/>
            </p:nvSpPr>
            <p:spPr bwMode="auto">
              <a:xfrm>
                <a:off x="4491" y="138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8" name="Freeform 137"/>
              <p:cNvSpPr/>
              <p:nvPr/>
            </p:nvSpPr>
            <p:spPr bwMode="auto">
              <a:xfrm>
                <a:off x="4368" y="14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9" name="Freeform 138"/>
              <p:cNvSpPr/>
              <p:nvPr/>
            </p:nvSpPr>
            <p:spPr bwMode="auto">
              <a:xfrm>
                <a:off x="4504" y="13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0" name="Freeform 139"/>
              <p:cNvSpPr/>
              <p:nvPr/>
            </p:nvSpPr>
            <p:spPr bwMode="auto">
              <a:xfrm>
                <a:off x="4506" y="13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1" name="Freeform 140"/>
              <p:cNvSpPr/>
              <p:nvPr/>
            </p:nvSpPr>
            <p:spPr bwMode="auto">
              <a:xfrm>
                <a:off x="4368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2" name="Freeform 141"/>
              <p:cNvSpPr/>
              <p:nvPr/>
            </p:nvSpPr>
            <p:spPr bwMode="auto">
              <a:xfrm>
                <a:off x="4364" y="148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3" name="Freeform 142"/>
              <p:cNvSpPr/>
              <p:nvPr/>
            </p:nvSpPr>
            <p:spPr bwMode="auto">
              <a:xfrm>
                <a:off x="4368" y="14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4" name="Freeform 143"/>
              <p:cNvSpPr/>
              <p:nvPr/>
            </p:nvSpPr>
            <p:spPr bwMode="auto">
              <a:xfrm>
                <a:off x="4487" y="13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5" name="Freeform 144"/>
              <p:cNvSpPr/>
              <p:nvPr/>
            </p:nvSpPr>
            <p:spPr bwMode="auto">
              <a:xfrm>
                <a:off x="4514" y="138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6" name="Freeform 145"/>
              <p:cNvSpPr/>
              <p:nvPr/>
            </p:nvSpPr>
            <p:spPr bwMode="auto">
              <a:xfrm>
                <a:off x="4548" y="1397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7" name="Freeform 146"/>
              <p:cNvSpPr/>
              <p:nvPr/>
            </p:nvSpPr>
            <p:spPr bwMode="auto">
              <a:xfrm>
                <a:off x="4550" y="1399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8" name="Freeform 147"/>
              <p:cNvSpPr/>
              <p:nvPr/>
            </p:nvSpPr>
            <p:spPr bwMode="auto">
              <a:xfrm>
                <a:off x="4521" y="138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9" name="Freeform 148"/>
              <p:cNvSpPr/>
              <p:nvPr/>
            </p:nvSpPr>
            <p:spPr bwMode="auto">
              <a:xfrm>
                <a:off x="4516" y="1378"/>
                <a:ext cx="5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0" name="Freeform 149"/>
              <p:cNvSpPr/>
              <p:nvPr/>
            </p:nvSpPr>
            <p:spPr bwMode="auto">
              <a:xfrm>
                <a:off x="4519" y="13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1" name="Freeform 150"/>
              <p:cNvSpPr/>
              <p:nvPr/>
            </p:nvSpPr>
            <p:spPr bwMode="auto">
              <a:xfrm>
                <a:off x="3876" y="13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2" name="Freeform 151"/>
              <p:cNvSpPr/>
              <p:nvPr/>
            </p:nvSpPr>
            <p:spPr bwMode="auto">
              <a:xfrm>
                <a:off x="4465" y="1920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3" name="Freeform 152"/>
              <p:cNvSpPr/>
              <p:nvPr/>
            </p:nvSpPr>
            <p:spPr bwMode="auto">
              <a:xfrm>
                <a:off x="4468" y="1918"/>
                <a:ext cx="6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4" name="Freeform 153"/>
              <p:cNvSpPr/>
              <p:nvPr/>
            </p:nvSpPr>
            <p:spPr bwMode="auto">
              <a:xfrm>
                <a:off x="3912" y="128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5" name="Freeform 154"/>
              <p:cNvSpPr/>
              <p:nvPr/>
            </p:nvSpPr>
            <p:spPr bwMode="auto">
              <a:xfrm>
                <a:off x="3876" y="13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6" name="Rectangle 155"/>
              <p:cNvSpPr>
                <a:spLocks noChangeArrowheads="1"/>
              </p:cNvSpPr>
              <p:nvPr/>
            </p:nvSpPr>
            <p:spPr bwMode="auto">
              <a:xfrm>
                <a:off x="4402" y="1454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7" name="Freeform 156"/>
              <p:cNvSpPr/>
              <p:nvPr/>
            </p:nvSpPr>
            <p:spPr bwMode="auto">
              <a:xfrm>
                <a:off x="4546" y="14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8" name="Freeform 157"/>
              <p:cNvSpPr/>
              <p:nvPr/>
            </p:nvSpPr>
            <p:spPr bwMode="auto">
              <a:xfrm>
                <a:off x="3914" y="12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9" name="Freeform 158"/>
              <p:cNvSpPr/>
              <p:nvPr/>
            </p:nvSpPr>
            <p:spPr bwMode="auto">
              <a:xfrm>
                <a:off x="4423" y="1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0" name="Freeform 159"/>
              <p:cNvSpPr/>
              <p:nvPr/>
            </p:nvSpPr>
            <p:spPr bwMode="auto">
              <a:xfrm>
                <a:off x="4465" y="14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1" name="Freeform 160"/>
              <p:cNvSpPr/>
              <p:nvPr/>
            </p:nvSpPr>
            <p:spPr bwMode="auto">
              <a:xfrm>
                <a:off x="4355" y="15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2" name="Freeform 161"/>
              <p:cNvSpPr/>
              <p:nvPr/>
            </p:nvSpPr>
            <p:spPr bwMode="auto">
              <a:xfrm>
                <a:off x="4383" y="14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3" name="Freeform 162"/>
              <p:cNvSpPr/>
              <p:nvPr/>
            </p:nvSpPr>
            <p:spPr bwMode="auto">
              <a:xfrm>
                <a:off x="4287" y="1378"/>
                <a:ext cx="261" cy="237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4" name="Freeform 163"/>
              <p:cNvSpPr/>
              <p:nvPr/>
            </p:nvSpPr>
            <p:spPr bwMode="auto">
              <a:xfrm>
                <a:off x="4499" y="19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5" name="Freeform 164"/>
              <p:cNvSpPr/>
              <p:nvPr/>
            </p:nvSpPr>
            <p:spPr bwMode="auto">
              <a:xfrm>
                <a:off x="3914" y="13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6" name="Freeform 165"/>
              <p:cNvSpPr/>
              <p:nvPr/>
            </p:nvSpPr>
            <p:spPr bwMode="auto">
              <a:xfrm>
                <a:off x="3122" y="219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7" name="Freeform 166"/>
              <p:cNvSpPr/>
              <p:nvPr/>
            </p:nvSpPr>
            <p:spPr bwMode="auto">
              <a:xfrm>
                <a:off x="3126" y="218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8" name="Freeform 167"/>
              <p:cNvSpPr/>
              <p:nvPr/>
            </p:nvSpPr>
            <p:spPr bwMode="auto">
              <a:xfrm>
                <a:off x="3540" y="154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9" name="Freeform 168"/>
              <p:cNvSpPr/>
              <p:nvPr/>
            </p:nvSpPr>
            <p:spPr bwMode="auto">
              <a:xfrm>
                <a:off x="3156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0" name="Freeform 169"/>
              <p:cNvSpPr/>
              <p:nvPr/>
            </p:nvSpPr>
            <p:spPr bwMode="auto">
              <a:xfrm>
                <a:off x="3129" y="218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1" name="Freeform 170"/>
              <p:cNvSpPr/>
              <p:nvPr/>
            </p:nvSpPr>
            <p:spPr bwMode="auto">
              <a:xfrm>
                <a:off x="3129" y="21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2" name="Freeform 171"/>
              <p:cNvSpPr/>
              <p:nvPr/>
            </p:nvSpPr>
            <p:spPr bwMode="auto">
              <a:xfrm>
                <a:off x="3129" y="21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3" name="Freeform 172"/>
              <p:cNvSpPr/>
              <p:nvPr/>
            </p:nvSpPr>
            <p:spPr bwMode="auto">
              <a:xfrm>
                <a:off x="3205" y="216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4" name="Freeform 173"/>
              <p:cNvSpPr/>
              <p:nvPr/>
            </p:nvSpPr>
            <p:spPr bwMode="auto">
              <a:xfrm>
                <a:off x="3207" y="216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5" name="Freeform 174"/>
              <p:cNvSpPr/>
              <p:nvPr/>
            </p:nvSpPr>
            <p:spPr bwMode="auto">
              <a:xfrm>
                <a:off x="3207" y="216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6" name="Freeform 175"/>
              <p:cNvSpPr/>
              <p:nvPr/>
            </p:nvSpPr>
            <p:spPr bwMode="auto">
              <a:xfrm>
                <a:off x="3194" y="2156"/>
                <a:ext cx="0" cy="6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7" name="Freeform 176"/>
              <p:cNvSpPr/>
              <p:nvPr/>
            </p:nvSpPr>
            <p:spPr bwMode="auto">
              <a:xfrm>
                <a:off x="3209" y="21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8" name="Freeform 177"/>
              <p:cNvSpPr/>
              <p:nvPr/>
            </p:nvSpPr>
            <p:spPr bwMode="auto">
              <a:xfrm>
                <a:off x="3472" y="2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9" name="Freeform 178"/>
              <p:cNvSpPr/>
              <p:nvPr/>
            </p:nvSpPr>
            <p:spPr bwMode="auto">
              <a:xfrm>
                <a:off x="3201" y="215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0" name="Freeform 179"/>
              <p:cNvSpPr/>
              <p:nvPr/>
            </p:nvSpPr>
            <p:spPr bwMode="auto">
              <a:xfrm>
                <a:off x="3211" y="219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1" name="Freeform 180"/>
              <p:cNvSpPr/>
              <p:nvPr/>
            </p:nvSpPr>
            <p:spPr bwMode="auto">
              <a:xfrm>
                <a:off x="3317" y="256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2" name="Freeform 181"/>
              <p:cNvSpPr/>
              <p:nvPr/>
            </p:nvSpPr>
            <p:spPr bwMode="auto">
              <a:xfrm>
                <a:off x="3345" y="25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3" name="Freeform 182"/>
              <p:cNvSpPr/>
              <p:nvPr/>
            </p:nvSpPr>
            <p:spPr bwMode="auto">
              <a:xfrm>
                <a:off x="3211" y="2192"/>
                <a:ext cx="2" cy="6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4" name="Freeform 183"/>
              <p:cNvSpPr/>
              <p:nvPr/>
            </p:nvSpPr>
            <p:spPr bwMode="auto">
              <a:xfrm>
                <a:off x="3266" y="254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5" name="Freeform 184"/>
              <p:cNvSpPr/>
              <p:nvPr/>
            </p:nvSpPr>
            <p:spPr bwMode="auto">
              <a:xfrm>
                <a:off x="3271" y="25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6" name="Freeform 185"/>
              <p:cNvSpPr/>
              <p:nvPr/>
            </p:nvSpPr>
            <p:spPr bwMode="auto">
              <a:xfrm>
                <a:off x="3273" y="255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7" name="Freeform 186"/>
              <p:cNvSpPr/>
              <p:nvPr/>
            </p:nvSpPr>
            <p:spPr bwMode="auto">
              <a:xfrm>
                <a:off x="3271" y="255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8" name="Freeform 187"/>
              <p:cNvSpPr/>
              <p:nvPr/>
            </p:nvSpPr>
            <p:spPr bwMode="auto">
              <a:xfrm>
                <a:off x="4616" y="1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9" name="Freeform 188"/>
              <p:cNvSpPr/>
              <p:nvPr/>
            </p:nvSpPr>
            <p:spPr bwMode="auto">
              <a:xfrm>
                <a:off x="3175" y="221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0" name="Freeform 189"/>
              <p:cNvSpPr/>
              <p:nvPr/>
            </p:nvSpPr>
            <p:spPr bwMode="auto">
              <a:xfrm>
                <a:off x="3137" y="2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1" name="Freeform 190"/>
              <p:cNvSpPr/>
              <p:nvPr/>
            </p:nvSpPr>
            <p:spPr bwMode="auto">
              <a:xfrm>
                <a:off x="3203" y="216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2" name="Freeform 191"/>
              <p:cNvSpPr/>
              <p:nvPr/>
            </p:nvSpPr>
            <p:spPr bwMode="auto">
              <a:xfrm>
                <a:off x="4497" y="192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3" name="Freeform 192"/>
              <p:cNvSpPr/>
              <p:nvPr/>
            </p:nvSpPr>
            <p:spPr bwMode="auto">
              <a:xfrm>
                <a:off x="3082" y="2156"/>
                <a:ext cx="131" cy="91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4" name="Freeform 193"/>
              <p:cNvSpPr/>
              <p:nvPr/>
            </p:nvSpPr>
            <p:spPr bwMode="auto">
              <a:xfrm>
                <a:off x="3192" y="21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5" name="Freeform 194"/>
              <p:cNvSpPr/>
              <p:nvPr/>
            </p:nvSpPr>
            <p:spPr bwMode="auto">
              <a:xfrm>
                <a:off x="3146" y="21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6" name="Freeform 195"/>
              <p:cNvSpPr/>
              <p:nvPr/>
            </p:nvSpPr>
            <p:spPr bwMode="auto">
              <a:xfrm>
                <a:off x="3264" y="185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7" name="Freeform 196"/>
              <p:cNvSpPr/>
              <p:nvPr/>
            </p:nvSpPr>
            <p:spPr bwMode="auto">
              <a:xfrm>
                <a:off x="3209" y="183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8" name="Freeform 197"/>
              <p:cNvSpPr/>
              <p:nvPr/>
            </p:nvSpPr>
            <p:spPr bwMode="auto">
              <a:xfrm>
                <a:off x="3343" y="24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9" name="Freeform 198"/>
              <p:cNvSpPr/>
              <p:nvPr/>
            </p:nvSpPr>
            <p:spPr bwMode="auto">
              <a:xfrm>
                <a:off x="318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0" name="Freeform 199"/>
              <p:cNvSpPr/>
              <p:nvPr/>
            </p:nvSpPr>
            <p:spPr bwMode="auto">
              <a:xfrm>
                <a:off x="3188" y="182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1" name="Freeform 200"/>
              <p:cNvSpPr/>
              <p:nvPr/>
            </p:nvSpPr>
            <p:spPr bwMode="auto">
              <a:xfrm>
                <a:off x="3184" y="183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2" name="Freeform 201"/>
              <p:cNvSpPr/>
              <p:nvPr/>
            </p:nvSpPr>
            <p:spPr bwMode="auto">
              <a:xfrm>
                <a:off x="3351" y="246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3" name="Freeform 202"/>
              <p:cNvSpPr/>
              <p:nvPr/>
            </p:nvSpPr>
            <p:spPr bwMode="auto">
              <a:xfrm>
                <a:off x="3173" y="183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4" name="Freeform 203"/>
              <p:cNvSpPr/>
              <p:nvPr/>
            </p:nvSpPr>
            <p:spPr bwMode="auto">
              <a:xfrm>
                <a:off x="3536" y="1554"/>
                <a:ext cx="8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5" name="Freeform 204"/>
              <p:cNvSpPr/>
              <p:nvPr/>
            </p:nvSpPr>
            <p:spPr bwMode="auto">
              <a:xfrm>
                <a:off x="3538" y="15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406"/>
            <p:cNvGrpSpPr/>
            <p:nvPr/>
          </p:nvGrpSpPr>
          <p:grpSpPr bwMode="auto">
            <a:xfrm>
              <a:off x="3112" y="1551"/>
              <a:ext cx="1462" cy="1559"/>
              <a:chOff x="3112" y="1551"/>
              <a:chExt cx="1462" cy="1559"/>
            </a:xfrm>
            <a:grpFill/>
          </p:grpSpPr>
          <p:sp>
            <p:nvSpPr>
              <p:cNvPr id="55" name="Freeform 206"/>
              <p:cNvSpPr/>
              <p:nvPr/>
            </p:nvSpPr>
            <p:spPr bwMode="auto">
              <a:xfrm>
                <a:off x="3534" y="1558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07"/>
              <p:cNvSpPr/>
              <p:nvPr/>
            </p:nvSpPr>
            <p:spPr bwMode="auto">
              <a:xfrm>
                <a:off x="3513" y="158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208"/>
              <p:cNvSpPr/>
              <p:nvPr/>
            </p:nvSpPr>
            <p:spPr bwMode="auto">
              <a:xfrm>
                <a:off x="3513" y="1579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09"/>
              <p:cNvSpPr/>
              <p:nvPr/>
            </p:nvSpPr>
            <p:spPr bwMode="auto">
              <a:xfrm>
                <a:off x="3536" y="1551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210"/>
              <p:cNvSpPr/>
              <p:nvPr/>
            </p:nvSpPr>
            <p:spPr bwMode="auto">
              <a:xfrm>
                <a:off x="3112" y="1810"/>
                <a:ext cx="161" cy="87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211"/>
              <p:cNvSpPr/>
              <p:nvPr/>
            </p:nvSpPr>
            <p:spPr bwMode="auto">
              <a:xfrm>
                <a:off x="3266" y="1867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12"/>
              <p:cNvSpPr/>
              <p:nvPr/>
            </p:nvSpPr>
            <p:spPr bwMode="auto">
              <a:xfrm>
                <a:off x="3266" y="1861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13"/>
              <p:cNvSpPr/>
              <p:nvPr/>
            </p:nvSpPr>
            <p:spPr bwMode="auto">
              <a:xfrm>
                <a:off x="3260" y="185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14"/>
              <p:cNvSpPr/>
              <p:nvPr/>
            </p:nvSpPr>
            <p:spPr bwMode="auto">
              <a:xfrm>
                <a:off x="3260" y="1893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0" name="Freeform 215"/>
              <p:cNvSpPr/>
              <p:nvPr/>
            </p:nvSpPr>
            <p:spPr bwMode="auto">
              <a:xfrm>
                <a:off x="3269" y="18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1" name="Freeform 216"/>
              <p:cNvSpPr/>
              <p:nvPr/>
            </p:nvSpPr>
            <p:spPr bwMode="auto">
              <a:xfrm>
                <a:off x="3260" y="1895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3" name="Freeform 217"/>
              <p:cNvSpPr/>
              <p:nvPr/>
            </p:nvSpPr>
            <p:spPr bwMode="auto">
              <a:xfrm>
                <a:off x="453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7" name="Freeform 218"/>
              <p:cNvSpPr/>
              <p:nvPr/>
            </p:nvSpPr>
            <p:spPr bwMode="auto">
              <a:xfrm>
                <a:off x="3213" y="18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9" name="Freeform 219"/>
              <p:cNvSpPr/>
              <p:nvPr/>
            </p:nvSpPr>
            <p:spPr bwMode="auto">
              <a:xfrm>
                <a:off x="3190" y="182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0" name="Freeform 220"/>
              <p:cNvSpPr/>
              <p:nvPr/>
            </p:nvSpPr>
            <p:spPr bwMode="auto">
              <a:xfrm>
                <a:off x="3271" y="18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1" name="Freeform 221"/>
              <p:cNvSpPr/>
              <p:nvPr/>
            </p:nvSpPr>
            <p:spPr bwMode="auto">
              <a:xfrm>
                <a:off x="3190" y="18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2" name="Freeform 222"/>
              <p:cNvSpPr/>
              <p:nvPr/>
            </p:nvSpPr>
            <p:spPr bwMode="auto">
              <a:xfrm>
                <a:off x="4574" y="185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9" name="Freeform 223"/>
              <p:cNvSpPr/>
              <p:nvPr/>
            </p:nvSpPr>
            <p:spPr bwMode="auto">
              <a:xfrm>
                <a:off x="3199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1" name="Freeform 224"/>
              <p:cNvSpPr/>
              <p:nvPr/>
            </p:nvSpPr>
            <p:spPr bwMode="auto">
              <a:xfrm>
                <a:off x="3271" y="18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6" name="Freeform 225"/>
              <p:cNvSpPr/>
              <p:nvPr/>
            </p:nvSpPr>
            <p:spPr bwMode="auto">
              <a:xfrm>
                <a:off x="3742" y="3006"/>
                <a:ext cx="6" cy="9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8" name="Freeform 226"/>
              <p:cNvSpPr/>
              <p:nvPr/>
            </p:nvSpPr>
            <p:spPr bwMode="auto">
              <a:xfrm>
                <a:off x="3988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9" name="Freeform 227"/>
              <p:cNvSpPr/>
              <p:nvPr/>
            </p:nvSpPr>
            <p:spPr bwMode="auto">
              <a:xfrm>
                <a:off x="3742" y="30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0" name="Rectangle 228"/>
              <p:cNvSpPr>
                <a:spLocks noChangeArrowheads="1"/>
              </p:cNvSpPr>
              <p:nvPr/>
            </p:nvSpPr>
            <p:spPr bwMode="auto">
              <a:xfrm>
                <a:off x="3748" y="3015"/>
                <a:ext cx="4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1" name="Freeform 229"/>
              <p:cNvSpPr/>
              <p:nvPr/>
            </p:nvSpPr>
            <p:spPr bwMode="auto">
              <a:xfrm>
                <a:off x="3744" y="2894"/>
                <a:ext cx="2" cy="10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2" name="Freeform 230"/>
              <p:cNvSpPr/>
              <p:nvPr/>
            </p:nvSpPr>
            <p:spPr bwMode="auto">
              <a:xfrm>
                <a:off x="3744" y="30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3" name="Freeform 231"/>
              <p:cNvSpPr/>
              <p:nvPr/>
            </p:nvSpPr>
            <p:spPr bwMode="auto">
              <a:xfrm>
                <a:off x="3742" y="289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4" name="Freeform 232"/>
              <p:cNvSpPr/>
              <p:nvPr/>
            </p:nvSpPr>
            <p:spPr bwMode="auto">
              <a:xfrm>
                <a:off x="3772" y="303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5" name="Freeform 233"/>
              <p:cNvSpPr/>
              <p:nvPr/>
            </p:nvSpPr>
            <p:spPr bwMode="auto">
              <a:xfrm>
                <a:off x="3895" y="30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6" name="Freeform 234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7" name="Freeform 235"/>
              <p:cNvSpPr/>
              <p:nvPr/>
            </p:nvSpPr>
            <p:spPr bwMode="auto">
              <a:xfrm>
                <a:off x="3742" y="28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8" name="Freeform 236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9" name="Freeform 237"/>
              <p:cNvSpPr/>
              <p:nvPr/>
            </p:nvSpPr>
            <p:spPr bwMode="auto">
              <a:xfrm>
                <a:off x="3755" y="302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0" name="Oval 238"/>
              <p:cNvSpPr>
                <a:spLocks noChangeArrowheads="1"/>
              </p:cNvSpPr>
              <p:nvPr/>
            </p:nvSpPr>
            <p:spPr bwMode="auto">
              <a:xfrm>
                <a:off x="3602" y="182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1" name="Freeform 239"/>
              <p:cNvSpPr/>
              <p:nvPr/>
            </p:nvSpPr>
            <p:spPr bwMode="auto">
              <a:xfrm>
                <a:off x="3922" y="2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2" name="Freeform 240"/>
              <p:cNvSpPr/>
              <p:nvPr/>
            </p:nvSpPr>
            <p:spPr bwMode="auto">
              <a:xfrm>
                <a:off x="3975" y="28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3" name="Freeform 241"/>
              <p:cNvSpPr/>
              <p:nvPr/>
            </p:nvSpPr>
            <p:spPr bwMode="auto">
              <a:xfrm>
                <a:off x="3954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4" name="Freeform 242"/>
              <p:cNvSpPr/>
              <p:nvPr/>
            </p:nvSpPr>
            <p:spPr bwMode="auto">
              <a:xfrm>
                <a:off x="3725" y="2760"/>
                <a:ext cx="399" cy="159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5" name="Freeform 243"/>
              <p:cNvSpPr/>
              <p:nvPr/>
            </p:nvSpPr>
            <p:spPr bwMode="auto">
              <a:xfrm>
                <a:off x="4005" y="285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6" name="Freeform 244"/>
              <p:cNvSpPr/>
              <p:nvPr/>
            </p:nvSpPr>
            <p:spPr bwMode="auto">
              <a:xfrm>
                <a:off x="3980" y="286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7" name="Freeform 245"/>
              <p:cNvSpPr/>
              <p:nvPr/>
            </p:nvSpPr>
            <p:spPr bwMode="auto">
              <a:xfrm>
                <a:off x="3982" y="28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6" name="Freeform 246"/>
              <p:cNvSpPr/>
              <p:nvPr/>
            </p:nvSpPr>
            <p:spPr bwMode="auto">
              <a:xfrm>
                <a:off x="3748" y="289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7" name="Freeform 247"/>
              <p:cNvSpPr/>
              <p:nvPr/>
            </p:nvSpPr>
            <p:spPr bwMode="auto">
              <a:xfrm>
                <a:off x="3980" y="287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8" name="Freeform 248"/>
              <p:cNvSpPr/>
              <p:nvPr/>
            </p:nvSpPr>
            <p:spPr bwMode="auto">
              <a:xfrm>
                <a:off x="3757" y="2909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9" name="Freeform 249"/>
              <p:cNvSpPr/>
              <p:nvPr/>
            </p:nvSpPr>
            <p:spPr bwMode="auto">
              <a:xfrm>
                <a:off x="3776" y="291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0" name="Freeform 250"/>
              <p:cNvSpPr/>
              <p:nvPr/>
            </p:nvSpPr>
            <p:spPr bwMode="auto">
              <a:xfrm>
                <a:off x="3759" y="2904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1" name="Freeform 251"/>
              <p:cNvSpPr/>
              <p:nvPr/>
            </p:nvSpPr>
            <p:spPr bwMode="auto">
              <a:xfrm>
                <a:off x="3893" y="3080"/>
                <a:ext cx="4" cy="9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2" name="Freeform 252"/>
              <p:cNvSpPr/>
              <p:nvPr/>
            </p:nvSpPr>
            <p:spPr bwMode="auto">
              <a:xfrm>
                <a:off x="3786" y="29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3" name="Freeform 253"/>
              <p:cNvSpPr/>
              <p:nvPr/>
            </p:nvSpPr>
            <p:spPr bwMode="auto">
              <a:xfrm>
                <a:off x="395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4" name="Freeform 254"/>
              <p:cNvSpPr>
                <a:spLocks noEditPoints="1"/>
              </p:cNvSpPr>
              <p:nvPr/>
            </p:nvSpPr>
            <p:spPr bwMode="auto">
              <a:xfrm>
                <a:off x="3895" y="3015"/>
                <a:ext cx="152" cy="95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5" name="Freeform 255"/>
              <p:cNvSpPr/>
              <p:nvPr/>
            </p:nvSpPr>
            <p:spPr bwMode="auto">
              <a:xfrm>
                <a:off x="4011" y="30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2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6" name="Freeform 256"/>
              <p:cNvSpPr/>
              <p:nvPr/>
            </p:nvSpPr>
            <p:spPr bwMode="auto">
              <a:xfrm>
                <a:off x="3912" y="31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7" name="Freeform 257"/>
              <p:cNvSpPr/>
              <p:nvPr/>
            </p:nvSpPr>
            <p:spPr bwMode="auto">
              <a:xfrm>
                <a:off x="3996" y="308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8" name="Oval 258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9" name="Freeform 259"/>
              <p:cNvSpPr/>
              <p:nvPr/>
            </p:nvSpPr>
            <p:spPr bwMode="auto">
              <a:xfrm>
                <a:off x="3598" y="18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0" name="Freeform 260"/>
              <p:cNvSpPr/>
              <p:nvPr/>
            </p:nvSpPr>
            <p:spPr bwMode="auto">
              <a:xfrm>
                <a:off x="3918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1" name="Freeform 261"/>
              <p:cNvSpPr/>
              <p:nvPr/>
            </p:nvSpPr>
            <p:spPr bwMode="auto">
              <a:xfrm>
                <a:off x="3924" y="303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2" name="Freeform 262"/>
              <p:cNvSpPr/>
              <p:nvPr/>
            </p:nvSpPr>
            <p:spPr bwMode="auto">
              <a:xfrm>
                <a:off x="3986" y="302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3" name="Freeform 263"/>
              <p:cNvSpPr/>
              <p:nvPr/>
            </p:nvSpPr>
            <p:spPr bwMode="auto">
              <a:xfrm>
                <a:off x="3899" y="309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4" name="Rectangle 264"/>
              <p:cNvSpPr>
                <a:spLocks noChangeArrowheads="1"/>
              </p:cNvSpPr>
              <p:nvPr/>
            </p:nvSpPr>
            <p:spPr bwMode="auto">
              <a:xfrm>
                <a:off x="4013" y="3004"/>
                <a:ext cx="1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5" name="Freeform 265"/>
              <p:cNvSpPr/>
              <p:nvPr/>
            </p:nvSpPr>
            <p:spPr bwMode="auto">
              <a:xfrm>
                <a:off x="3903" y="3055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6" name="Freeform 266"/>
              <p:cNvSpPr/>
              <p:nvPr/>
            </p:nvSpPr>
            <p:spPr bwMode="auto">
              <a:xfrm>
                <a:off x="3905" y="3055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7" name="Freeform 267"/>
              <p:cNvSpPr/>
              <p:nvPr/>
            </p:nvSpPr>
            <p:spPr bwMode="auto">
              <a:xfrm>
                <a:off x="3897" y="3085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8" name="Freeform 268"/>
              <p:cNvSpPr/>
              <p:nvPr/>
            </p:nvSpPr>
            <p:spPr bwMode="auto">
              <a:xfrm>
                <a:off x="3897" y="309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9" name="Freeform 269"/>
              <p:cNvSpPr/>
              <p:nvPr/>
            </p:nvSpPr>
            <p:spPr bwMode="auto">
              <a:xfrm>
                <a:off x="3984" y="30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0" name="Freeform 270"/>
              <p:cNvSpPr/>
              <p:nvPr/>
            </p:nvSpPr>
            <p:spPr bwMode="auto">
              <a:xfrm>
                <a:off x="3600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1" name="Freeform 271"/>
              <p:cNvSpPr/>
              <p:nvPr/>
            </p:nvSpPr>
            <p:spPr bwMode="auto">
              <a:xfrm>
                <a:off x="3905" y="31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2" name="Freeform 272"/>
              <p:cNvSpPr/>
              <p:nvPr/>
            </p:nvSpPr>
            <p:spPr bwMode="auto">
              <a:xfrm>
                <a:off x="4230" y="248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3" name="Freeform 273"/>
              <p:cNvSpPr/>
              <p:nvPr/>
            </p:nvSpPr>
            <p:spPr bwMode="auto">
              <a:xfrm>
                <a:off x="3895" y="30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4" name="Freeform 274"/>
              <p:cNvSpPr/>
              <p:nvPr/>
            </p:nvSpPr>
            <p:spPr bwMode="auto">
              <a:xfrm>
                <a:off x="4007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5" name="Freeform 275"/>
              <p:cNvSpPr/>
              <p:nvPr/>
            </p:nvSpPr>
            <p:spPr bwMode="auto">
              <a:xfrm>
                <a:off x="3598" y="1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6" name="Freeform 276"/>
              <p:cNvSpPr/>
              <p:nvPr/>
            </p:nvSpPr>
            <p:spPr bwMode="auto">
              <a:xfrm>
                <a:off x="4005" y="30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7" name="Freeform 277"/>
              <p:cNvSpPr/>
              <p:nvPr/>
            </p:nvSpPr>
            <p:spPr bwMode="auto">
              <a:xfrm>
                <a:off x="4007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8" name="Freeform 278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9" name="Freeform 279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0" name="Freeform 280"/>
              <p:cNvSpPr/>
              <p:nvPr/>
            </p:nvSpPr>
            <p:spPr bwMode="auto">
              <a:xfrm>
                <a:off x="4009" y="308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1" name="Freeform 281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2" name="Freeform 282"/>
              <p:cNvSpPr/>
              <p:nvPr/>
            </p:nvSpPr>
            <p:spPr bwMode="auto">
              <a:xfrm>
                <a:off x="3929" y="1870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3" name="Freeform 283"/>
              <p:cNvSpPr/>
              <p:nvPr/>
            </p:nvSpPr>
            <p:spPr bwMode="auto">
              <a:xfrm>
                <a:off x="3687" y="15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4" name="Freeform 284"/>
              <p:cNvSpPr/>
              <p:nvPr/>
            </p:nvSpPr>
            <p:spPr bwMode="auto">
              <a:xfrm>
                <a:off x="4086" y="1583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5" name="Freeform 285"/>
              <p:cNvSpPr/>
              <p:nvPr/>
            </p:nvSpPr>
            <p:spPr bwMode="auto">
              <a:xfrm>
                <a:off x="3574" y="1912"/>
                <a:ext cx="2" cy="21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6" name="Freeform 286"/>
              <p:cNvSpPr>
                <a:spLocks noEditPoints="1"/>
              </p:cNvSpPr>
              <p:nvPr/>
            </p:nvSpPr>
            <p:spPr bwMode="auto">
              <a:xfrm>
                <a:off x="3559" y="1774"/>
                <a:ext cx="77" cy="91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7" name="Freeform 287"/>
              <p:cNvSpPr/>
              <p:nvPr/>
            </p:nvSpPr>
            <p:spPr bwMode="auto">
              <a:xfrm>
                <a:off x="3608" y="1908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8" name="Freeform 288"/>
              <p:cNvSpPr/>
              <p:nvPr/>
            </p:nvSpPr>
            <p:spPr bwMode="auto">
              <a:xfrm>
                <a:off x="4113" y="1587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9" name="Freeform 289"/>
              <p:cNvSpPr/>
              <p:nvPr/>
            </p:nvSpPr>
            <p:spPr bwMode="auto">
              <a:xfrm>
                <a:off x="3593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0" name="Freeform 290"/>
              <p:cNvSpPr/>
              <p:nvPr/>
            </p:nvSpPr>
            <p:spPr bwMode="auto">
              <a:xfrm>
                <a:off x="4251" y="1730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1" name="Freeform 291"/>
              <p:cNvSpPr/>
              <p:nvPr/>
            </p:nvSpPr>
            <p:spPr bwMode="auto">
              <a:xfrm>
                <a:off x="3980" y="24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2" name="Freeform 292"/>
              <p:cNvSpPr/>
              <p:nvPr/>
            </p:nvSpPr>
            <p:spPr bwMode="auto">
              <a:xfrm>
                <a:off x="3980" y="2446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3" name="Freeform 293"/>
              <p:cNvSpPr/>
              <p:nvPr/>
            </p:nvSpPr>
            <p:spPr bwMode="auto">
              <a:xfrm>
                <a:off x="4062" y="225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4" name="Freeform 294"/>
              <p:cNvSpPr/>
              <p:nvPr/>
            </p:nvSpPr>
            <p:spPr bwMode="auto">
              <a:xfrm>
                <a:off x="4162" y="220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5" name="Freeform 295"/>
              <p:cNvSpPr/>
              <p:nvPr/>
            </p:nvSpPr>
            <p:spPr bwMode="auto">
              <a:xfrm>
                <a:off x="4164" y="213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6" name="Freeform 296"/>
              <p:cNvSpPr/>
              <p:nvPr/>
            </p:nvSpPr>
            <p:spPr bwMode="auto">
              <a:xfrm>
                <a:off x="3606" y="18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7" name="Oval 297"/>
              <p:cNvSpPr>
                <a:spLocks noChangeArrowheads="1"/>
              </p:cNvSpPr>
              <p:nvPr/>
            </p:nvSpPr>
            <p:spPr bwMode="auto">
              <a:xfrm>
                <a:off x="3598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8" name="Oval 298"/>
              <p:cNvSpPr>
                <a:spLocks noChangeArrowheads="1"/>
              </p:cNvSpPr>
              <p:nvPr/>
            </p:nvSpPr>
            <p:spPr bwMode="auto">
              <a:xfrm>
                <a:off x="3600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9" name="Freeform 299"/>
              <p:cNvSpPr/>
              <p:nvPr/>
            </p:nvSpPr>
            <p:spPr bwMode="auto">
              <a:xfrm>
                <a:off x="3598" y="181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0" name="Oval 300"/>
              <p:cNvSpPr>
                <a:spLocks noChangeArrowheads="1"/>
              </p:cNvSpPr>
              <p:nvPr/>
            </p:nvSpPr>
            <p:spPr bwMode="auto">
              <a:xfrm>
                <a:off x="3602" y="181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1" name="Freeform 301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2" name="Freeform 302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3" name="Oval 303"/>
              <p:cNvSpPr>
                <a:spLocks noChangeArrowheads="1"/>
              </p:cNvSpPr>
              <p:nvPr/>
            </p:nvSpPr>
            <p:spPr bwMode="auto">
              <a:xfrm>
                <a:off x="3593" y="181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4" name="Freeform 304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5" name="Freeform 305"/>
              <p:cNvSpPr/>
              <p:nvPr/>
            </p:nvSpPr>
            <p:spPr bwMode="auto">
              <a:xfrm>
                <a:off x="3598" y="1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6" name="Oval 306"/>
              <p:cNvSpPr>
                <a:spLocks noChangeArrowheads="1"/>
              </p:cNvSpPr>
              <p:nvPr/>
            </p:nvSpPr>
            <p:spPr bwMode="auto">
              <a:xfrm>
                <a:off x="3612" y="1821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7" name="Freeform 307"/>
              <p:cNvSpPr/>
              <p:nvPr/>
            </p:nvSpPr>
            <p:spPr bwMode="auto">
              <a:xfrm>
                <a:off x="3977" y="24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8" name="Freeform 308"/>
              <p:cNvSpPr/>
              <p:nvPr/>
            </p:nvSpPr>
            <p:spPr bwMode="auto">
              <a:xfrm>
                <a:off x="3595" y="181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9" name="Freeform 309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0" name="Freeform 310"/>
              <p:cNvSpPr/>
              <p:nvPr/>
            </p:nvSpPr>
            <p:spPr bwMode="auto">
              <a:xfrm>
                <a:off x="3967" y="2491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1" name="Freeform 311"/>
              <p:cNvSpPr/>
              <p:nvPr/>
            </p:nvSpPr>
            <p:spPr bwMode="auto">
              <a:xfrm>
                <a:off x="3825" y="22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2" name="Freeform 312"/>
              <p:cNvSpPr/>
              <p:nvPr/>
            </p:nvSpPr>
            <p:spPr bwMode="auto">
              <a:xfrm>
                <a:off x="3810" y="2268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3" name="Freeform 313"/>
              <p:cNvSpPr/>
              <p:nvPr/>
            </p:nvSpPr>
            <p:spPr bwMode="auto">
              <a:xfrm>
                <a:off x="3835" y="227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4" name="Freeform 314"/>
              <p:cNvSpPr/>
              <p:nvPr/>
            </p:nvSpPr>
            <p:spPr bwMode="auto">
              <a:xfrm>
                <a:off x="3833" y="2268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5" name="Freeform 315"/>
              <p:cNvSpPr/>
              <p:nvPr/>
            </p:nvSpPr>
            <p:spPr bwMode="auto">
              <a:xfrm>
                <a:off x="3833" y="2328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6" name="Freeform 316"/>
              <p:cNvSpPr/>
              <p:nvPr/>
            </p:nvSpPr>
            <p:spPr bwMode="auto">
              <a:xfrm>
                <a:off x="3837" y="233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7" name="Freeform 317"/>
              <p:cNvSpPr/>
              <p:nvPr/>
            </p:nvSpPr>
            <p:spPr bwMode="auto">
              <a:xfrm>
                <a:off x="3839" y="232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8" name="Freeform 318"/>
              <p:cNvSpPr/>
              <p:nvPr/>
            </p:nvSpPr>
            <p:spPr bwMode="auto">
              <a:xfrm>
                <a:off x="3827" y="226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9" name="Freeform 319"/>
              <p:cNvSpPr/>
              <p:nvPr/>
            </p:nvSpPr>
            <p:spPr bwMode="auto">
              <a:xfrm>
                <a:off x="3729" y="2856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0" name="Freeform 320"/>
              <p:cNvSpPr/>
              <p:nvPr/>
            </p:nvSpPr>
            <p:spPr bwMode="auto">
              <a:xfrm>
                <a:off x="3731" y="285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1" name="Freeform 321"/>
              <p:cNvSpPr/>
              <p:nvPr/>
            </p:nvSpPr>
            <p:spPr bwMode="auto">
              <a:xfrm>
                <a:off x="3897" y="28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2" name="Freeform 322"/>
              <p:cNvSpPr/>
              <p:nvPr/>
            </p:nvSpPr>
            <p:spPr bwMode="auto">
              <a:xfrm>
                <a:off x="4007" y="279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3" name="Freeform 323"/>
              <p:cNvSpPr/>
              <p:nvPr/>
            </p:nvSpPr>
            <p:spPr bwMode="auto">
              <a:xfrm>
                <a:off x="3971" y="2813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4" name="Freeform 324"/>
              <p:cNvSpPr/>
              <p:nvPr/>
            </p:nvSpPr>
            <p:spPr bwMode="auto">
              <a:xfrm>
                <a:off x="3969" y="250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5" name="Freeform 325"/>
              <p:cNvSpPr/>
              <p:nvPr/>
            </p:nvSpPr>
            <p:spPr bwMode="auto">
              <a:xfrm>
                <a:off x="3850" y="2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6" name="Freeform 326"/>
              <p:cNvSpPr/>
              <p:nvPr/>
            </p:nvSpPr>
            <p:spPr bwMode="auto">
              <a:xfrm>
                <a:off x="3668" y="2060"/>
                <a:ext cx="8" cy="17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7" name="Freeform 327"/>
              <p:cNvSpPr/>
              <p:nvPr/>
            </p:nvSpPr>
            <p:spPr bwMode="auto">
              <a:xfrm>
                <a:off x="3837" y="23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8" name="Freeform 328"/>
              <p:cNvSpPr/>
              <p:nvPr/>
            </p:nvSpPr>
            <p:spPr bwMode="auto">
              <a:xfrm>
                <a:off x="3965" y="2504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9" name="Freeform 329"/>
              <p:cNvSpPr/>
              <p:nvPr/>
            </p:nvSpPr>
            <p:spPr bwMode="auto">
              <a:xfrm>
                <a:off x="3973" y="247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0" name="Freeform 330"/>
              <p:cNvSpPr/>
              <p:nvPr/>
            </p:nvSpPr>
            <p:spPr bwMode="auto">
              <a:xfrm>
                <a:off x="3965" y="2497"/>
                <a:ext cx="10" cy="4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1" name="Freeform 331"/>
              <p:cNvSpPr/>
              <p:nvPr/>
            </p:nvSpPr>
            <p:spPr bwMode="auto">
              <a:xfrm>
                <a:off x="3835" y="2474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2" name="Freeform 332"/>
              <p:cNvSpPr/>
              <p:nvPr/>
            </p:nvSpPr>
            <p:spPr bwMode="auto">
              <a:xfrm>
                <a:off x="3829" y="2345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3" name="Freeform 333"/>
              <p:cNvSpPr/>
              <p:nvPr/>
            </p:nvSpPr>
            <p:spPr bwMode="auto">
              <a:xfrm>
                <a:off x="3831" y="23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4" name="Freeform 334"/>
              <p:cNvSpPr/>
              <p:nvPr/>
            </p:nvSpPr>
            <p:spPr bwMode="auto">
              <a:xfrm>
                <a:off x="3850" y="249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5" name="Freeform 335"/>
              <p:cNvSpPr/>
              <p:nvPr/>
            </p:nvSpPr>
            <p:spPr bwMode="auto">
              <a:xfrm>
                <a:off x="3835" y="233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6" name="Rectangle 336"/>
              <p:cNvSpPr>
                <a:spLocks noChangeArrowheads="1"/>
              </p:cNvSpPr>
              <p:nvPr/>
            </p:nvSpPr>
            <p:spPr bwMode="auto">
              <a:xfrm>
                <a:off x="3835" y="2434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7" name="Freeform 337"/>
              <p:cNvSpPr/>
              <p:nvPr/>
            </p:nvSpPr>
            <p:spPr bwMode="auto">
              <a:xfrm>
                <a:off x="3831" y="2349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8" name="Freeform 338"/>
              <p:cNvSpPr/>
              <p:nvPr/>
            </p:nvSpPr>
            <p:spPr bwMode="auto">
              <a:xfrm>
                <a:off x="3602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9" name="Freeform 339"/>
              <p:cNvSpPr/>
              <p:nvPr/>
            </p:nvSpPr>
            <p:spPr bwMode="auto">
              <a:xfrm>
                <a:off x="3905" y="22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0" name="Freeform 340"/>
              <p:cNvSpPr/>
              <p:nvPr/>
            </p:nvSpPr>
            <p:spPr bwMode="auto">
              <a:xfrm>
                <a:off x="3778" y="297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1" name="Freeform 341"/>
              <p:cNvSpPr/>
              <p:nvPr/>
            </p:nvSpPr>
            <p:spPr bwMode="auto">
              <a:xfrm>
                <a:off x="3746" y="2826"/>
                <a:ext cx="399" cy="16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2" name="Freeform 342"/>
              <p:cNvSpPr/>
              <p:nvPr/>
            </p:nvSpPr>
            <p:spPr bwMode="auto">
              <a:xfrm>
                <a:off x="3757" y="29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3" name="Freeform 343"/>
              <p:cNvSpPr/>
              <p:nvPr/>
            </p:nvSpPr>
            <p:spPr bwMode="auto">
              <a:xfrm>
                <a:off x="4226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4" name="Freeform 344"/>
              <p:cNvSpPr/>
              <p:nvPr/>
            </p:nvSpPr>
            <p:spPr bwMode="auto">
              <a:xfrm>
                <a:off x="3752" y="294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5" name="Freeform 345"/>
              <p:cNvSpPr/>
              <p:nvPr/>
            </p:nvSpPr>
            <p:spPr bwMode="auto">
              <a:xfrm>
                <a:off x="3975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6" name="Freeform 346"/>
              <p:cNvSpPr/>
              <p:nvPr/>
            </p:nvSpPr>
            <p:spPr bwMode="auto">
              <a:xfrm>
                <a:off x="3905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7" name="Freeform 347"/>
              <p:cNvSpPr/>
              <p:nvPr/>
            </p:nvSpPr>
            <p:spPr bwMode="auto">
              <a:xfrm>
                <a:off x="4289" y="25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8" name="Freeform 348"/>
              <p:cNvSpPr/>
              <p:nvPr/>
            </p:nvSpPr>
            <p:spPr bwMode="auto">
              <a:xfrm>
                <a:off x="3899" y="226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9" name="Freeform 349"/>
              <p:cNvSpPr/>
              <p:nvPr/>
            </p:nvSpPr>
            <p:spPr bwMode="auto">
              <a:xfrm>
                <a:off x="3939" y="292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0" name="Freeform 350"/>
              <p:cNvSpPr/>
              <p:nvPr/>
            </p:nvSpPr>
            <p:spPr bwMode="auto">
              <a:xfrm>
                <a:off x="3888" y="228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1" name="Freeform 351"/>
              <p:cNvSpPr/>
              <p:nvPr/>
            </p:nvSpPr>
            <p:spPr bwMode="auto">
              <a:xfrm>
                <a:off x="3842" y="227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2" name="Freeform 352"/>
              <p:cNvSpPr/>
              <p:nvPr/>
            </p:nvSpPr>
            <p:spPr bwMode="auto">
              <a:xfrm>
                <a:off x="3844" y="226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3" name="Freeform 353"/>
              <p:cNvSpPr/>
              <p:nvPr/>
            </p:nvSpPr>
            <p:spPr bwMode="auto">
              <a:xfrm>
                <a:off x="3899" y="2272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4" name="Freeform 354"/>
              <p:cNvSpPr/>
              <p:nvPr/>
            </p:nvSpPr>
            <p:spPr bwMode="auto">
              <a:xfrm>
                <a:off x="3776" y="29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5" name="Freeform 355"/>
              <p:cNvSpPr/>
              <p:nvPr/>
            </p:nvSpPr>
            <p:spPr bwMode="auto">
              <a:xfrm>
                <a:off x="3795" y="2985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6" name="Freeform 356"/>
              <p:cNvSpPr/>
              <p:nvPr/>
            </p:nvSpPr>
            <p:spPr bwMode="auto">
              <a:xfrm>
                <a:off x="3765" y="2972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7" name="Freeform 357"/>
              <p:cNvSpPr/>
              <p:nvPr/>
            </p:nvSpPr>
            <p:spPr bwMode="auto">
              <a:xfrm>
                <a:off x="3803" y="298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8" name="Freeform 358"/>
              <p:cNvSpPr/>
              <p:nvPr/>
            </p:nvSpPr>
            <p:spPr bwMode="auto">
              <a:xfrm>
                <a:off x="3479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9" name="Freeform 359"/>
              <p:cNvSpPr/>
              <p:nvPr/>
            </p:nvSpPr>
            <p:spPr bwMode="auto">
              <a:xfrm>
                <a:off x="3761" y="296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0" name="Freeform 360"/>
              <p:cNvSpPr/>
              <p:nvPr/>
            </p:nvSpPr>
            <p:spPr bwMode="auto">
              <a:xfrm>
                <a:off x="3943" y="29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1" name="Freeform 361"/>
              <p:cNvSpPr/>
              <p:nvPr/>
            </p:nvSpPr>
            <p:spPr bwMode="auto">
              <a:xfrm>
                <a:off x="4003" y="294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2" name="Freeform 362"/>
              <p:cNvSpPr/>
              <p:nvPr/>
            </p:nvSpPr>
            <p:spPr bwMode="auto">
              <a:xfrm>
                <a:off x="4003" y="29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3" name="Freeform 363"/>
              <p:cNvSpPr/>
              <p:nvPr/>
            </p:nvSpPr>
            <p:spPr bwMode="auto">
              <a:xfrm>
                <a:off x="3996" y="295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4" name="Freeform 364"/>
              <p:cNvSpPr/>
              <p:nvPr/>
            </p:nvSpPr>
            <p:spPr bwMode="auto">
              <a:xfrm>
                <a:off x="3757" y="3023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5" name="Freeform 365"/>
              <p:cNvSpPr/>
              <p:nvPr/>
            </p:nvSpPr>
            <p:spPr bwMode="auto">
              <a:xfrm>
                <a:off x="4003" y="294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6" name="Freeform 366"/>
              <p:cNvSpPr/>
              <p:nvPr/>
            </p:nvSpPr>
            <p:spPr bwMode="auto">
              <a:xfrm>
                <a:off x="3869" y="29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7" name="Freeform 367"/>
              <p:cNvSpPr/>
              <p:nvPr/>
            </p:nvSpPr>
            <p:spPr bwMode="auto">
              <a:xfrm>
                <a:off x="4026" y="292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8" name="Rectangle 368"/>
              <p:cNvSpPr>
                <a:spLocks noChangeArrowheads="1"/>
              </p:cNvSpPr>
              <p:nvPr/>
            </p:nvSpPr>
            <p:spPr bwMode="auto">
              <a:xfrm>
                <a:off x="4275" y="2542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9" name="Oval 369"/>
              <p:cNvSpPr>
                <a:spLocks noChangeArrowheads="1"/>
              </p:cNvSpPr>
              <p:nvPr/>
            </p:nvSpPr>
            <p:spPr bwMode="auto">
              <a:xfrm>
                <a:off x="3472" y="20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0" name="Freeform 370"/>
              <p:cNvSpPr/>
              <p:nvPr/>
            </p:nvSpPr>
            <p:spPr bwMode="auto">
              <a:xfrm>
                <a:off x="4219" y="25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1" name="Freeform 371"/>
              <p:cNvSpPr/>
              <p:nvPr/>
            </p:nvSpPr>
            <p:spPr bwMode="auto">
              <a:xfrm>
                <a:off x="4230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2" name="Freeform 372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3" name="Freeform 373"/>
              <p:cNvSpPr/>
              <p:nvPr/>
            </p:nvSpPr>
            <p:spPr bwMode="auto">
              <a:xfrm>
                <a:off x="4217" y="2482"/>
                <a:ext cx="145" cy="117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4" name="Freeform 374"/>
              <p:cNvSpPr/>
              <p:nvPr/>
            </p:nvSpPr>
            <p:spPr bwMode="auto">
              <a:xfrm>
                <a:off x="3472" y="207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5" name="Freeform 375"/>
              <p:cNvSpPr/>
              <p:nvPr/>
            </p:nvSpPr>
            <p:spPr bwMode="auto">
              <a:xfrm>
                <a:off x="4219" y="250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6" name="Freeform 376"/>
              <p:cNvSpPr/>
              <p:nvPr/>
            </p:nvSpPr>
            <p:spPr bwMode="auto">
              <a:xfrm>
                <a:off x="4228" y="2482"/>
                <a:ext cx="6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7" name="Freeform 377"/>
              <p:cNvSpPr/>
              <p:nvPr/>
            </p:nvSpPr>
            <p:spPr bwMode="auto">
              <a:xfrm>
                <a:off x="3472" y="207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8" name="Freeform 378"/>
              <p:cNvSpPr/>
              <p:nvPr/>
            </p:nvSpPr>
            <p:spPr bwMode="auto">
              <a:xfrm>
                <a:off x="3472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9" name="Freeform 379"/>
              <p:cNvSpPr/>
              <p:nvPr/>
            </p:nvSpPr>
            <p:spPr bwMode="auto">
              <a:xfrm>
                <a:off x="4219" y="251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0" name="Freeform 380"/>
              <p:cNvSpPr/>
              <p:nvPr/>
            </p:nvSpPr>
            <p:spPr bwMode="auto">
              <a:xfrm>
                <a:off x="4221" y="2514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1" name="Oval 381"/>
              <p:cNvSpPr>
                <a:spLocks noChangeArrowheads="1"/>
              </p:cNvSpPr>
              <p:nvPr/>
            </p:nvSpPr>
            <p:spPr bwMode="auto">
              <a:xfrm>
                <a:off x="3905" y="22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2" name="Freeform 382"/>
              <p:cNvSpPr/>
              <p:nvPr/>
            </p:nvSpPr>
            <p:spPr bwMode="auto">
              <a:xfrm>
                <a:off x="4217" y="251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3" name="Freeform 383"/>
              <p:cNvSpPr/>
              <p:nvPr/>
            </p:nvSpPr>
            <p:spPr bwMode="auto">
              <a:xfrm>
                <a:off x="4296" y="25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4" name="Freeform 384"/>
              <p:cNvSpPr/>
              <p:nvPr/>
            </p:nvSpPr>
            <p:spPr bwMode="auto">
              <a:xfrm>
                <a:off x="4289" y="25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5" name="Freeform 385"/>
              <p:cNvSpPr/>
              <p:nvPr/>
            </p:nvSpPr>
            <p:spPr bwMode="auto">
              <a:xfrm>
                <a:off x="4296" y="255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6" name="Freeform 386"/>
              <p:cNvSpPr/>
              <p:nvPr/>
            </p:nvSpPr>
            <p:spPr bwMode="auto">
              <a:xfrm>
                <a:off x="4306" y="255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7" name="Freeform 387"/>
              <p:cNvSpPr/>
              <p:nvPr/>
            </p:nvSpPr>
            <p:spPr bwMode="auto">
              <a:xfrm>
                <a:off x="3903" y="22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8" name="Freeform 388"/>
              <p:cNvSpPr/>
              <p:nvPr/>
            </p:nvSpPr>
            <p:spPr bwMode="auto">
              <a:xfrm>
                <a:off x="3901" y="25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9" name="Freeform 389"/>
              <p:cNvSpPr/>
              <p:nvPr/>
            </p:nvSpPr>
            <p:spPr bwMode="auto">
              <a:xfrm>
                <a:off x="4285" y="25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0" name="Freeform 390"/>
              <p:cNvSpPr/>
              <p:nvPr/>
            </p:nvSpPr>
            <p:spPr bwMode="auto">
              <a:xfrm>
                <a:off x="3472" y="2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1" name="Rectangle 391"/>
              <p:cNvSpPr>
                <a:spLocks noChangeArrowheads="1"/>
              </p:cNvSpPr>
              <p:nvPr/>
            </p:nvSpPr>
            <p:spPr bwMode="auto">
              <a:xfrm>
                <a:off x="3472" y="207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2" name="Freeform 392"/>
              <p:cNvSpPr/>
              <p:nvPr/>
            </p:nvSpPr>
            <p:spPr bwMode="auto">
              <a:xfrm>
                <a:off x="4277" y="249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3" name="Freeform 393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4" name="Freeform 394"/>
              <p:cNvSpPr/>
              <p:nvPr/>
            </p:nvSpPr>
            <p:spPr bwMode="auto">
              <a:xfrm>
                <a:off x="4255" y="2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5" name="Freeform 395"/>
              <p:cNvSpPr/>
              <p:nvPr/>
            </p:nvSpPr>
            <p:spPr bwMode="auto">
              <a:xfrm>
                <a:off x="3678" y="2461"/>
                <a:ext cx="19" cy="13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6" name="Freeform 396"/>
              <p:cNvSpPr/>
              <p:nvPr/>
            </p:nvSpPr>
            <p:spPr bwMode="auto">
              <a:xfrm>
                <a:off x="3496" y="2319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7" name="Freeform 397"/>
              <p:cNvSpPr/>
              <p:nvPr/>
            </p:nvSpPr>
            <p:spPr bwMode="auto">
              <a:xfrm>
                <a:off x="3483" y="2156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8" name="Freeform 398"/>
              <p:cNvSpPr/>
              <p:nvPr/>
            </p:nvSpPr>
            <p:spPr bwMode="auto">
              <a:xfrm>
                <a:off x="3534" y="2347"/>
                <a:ext cx="13" cy="6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9" name="Freeform 399"/>
              <p:cNvSpPr/>
              <p:nvPr/>
            </p:nvSpPr>
            <p:spPr bwMode="auto">
              <a:xfrm>
                <a:off x="3466" y="209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0" name="Freeform 400"/>
              <p:cNvSpPr/>
              <p:nvPr/>
            </p:nvSpPr>
            <p:spPr bwMode="auto">
              <a:xfrm>
                <a:off x="3466" y="2103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1" name="Freeform 401"/>
              <p:cNvSpPr/>
              <p:nvPr/>
            </p:nvSpPr>
            <p:spPr bwMode="auto">
              <a:xfrm>
                <a:off x="3477" y="2152"/>
                <a:ext cx="4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2" name="Freeform 402"/>
              <p:cNvSpPr/>
              <p:nvPr/>
            </p:nvSpPr>
            <p:spPr bwMode="auto">
              <a:xfrm>
                <a:off x="3466" y="2096"/>
                <a:ext cx="8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3" name="Freeform 403"/>
              <p:cNvSpPr/>
              <p:nvPr/>
            </p:nvSpPr>
            <p:spPr bwMode="auto">
              <a:xfrm>
                <a:off x="3470" y="210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4" name="Freeform 404"/>
              <p:cNvSpPr/>
              <p:nvPr/>
            </p:nvSpPr>
            <p:spPr bwMode="auto">
              <a:xfrm>
                <a:off x="3718" y="250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5" name="Freeform 405"/>
              <p:cNvSpPr/>
              <p:nvPr/>
            </p:nvSpPr>
            <p:spPr bwMode="auto">
              <a:xfrm>
                <a:off x="3629" y="2417"/>
                <a:ext cx="7" cy="6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Freeform 407"/>
            <p:cNvSpPr/>
            <p:nvPr/>
          </p:nvSpPr>
          <p:spPr bwMode="auto">
            <a:xfrm>
              <a:off x="3716" y="2495"/>
              <a:ext cx="5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408"/>
            <p:cNvSpPr/>
            <p:nvPr/>
          </p:nvSpPr>
          <p:spPr bwMode="auto">
            <a:xfrm>
              <a:off x="3706" y="2480"/>
              <a:ext cx="10" cy="15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409"/>
            <p:cNvSpPr/>
            <p:nvPr/>
          </p:nvSpPr>
          <p:spPr bwMode="auto">
            <a:xfrm>
              <a:off x="3782" y="3038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410"/>
            <p:cNvSpPr/>
            <p:nvPr/>
          </p:nvSpPr>
          <p:spPr bwMode="auto">
            <a:xfrm>
              <a:off x="3631" y="2249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411"/>
            <p:cNvSpPr/>
            <p:nvPr/>
          </p:nvSpPr>
          <p:spPr bwMode="auto">
            <a:xfrm>
              <a:off x="3988" y="3019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412"/>
            <p:cNvSpPr/>
            <p:nvPr/>
          </p:nvSpPr>
          <p:spPr bwMode="auto">
            <a:xfrm>
              <a:off x="3856" y="3002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413"/>
            <p:cNvSpPr/>
            <p:nvPr/>
          </p:nvSpPr>
          <p:spPr bwMode="auto">
            <a:xfrm>
              <a:off x="3924" y="299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414"/>
            <p:cNvSpPr/>
            <p:nvPr/>
          </p:nvSpPr>
          <p:spPr bwMode="auto">
            <a:xfrm>
              <a:off x="3561" y="1990"/>
              <a:ext cx="3" cy="9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415"/>
            <p:cNvSpPr/>
            <p:nvPr/>
          </p:nvSpPr>
          <p:spPr bwMode="auto">
            <a:xfrm>
              <a:off x="3795" y="3040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416"/>
            <p:cNvSpPr/>
            <p:nvPr/>
          </p:nvSpPr>
          <p:spPr bwMode="auto">
            <a:xfrm>
              <a:off x="3958" y="30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417"/>
            <p:cNvSpPr/>
            <p:nvPr/>
          </p:nvSpPr>
          <p:spPr bwMode="auto">
            <a:xfrm>
              <a:off x="3982" y="3027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418"/>
            <p:cNvSpPr/>
            <p:nvPr/>
          </p:nvSpPr>
          <p:spPr bwMode="auto">
            <a:xfrm>
              <a:off x="3595" y="1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419"/>
            <p:cNvSpPr/>
            <p:nvPr/>
          </p:nvSpPr>
          <p:spPr bwMode="auto">
            <a:xfrm>
              <a:off x="3757" y="298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420"/>
            <p:cNvSpPr/>
            <p:nvPr/>
          </p:nvSpPr>
          <p:spPr bwMode="auto">
            <a:xfrm>
              <a:off x="3627" y="1789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421"/>
            <p:cNvSpPr/>
            <p:nvPr/>
          </p:nvSpPr>
          <p:spPr bwMode="auto">
            <a:xfrm>
              <a:off x="3578" y="17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Rectangle 422"/>
            <p:cNvSpPr>
              <a:spLocks noChangeArrowheads="1"/>
            </p:cNvSpPr>
            <p:nvPr/>
          </p:nvSpPr>
          <p:spPr bwMode="auto">
            <a:xfrm>
              <a:off x="3593" y="182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423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424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425"/>
            <p:cNvSpPr/>
            <p:nvPr/>
          </p:nvSpPr>
          <p:spPr bwMode="auto">
            <a:xfrm>
              <a:off x="3638" y="2417"/>
              <a:ext cx="6" cy="6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426"/>
            <p:cNvSpPr/>
            <p:nvPr/>
          </p:nvSpPr>
          <p:spPr bwMode="auto">
            <a:xfrm>
              <a:off x="3708" y="2743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427"/>
            <p:cNvSpPr/>
            <p:nvPr/>
          </p:nvSpPr>
          <p:spPr bwMode="auto">
            <a:xfrm>
              <a:off x="3714" y="2737"/>
              <a:ext cx="4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428"/>
            <p:cNvSpPr/>
            <p:nvPr/>
          </p:nvSpPr>
          <p:spPr bwMode="auto">
            <a:xfrm>
              <a:off x="3706" y="2737"/>
              <a:ext cx="10" cy="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429"/>
            <p:cNvSpPr/>
            <p:nvPr/>
          </p:nvSpPr>
          <p:spPr bwMode="auto">
            <a:xfrm>
              <a:off x="3755" y="2718"/>
              <a:ext cx="4" cy="6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430"/>
            <p:cNvSpPr/>
            <p:nvPr/>
          </p:nvSpPr>
          <p:spPr bwMode="auto">
            <a:xfrm>
              <a:off x="3761" y="2733"/>
              <a:ext cx="4" cy="17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431"/>
            <p:cNvSpPr/>
            <p:nvPr/>
          </p:nvSpPr>
          <p:spPr bwMode="auto">
            <a:xfrm>
              <a:off x="3759" y="2720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432"/>
            <p:cNvSpPr/>
            <p:nvPr/>
          </p:nvSpPr>
          <p:spPr bwMode="auto">
            <a:xfrm>
              <a:off x="3761" y="2714"/>
              <a:ext cx="6" cy="12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433"/>
            <p:cNvSpPr/>
            <p:nvPr/>
          </p:nvSpPr>
          <p:spPr bwMode="auto">
            <a:xfrm>
              <a:off x="3712" y="2737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434"/>
            <p:cNvSpPr>
              <a:spLocks noEditPoints="1"/>
            </p:cNvSpPr>
            <p:nvPr/>
          </p:nvSpPr>
          <p:spPr bwMode="auto">
            <a:xfrm>
              <a:off x="3742" y="2907"/>
              <a:ext cx="384" cy="146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435"/>
            <p:cNvSpPr/>
            <p:nvPr/>
          </p:nvSpPr>
          <p:spPr bwMode="auto">
            <a:xfrm>
              <a:off x="3712" y="2809"/>
              <a:ext cx="4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436"/>
            <p:cNvSpPr>
              <a:spLocks noEditPoints="1"/>
            </p:cNvSpPr>
            <p:nvPr/>
          </p:nvSpPr>
          <p:spPr bwMode="auto">
            <a:xfrm>
              <a:off x="3434" y="1624"/>
              <a:ext cx="862" cy="1213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437"/>
            <p:cNvSpPr/>
            <p:nvPr/>
          </p:nvSpPr>
          <p:spPr bwMode="auto">
            <a:xfrm>
              <a:off x="3695" y="2760"/>
              <a:ext cx="4" cy="2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438"/>
            <p:cNvSpPr/>
            <p:nvPr/>
          </p:nvSpPr>
          <p:spPr bwMode="auto">
            <a:xfrm>
              <a:off x="3699" y="2760"/>
              <a:ext cx="5" cy="4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439"/>
            <p:cNvSpPr/>
            <p:nvPr/>
          </p:nvSpPr>
          <p:spPr bwMode="auto">
            <a:xfrm>
              <a:off x="3916" y="2586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440"/>
            <p:cNvSpPr/>
            <p:nvPr/>
          </p:nvSpPr>
          <p:spPr bwMode="auto">
            <a:xfrm>
              <a:off x="3941" y="2610"/>
              <a:ext cx="5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441"/>
            <p:cNvSpPr/>
            <p:nvPr/>
          </p:nvSpPr>
          <p:spPr bwMode="auto">
            <a:xfrm>
              <a:off x="3729" y="2272"/>
              <a:ext cx="2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42"/>
            <p:cNvSpPr/>
            <p:nvPr/>
          </p:nvSpPr>
          <p:spPr bwMode="auto">
            <a:xfrm>
              <a:off x="3852" y="271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443"/>
            <p:cNvSpPr/>
            <p:nvPr/>
          </p:nvSpPr>
          <p:spPr bwMode="auto">
            <a:xfrm>
              <a:off x="3850" y="2692"/>
              <a:ext cx="4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44"/>
            <p:cNvSpPr/>
            <p:nvPr/>
          </p:nvSpPr>
          <p:spPr bwMode="auto">
            <a:xfrm>
              <a:off x="3848" y="2686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45"/>
            <p:cNvSpPr/>
            <p:nvPr/>
          </p:nvSpPr>
          <p:spPr bwMode="auto">
            <a:xfrm>
              <a:off x="3846" y="2711"/>
              <a:ext cx="4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46"/>
            <p:cNvSpPr/>
            <p:nvPr/>
          </p:nvSpPr>
          <p:spPr bwMode="auto">
            <a:xfrm>
              <a:off x="3822" y="2773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47"/>
            <p:cNvSpPr/>
            <p:nvPr/>
          </p:nvSpPr>
          <p:spPr bwMode="auto">
            <a:xfrm>
              <a:off x="3765" y="2315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448"/>
            <p:cNvSpPr/>
            <p:nvPr/>
          </p:nvSpPr>
          <p:spPr bwMode="auto">
            <a:xfrm>
              <a:off x="3842" y="2733"/>
              <a:ext cx="4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449"/>
            <p:cNvSpPr/>
            <p:nvPr/>
          </p:nvSpPr>
          <p:spPr bwMode="auto">
            <a:xfrm>
              <a:off x="3822" y="2769"/>
              <a:ext cx="7" cy="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450"/>
            <p:cNvSpPr/>
            <p:nvPr/>
          </p:nvSpPr>
          <p:spPr bwMode="auto">
            <a:xfrm>
              <a:off x="3846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451"/>
            <p:cNvSpPr/>
            <p:nvPr/>
          </p:nvSpPr>
          <p:spPr bwMode="auto">
            <a:xfrm>
              <a:off x="3844" y="2724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452"/>
            <p:cNvSpPr/>
            <p:nvPr/>
          </p:nvSpPr>
          <p:spPr bwMode="auto">
            <a:xfrm>
              <a:off x="3844" y="2728"/>
              <a:ext cx="8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63" name="Rectangle 47"/>
          <p:cNvSpPr/>
          <p:nvPr/>
        </p:nvSpPr>
        <p:spPr>
          <a:xfrm>
            <a:off x="812152" y="250597"/>
            <a:ext cx="622285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 3 – XỬ LÍ TÌNH HUỐNG</a:t>
            </a:r>
            <a:endParaRPr lang="en-US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64" name="Rectangle 27">
            <a:extLst>
              <a:ext uri="{FF2B5EF4-FFF2-40B4-BE49-F238E27FC236}">
                <a16:creationId xmlns:a16="http://schemas.microsoft.com/office/drawing/2014/main" id="{6854E8FE-E6A5-4B24-ADBF-E5616097E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727" y="1199559"/>
            <a:ext cx="692467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sz="23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Tình</a:t>
            </a:r>
            <a:r>
              <a:rPr lang="en-US" sz="23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3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huống</a:t>
            </a:r>
            <a:r>
              <a:rPr lang="en-US" sz="23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Tuần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tới</a:t>
            </a:r>
            <a:r>
              <a:rPr lang="en-US" sz="2300" b="1" dirty="0">
                <a:latin typeface="Arial"/>
              </a:rPr>
              <a:t>, </a:t>
            </a:r>
            <a:r>
              <a:rPr lang="en-US" sz="2300" b="1" dirty="0" err="1">
                <a:latin typeface="Arial"/>
              </a:rPr>
              <a:t>lớp</a:t>
            </a:r>
            <a:r>
              <a:rPr lang="en-US" sz="2300" b="1" dirty="0">
                <a:latin typeface="Arial"/>
              </a:rPr>
              <a:t> 5A </a:t>
            </a:r>
            <a:r>
              <a:rPr lang="en-US" sz="2300" b="1" dirty="0" err="1">
                <a:latin typeface="Arial"/>
              </a:rPr>
              <a:t>tổ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chức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i="1" u="sng" dirty="0" err="1">
                <a:solidFill>
                  <a:srgbClr val="FF0000"/>
                </a:solidFill>
                <a:latin typeface="Arial"/>
              </a:rPr>
              <a:t>hái</a:t>
            </a:r>
            <a:r>
              <a:rPr lang="en-US" sz="2300" b="1" i="1" u="sng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300" b="1" i="1" u="sng" dirty="0" err="1">
                <a:solidFill>
                  <a:srgbClr val="FF0000"/>
                </a:solidFill>
                <a:latin typeface="Arial"/>
              </a:rPr>
              <a:t>hoa</a:t>
            </a:r>
            <a:r>
              <a:rPr lang="en-US" sz="2300" b="1" i="1" u="sng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300" b="1" i="1" u="sng" dirty="0" err="1">
                <a:solidFill>
                  <a:srgbClr val="FF0000"/>
                </a:solidFill>
                <a:latin typeface="Arial"/>
              </a:rPr>
              <a:t>dân</a:t>
            </a:r>
            <a:r>
              <a:rPr lang="en-US" sz="2300" b="1" i="1" u="sng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300" b="1" i="1" u="sng" dirty="0" err="1">
                <a:solidFill>
                  <a:srgbClr val="FF0000"/>
                </a:solidFill>
                <a:latin typeface="Arial"/>
              </a:rPr>
              <a:t>chủ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và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tổ</a:t>
            </a:r>
            <a:r>
              <a:rPr lang="en-US" sz="2300" b="1" dirty="0">
                <a:latin typeface="Arial"/>
              </a:rPr>
              <a:t> 2 </a:t>
            </a:r>
            <a:r>
              <a:rPr lang="en-US" sz="2300" b="1" dirty="0" err="1">
                <a:latin typeface="Arial"/>
              </a:rPr>
              <a:t>được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giao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nhiệm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vụ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chuẩn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bị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cho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cuộc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vui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này</a:t>
            </a:r>
            <a:r>
              <a:rPr lang="en-US" sz="2300" b="1" dirty="0">
                <a:latin typeface="Arial"/>
              </a:rPr>
              <a:t>. </a:t>
            </a:r>
            <a:r>
              <a:rPr lang="en-US" sz="2300" b="1" dirty="0" err="1">
                <a:latin typeface="Arial"/>
              </a:rPr>
              <a:t>Nếu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là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thành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viên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tổ</a:t>
            </a:r>
            <a:r>
              <a:rPr lang="en-US" sz="2300" b="1" dirty="0">
                <a:latin typeface="Arial"/>
              </a:rPr>
              <a:t> 2, </a:t>
            </a:r>
            <a:r>
              <a:rPr lang="en-US" sz="2300" b="1" dirty="0" err="1">
                <a:latin typeface="Arial"/>
              </a:rPr>
              <a:t>các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em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dự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kiến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sẽ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thực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hiện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nhiệm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vụ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trên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thế</a:t>
            </a:r>
            <a:r>
              <a:rPr lang="en-US" sz="2300" b="1" dirty="0">
                <a:latin typeface="Arial"/>
              </a:rPr>
              <a:t> </a:t>
            </a:r>
            <a:r>
              <a:rPr lang="en-US" sz="2300" b="1" dirty="0" err="1">
                <a:latin typeface="Arial"/>
              </a:rPr>
              <a:t>nào</a:t>
            </a:r>
            <a:r>
              <a:rPr lang="en-US" sz="2300" b="1" dirty="0">
                <a:latin typeface="Arial"/>
              </a:rPr>
              <a:t>?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6B3B9319-13B0-41FF-BE72-D83AF8CEB384}"/>
              </a:ext>
            </a:extLst>
          </p:cNvPr>
          <p:cNvSpPr txBox="1"/>
          <p:nvPr/>
        </p:nvSpPr>
        <p:spPr>
          <a:xfrm>
            <a:off x="304383" y="2786238"/>
            <a:ext cx="8574366" cy="1804749"/>
          </a:xfrm>
          <a:prstGeom prst="round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Khi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8/3; 20/10 ...,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hay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78" name="Picture 40" descr="Digit 180">
            <a:extLst>
              <a:ext uri="{FF2B5EF4-FFF2-40B4-BE49-F238E27FC236}">
                <a16:creationId xmlns:a16="http://schemas.microsoft.com/office/drawing/2014/main" id="{ADDD03D6-7DCF-428C-8AF4-153E0B11BE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8729" y="30495"/>
            <a:ext cx="1844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/>
      <p:bldP spid="464" grpId="0"/>
      <p:bldP spid="4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9F5266-5256-499A-A20C-E87C0AB39657}"/>
              </a:ext>
            </a:extLst>
          </p:cNvPr>
          <p:cNvSpPr/>
          <p:nvPr/>
        </p:nvSpPr>
        <p:spPr>
          <a:xfrm>
            <a:off x="531962" y="2025286"/>
            <a:ext cx="360363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5D3B0C-311E-43CE-B201-27BFAB8B586A}"/>
              </a:ext>
            </a:extLst>
          </p:cNvPr>
          <p:cNvSpPr/>
          <p:nvPr/>
        </p:nvSpPr>
        <p:spPr>
          <a:xfrm>
            <a:off x="527199" y="552450"/>
            <a:ext cx="360363" cy="361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211BEA-D0BB-4263-8767-30151D0526E4}"/>
              </a:ext>
            </a:extLst>
          </p:cNvPr>
          <p:cNvSpPr/>
          <p:nvPr/>
        </p:nvSpPr>
        <p:spPr>
          <a:xfrm>
            <a:off x="522437" y="1266825"/>
            <a:ext cx="360363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5BEA7FC9-DE33-4CD0-8A9E-84F0A3D8B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64" y="514290"/>
            <a:ext cx="6931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0E4A08C7-A1F2-497A-A5DB-2693999F3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125528"/>
            <a:ext cx="75041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vi-VN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hỉ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vi-VN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ỡ.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93323D5F-747D-4413-95F2-90C161B6B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631" y="1910509"/>
            <a:ext cx="7164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iều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735957-8354-4F52-B131-53BA229391D0}"/>
              </a:ext>
            </a:extLst>
          </p:cNvPr>
          <p:cNvSpPr/>
          <p:nvPr/>
        </p:nvSpPr>
        <p:spPr>
          <a:xfrm>
            <a:off x="531962" y="2894778"/>
            <a:ext cx="360363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DBF41-7B35-4B1D-A097-735184232F3F}"/>
              </a:ext>
            </a:extLst>
          </p:cNvPr>
          <p:cNvSpPr/>
          <p:nvPr/>
        </p:nvSpPr>
        <p:spPr>
          <a:xfrm>
            <a:off x="522437" y="3684440"/>
            <a:ext cx="360362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3A23C8CE-0142-4A65-BD4A-D2EAA5DFA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044" y="2894778"/>
            <a:ext cx="69199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0C24F95B-A2D3-49FF-8817-6335F3F27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631" y="3579086"/>
            <a:ext cx="69183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任意多边形 82"/>
          <p:cNvSpPr/>
          <p:nvPr/>
        </p:nvSpPr>
        <p:spPr bwMode="auto">
          <a:xfrm>
            <a:off x="486357" y="1440428"/>
            <a:ext cx="3356635" cy="2416214"/>
          </a:xfrm>
          <a:custGeom>
            <a:avLst/>
            <a:gdLst>
              <a:gd name="connsiteX0" fmla="*/ 1283421 w 1346183"/>
              <a:gd name="connsiteY0" fmla="*/ 29333 h 751264"/>
              <a:gd name="connsiteX1" fmla="*/ 822588 w 1346183"/>
              <a:gd name="connsiteY1" fmla="*/ 40758 h 751264"/>
              <a:gd name="connsiteX2" fmla="*/ 78456 w 1346183"/>
              <a:gd name="connsiteY2" fmla="*/ 48374 h 751264"/>
              <a:gd name="connsiteX3" fmla="*/ 48238 w 1346183"/>
              <a:gd name="connsiteY3" fmla="*/ 349228 h 751264"/>
              <a:gd name="connsiteX4" fmla="*/ 36906 w 1346183"/>
              <a:gd name="connsiteY4" fmla="*/ 672930 h 751264"/>
              <a:gd name="connsiteX5" fmla="*/ 59570 w 1346183"/>
              <a:gd name="connsiteY5" fmla="*/ 699588 h 751264"/>
              <a:gd name="connsiteX6" fmla="*/ 36906 w 1346183"/>
              <a:gd name="connsiteY6" fmla="*/ 726246 h 751264"/>
              <a:gd name="connsiteX7" fmla="*/ 769705 w 1346183"/>
              <a:gd name="connsiteY7" fmla="*/ 718630 h 751264"/>
              <a:gd name="connsiteX8" fmla="*/ 1313639 w 1346183"/>
              <a:gd name="connsiteY8" fmla="*/ 711013 h 751264"/>
              <a:gd name="connsiteX9" fmla="*/ 1302307 w 1346183"/>
              <a:gd name="connsiteY9" fmla="*/ 467284 h 751264"/>
              <a:gd name="connsiteX10" fmla="*/ 1283421 w 1346183"/>
              <a:gd name="connsiteY10" fmla="*/ 242596 h 751264"/>
              <a:gd name="connsiteX11" fmla="*/ 1283421 w 1346183"/>
              <a:gd name="connsiteY11" fmla="*/ 29333 h 751264"/>
              <a:gd name="connsiteX12" fmla="*/ 1319725 w 1346183"/>
              <a:gd name="connsiteY12" fmla="*/ 1222 h 751264"/>
              <a:gd name="connsiteX13" fmla="*/ 1346183 w 1346183"/>
              <a:gd name="connsiteY13" fmla="*/ 716320 h 751264"/>
              <a:gd name="connsiteX14" fmla="*/ 1251689 w 1346183"/>
              <a:gd name="connsiteY14" fmla="*/ 716320 h 751264"/>
              <a:gd name="connsiteX15" fmla="*/ 1092939 w 1346183"/>
              <a:gd name="connsiteY15" fmla="*/ 716320 h 751264"/>
              <a:gd name="connsiteX16" fmla="*/ 654487 w 1346183"/>
              <a:gd name="connsiteY16" fmla="*/ 739142 h 751264"/>
              <a:gd name="connsiteX17" fmla="*/ 129100 w 1346183"/>
              <a:gd name="connsiteY17" fmla="*/ 739142 h 751264"/>
              <a:gd name="connsiteX18" fmla="*/ 588 w 1346183"/>
              <a:gd name="connsiteY18" fmla="*/ 742946 h 751264"/>
              <a:gd name="connsiteX19" fmla="*/ 27046 w 1346183"/>
              <a:gd name="connsiteY19" fmla="*/ 720123 h 751264"/>
              <a:gd name="connsiteX20" fmla="*/ 23266 w 1346183"/>
              <a:gd name="connsiteY20" fmla="*/ 567975 h 751264"/>
              <a:gd name="connsiteX21" fmla="*/ 34606 w 1346183"/>
              <a:gd name="connsiteY21" fmla="*/ 149566 h 751264"/>
              <a:gd name="connsiteX22" fmla="*/ 45945 w 1346183"/>
              <a:gd name="connsiteY22" fmla="*/ 24044 h 751264"/>
              <a:gd name="connsiteX23" fmla="*/ 325647 w 1346183"/>
              <a:gd name="connsiteY23" fmla="*/ 24044 h 751264"/>
              <a:gd name="connsiteX24" fmla="*/ 1319725 w 1346183"/>
              <a:gd name="connsiteY24" fmla="*/ 1222 h 7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183" h="751264">
                <a:moveTo>
                  <a:pt x="1283421" y="29333"/>
                </a:moveTo>
                <a:cubicBezTo>
                  <a:pt x="1124773" y="33141"/>
                  <a:pt x="973681" y="36950"/>
                  <a:pt x="822588" y="40758"/>
                </a:cubicBezTo>
                <a:cubicBezTo>
                  <a:pt x="546844" y="44566"/>
                  <a:pt x="361755" y="52183"/>
                  <a:pt x="78456" y="48374"/>
                </a:cubicBezTo>
                <a:cubicBezTo>
                  <a:pt x="40683" y="135965"/>
                  <a:pt x="48238" y="238788"/>
                  <a:pt x="48238" y="349228"/>
                </a:cubicBezTo>
                <a:cubicBezTo>
                  <a:pt x="48238" y="463476"/>
                  <a:pt x="40683" y="562491"/>
                  <a:pt x="36906" y="672930"/>
                </a:cubicBezTo>
                <a:cubicBezTo>
                  <a:pt x="29351" y="699588"/>
                  <a:pt x="59570" y="684355"/>
                  <a:pt x="59570" y="699588"/>
                </a:cubicBezTo>
                <a:cubicBezTo>
                  <a:pt x="52015" y="711013"/>
                  <a:pt x="36906" y="711013"/>
                  <a:pt x="36906" y="726246"/>
                </a:cubicBezTo>
                <a:cubicBezTo>
                  <a:pt x="263545" y="699588"/>
                  <a:pt x="520402" y="711013"/>
                  <a:pt x="769705" y="718630"/>
                </a:cubicBezTo>
                <a:cubicBezTo>
                  <a:pt x="966126" y="722438"/>
                  <a:pt x="1151215" y="669122"/>
                  <a:pt x="1313639" y="711013"/>
                </a:cubicBezTo>
                <a:cubicBezTo>
                  <a:pt x="1309862" y="623423"/>
                  <a:pt x="1309862" y="543449"/>
                  <a:pt x="1302307" y="467284"/>
                </a:cubicBezTo>
                <a:cubicBezTo>
                  <a:pt x="1294753" y="391119"/>
                  <a:pt x="1279643" y="318761"/>
                  <a:pt x="1283421" y="242596"/>
                </a:cubicBezTo>
                <a:cubicBezTo>
                  <a:pt x="1283421" y="170239"/>
                  <a:pt x="1302307" y="97882"/>
                  <a:pt x="1283421" y="29333"/>
                </a:cubicBezTo>
                <a:close/>
                <a:moveTo>
                  <a:pt x="1319725" y="1222"/>
                </a:moveTo>
                <a:cubicBezTo>
                  <a:pt x="1293267" y="233248"/>
                  <a:pt x="1331064" y="480489"/>
                  <a:pt x="1346183" y="716320"/>
                </a:cubicBezTo>
                <a:cubicBezTo>
                  <a:pt x="1323505" y="750553"/>
                  <a:pt x="1289487" y="720123"/>
                  <a:pt x="1251689" y="716320"/>
                </a:cubicBezTo>
                <a:cubicBezTo>
                  <a:pt x="1202552" y="712516"/>
                  <a:pt x="1145856" y="712516"/>
                  <a:pt x="1092939" y="716320"/>
                </a:cubicBezTo>
                <a:cubicBezTo>
                  <a:pt x="949308" y="723927"/>
                  <a:pt x="801897" y="746749"/>
                  <a:pt x="654487" y="739142"/>
                </a:cubicBezTo>
                <a:cubicBezTo>
                  <a:pt x="469278" y="727731"/>
                  <a:pt x="302969" y="723927"/>
                  <a:pt x="129100" y="739142"/>
                </a:cubicBezTo>
                <a:cubicBezTo>
                  <a:pt x="83743" y="742946"/>
                  <a:pt x="45945" y="761964"/>
                  <a:pt x="588" y="742946"/>
                </a:cubicBezTo>
                <a:cubicBezTo>
                  <a:pt x="-3192" y="723927"/>
                  <a:pt x="11927" y="720123"/>
                  <a:pt x="27046" y="720123"/>
                </a:cubicBezTo>
                <a:cubicBezTo>
                  <a:pt x="-3192" y="685890"/>
                  <a:pt x="19487" y="621227"/>
                  <a:pt x="23266" y="567975"/>
                </a:cubicBezTo>
                <a:cubicBezTo>
                  <a:pt x="30826" y="427237"/>
                  <a:pt x="19487" y="301715"/>
                  <a:pt x="34606" y="149566"/>
                </a:cubicBezTo>
                <a:cubicBezTo>
                  <a:pt x="38385" y="107726"/>
                  <a:pt x="45945" y="65885"/>
                  <a:pt x="45945" y="24044"/>
                </a:cubicBezTo>
                <a:cubicBezTo>
                  <a:pt x="113981" y="5025"/>
                  <a:pt x="234933" y="24044"/>
                  <a:pt x="325647" y="24044"/>
                </a:cubicBezTo>
                <a:cubicBezTo>
                  <a:pt x="654487" y="24044"/>
                  <a:pt x="1021124" y="-6386"/>
                  <a:pt x="1319725" y="1222"/>
                </a:cubicBezTo>
                <a:close/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68568" tIns="34285" rIns="68568" bIns="34285" numCol="1" anchor="t" anchorCtr="0" compatLnSpc="1">
            <a:noAutofit/>
          </a:bodyPr>
          <a:lstStyle/>
          <a:p>
            <a:pPr defTabSz="913765">
              <a:defRPr/>
            </a:pPr>
            <a:endParaRPr lang="zh-CN" altLang="en-US" sz="18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1773" y="1656700"/>
            <a:ext cx="2925801" cy="1950057"/>
          </a:xfrm>
          <a:custGeom>
            <a:avLst/>
            <a:gdLst>
              <a:gd name="connsiteX0" fmla="*/ 2525702 w 2586871"/>
              <a:gd name="connsiteY0" fmla="*/ 0 h 1410722"/>
              <a:gd name="connsiteX1" fmla="*/ 2525702 w 2586871"/>
              <a:gd name="connsiteY1" fmla="*/ 431696 h 1410722"/>
              <a:gd name="connsiteX2" fmla="*/ 2563933 w 2586871"/>
              <a:gd name="connsiteY2" fmla="*/ 886519 h 1410722"/>
              <a:gd name="connsiteX3" fmla="*/ 2586871 w 2586871"/>
              <a:gd name="connsiteY3" fmla="*/ 1379887 h 1410722"/>
              <a:gd name="connsiteX4" fmla="*/ 1485818 w 2586871"/>
              <a:gd name="connsiteY4" fmla="*/ 1395304 h 1410722"/>
              <a:gd name="connsiteX5" fmla="*/ 2455 w 2586871"/>
              <a:gd name="connsiteY5" fmla="*/ 1410722 h 1410722"/>
              <a:gd name="connsiteX6" fmla="*/ 48333 w 2586871"/>
              <a:gd name="connsiteY6" fmla="*/ 1356760 h 1410722"/>
              <a:gd name="connsiteX7" fmla="*/ 2455 w 2586871"/>
              <a:gd name="connsiteY7" fmla="*/ 1302798 h 1410722"/>
              <a:gd name="connsiteX8" fmla="*/ 25394 w 2586871"/>
              <a:gd name="connsiteY8" fmla="*/ 647545 h 1410722"/>
              <a:gd name="connsiteX9" fmla="*/ 86564 w 2586871"/>
              <a:gd name="connsiteY9" fmla="*/ 38544 h 1410722"/>
              <a:gd name="connsiteX10" fmla="*/ 1592865 w 2586871"/>
              <a:gd name="connsiteY10" fmla="*/ 23127 h 1410722"/>
              <a:gd name="connsiteX11" fmla="*/ 2525702 w 2586871"/>
              <a:gd name="connsiteY11" fmla="*/ 0 h 141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6871" h="1410722">
                <a:moveTo>
                  <a:pt x="2525702" y="0"/>
                </a:moveTo>
                <a:cubicBezTo>
                  <a:pt x="2563933" y="138760"/>
                  <a:pt x="2525702" y="285228"/>
                  <a:pt x="2525702" y="431696"/>
                </a:cubicBezTo>
                <a:cubicBezTo>
                  <a:pt x="2518055" y="585874"/>
                  <a:pt x="2548640" y="732342"/>
                  <a:pt x="2563933" y="886519"/>
                </a:cubicBezTo>
                <a:cubicBezTo>
                  <a:pt x="2579225" y="1040697"/>
                  <a:pt x="2579225" y="1202583"/>
                  <a:pt x="2586871" y="1379887"/>
                </a:cubicBezTo>
                <a:cubicBezTo>
                  <a:pt x="2258085" y="1295089"/>
                  <a:pt x="1883421" y="1403013"/>
                  <a:pt x="1485818" y="1395304"/>
                </a:cubicBezTo>
                <a:cubicBezTo>
                  <a:pt x="981169" y="1379887"/>
                  <a:pt x="461227" y="1356760"/>
                  <a:pt x="2455" y="1410722"/>
                </a:cubicBezTo>
                <a:cubicBezTo>
                  <a:pt x="2455" y="1379887"/>
                  <a:pt x="33040" y="1379887"/>
                  <a:pt x="48333" y="1356760"/>
                </a:cubicBezTo>
                <a:cubicBezTo>
                  <a:pt x="48333" y="1325925"/>
                  <a:pt x="-12837" y="1356760"/>
                  <a:pt x="2455" y="1302798"/>
                </a:cubicBezTo>
                <a:cubicBezTo>
                  <a:pt x="10102" y="1079241"/>
                  <a:pt x="25394" y="878811"/>
                  <a:pt x="25394" y="647545"/>
                </a:cubicBezTo>
                <a:cubicBezTo>
                  <a:pt x="25394" y="423988"/>
                  <a:pt x="10102" y="215848"/>
                  <a:pt x="86564" y="38544"/>
                </a:cubicBezTo>
                <a:cubicBezTo>
                  <a:pt x="660029" y="46253"/>
                  <a:pt x="1034693" y="30836"/>
                  <a:pt x="1592865" y="23127"/>
                </a:cubicBezTo>
                <a:cubicBezTo>
                  <a:pt x="1898713" y="15418"/>
                  <a:pt x="2204561" y="7709"/>
                  <a:pt x="2525702" y="0"/>
                </a:cubicBezTo>
                <a:close/>
              </a:path>
            </a:pathLst>
          </a:custGeom>
        </p:spPr>
      </p:pic>
      <p:sp>
        <p:nvSpPr>
          <p:cNvPr id="156" name="Oval 4">
            <a:extLst>
              <a:ext uri="{FF2B5EF4-FFF2-40B4-BE49-F238E27FC236}">
                <a16:creationId xmlns:a16="http://schemas.microsoft.com/office/drawing/2014/main" id="{08FD8CB6-0321-4B1C-9D29-5DF96E64F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88" y="132754"/>
            <a:ext cx="3276600" cy="865188"/>
          </a:xfrm>
          <a:prstGeom prst="ellipse">
            <a:avLst/>
          </a:prstGeom>
          <a:gradFill rotWithShape="1">
            <a:gsLst>
              <a:gs pos="0">
                <a:srgbClr val="F79646">
                  <a:lumMod val="20000"/>
                  <a:lumOff val="80000"/>
                </a:srgbClr>
              </a:gs>
              <a:gs pos="100000">
                <a:srgbClr val="CCCC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 wrap="none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u="sng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u="sng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ounded Rectangle 12">
            <a:extLst>
              <a:ext uri="{FF2B5EF4-FFF2-40B4-BE49-F238E27FC236}">
                <a16:creationId xmlns:a16="http://schemas.microsoft.com/office/drawing/2014/main" id="{B1508B69-2B76-4861-ACB1-94734B2D9A44}"/>
              </a:ext>
            </a:extLst>
          </p:cNvPr>
          <p:cNvSpPr/>
          <p:nvPr/>
        </p:nvSpPr>
        <p:spPr>
          <a:xfrm>
            <a:off x="4171720" y="1609255"/>
            <a:ext cx="4660084" cy="191413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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Biết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hợp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tác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mọi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ng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ư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ời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công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việc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sẽ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thuận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lợi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đ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ạt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kết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quả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tốt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h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ơ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n.</a:t>
            </a:r>
          </a:p>
        </p:txBody>
      </p:sp>
      <p:grpSp>
        <p:nvGrpSpPr>
          <p:cNvPr id="15" name="组合 1277"/>
          <p:cNvGrpSpPr/>
          <p:nvPr/>
        </p:nvGrpSpPr>
        <p:grpSpPr>
          <a:xfrm rot="16011297">
            <a:off x="8287879" y="1556378"/>
            <a:ext cx="479126" cy="243734"/>
            <a:chOff x="2009776" y="1122363"/>
            <a:chExt cx="820738" cy="417513"/>
          </a:xfrm>
          <a:solidFill>
            <a:schemeClr val="accent2"/>
          </a:solidFill>
        </p:grpSpPr>
        <p:sp>
          <p:nvSpPr>
            <p:cNvPr id="16" name="Freeform 318"/>
            <p:cNvSpPr/>
            <p:nvPr/>
          </p:nvSpPr>
          <p:spPr bwMode="auto">
            <a:xfrm>
              <a:off x="2036764" y="1366838"/>
              <a:ext cx="26988" cy="36513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38" y="22"/>
                </a:cxn>
                <a:cxn ang="0">
                  <a:pos x="22" y="42"/>
                </a:cxn>
                <a:cxn ang="0">
                  <a:pos x="14" y="51"/>
                </a:cxn>
                <a:cxn ang="0">
                  <a:pos x="9" y="61"/>
                </a:cxn>
                <a:cxn ang="0">
                  <a:pos x="4" y="7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1" y="88"/>
                </a:cxn>
                <a:cxn ang="0">
                  <a:pos x="5" y="90"/>
                </a:cxn>
                <a:cxn ang="0">
                  <a:pos x="9" y="90"/>
                </a:cxn>
                <a:cxn ang="0">
                  <a:pos x="10" y="89"/>
                </a:cxn>
                <a:cxn ang="0">
                  <a:pos x="11" y="86"/>
                </a:cxn>
                <a:cxn ang="0">
                  <a:pos x="11" y="86"/>
                </a:cxn>
                <a:cxn ang="0">
                  <a:pos x="14" y="76"/>
                </a:cxn>
                <a:cxn ang="0">
                  <a:pos x="19" y="65"/>
                </a:cxn>
                <a:cxn ang="0">
                  <a:pos x="26" y="55"/>
                </a:cxn>
                <a:cxn ang="0">
                  <a:pos x="34" y="44"/>
                </a:cxn>
                <a:cxn ang="0">
                  <a:pos x="51" y="26"/>
                </a:cxn>
                <a:cxn ang="0">
                  <a:pos x="66" y="9"/>
                </a:cxn>
                <a:cxn ang="0">
                  <a:pos x="66" y="9"/>
                </a:cxn>
                <a:cxn ang="0">
                  <a:pos x="68" y="8"/>
                </a:cxn>
                <a:cxn ang="0">
                  <a:pos x="69" y="5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61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9" h="90">
                  <a:moveTo>
                    <a:pt x="58" y="1"/>
                  </a:moveTo>
                  <a:lnTo>
                    <a:pt x="58" y="1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38" y="22"/>
                  </a:lnTo>
                  <a:lnTo>
                    <a:pt x="22" y="42"/>
                  </a:lnTo>
                  <a:lnTo>
                    <a:pt x="14" y="51"/>
                  </a:lnTo>
                  <a:lnTo>
                    <a:pt x="9" y="61"/>
                  </a:lnTo>
                  <a:lnTo>
                    <a:pt x="4" y="7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8"/>
                  </a:lnTo>
                  <a:lnTo>
                    <a:pt x="5" y="90"/>
                  </a:lnTo>
                  <a:lnTo>
                    <a:pt x="9" y="90"/>
                  </a:lnTo>
                  <a:lnTo>
                    <a:pt x="10" y="89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4" y="76"/>
                  </a:lnTo>
                  <a:lnTo>
                    <a:pt x="19" y="65"/>
                  </a:lnTo>
                  <a:lnTo>
                    <a:pt x="26" y="55"/>
                  </a:lnTo>
                  <a:lnTo>
                    <a:pt x="34" y="44"/>
                  </a:lnTo>
                  <a:lnTo>
                    <a:pt x="51" y="26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8" y="8"/>
                  </a:lnTo>
                  <a:lnTo>
                    <a:pt x="69" y="5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319"/>
            <p:cNvSpPr/>
            <p:nvPr/>
          </p:nvSpPr>
          <p:spPr bwMode="auto">
            <a:xfrm>
              <a:off x="2063751" y="1393826"/>
              <a:ext cx="23813" cy="34925"/>
            </a:xfrm>
            <a:custGeom>
              <a:avLst/>
              <a:gdLst/>
              <a:ahLst/>
              <a:cxnLst>
                <a:cxn ang="0">
                  <a:pos x="46" y="3"/>
                </a:cxn>
                <a:cxn ang="0">
                  <a:pos x="46" y="3"/>
                </a:cxn>
                <a:cxn ang="0">
                  <a:pos x="35" y="26"/>
                </a:cxn>
                <a:cxn ang="0">
                  <a:pos x="29" y="38"/>
                </a:cxn>
                <a:cxn ang="0">
                  <a:pos x="21" y="48"/>
                </a:cxn>
                <a:cxn ang="0">
                  <a:pos x="21" y="48"/>
                </a:cxn>
                <a:cxn ang="0">
                  <a:pos x="16" y="56"/>
                </a:cxn>
                <a:cxn ang="0">
                  <a:pos x="10" y="65"/>
                </a:cxn>
                <a:cxn ang="0">
                  <a:pos x="6" y="73"/>
                </a:cxn>
                <a:cxn ang="0">
                  <a:pos x="1" y="82"/>
                </a:cxn>
                <a:cxn ang="0">
                  <a:pos x="1" y="82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8" y="92"/>
                </a:cxn>
                <a:cxn ang="0">
                  <a:pos x="9" y="90"/>
                </a:cxn>
                <a:cxn ang="0">
                  <a:pos x="9" y="90"/>
                </a:cxn>
                <a:cxn ang="0">
                  <a:pos x="14" y="84"/>
                </a:cxn>
                <a:cxn ang="0">
                  <a:pos x="18" y="76"/>
                </a:cxn>
                <a:cxn ang="0">
                  <a:pos x="18" y="76"/>
                </a:cxn>
                <a:cxn ang="0">
                  <a:pos x="21" y="69"/>
                </a:cxn>
                <a:cxn ang="0">
                  <a:pos x="23" y="64"/>
                </a:cxn>
                <a:cxn ang="0">
                  <a:pos x="31" y="54"/>
                </a:cxn>
                <a:cxn ang="0">
                  <a:pos x="31" y="54"/>
                </a:cxn>
                <a:cxn ang="0">
                  <a:pos x="39" y="43"/>
                </a:cxn>
                <a:cxn ang="0">
                  <a:pos x="46" y="31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6" y="7"/>
                </a:cxn>
                <a:cxn ang="0">
                  <a:pos x="56" y="4"/>
                </a:cxn>
                <a:cxn ang="0">
                  <a:pos x="54" y="1"/>
                </a:cxn>
                <a:cxn ang="0">
                  <a:pos x="50" y="0"/>
                </a:cxn>
                <a:cxn ang="0">
                  <a:pos x="47" y="1"/>
                </a:cxn>
                <a:cxn ang="0">
                  <a:pos x="46" y="3"/>
                </a:cxn>
                <a:cxn ang="0">
                  <a:pos x="46" y="3"/>
                </a:cxn>
              </a:cxnLst>
              <a:rect l="0" t="0" r="r" b="b"/>
              <a:pathLst>
                <a:path w="56" h="92">
                  <a:moveTo>
                    <a:pt x="46" y="3"/>
                  </a:moveTo>
                  <a:lnTo>
                    <a:pt x="46" y="3"/>
                  </a:lnTo>
                  <a:lnTo>
                    <a:pt x="35" y="26"/>
                  </a:lnTo>
                  <a:lnTo>
                    <a:pt x="29" y="38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16" y="56"/>
                  </a:lnTo>
                  <a:lnTo>
                    <a:pt x="10" y="65"/>
                  </a:lnTo>
                  <a:lnTo>
                    <a:pt x="6" y="73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8" y="92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14" y="84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21" y="69"/>
                  </a:lnTo>
                  <a:lnTo>
                    <a:pt x="23" y="6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9" y="43"/>
                  </a:lnTo>
                  <a:lnTo>
                    <a:pt x="46" y="31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7"/>
                  </a:lnTo>
                  <a:lnTo>
                    <a:pt x="56" y="4"/>
                  </a:lnTo>
                  <a:lnTo>
                    <a:pt x="54" y="1"/>
                  </a:lnTo>
                  <a:lnTo>
                    <a:pt x="50" y="0"/>
                  </a:lnTo>
                  <a:lnTo>
                    <a:pt x="47" y="1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320"/>
            <p:cNvSpPr/>
            <p:nvPr/>
          </p:nvSpPr>
          <p:spPr bwMode="auto">
            <a:xfrm>
              <a:off x="2084389" y="1422401"/>
              <a:ext cx="22225" cy="36513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47" y="3"/>
                </a:cxn>
                <a:cxn ang="0">
                  <a:pos x="32" y="25"/>
                </a:cxn>
                <a:cxn ang="0">
                  <a:pos x="17" y="49"/>
                </a:cxn>
                <a:cxn ang="0">
                  <a:pos x="17" y="49"/>
                </a:cxn>
                <a:cxn ang="0">
                  <a:pos x="11" y="58"/>
                </a:cxn>
                <a:cxn ang="0">
                  <a:pos x="6" y="67"/>
                </a:cxn>
                <a:cxn ang="0">
                  <a:pos x="3" y="77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2" y="92"/>
                </a:cxn>
                <a:cxn ang="0">
                  <a:pos x="3" y="93"/>
                </a:cxn>
                <a:cxn ang="0">
                  <a:pos x="7" y="94"/>
                </a:cxn>
                <a:cxn ang="0">
                  <a:pos x="11" y="93"/>
                </a:cxn>
                <a:cxn ang="0">
                  <a:pos x="12" y="92"/>
                </a:cxn>
                <a:cxn ang="0">
                  <a:pos x="12" y="89"/>
                </a:cxn>
                <a:cxn ang="0">
                  <a:pos x="12" y="89"/>
                </a:cxn>
                <a:cxn ang="0">
                  <a:pos x="13" y="83"/>
                </a:cxn>
                <a:cxn ang="0">
                  <a:pos x="15" y="76"/>
                </a:cxn>
                <a:cxn ang="0">
                  <a:pos x="20" y="66"/>
                </a:cxn>
                <a:cxn ang="0">
                  <a:pos x="26" y="57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5" y="28"/>
                </a:cxn>
                <a:cxn ang="0">
                  <a:pos x="57" y="8"/>
                </a:cxn>
                <a:cxn ang="0">
                  <a:pos x="57" y="8"/>
                </a:cxn>
                <a:cxn ang="0">
                  <a:pos x="58" y="6"/>
                </a:cxn>
                <a:cxn ang="0">
                  <a:pos x="58" y="4"/>
                </a:cxn>
                <a:cxn ang="0">
                  <a:pos x="57" y="2"/>
                </a:cxn>
                <a:cxn ang="0">
                  <a:pos x="55" y="0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7" y="3"/>
                </a:cxn>
                <a:cxn ang="0">
                  <a:pos x="47" y="3"/>
                </a:cxn>
              </a:cxnLst>
              <a:rect l="0" t="0" r="r" b="b"/>
              <a:pathLst>
                <a:path w="58" h="94">
                  <a:moveTo>
                    <a:pt x="47" y="3"/>
                  </a:moveTo>
                  <a:lnTo>
                    <a:pt x="47" y="3"/>
                  </a:lnTo>
                  <a:lnTo>
                    <a:pt x="32" y="25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1" y="58"/>
                  </a:lnTo>
                  <a:lnTo>
                    <a:pt x="6" y="67"/>
                  </a:lnTo>
                  <a:lnTo>
                    <a:pt x="3" y="77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" y="92"/>
                  </a:lnTo>
                  <a:lnTo>
                    <a:pt x="3" y="93"/>
                  </a:lnTo>
                  <a:lnTo>
                    <a:pt x="7" y="94"/>
                  </a:lnTo>
                  <a:lnTo>
                    <a:pt x="11" y="93"/>
                  </a:lnTo>
                  <a:lnTo>
                    <a:pt x="12" y="92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3" y="83"/>
                  </a:lnTo>
                  <a:lnTo>
                    <a:pt x="15" y="76"/>
                  </a:lnTo>
                  <a:lnTo>
                    <a:pt x="20" y="66"/>
                  </a:lnTo>
                  <a:lnTo>
                    <a:pt x="26" y="5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5" y="2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7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321"/>
            <p:cNvSpPr/>
            <p:nvPr/>
          </p:nvSpPr>
          <p:spPr bwMode="auto">
            <a:xfrm>
              <a:off x="2108201" y="1452563"/>
              <a:ext cx="20638" cy="38100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3" y="1"/>
                </a:cxn>
                <a:cxn ang="0">
                  <a:pos x="35" y="11"/>
                </a:cxn>
                <a:cxn ang="0">
                  <a:pos x="27" y="21"/>
                </a:cxn>
                <a:cxn ang="0">
                  <a:pos x="19" y="32"/>
                </a:cxn>
                <a:cxn ang="0">
                  <a:pos x="14" y="43"/>
                </a:cxn>
                <a:cxn ang="0">
                  <a:pos x="14" y="43"/>
                </a:cxn>
                <a:cxn ang="0">
                  <a:pos x="5" y="68"/>
                </a:cxn>
                <a:cxn ang="0">
                  <a:pos x="1" y="8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" y="98"/>
                </a:cxn>
                <a:cxn ang="0">
                  <a:pos x="5" y="98"/>
                </a:cxn>
                <a:cxn ang="0">
                  <a:pos x="9" y="97"/>
                </a:cxn>
                <a:cxn ang="0">
                  <a:pos x="10" y="96"/>
                </a:cxn>
                <a:cxn ang="0">
                  <a:pos x="12" y="93"/>
                </a:cxn>
                <a:cxn ang="0">
                  <a:pos x="12" y="93"/>
                </a:cxn>
                <a:cxn ang="0">
                  <a:pos x="13" y="83"/>
                </a:cxn>
                <a:cxn ang="0">
                  <a:pos x="17" y="72"/>
                </a:cxn>
                <a:cxn ang="0">
                  <a:pos x="21" y="62"/>
                </a:cxn>
                <a:cxn ang="0">
                  <a:pos x="23" y="51"/>
                </a:cxn>
                <a:cxn ang="0">
                  <a:pos x="23" y="51"/>
                </a:cxn>
                <a:cxn ang="0">
                  <a:pos x="29" y="39"/>
                </a:cxn>
                <a:cxn ang="0">
                  <a:pos x="35" y="29"/>
                </a:cxn>
                <a:cxn ang="0">
                  <a:pos x="43" y="18"/>
                </a:cxn>
                <a:cxn ang="0">
                  <a:pos x="51" y="9"/>
                </a:cxn>
                <a:cxn ang="0">
                  <a:pos x="51" y="9"/>
                </a:cxn>
                <a:cxn ang="0">
                  <a:pos x="52" y="8"/>
                </a:cxn>
                <a:cxn ang="0">
                  <a:pos x="53" y="5"/>
                </a:cxn>
                <a:cxn ang="0">
                  <a:pos x="51" y="1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43" y="1"/>
                </a:cxn>
                <a:cxn ang="0">
                  <a:pos x="43" y="1"/>
                </a:cxn>
              </a:cxnLst>
              <a:rect l="0" t="0" r="r" b="b"/>
              <a:pathLst>
                <a:path w="53" h="98">
                  <a:moveTo>
                    <a:pt x="43" y="1"/>
                  </a:moveTo>
                  <a:lnTo>
                    <a:pt x="43" y="1"/>
                  </a:lnTo>
                  <a:lnTo>
                    <a:pt x="35" y="11"/>
                  </a:lnTo>
                  <a:lnTo>
                    <a:pt x="27" y="21"/>
                  </a:lnTo>
                  <a:lnTo>
                    <a:pt x="19" y="32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5" y="68"/>
                  </a:lnTo>
                  <a:lnTo>
                    <a:pt x="1" y="8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" y="98"/>
                  </a:lnTo>
                  <a:lnTo>
                    <a:pt x="5" y="98"/>
                  </a:lnTo>
                  <a:lnTo>
                    <a:pt x="9" y="97"/>
                  </a:lnTo>
                  <a:lnTo>
                    <a:pt x="10" y="96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3" y="83"/>
                  </a:lnTo>
                  <a:lnTo>
                    <a:pt x="17" y="72"/>
                  </a:lnTo>
                  <a:lnTo>
                    <a:pt x="21" y="62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29" y="39"/>
                  </a:lnTo>
                  <a:lnTo>
                    <a:pt x="35" y="29"/>
                  </a:lnTo>
                  <a:lnTo>
                    <a:pt x="43" y="18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322"/>
            <p:cNvSpPr/>
            <p:nvPr/>
          </p:nvSpPr>
          <p:spPr bwMode="auto">
            <a:xfrm>
              <a:off x="2133601" y="1479551"/>
              <a:ext cx="15875" cy="34925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22" y="13"/>
                </a:cxn>
                <a:cxn ang="0">
                  <a:pos x="20" y="22"/>
                </a:cxn>
                <a:cxn ang="0">
                  <a:pos x="16" y="33"/>
                </a:cxn>
                <a:cxn ang="0">
                  <a:pos x="13" y="43"/>
                </a:cxn>
                <a:cxn ang="0">
                  <a:pos x="13" y="43"/>
                </a:cxn>
                <a:cxn ang="0">
                  <a:pos x="9" y="55"/>
                </a:cxn>
                <a:cxn ang="0">
                  <a:pos x="5" y="67"/>
                </a:cxn>
                <a:cxn ang="0">
                  <a:pos x="5" y="67"/>
                </a:cxn>
                <a:cxn ang="0">
                  <a:pos x="3" y="73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4" y="88"/>
                </a:cxn>
                <a:cxn ang="0">
                  <a:pos x="7" y="88"/>
                </a:cxn>
                <a:cxn ang="0">
                  <a:pos x="8" y="88"/>
                </a:cxn>
                <a:cxn ang="0">
                  <a:pos x="9" y="85"/>
                </a:cxn>
                <a:cxn ang="0">
                  <a:pos x="11" y="84"/>
                </a:cxn>
                <a:cxn ang="0">
                  <a:pos x="11" y="84"/>
                </a:cxn>
                <a:cxn ang="0">
                  <a:pos x="12" y="76"/>
                </a:cxn>
                <a:cxn ang="0">
                  <a:pos x="16" y="69"/>
                </a:cxn>
                <a:cxn ang="0">
                  <a:pos x="19" y="63"/>
                </a:cxn>
                <a:cxn ang="0">
                  <a:pos x="21" y="55"/>
                </a:cxn>
                <a:cxn ang="0">
                  <a:pos x="21" y="55"/>
                </a:cxn>
                <a:cxn ang="0">
                  <a:pos x="28" y="32"/>
                </a:cxn>
                <a:cxn ang="0">
                  <a:pos x="32" y="20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38" y="7"/>
                </a:cxn>
                <a:cxn ang="0">
                  <a:pos x="37" y="4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8" h="88">
                  <a:moveTo>
                    <a:pt x="26" y="3"/>
                  </a:moveTo>
                  <a:lnTo>
                    <a:pt x="26" y="3"/>
                  </a:lnTo>
                  <a:lnTo>
                    <a:pt x="22" y="13"/>
                  </a:lnTo>
                  <a:lnTo>
                    <a:pt x="20" y="22"/>
                  </a:lnTo>
                  <a:lnTo>
                    <a:pt x="16" y="3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55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3" y="73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4" y="88"/>
                  </a:lnTo>
                  <a:lnTo>
                    <a:pt x="7" y="88"/>
                  </a:lnTo>
                  <a:lnTo>
                    <a:pt x="8" y="88"/>
                  </a:lnTo>
                  <a:lnTo>
                    <a:pt x="9" y="85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2" y="76"/>
                  </a:lnTo>
                  <a:lnTo>
                    <a:pt x="16" y="69"/>
                  </a:lnTo>
                  <a:lnTo>
                    <a:pt x="19" y="63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8" y="32"/>
                  </a:lnTo>
                  <a:lnTo>
                    <a:pt x="32" y="2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8" y="7"/>
                  </a:lnTo>
                  <a:lnTo>
                    <a:pt x="37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323"/>
            <p:cNvSpPr/>
            <p:nvPr/>
          </p:nvSpPr>
          <p:spPr bwMode="auto">
            <a:xfrm>
              <a:off x="2168526" y="1484313"/>
              <a:ext cx="14288" cy="34925"/>
            </a:xfrm>
            <a:custGeom>
              <a:avLst/>
              <a:gdLst/>
              <a:ahLst/>
              <a:cxnLst>
                <a:cxn ang="0">
                  <a:pos x="23" y="5"/>
                </a:cxn>
                <a:cxn ang="0">
                  <a:pos x="23" y="5"/>
                </a:cxn>
                <a:cxn ang="0">
                  <a:pos x="22" y="10"/>
                </a:cxn>
                <a:cxn ang="0">
                  <a:pos x="19" y="13"/>
                </a:cxn>
                <a:cxn ang="0">
                  <a:pos x="17" y="15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3" y="28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9" y="49"/>
                </a:cxn>
                <a:cxn ang="0">
                  <a:pos x="6" y="60"/>
                </a:cxn>
                <a:cxn ang="0">
                  <a:pos x="2" y="70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4" y="86"/>
                </a:cxn>
                <a:cxn ang="0">
                  <a:pos x="5" y="86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13" y="73"/>
                </a:cxn>
                <a:cxn ang="0">
                  <a:pos x="16" y="66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22" y="47"/>
                </a:cxn>
                <a:cxn ang="0">
                  <a:pos x="23" y="41"/>
                </a:cxn>
                <a:cxn ang="0">
                  <a:pos x="26" y="28"/>
                </a:cxn>
                <a:cxn ang="0">
                  <a:pos x="26" y="28"/>
                </a:cxn>
                <a:cxn ang="0">
                  <a:pos x="27" y="23"/>
                </a:cxn>
                <a:cxn ang="0">
                  <a:pos x="30" y="17"/>
                </a:cxn>
                <a:cxn ang="0">
                  <a:pos x="33" y="11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2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3" y="2"/>
                </a:cxn>
                <a:cxn ang="0">
                  <a:pos x="23" y="5"/>
                </a:cxn>
                <a:cxn ang="0">
                  <a:pos x="23" y="5"/>
                </a:cxn>
              </a:cxnLst>
              <a:rect l="0" t="0" r="r" b="b"/>
              <a:pathLst>
                <a:path w="34" h="86">
                  <a:moveTo>
                    <a:pt x="23" y="5"/>
                  </a:moveTo>
                  <a:lnTo>
                    <a:pt x="23" y="5"/>
                  </a:lnTo>
                  <a:lnTo>
                    <a:pt x="22" y="10"/>
                  </a:lnTo>
                  <a:lnTo>
                    <a:pt x="19" y="13"/>
                  </a:lnTo>
                  <a:lnTo>
                    <a:pt x="17" y="15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3" y="28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9" y="49"/>
                  </a:lnTo>
                  <a:lnTo>
                    <a:pt x="6" y="60"/>
                  </a:lnTo>
                  <a:lnTo>
                    <a:pt x="2" y="7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4" y="86"/>
                  </a:lnTo>
                  <a:lnTo>
                    <a:pt x="5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3" y="73"/>
                  </a:lnTo>
                  <a:lnTo>
                    <a:pt x="16" y="66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2" y="47"/>
                  </a:lnTo>
                  <a:lnTo>
                    <a:pt x="23" y="41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7" y="23"/>
                  </a:lnTo>
                  <a:lnTo>
                    <a:pt x="30" y="17"/>
                  </a:lnTo>
                  <a:lnTo>
                    <a:pt x="33" y="11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3" y="2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24"/>
            <p:cNvSpPr/>
            <p:nvPr/>
          </p:nvSpPr>
          <p:spPr bwMode="auto">
            <a:xfrm>
              <a:off x="2206626" y="1493838"/>
              <a:ext cx="17463" cy="31750"/>
            </a:xfrm>
            <a:custGeom>
              <a:avLst/>
              <a:gdLst/>
              <a:ahLst/>
              <a:cxnLst>
                <a:cxn ang="0">
                  <a:pos x="34" y="7"/>
                </a:cxn>
                <a:cxn ang="0">
                  <a:pos x="34" y="7"/>
                </a:cxn>
                <a:cxn ang="0">
                  <a:pos x="33" y="14"/>
                </a:cxn>
                <a:cxn ang="0">
                  <a:pos x="31" y="24"/>
                </a:cxn>
                <a:cxn ang="0">
                  <a:pos x="28" y="31"/>
                </a:cxn>
                <a:cxn ang="0">
                  <a:pos x="24" y="41"/>
                </a:cxn>
                <a:cxn ang="0">
                  <a:pos x="13" y="56"/>
                </a:cxn>
                <a:cxn ang="0">
                  <a:pos x="1" y="71"/>
                </a:cxn>
                <a:cxn ang="0">
                  <a:pos x="1" y="71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3" y="79"/>
                </a:cxn>
                <a:cxn ang="0">
                  <a:pos x="5" y="80"/>
                </a:cxn>
                <a:cxn ang="0">
                  <a:pos x="8" y="80"/>
                </a:cxn>
                <a:cxn ang="0">
                  <a:pos x="11" y="79"/>
                </a:cxn>
                <a:cxn ang="0">
                  <a:pos x="11" y="79"/>
                </a:cxn>
                <a:cxn ang="0">
                  <a:pos x="22" y="63"/>
                </a:cxn>
                <a:cxn ang="0">
                  <a:pos x="34" y="45"/>
                </a:cxn>
                <a:cxn ang="0">
                  <a:pos x="38" y="35"/>
                </a:cxn>
                <a:cxn ang="0">
                  <a:pos x="42" y="26"/>
                </a:cxn>
                <a:cxn ang="0">
                  <a:pos x="45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4"/>
                </a:cxn>
                <a:cxn ang="0">
                  <a:pos x="45" y="1"/>
                </a:cxn>
                <a:cxn ang="0">
                  <a:pos x="41" y="0"/>
                </a:cxn>
                <a:cxn ang="0">
                  <a:pos x="37" y="1"/>
                </a:cxn>
                <a:cxn ang="0">
                  <a:pos x="35" y="4"/>
                </a:cxn>
                <a:cxn ang="0">
                  <a:pos x="34" y="7"/>
                </a:cxn>
                <a:cxn ang="0">
                  <a:pos x="34" y="7"/>
                </a:cxn>
              </a:cxnLst>
              <a:rect l="0" t="0" r="r" b="b"/>
              <a:pathLst>
                <a:path w="46" h="80">
                  <a:moveTo>
                    <a:pt x="34" y="7"/>
                  </a:moveTo>
                  <a:lnTo>
                    <a:pt x="34" y="7"/>
                  </a:lnTo>
                  <a:lnTo>
                    <a:pt x="33" y="14"/>
                  </a:lnTo>
                  <a:lnTo>
                    <a:pt x="31" y="24"/>
                  </a:lnTo>
                  <a:lnTo>
                    <a:pt x="28" y="31"/>
                  </a:lnTo>
                  <a:lnTo>
                    <a:pt x="24" y="41"/>
                  </a:lnTo>
                  <a:lnTo>
                    <a:pt x="13" y="56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3" y="79"/>
                  </a:lnTo>
                  <a:lnTo>
                    <a:pt x="5" y="80"/>
                  </a:lnTo>
                  <a:lnTo>
                    <a:pt x="8" y="80"/>
                  </a:lnTo>
                  <a:lnTo>
                    <a:pt x="11" y="79"/>
                  </a:lnTo>
                  <a:lnTo>
                    <a:pt x="11" y="79"/>
                  </a:lnTo>
                  <a:lnTo>
                    <a:pt x="22" y="63"/>
                  </a:lnTo>
                  <a:lnTo>
                    <a:pt x="34" y="45"/>
                  </a:lnTo>
                  <a:lnTo>
                    <a:pt x="38" y="35"/>
                  </a:lnTo>
                  <a:lnTo>
                    <a:pt x="42" y="26"/>
                  </a:lnTo>
                  <a:lnTo>
                    <a:pt x="45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5" y="1"/>
                  </a:lnTo>
                  <a:lnTo>
                    <a:pt x="41" y="0"/>
                  </a:lnTo>
                  <a:lnTo>
                    <a:pt x="37" y="1"/>
                  </a:lnTo>
                  <a:lnTo>
                    <a:pt x="35" y="4"/>
                  </a:lnTo>
                  <a:lnTo>
                    <a:pt x="34" y="7"/>
                  </a:lnTo>
                  <a:lnTo>
                    <a:pt x="34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25"/>
            <p:cNvSpPr/>
            <p:nvPr/>
          </p:nvSpPr>
          <p:spPr bwMode="auto">
            <a:xfrm>
              <a:off x="2244726" y="1489076"/>
              <a:ext cx="23813" cy="34925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51" y="3"/>
                </a:cxn>
                <a:cxn ang="0">
                  <a:pos x="43" y="12"/>
                </a:cxn>
                <a:cxn ang="0">
                  <a:pos x="37" y="21"/>
                </a:cxn>
                <a:cxn ang="0">
                  <a:pos x="27" y="42"/>
                </a:cxn>
                <a:cxn ang="0">
                  <a:pos x="27" y="42"/>
                </a:cxn>
                <a:cxn ang="0">
                  <a:pos x="20" y="51"/>
                </a:cxn>
                <a:cxn ang="0">
                  <a:pos x="14" y="60"/>
                </a:cxn>
                <a:cxn ang="0">
                  <a:pos x="6" y="7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0" y="84"/>
                </a:cxn>
                <a:cxn ang="0">
                  <a:pos x="2" y="88"/>
                </a:cxn>
                <a:cxn ang="0">
                  <a:pos x="6" y="88"/>
                </a:cxn>
                <a:cxn ang="0">
                  <a:pos x="9" y="88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5" y="76"/>
                </a:cxn>
                <a:cxn ang="0">
                  <a:pos x="22" y="68"/>
                </a:cxn>
                <a:cxn ang="0">
                  <a:pos x="28" y="60"/>
                </a:cxn>
                <a:cxn ang="0">
                  <a:pos x="35" y="51"/>
                </a:cxn>
                <a:cxn ang="0">
                  <a:pos x="35" y="51"/>
                </a:cxn>
                <a:cxn ang="0">
                  <a:pos x="45" y="30"/>
                </a:cxn>
                <a:cxn ang="0">
                  <a:pos x="51" y="20"/>
                </a:cxn>
                <a:cxn ang="0">
                  <a:pos x="58" y="11"/>
                </a:cxn>
                <a:cxn ang="0">
                  <a:pos x="58" y="11"/>
                </a:cxn>
                <a:cxn ang="0">
                  <a:pos x="60" y="8"/>
                </a:cxn>
                <a:cxn ang="0">
                  <a:pos x="60" y="7"/>
                </a:cxn>
                <a:cxn ang="0">
                  <a:pos x="58" y="3"/>
                </a:cxn>
                <a:cxn ang="0">
                  <a:pos x="54" y="0"/>
                </a:cxn>
                <a:cxn ang="0">
                  <a:pos x="52" y="2"/>
                </a:cxn>
                <a:cxn ang="0">
                  <a:pos x="51" y="3"/>
                </a:cxn>
                <a:cxn ang="0">
                  <a:pos x="51" y="3"/>
                </a:cxn>
              </a:cxnLst>
              <a:rect l="0" t="0" r="r" b="b"/>
              <a:pathLst>
                <a:path w="60" h="88">
                  <a:moveTo>
                    <a:pt x="51" y="3"/>
                  </a:moveTo>
                  <a:lnTo>
                    <a:pt x="51" y="3"/>
                  </a:lnTo>
                  <a:lnTo>
                    <a:pt x="43" y="12"/>
                  </a:lnTo>
                  <a:lnTo>
                    <a:pt x="37" y="21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0" y="51"/>
                  </a:lnTo>
                  <a:lnTo>
                    <a:pt x="14" y="60"/>
                  </a:lnTo>
                  <a:lnTo>
                    <a:pt x="6" y="7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8"/>
                  </a:lnTo>
                  <a:lnTo>
                    <a:pt x="6" y="88"/>
                  </a:lnTo>
                  <a:lnTo>
                    <a:pt x="9" y="88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5" y="76"/>
                  </a:lnTo>
                  <a:lnTo>
                    <a:pt x="22" y="68"/>
                  </a:lnTo>
                  <a:lnTo>
                    <a:pt x="28" y="60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5" y="30"/>
                  </a:lnTo>
                  <a:lnTo>
                    <a:pt x="51" y="20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58" y="3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26"/>
            <p:cNvSpPr/>
            <p:nvPr/>
          </p:nvSpPr>
          <p:spPr bwMode="auto">
            <a:xfrm>
              <a:off x="2284414" y="1479551"/>
              <a:ext cx="22225" cy="39688"/>
            </a:xfrm>
            <a:custGeom>
              <a:avLst/>
              <a:gdLst/>
              <a:ahLst/>
              <a:cxnLst>
                <a:cxn ang="0">
                  <a:pos x="43" y="2"/>
                </a:cxn>
                <a:cxn ang="0">
                  <a:pos x="43" y="2"/>
                </a:cxn>
                <a:cxn ang="0">
                  <a:pos x="33" y="21"/>
                </a:cxn>
                <a:cxn ang="0">
                  <a:pos x="27" y="30"/>
                </a:cxn>
                <a:cxn ang="0">
                  <a:pos x="23" y="40"/>
                </a:cxn>
                <a:cxn ang="0">
                  <a:pos x="23" y="40"/>
                </a:cxn>
                <a:cxn ang="0">
                  <a:pos x="16" y="61"/>
                </a:cxn>
                <a:cxn ang="0">
                  <a:pos x="16" y="61"/>
                </a:cxn>
                <a:cxn ang="0">
                  <a:pos x="13" y="69"/>
                </a:cxn>
                <a:cxn ang="0">
                  <a:pos x="9" y="77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4" y="98"/>
                </a:cxn>
                <a:cxn ang="0">
                  <a:pos x="8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7"/>
                </a:cxn>
                <a:cxn ang="0">
                  <a:pos x="21" y="78"/>
                </a:cxn>
                <a:cxn ang="0">
                  <a:pos x="25" y="69"/>
                </a:cxn>
                <a:cxn ang="0">
                  <a:pos x="29" y="59"/>
                </a:cxn>
                <a:cxn ang="0">
                  <a:pos x="29" y="59"/>
                </a:cxn>
                <a:cxn ang="0">
                  <a:pos x="33" y="46"/>
                </a:cxn>
                <a:cxn ang="0">
                  <a:pos x="39" y="32"/>
                </a:cxn>
                <a:cxn ang="0">
                  <a:pos x="52" y="9"/>
                </a:cxn>
                <a:cxn ang="0">
                  <a:pos x="52" y="9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1" y="1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43" y="2"/>
                </a:cxn>
              </a:cxnLst>
              <a:rect l="0" t="0" r="r" b="b"/>
              <a:pathLst>
                <a:path w="54" h="99">
                  <a:moveTo>
                    <a:pt x="43" y="2"/>
                  </a:moveTo>
                  <a:lnTo>
                    <a:pt x="43" y="2"/>
                  </a:lnTo>
                  <a:lnTo>
                    <a:pt x="33" y="21"/>
                  </a:lnTo>
                  <a:lnTo>
                    <a:pt x="27" y="3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3" y="69"/>
                  </a:lnTo>
                  <a:lnTo>
                    <a:pt x="9" y="77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4" y="98"/>
                  </a:lnTo>
                  <a:lnTo>
                    <a:pt x="8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21" y="78"/>
                  </a:lnTo>
                  <a:lnTo>
                    <a:pt x="25" y="6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33" y="46"/>
                  </a:lnTo>
                  <a:lnTo>
                    <a:pt x="39" y="32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27"/>
            <p:cNvSpPr/>
            <p:nvPr/>
          </p:nvSpPr>
          <p:spPr bwMode="auto">
            <a:xfrm>
              <a:off x="2322514" y="1460501"/>
              <a:ext cx="11113" cy="34925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6" y="6"/>
                </a:cxn>
                <a:cxn ang="0">
                  <a:pos x="13" y="25"/>
                </a:cxn>
                <a:cxn ang="0">
                  <a:pos x="11" y="44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4" y="88"/>
                </a:cxn>
                <a:cxn ang="0">
                  <a:pos x="9" y="88"/>
                </a:cxn>
                <a:cxn ang="0">
                  <a:pos x="11" y="87"/>
                </a:cxn>
                <a:cxn ang="0">
                  <a:pos x="12" y="84"/>
                </a:cxn>
                <a:cxn ang="0">
                  <a:pos x="12" y="84"/>
                </a:cxn>
                <a:cxn ang="0">
                  <a:pos x="21" y="45"/>
                </a:cxn>
                <a:cxn ang="0">
                  <a:pos x="25" y="27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21" y="0"/>
                </a:cxn>
                <a:cxn ang="0">
                  <a:pos x="17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6" y="6"/>
                </a:cxn>
              </a:cxnLst>
              <a:rect l="0" t="0" r="r" b="b"/>
              <a:pathLst>
                <a:path w="28" h="88">
                  <a:moveTo>
                    <a:pt x="16" y="6"/>
                  </a:moveTo>
                  <a:lnTo>
                    <a:pt x="16" y="6"/>
                  </a:lnTo>
                  <a:lnTo>
                    <a:pt x="13" y="25"/>
                  </a:lnTo>
                  <a:lnTo>
                    <a:pt x="11" y="44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4" y="88"/>
                  </a:lnTo>
                  <a:lnTo>
                    <a:pt x="9" y="88"/>
                  </a:lnTo>
                  <a:lnTo>
                    <a:pt x="11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21" y="45"/>
                  </a:lnTo>
                  <a:lnTo>
                    <a:pt x="25" y="2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28"/>
            <p:cNvSpPr/>
            <p:nvPr/>
          </p:nvSpPr>
          <p:spPr bwMode="auto">
            <a:xfrm>
              <a:off x="2166939" y="1236663"/>
              <a:ext cx="15875" cy="2381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3"/>
                </a:cxn>
                <a:cxn ang="0">
                  <a:pos x="27" y="5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1" y="21"/>
                </a:cxn>
                <a:cxn ang="0">
                  <a:pos x="11" y="33"/>
                </a:cxn>
                <a:cxn ang="0">
                  <a:pos x="11" y="33"/>
                </a:cxn>
                <a:cxn ang="0">
                  <a:pos x="7" y="38"/>
                </a:cxn>
                <a:cxn ang="0">
                  <a:pos x="4" y="45"/>
                </a:cxn>
                <a:cxn ang="0">
                  <a:pos x="0" y="51"/>
                </a:cxn>
                <a:cxn ang="0">
                  <a:pos x="0" y="55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5" y="60"/>
                </a:cxn>
                <a:cxn ang="0">
                  <a:pos x="7" y="60"/>
                </a:cxn>
                <a:cxn ang="0">
                  <a:pos x="11" y="58"/>
                </a:cxn>
                <a:cxn ang="0">
                  <a:pos x="11" y="55"/>
                </a:cxn>
                <a:cxn ang="0">
                  <a:pos x="11" y="54"/>
                </a:cxn>
                <a:cxn ang="0">
                  <a:pos x="11" y="54"/>
                </a:cxn>
                <a:cxn ang="0">
                  <a:pos x="11" y="52"/>
                </a:cxn>
                <a:cxn ang="0">
                  <a:pos x="11" y="52"/>
                </a:cxn>
                <a:cxn ang="0">
                  <a:pos x="15" y="46"/>
                </a:cxn>
                <a:cxn ang="0">
                  <a:pos x="15" y="46"/>
                </a:cxn>
                <a:cxn ang="0">
                  <a:pos x="24" y="35"/>
                </a:cxn>
                <a:cxn ang="0">
                  <a:pos x="24" y="35"/>
                </a:cxn>
                <a:cxn ang="0">
                  <a:pos x="28" y="29"/>
                </a:cxn>
                <a:cxn ang="0">
                  <a:pos x="32" y="22"/>
                </a:cxn>
                <a:cxn ang="0">
                  <a:pos x="36" y="16"/>
                </a:cxn>
                <a:cxn ang="0">
                  <a:pos x="40" y="9"/>
                </a:cxn>
                <a:cxn ang="0">
                  <a:pos x="40" y="9"/>
                </a:cxn>
                <a:cxn ang="0">
                  <a:pos x="41" y="7"/>
                </a:cxn>
                <a:cxn ang="0">
                  <a:pos x="41" y="3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41" h="60">
                  <a:moveTo>
                    <a:pt x="36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7" y="5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1" y="21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7" y="38"/>
                  </a:lnTo>
                  <a:lnTo>
                    <a:pt x="4" y="45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8" y="29"/>
                  </a:lnTo>
                  <a:lnTo>
                    <a:pt x="32" y="22"/>
                  </a:lnTo>
                  <a:lnTo>
                    <a:pt x="36" y="16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7"/>
                  </a:lnTo>
                  <a:lnTo>
                    <a:pt x="41" y="3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29"/>
            <p:cNvSpPr/>
            <p:nvPr/>
          </p:nvSpPr>
          <p:spPr bwMode="auto">
            <a:xfrm>
              <a:off x="2209801" y="1217613"/>
              <a:ext cx="17463" cy="30163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1" y="8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3" y="24"/>
                </a:cxn>
                <a:cxn ang="0">
                  <a:pos x="21" y="27"/>
                </a:cxn>
                <a:cxn ang="0">
                  <a:pos x="20" y="31"/>
                </a:cxn>
                <a:cxn ang="0">
                  <a:pos x="20" y="31"/>
                </a:cxn>
                <a:cxn ang="0">
                  <a:pos x="16" y="42"/>
                </a:cxn>
                <a:cxn ang="0">
                  <a:pos x="13" y="51"/>
                </a:cxn>
                <a:cxn ang="0">
                  <a:pos x="8" y="59"/>
                </a:cxn>
                <a:cxn ang="0">
                  <a:pos x="1" y="67"/>
                </a:cxn>
                <a:cxn ang="0">
                  <a:pos x="1" y="67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1" y="76"/>
                </a:cxn>
                <a:cxn ang="0">
                  <a:pos x="5" y="77"/>
                </a:cxn>
                <a:cxn ang="0">
                  <a:pos x="8" y="77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4" y="69"/>
                </a:cxn>
                <a:cxn ang="0">
                  <a:pos x="20" y="63"/>
                </a:cxn>
                <a:cxn ang="0">
                  <a:pos x="26" y="48"/>
                </a:cxn>
                <a:cxn ang="0">
                  <a:pos x="26" y="48"/>
                </a:cxn>
                <a:cxn ang="0">
                  <a:pos x="34" y="29"/>
                </a:cxn>
                <a:cxn ang="0">
                  <a:pos x="38" y="20"/>
                </a:cxn>
                <a:cxn ang="0">
                  <a:pos x="44" y="10"/>
                </a:cxn>
                <a:cxn ang="0">
                  <a:pos x="44" y="10"/>
                </a:cxn>
                <a:cxn ang="0">
                  <a:pos x="44" y="8"/>
                </a:cxn>
                <a:cxn ang="0">
                  <a:pos x="46" y="7"/>
                </a:cxn>
                <a:cxn ang="0">
                  <a:pos x="43" y="3"/>
                </a:cxn>
                <a:cxn ang="0">
                  <a:pos x="42" y="1"/>
                </a:cxn>
                <a:cxn ang="0">
                  <a:pos x="39" y="0"/>
                </a:cxn>
                <a:cxn ang="0">
                  <a:pos x="38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6" h="77">
                  <a:moveTo>
                    <a:pt x="35" y="3"/>
                  </a:moveTo>
                  <a:lnTo>
                    <a:pt x="35" y="3"/>
                  </a:lnTo>
                  <a:lnTo>
                    <a:pt x="31" y="8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16" y="42"/>
                  </a:lnTo>
                  <a:lnTo>
                    <a:pt x="13" y="51"/>
                  </a:lnTo>
                  <a:lnTo>
                    <a:pt x="8" y="59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6"/>
                  </a:lnTo>
                  <a:lnTo>
                    <a:pt x="5" y="77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4" y="69"/>
                  </a:lnTo>
                  <a:lnTo>
                    <a:pt x="20" y="63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4" y="29"/>
                  </a:lnTo>
                  <a:lnTo>
                    <a:pt x="38" y="2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6" y="7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30"/>
            <p:cNvSpPr/>
            <p:nvPr/>
          </p:nvSpPr>
          <p:spPr bwMode="auto">
            <a:xfrm>
              <a:off x="2243139" y="1220788"/>
              <a:ext cx="17463" cy="3175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0" y="4"/>
                </a:cxn>
                <a:cxn ang="0">
                  <a:pos x="31" y="8"/>
                </a:cxn>
                <a:cxn ang="0">
                  <a:pos x="32" y="9"/>
                </a:cxn>
                <a:cxn ang="0">
                  <a:pos x="34" y="11"/>
                </a:cxn>
                <a:cxn ang="0">
                  <a:pos x="34" y="11"/>
                </a:cxn>
                <a:cxn ang="0">
                  <a:pos x="32" y="11"/>
                </a:cxn>
                <a:cxn ang="0">
                  <a:pos x="31" y="13"/>
                </a:cxn>
                <a:cxn ang="0">
                  <a:pos x="28" y="18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13" y="50"/>
                </a:cxn>
                <a:cxn ang="0">
                  <a:pos x="1" y="71"/>
                </a:cxn>
                <a:cxn ang="0">
                  <a:pos x="1" y="71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9" y="79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9" y="63"/>
                </a:cxn>
                <a:cxn ang="0">
                  <a:pos x="34" y="38"/>
                </a:cxn>
                <a:cxn ang="0">
                  <a:pos x="40" y="25"/>
                </a:cxn>
                <a:cxn ang="0">
                  <a:pos x="43" y="13"/>
                </a:cxn>
                <a:cxn ang="0">
                  <a:pos x="44" y="8"/>
                </a:cxn>
                <a:cxn ang="0">
                  <a:pos x="43" y="4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4" h="80">
                  <a:moveTo>
                    <a:pt x="38" y="0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0" y="4"/>
                  </a:lnTo>
                  <a:lnTo>
                    <a:pt x="31" y="8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1" y="13"/>
                  </a:lnTo>
                  <a:lnTo>
                    <a:pt x="28" y="18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13" y="50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9" y="79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9" y="63"/>
                  </a:lnTo>
                  <a:lnTo>
                    <a:pt x="34" y="38"/>
                  </a:lnTo>
                  <a:lnTo>
                    <a:pt x="40" y="25"/>
                  </a:lnTo>
                  <a:lnTo>
                    <a:pt x="43" y="13"/>
                  </a:lnTo>
                  <a:lnTo>
                    <a:pt x="44" y="8"/>
                  </a:lnTo>
                  <a:lnTo>
                    <a:pt x="43" y="4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31"/>
            <p:cNvSpPr/>
            <p:nvPr/>
          </p:nvSpPr>
          <p:spPr bwMode="auto">
            <a:xfrm>
              <a:off x="2271714" y="1236663"/>
              <a:ext cx="19050" cy="30163"/>
            </a:xfrm>
            <a:custGeom>
              <a:avLst/>
              <a:gdLst/>
              <a:ahLst/>
              <a:cxnLst>
                <a:cxn ang="0">
                  <a:pos x="40" y="1"/>
                </a:cxn>
                <a:cxn ang="0">
                  <a:pos x="40" y="1"/>
                </a:cxn>
                <a:cxn ang="0">
                  <a:pos x="34" y="9"/>
                </a:cxn>
                <a:cxn ang="0">
                  <a:pos x="31" y="17"/>
                </a:cxn>
                <a:cxn ang="0">
                  <a:pos x="31" y="17"/>
                </a:cxn>
                <a:cxn ang="0">
                  <a:pos x="27" y="21"/>
                </a:cxn>
                <a:cxn ang="0">
                  <a:pos x="24" y="26"/>
                </a:cxn>
                <a:cxn ang="0">
                  <a:pos x="22" y="35"/>
                </a:cxn>
                <a:cxn ang="0">
                  <a:pos x="22" y="35"/>
                </a:cxn>
                <a:cxn ang="0">
                  <a:pos x="17" y="45"/>
                </a:cxn>
                <a:cxn ang="0">
                  <a:pos x="11" y="54"/>
                </a:cxn>
                <a:cxn ang="0">
                  <a:pos x="5" y="63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1" y="76"/>
                </a:cxn>
                <a:cxn ang="0">
                  <a:pos x="2" y="79"/>
                </a:cxn>
                <a:cxn ang="0">
                  <a:pos x="3" y="79"/>
                </a:cxn>
                <a:cxn ang="0">
                  <a:pos x="7" y="79"/>
                </a:cxn>
                <a:cxn ang="0">
                  <a:pos x="10" y="77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5" y="67"/>
                </a:cxn>
                <a:cxn ang="0">
                  <a:pos x="22" y="59"/>
                </a:cxn>
                <a:cxn ang="0">
                  <a:pos x="27" y="51"/>
                </a:cxn>
                <a:cxn ang="0">
                  <a:pos x="31" y="42"/>
                </a:cxn>
                <a:cxn ang="0">
                  <a:pos x="31" y="42"/>
                </a:cxn>
                <a:cxn ang="0">
                  <a:pos x="35" y="33"/>
                </a:cxn>
                <a:cxn ang="0">
                  <a:pos x="36" y="29"/>
                </a:cxn>
                <a:cxn ang="0">
                  <a:pos x="40" y="25"/>
                </a:cxn>
                <a:cxn ang="0">
                  <a:pos x="40" y="25"/>
                </a:cxn>
                <a:cxn ang="0">
                  <a:pos x="43" y="21"/>
                </a:cxn>
                <a:cxn ang="0">
                  <a:pos x="44" y="17"/>
                </a:cxn>
                <a:cxn ang="0">
                  <a:pos x="45" y="13"/>
                </a:cxn>
                <a:cxn ang="0">
                  <a:pos x="48" y="9"/>
                </a:cxn>
                <a:cxn ang="0">
                  <a:pos x="48" y="9"/>
                </a:cxn>
                <a:cxn ang="0">
                  <a:pos x="49" y="7"/>
                </a:cxn>
                <a:cxn ang="0">
                  <a:pos x="49" y="5"/>
                </a:cxn>
                <a:cxn ang="0">
                  <a:pos x="48" y="1"/>
                </a:cxn>
                <a:cxn ang="0">
                  <a:pos x="44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40" y="1"/>
                </a:cxn>
              </a:cxnLst>
              <a:rect l="0" t="0" r="r" b="b"/>
              <a:pathLst>
                <a:path w="49" h="79">
                  <a:moveTo>
                    <a:pt x="40" y="1"/>
                  </a:moveTo>
                  <a:lnTo>
                    <a:pt x="40" y="1"/>
                  </a:lnTo>
                  <a:lnTo>
                    <a:pt x="34" y="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27" y="21"/>
                  </a:lnTo>
                  <a:lnTo>
                    <a:pt x="24" y="2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17" y="45"/>
                  </a:lnTo>
                  <a:lnTo>
                    <a:pt x="11" y="54"/>
                  </a:lnTo>
                  <a:lnTo>
                    <a:pt x="5" y="63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1" y="76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7" y="79"/>
                  </a:lnTo>
                  <a:lnTo>
                    <a:pt x="10" y="77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5" y="67"/>
                  </a:lnTo>
                  <a:lnTo>
                    <a:pt x="22" y="59"/>
                  </a:lnTo>
                  <a:lnTo>
                    <a:pt x="27" y="51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5" y="33"/>
                  </a:lnTo>
                  <a:lnTo>
                    <a:pt x="36" y="29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3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9" y="7"/>
                  </a:lnTo>
                  <a:lnTo>
                    <a:pt x="49" y="5"/>
                  </a:lnTo>
                  <a:lnTo>
                    <a:pt x="48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4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32"/>
            <p:cNvSpPr/>
            <p:nvPr/>
          </p:nvSpPr>
          <p:spPr bwMode="auto">
            <a:xfrm>
              <a:off x="2284414" y="1263651"/>
              <a:ext cx="22225" cy="34925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2" y="22"/>
                </a:cxn>
                <a:cxn ang="0">
                  <a:pos x="22" y="42"/>
                </a:cxn>
                <a:cxn ang="0">
                  <a:pos x="22" y="42"/>
                </a:cxn>
                <a:cxn ang="0">
                  <a:pos x="10" y="60"/>
                </a:cxn>
                <a:cxn ang="0">
                  <a:pos x="5" y="69"/>
                </a:cxn>
                <a:cxn ang="0">
                  <a:pos x="1" y="80"/>
                </a:cxn>
                <a:cxn ang="0">
                  <a:pos x="1" y="80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5" y="88"/>
                </a:cxn>
                <a:cxn ang="0">
                  <a:pos x="9" y="86"/>
                </a:cxn>
                <a:cxn ang="0">
                  <a:pos x="10" y="85"/>
                </a:cxn>
                <a:cxn ang="0">
                  <a:pos x="11" y="84"/>
                </a:cxn>
                <a:cxn ang="0">
                  <a:pos x="11" y="84"/>
                </a:cxn>
                <a:cxn ang="0">
                  <a:pos x="15" y="72"/>
                </a:cxn>
                <a:cxn ang="0">
                  <a:pos x="22" y="62"/>
                </a:cxn>
                <a:cxn ang="0">
                  <a:pos x="28" y="51"/>
                </a:cxn>
                <a:cxn ang="0">
                  <a:pos x="35" y="41"/>
                </a:cxn>
                <a:cxn ang="0">
                  <a:pos x="35" y="41"/>
                </a:cxn>
                <a:cxn ang="0">
                  <a:pos x="40" y="34"/>
                </a:cxn>
                <a:cxn ang="0">
                  <a:pos x="44" y="25"/>
                </a:cxn>
                <a:cxn ang="0">
                  <a:pos x="48" y="17"/>
                </a:cxn>
                <a:cxn ang="0">
                  <a:pos x="53" y="8"/>
                </a:cxn>
                <a:cxn ang="0">
                  <a:pos x="53" y="8"/>
                </a:cxn>
                <a:cxn ang="0">
                  <a:pos x="53" y="7"/>
                </a:cxn>
                <a:cxn ang="0">
                  <a:pos x="53" y="4"/>
                </a:cxn>
                <a:cxn ang="0">
                  <a:pos x="51" y="1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53" h="88">
                  <a:moveTo>
                    <a:pt x="43" y="3"/>
                  </a:moveTo>
                  <a:lnTo>
                    <a:pt x="43" y="3"/>
                  </a:lnTo>
                  <a:lnTo>
                    <a:pt x="32" y="2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0" y="60"/>
                  </a:lnTo>
                  <a:lnTo>
                    <a:pt x="5" y="69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5" y="88"/>
                  </a:lnTo>
                  <a:lnTo>
                    <a:pt x="9" y="86"/>
                  </a:lnTo>
                  <a:lnTo>
                    <a:pt x="10" y="85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5" y="72"/>
                  </a:lnTo>
                  <a:lnTo>
                    <a:pt x="22" y="62"/>
                  </a:lnTo>
                  <a:lnTo>
                    <a:pt x="28" y="51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40" y="34"/>
                  </a:lnTo>
                  <a:lnTo>
                    <a:pt x="44" y="25"/>
                  </a:lnTo>
                  <a:lnTo>
                    <a:pt x="48" y="1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33"/>
            <p:cNvSpPr/>
            <p:nvPr/>
          </p:nvSpPr>
          <p:spPr bwMode="auto">
            <a:xfrm>
              <a:off x="2301876" y="1290638"/>
              <a:ext cx="12700" cy="25400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1" y="30"/>
                </a:cxn>
                <a:cxn ang="0">
                  <a:pos x="6" y="43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2" y="63"/>
                </a:cxn>
                <a:cxn ang="0">
                  <a:pos x="6" y="64"/>
                </a:cxn>
                <a:cxn ang="0">
                  <a:pos x="10" y="64"/>
                </a:cxn>
                <a:cxn ang="0">
                  <a:pos x="11" y="63"/>
                </a:cxn>
                <a:cxn ang="0">
                  <a:pos x="12" y="62"/>
                </a:cxn>
                <a:cxn ang="0">
                  <a:pos x="12" y="62"/>
                </a:cxn>
                <a:cxn ang="0">
                  <a:pos x="16" y="47"/>
                </a:cxn>
                <a:cxn ang="0">
                  <a:pos x="23" y="34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6" y="7"/>
                </a:cxn>
                <a:cxn ang="0">
                  <a:pos x="34" y="4"/>
                </a:cxn>
                <a:cxn ang="0">
                  <a:pos x="32" y="1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6" h="64">
                  <a:moveTo>
                    <a:pt x="24" y="3"/>
                  </a:moveTo>
                  <a:lnTo>
                    <a:pt x="24" y="3"/>
                  </a:lnTo>
                  <a:lnTo>
                    <a:pt x="11" y="30"/>
                  </a:lnTo>
                  <a:lnTo>
                    <a:pt x="6" y="43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2" y="63"/>
                  </a:lnTo>
                  <a:lnTo>
                    <a:pt x="6" y="64"/>
                  </a:lnTo>
                  <a:lnTo>
                    <a:pt x="10" y="64"/>
                  </a:lnTo>
                  <a:lnTo>
                    <a:pt x="11" y="63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6" y="47"/>
                  </a:lnTo>
                  <a:lnTo>
                    <a:pt x="23" y="3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4" y="4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34"/>
            <p:cNvSpPr/>
            <p:nvPr/>
          </p:nvSpPr>
          <p:spPr bwMode="auto">
            <a:xfrm>
              <a:off x="2309814" y="1316038"/>
              <a:ext cx="19050" cy="28575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34" y="5"/>
                </a:cxn>
                <a:cxn ang="0">
                  <a:pos x="31" y="13"/>
                </a:cxn>
                <a:cxn ang="0">
                  <a:pos x="27" y="20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5"/>
                </a:cxn>
                <a:cxn ang="0">
                  <a:pos x="0" y="68"/>
                </a:cxn>
                <a:cxn ang="0">
                  <a:pos x="3" y="70"/>
                </a:cxn>
                <a:cxn ang="0">
                  <a:pos x="7" y="71"/>
                </a:cxn>
                <a:cxn ang="0">
                  <a:pos x="9" y="70"/>
                </a:cxn>
                <a:cxn ang="0">
                  <a:pos x="10" y="69"/>
                </a:cxn>
                <a:cxn ang="0">
                  <a:pos x="10" y="69"/>
                </a:cxn>
                <a:cxn ang="0">
                  <a:pos x="31" y="34"/>
                </a:cxn>
                <a:cxn ang="0">
                  <a:pos x="31" y="34"/>
                </a:cxn>
                <a:cxn ang="0">
                  <a:pos x="41" y="20"/>
                </a:cxn>
                <a:cxn ang="0">
                  <a:pos x="43" y="13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7" y="1"/>
                </a:cxn>
                <a:cxn ang="0">
                  <a:pos x="35" y="2"/>
                </a:cxn>
                <a:cxn ang="0">
                  <a:pos x="34" y="5"/>
                </a:cxn>
                <a:cxn ang="0">
                  <a:pos x="34" y="5"/>
                </a:cxn>
              </a:cxnLst>
              <a:rect l="0" t="0" r="r" b="b"/>
              <a:pathLst>
                <a:path w="46" h="71">
                  <a:moveTo>
                    <a:pt x="34" y="5"/>
                  </a:moveTo>
                  <a:lnTo>
                    <a:pt x="34" y="5"/>
                  </a:lnTo>
                  <a:lnTo>
                    <a:pt x="31" y="13"/>
                  </a:lnTo>
                  <a:lnTo>
                    <a:pt x="27" y="20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41" y="20"/>
                  </a:lnTo>
                  <a:lnTo>
                    <a:pt x="43" y="13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4" y="5"/>
                  </a:lnTo>
                  <a:lnTo>
                    <a:pt x="3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335"/>
            <p:cNvSpPr/>
            <p:nvPr/>
          </p:nvSpPr>
          <p:spPr bwMode="auto">
            <a:xfrm>
              <a:off x="2414589" y="1349376"/>
              <a:ext cx="20638" cy="3333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34" y="7"/>
                </a:cxn>
                <a:cxn ang="0">
                  <a:pos x="26" y="15"/>
                </a:cxn>
                <a:cxn ang="0">
                  <a:pos x="18" y="22"/>
                </a:cxn>
                <a:cxn ang="0">
                  <a:pos x="13" y="33"/>
                </a:cxn>
                <a:cxn ang="0">
                  <a:pos x="8" y="43"/>
                </a:cxn>
                <a:cxn ang="0">
                  <a:pos x="4" y="54"/>
                </a:cxn>
                <a:cxn ang="0">
                  <a:pos x="1" y="66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1" y="81"/>
                </a:cxn>
                <a:cxn ang="0">
                  <a:pos x="4" y="84"/>
                </a:cxn>
                <a:cxn ang="0">
                  <a:pos x="6" y="84"/>
                </a:cxn>
                <a:cxn ang="0">
                  <a:pos x="8" y="83"/>
                </a:cxn>
                <a:cxn ang="0">
                  <a:pos x="10" y="81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4" y="59"/>
                </a:cxn>
                <a:cxn ang="0">
                  <a:pos x="18" y="50"/>
                </a:cxn>
                <a:cxn ang="0">
                  <a:pos x="22" y="39"/>
                </a:cxn>
                <a:cxn ang="0">
                  <a:pos x="27" y="30"/>
                </a:cxn>
                <a:cxn ang="0">
                  <a:pos x="34" y="22"/>
                </a:cxn>
                <a:cxn ang="0">
                  <a:pos x="40" y="16"/>
                </a:cxn>
                <a:cxn ang="0">
                  <a:pos x="50" y="11"/>
                </a:cxn>
                <a:cxn ang="0">
                  <a:pos x="50" y="11"/>
                </a:cxn>
                <a:cxn ang="0">
                  <a:pos x="52" y="9"/>
                </a:cxn>
                <a:cxn ang="0">
                  <a:pos x="52" y="7"/>
                </a:cxn>
                <a:cxn ang="0">
                  <a:pos x="52" y="5"/>
                </a:cxn>
                <a:cxn ang="0">
                  <a:pos x="52" y="3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52" h="84">
                  <a:moveTo>
                    <a:pt x="44" y="0"/>
                  </a:moveTo>
                  <a:lnTo>
                    <a:pt x="44" y="0"/>
                  </a:lnTo>
                  <a:lnTo>
                    <a:pt x="34" y="7"/>
                  </a:lnTo>
                  <a:lnTo>
                    <a:pt x="26" y="15"/>
                  </a:lnTo>
                  <a:lnTo>
                    <a:pt x="18" y="22"/>
                  </a:lnTo>
                  <a:lnTo>
                    <a:pt x="13" y="33"/>
                  </a:lnTo>
                  <a:lnTo>
                    <a:pt x="8" y="43"/>
                  </a:lnTo>
                  <a:lnTo>
                    <a:pt x="4" y="54"/>
                  </a:lnTo>
                  <a:lnTo>
                    <a:pt x="1" y="6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1" y="81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4" y="59"/>
                  </a:lnTo>
                  <a:lnTo>
                    <a:pt x="18" y="50"/>
                  </a:lnTo>
                  <a:lnTo>
                    <a:pt x="22" y="39"/>
                  </a:lnTo>
                  <a:lnTo>
                    <a:pt x="27" y="30"/>
                  </a:lnTo>
                  <a:lnTo>
                    <a:pt x="34" y="22"/>
                  </a:lnTo>
                  <a:lnTo>
                    <a:pt x="40" y="16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336"/>
            <p:cNvSpPr/>
            <p:nvPr/>
          </p:nvSpPr>
          <p:spPr bwMode="auto">
            <a:xfrm>
              <a:off x="2449514" y="1350963"/>
              <a:ext cx="17463" cy="26988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30" y="5"/>
                </a:cxn>
                <a:cxn ang="0">
                  <a:pos x="27" y="13"/>
                </a:cxn>
                <a:cxn ang="0">
                  <a:pos x="24" y="18"/>
                </a:cxn>
                <a:cxn ang="0">
                  <a:pos x="19" y="24"/>
                </a:cxn>
                <a:cxn ang="0">
                  <a:pos x="15" y="29"/>
                </a:cxn>
                <a:cxn ang="0">
                  <a:pos x="15" y="29"/>
                </a:cxn>
                <a:cxn ang="0">
                  <a:pos x="11" y="37"/>
                </a:cxn>
                <a:cxn ang="0">
                  <a:pos x="9" y="45"/>
                </a:cxn>
                <a:cxn ang="0">
                  <a:pos x="6" y="51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1" y="67"/>
                </a:cxn>
                <a:cxn ang="0">
                  <a:pos x="5" y="68"/>
                </a:cxn>
                <a:cxn ang="0">
                  <a:pos x="7" y="68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4" y="59"/>
                </a:cxn>
                <a:cxn ang="0">
                  <a:pos x="19" y="51"/>
                </a:cxn>
                <a:cxn ang="0">
                  <a:pos x="19" y="51"/>
                </a:cxn>
                <a:cxn ang="0">
                  <a:pos x="22" y="42"/>
                </a:cxn>
                <a:cxn ang="0">
                  <a:pos x="23" y="38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32" y="28"/>
                </a:cxn>
                <a:cxn ang="0">
                  <a:pos x="36" y="21"/>
                </a:cxn>
                <a:cxn ang="0">
                  <a:pos x="39" y="1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3"/>
                </a:cxn>
                <a:cxn ang="0">
                  <a:pos x="39" y="1"/>
                </a:cxn>
                <a:cxn ang="0">
                  <a:pos x="37" y="0"/>
                </a:cxn>
                <a:cxn ang="0">
                  <a:pos x="36" y="0"/>
                </a:cxn>
                <a:cxn ang="0">
                  <a:pos x="31" y="1"/>
                </a:cxn>
                <a:cxn ang="0">
                  <a:pos x="30" y="3"/>
                </a:cxn>
                <a:cxn ang="0">
                  <a:pos x="30" y="5"/>
                </a:cxn>
                <a:cxn ang="0">
                  <a:pos x="30" y="5"/>
                </a:cxn>
              </a:cxnLst>
              <a:rect l="0" t="0" r="r" b="b"/>
              <a:pathLst>
                <a:path w="41" h="68">
                  <a:moveTo>
                    <a:pt x="30" y="5"/>
                  </a:moveTo>
                  <a:lnTo>
                    <a:pt x="30" y="5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9" y="24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1" y="37"/>
                  </a:lnTo>
                  <a:lnTo>
                    <a:pt x="9" y="45"/>
                  </a:lnTo>
                  <a:lnTo>
                    <a:pt x="6" y="51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4" y="59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22" y="42"/>
                  </a:lnTo>
                  <a:lnTo>
                    <a:pt x="23" y="38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6" y="21"/>
                  </a:lnTo>
                  <a:lnTo>
                    <a:pt x="39" y="1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1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337"/>
            <p:cNvSpPr/>
            <p:nvPr/>
          </p:nvSpPr>
          <p:spPr bwMode="auto">
            <a:xfrm>
              <a:off x="2486026" y="1344613"/>
              <a:ext cx="14288" cy="28575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3"/>
                </a:cxn>
                <a:cxn ang="0">
                  <a:pos x="16" y="17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5" y="48"/>
                </a:cxn>
                <a:cxn ang="0">
                  <a:pos x="3" y="57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0" y="68"/>
                </a:cxn>
                <a:cxn ang="0">
                  <a:pos x="3" y="72"/>
                </a:cxn>
                <a:cxn ang="0">
                  <a:pos x="5" y="72"/>
                </a:cxn>
                <a:cxn ang="0">
                  <a:pos x="7" y="72"/>
                </a:cxn>
                <a:cxn ang="0">
                  <a:pos x="8" y="72"/>
                </a:cxn>
                <a:cxn ang="0">
                  <a:pos x="11" y="70"/>
                </a:cxn>
                <a:cxn ang="0">
                  <a:pos x="11" y="70"/>
                </a:cxn>
                <a:cxn ang="0">
                  <a:pos x="14" y="58"/>
                </a:cxn>
                <a:cxn ang="0">
                  <a:pos x="17" y="46"/>
                </a:cxn>
                <a:cxn ang="0">
                  <a:pos x="17" y="46"/>
                </a:cxn>
                <a:cxn ang="0">
                  <a:pos x="24" y="27"/>
                </a:cxn>
                <a:cxn ang="0">
                  <a:pos x="28" y="17"/>
                </a:cxn>
                <a:cxn ang="0">
                  <a:pos x="33" y="10"/>
                </a:cxn>
                <a:cxn ang="0">
                  <a:pos x="33" y="10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5" y="2"/>
                </a:cxn>
                <a:cxn ang="0">
                  <a:pos x="22" y="3"/>
                </a:cxn>
                <a:cxn ang="0">
                  <a:pos x="22" y="3"/>
                </a:cxn>
              </a:cxnLst>
              <a:rect l="0" t="0" r="r" b="b"/>
              <a:pathLst>
                <a:path w="34" h="72">
                  <a:moveTo>
                    <a:pt x="22" y="3"/>
                  </a:moveTo>
                  <a:lnTo>
                    <a:pt x="22" y="3"/>
                  </a:lnTo>
                  <a:lnTo>
                    <a:pt x="16" y="17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5" y="48"/>
                  </a:lnTo>
                  <a:lnTo>
                    <a:pt x="3" y="5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7" y="72"/>
                  </a:lnTo>
                  <a:lnTo>
                    <a:pt x="8" y="72"/>
                  </a:lnTo>
                  <a:lnTo>
                    <a:pt x="11" y="70"/>
                  </a:lnTo>
                  <a:lnTo>
                    <a:pt x="11" y="70"/>
                  </a:lnTo>
                  <a:lnTo>
                    <a:pt x="14" y="58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24" y="27"/>
                  </a:lnTo>
                  <a:lnTo>
                    <a:pt x="28" y="17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338"/>
            <p:cNvSpPr/>
            <p:nvPr/>
          </p:nvSpPr>
          <p:spPr bwMode="auto">
            <a:xfrm>
              <a:off x="2517776" y="1346201"/>
              <a:ext cx="11113" cy="25400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19" y="6"/>
                </a:cxn>
                <a:cxn ang="0">
                  <a:pos x="18" y="12"/>
                </a:cxn>
                <a:cxn ang="0">
                  <a:pos x="15" y="19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5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1"/>
                </a:cxn>
                <a:cxn ang="0">
                  <a:pos x="1" y="62"/>
                </a:cxn>
                <a:cxn ang="0">
                  <a:pos x="5" y="64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1" y="61"/>
                </a:cxn>
                <a:cxn ang="0">
                  <a:pos x="11" y="61"/>
                </a:cxn>
                <a:cxn ang="0">
                  <a:pos x="17" y="45"/>
                </a:cxn>
                <a:cxn ang="0">
                  <a:pos x="23" y="30"/>
                </a:cxn>
                <a:cxn ang="0">
                  <a:pos x="23" y="30"/>
                </a:cxn>
                <a:cxn ang="0">
                  <a:pos x="28" y="19"/>
                </a:cxn>
                <a:cxn ang="0">
                  <a:pos x="30" y="12"/>
                </a:cxn>
                <a:cxn ang="0">
                  <a:pos x="31" y="6"/>
                </a:cxn>
                <a:cxn ang="0">
                  <a:pos x="31" y="6"/>
                </a:cxn>
                <a:cxn ang="0">
                  <a:pos x="31" y="3"/>
                </a:cxn>
                <a:cxn ang="0">
                  <a:pos x="30" y="2"/>
                </a:cxn>
                <a:cxn ang="0">
                  <a:pos x="27" y="0"/>
                </a:cxn>
                <a:cxn ang="0">
                  <a:pos x="26" y="0"/>
                </a:cxn>
                <a:cxn ang="0">
                  <a:pos x="22" y="2"/>
                </a:cxn>
                <a:cxn ang="0">
                  <a:pos x="21" y="4"/>
                </a:cxn>
                <a:cxn ang="0">
                  <a:pos x="19" y="6"/>
                </a:cxn>
                <a:cxn ang="0">
                  <a:pos x="19" y="6"/>
                </a:cxn>
              </a:cxnLst>
              <a:rect l="0" t="0" r="r" b="b"/>
              <a:pathLst>
                <a:path w="31" h="64">
                  <a:moveTo>
                    <a:pt x="19" y="6"/>
                  </a:moveTo>
                  <a:lnTo>
                    <a:pt x="19" y="6"/>
                  </a:lnTo>
                  <a:lnTo>
                    <a:pt x="18" y="12"/>
                  </a:lnTo>
                  <a:lnTo>
                    <a:pt x="15" y="1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5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5" y="64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7" y="45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8" y="19"/>
                  </a:lnTo>
                  <a:lnTo>
                    <a:pt x="30" y="12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4"/>
                  </a:lnTo>
                  <a:lnTo>
                    <a:pt x="19" y="6"/>
                  </a:lnTo>
                  <a:lnTo>
                    <a:pt x="1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339"/>
            <p:cNvSpPr/>
            <p:nvPr/>
          </p:nvSpPr>
          <p:spPr bwMode="auto">
            <a:xfrm>
              <a:off x="2549526" y="1446213"/>
              <a:ext cx="19050" cy="34925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40" y="2"/>
                </a:cxn>
                <a:cxn ang="0">
                  <a:pos x="32" y="8"/>
                </a:cxn>
                <a:cxn ang="0">
                  <a:pos x="25" y="17"/>
                </a:cxn>
                <a:cxn ang="0">
                  <a:pos x="19" y="27"/>
                </a:cxn>
                <a:cxn ang="0">
                  <a:pos x="14" y="37"/>
                </a:cxn>
                <a:cxn ang="0">
                  <a:pos x="5" y="59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4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10" y="84"/>
                </a:cxn>
                <a:cxn ang="0">
                  <a:pos x="10" y="84"/>
                </a:cxn>
                <a:cxn ang="0">
                  <a:pos x="17" y="63"/>
                </a:cxn>
                <a:cxn ang="0">
                  <a:pos x="21" y="53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30" y="34"/>
                </a:cxn>
                <a:cxn ang="0">
                  <a:pos x="34" y="27"/>
                </a:cxn>
                <a:cxn ang="0">
                  <a:pos x="39" y="19"/>
                </a:cxn>
                <a:cxn ang="0">
                  <a:pos x="45" y="11"/>
                </a:cxn>
                <a:cxn ang="0">
                  <a:pos x="45" y="11"/>
                </a:cxn>
                <a:cxn ang="0">
                  <a:pos x="48" y="10"/>
                </a:cxn>
                <a:cxn ang="0">
                  <a:pos x="48" y="7"/>
                </a:cxn>
                <a:cxn ang="0">
                  <a:pos x="47" y="3"/>
                </a:cxn>
                <a:cxn ang="0">
                  <a:pos x="45" y="2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0" y="2"/>
                </a:cxn>
                <a:cxn ang="0">
                  <a:pos x="40" y="2"/>
                </a:cxn>
              </a:cxnLst>
              <a:rect l="0" t="0" r="r" b="b"/>
              <a:pathLst>
                <a:path w="48" h="88">
                  <a:moveTo>
                    <a:pt x="40" y="2"/>
                  </a:moveTo>
                  <a:lnTo>
                    <a:pt x="40" y="2"/>
                  </a:lnTo>
                  <a:lnTo>
                    <a:pt x="32" y="8"/>
                  </a:lnTo>
                  <a:lnTo>
                    <a:pt x="25" y="17"/>
                  </a:lnTo>
                  <a:lnTo>
                    <a:pt x="19" y="27"/>
                  </a:lnTo>
                  <a:lnTo>
                    <a:pt x="14" y="37"/>
                  </a:lnTo>
                  <a:lnTo>
                    <a:pt x="5" y="59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4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7" y="63"/>
                  </a:lnTo>
                  <a:lnTo>
                    <a:pt x="21" y="53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30" y="34"/>
                  </a:lnTo>
                  <a:lnTo>
                    <a:pt x="34" y="27"/>
                  </a:lnTo>
                  <a:lnTo>
                    <a:pt x="39" y="19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8" y="10"/>
                  </a:lnTo>
                  <a:lnTo>
                    <a:pt x="48" y="7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0" y="2"/>
                  </a:lnTo>
                  <a:lnTo>
                    <a:pt x="4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40"/>
            <p:cNvSpPr/>
            <p:nvPr/>
          </p:nvSpPr>
          <p:spPr bwMode="auto">
            <a:xfrm>
              <a:off x="2563814" y="1465263"/>
              <a:ext cx="15875" cy="25400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18" y="13"/>
                </a:cxn>
                <a:cxn ang="0">
                  <a:pos x="9" y="28"/>
                </a:cxn>
                <a:cxn ang="0">
                  <a:pos x="5" y="35"/>
                </a:cxn>
                <a:cxn ang="0">
                  <a:pos x="2" y="43"/>
                </a:cxn>
                <a:cxn ang="0">
                  <a:pos x="0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59"/>
                </a:cxn>
                <a:cxn ang="0">
                  <a:pos x="10" y="59"/>
                </a:cxn>
                <a:cxn ang="0">
                  <a:pos x="11" y="52"/>
                </a:cxn>
                <a:cxn ang="0">
                  <a:pos x="13" y="46"/>
                </a:cxn>
                <a:cxn ang="0">
                  <a:pos x="19" y="33"/>
                </a:cxn>
                <a:cxn ang="0">
                  <a:pos x="27" y="20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5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8" h="64">
                  <a:moveTo>
                    <a:pt x="27" y="1"/>
                  </a:moveTo>
                  <a:lnTo>
                    <a:pt x="27" y="1"/>
                  </a:lnTo>
                  <a:lnTo>
                    <a:pt x="18" y="13"/>
                  </a:lnTo>
                  <a:lnTo>
                    <a:pt x="9" y="28"/>
                  </a:lnTo>
                  <a:lnTo>
                    <a:pt x="5" y="35"/>
                  </a:lnTo>
                  <a:lnTo>
                    <a:pt x="2" y="43"/>
                  </a:lnTo>
                  <a:lnTo>
                    <a:pt x="0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1" y="52"/>
                  </a:lnTo>
                  <a:lnTo>
                    <a:pt x="13" y="46"/>
                  </a:lnTo>
                  <a:lnTo>
                    <a:pt x="19" y="33"/>
                  </a:lnTo>
                  <a:lnTo>
                    <a:pt x="27" y="20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41"/>
            <p:cNvSpPr/>
            <p:nvPr/>
          </p:nvSpPr>
          <p:spPr bwMode="auto">
            <a:xfrm>
              <a:off x="2587626" y="1468438"/>
              <a:ext cx="15875" cy="23813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19" y="14"/>
                </a:cxn>
                <a:cxn ang="0">
                  <a:pos x="12" y="26"/>
                </a:cxn>
                <a:cxn ang="0">
                  <a:pos x="5" y="39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5" y="60"/>
                </a:cxn>
                <a:cxn ang="0">
                  <a:pos x="9" y="60"/>
                </a:cxn>
                <a:cxn ang="0">
                  <a:pos x="10" y="59"/>
                </a:cxn>
                <a:cxn ang="0">
                  <a:pos x="12" y="56"/>
                </a:cxn>
                <a:cxn ang="0">
                  <a:pos x="12" y="56"/>
                </a:cxn>
                <a:cxn ang="0">
                  <a:pos x="15" y="43"/>
                </a:cxn>
                <a:cxn ang="0">
                  <a:pos x="22" y="31"/>
                </a:cxn>
                <a:cxn ang="0">
                  <a:pos x="30" y="20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39" y="7"/>
                </a:cxn>
                <a:cxn ang="0">
                  <a:pos x="38" y="4"/>
                </a:cxn>
                <a:cxn ang="0">
                  <a:pos x="38" y="3"/>
                </a:cxn>
                <a:cxn ang="0">
                  <a:pos x="36" y="1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9" h="60">
                  <a:moveTo>
                    <a:pt x="27" y="3"/>
                  </a:moveTo>
                  <a:lnTo>
                    <a:pt x="27" y="3"/>
                  </a:lnTo>
                  <a:lnTo>
                    <a:pt x="19" y="14"/>
                  </a:lnTo>
                  <a:lnTo>
                    <a:pt x="12" y="26"/>
                  </a:lnTo>
                  <a:lnTo>
                    <a:pt x="5" y="39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5" y="60"/>
                  </a:lnTo>
                  <a:lnTo>
                    <a:pt x="9" y="60"/>
                  </a:lnTo>
                  <a:lnTo>
                    <a:pt x="10" y="59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5" y="43"/>
                  </a:lnTo>
                  <a:lnTo>
                    <a:pt x="22" y="31"/>
                  </a:lnTo>
                  <a:lnTo>
                    <a:pt x="30" y="2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9" y="7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342"/>
            <p:cNvSpPr/>
            <p:nvPr/>
          </p:nvSpPr>
          <p:spPr bwMode="auto">
            <a:xfrm>
              <a:off x="2609851" y="1476376"/>
              <a:ext cx="7938" cy="20638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7"/>
                </a:cxn>
                <a:cxn ang="0">
                  <a:pos x="7" y="16"/>
                </a:cxn>
                <a:cxn ang="0">
                  <a:pos x="6" y="26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49"/>
                </a:cxn>
                <a:cxn ang="0">
                  <a:pos x="2" y="51"/>
                </a:cxn>
                <a:cxn ang="0">
                  <a:pos x="4" y="54"/>
                </a:cxn>
                <a:cxn ang="0">
                  <a:pos x="8" y="53"/>
                </a:cxn>
                <a:cxn ang="0">
                  <a:pos x="11" y="51"/>
                </a:cxn>
                <a:cxn ang="0">
                  <a:pos x="12" y="50"/>
                </a:cxn>
                <a:cxn ang="0">
                  <a:pos x="12" y="50"/>
                </a:cxn>
                <a:cxn ang="0">
                  <a:pos x="17" y="28"/>
                </a:cxn>
                <a:cxn ang="0">
                  <a:pos x="19" y="17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19" y="4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7"/>
                </a:cxn>
              </a:cxnLst>
              <a:rect l="0" t="0" r="r" b="b"/>
              <a:pathLst>
                <a:path w="20" h="54">
                  <a:moveTo>
                    <a:pt x="8" y="7"/>
                  </a:moveTo>
                  <a:lnTo>
                    <a:pt x="8" y="7"/>
                  </a:lnTo>
                  <a:lnTo>
                    <a:pt x="7" y="16"/>
                  </a:lnTo>
                  <a:lnTo>
                    <a:pt x="6" y="2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2" y="51"/>
                  </a:lnTo>
                  <a:lnTo>
                    <a:pt x="4" y="54"/>
                  </a:lnTo>
                  <a:lnTo>
                    <a:pt x="8" y="53"/>
                  </a:lnTo>
                  <a:lnTo>
                    <a:pt x="11" y="51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7" y="28"/>
                  </a:lnTo>
                  <a:lnTo>
                    <a:pt x="19" y="1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43"/>
            <p:cNvSpPr/>
            <p:nvPr/>
          </p:nvSpPr>
          <p:spPr bwMode="auto">
            <a:xfrm>
              <a:off x="2686051" y="1492251"/>
              <a:ext cx="14288" cy="22225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19" y="13"/>
                </a:cxn>
                <a:cxn ang="0">
                  <a:pos x="11" y="23"/>
                </a:cxn>
                <a:cxn ang="0">
                  <a:pos x="4" y="35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4" y="56"/>
                </a:cxn>
                <a:cxn ang="0">
                  <a:pos x="8" y="54"/>
                </a:cxn>
                <a:cxn ang="0">
                  <a:pos x="10" y="53"/>
                </a:cxn>
                <a:cxn ang="0">
                  <a:pos x="11" y="52"/>
                </a:cxn>
                <a:cxn ang="0">
                  <a:pos x="11" y="52"/>
                </a:cxn>
                <a:cxn ang="0">
                  <a:pos x="15" y="39"/>
                </a:cxn>
                <a:cxn ang="0">
                  <a:pos x="21" y="28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8" y="5"/>
                </a:cxn>
                <a:cxn ang="0">
                  <a:pos x="38" y="3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8" h="56">
                  <a:moveTo>
                    <a:pt x="27" y="1"/>
                  </a:moveTo>
                  <a:lnTo>
                    <a:pt x="27" y="1"/>
                  </a:lnTo>
                  <a:lnTo>
                    <a:pt x="19" y="13"/>
                  </a:lnTo>
                  <a:lnTo>
                    <a:pt x="11" y="23"/>
                  </a:lnTo>
                  <a:lnTo>
                    <a:pt x="4" y="3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4" y="56"/>
                  </a:lnTo>
                  <a:lnTo>
                    <a:pt x="8" y="54"/>
                  </a:lnTo>
                  <a:lnTo>
                    <a:pt x="10" y="53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39"/>
                  </a:lnTo>
                  <a:lnTo>
                    <a:pt x="21" y="2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344"/>
            <p:cNvSpPr/>
            <p:nvPr/>
          </p:nvSpPr>
          <p:spPr bwMode="auto">
            <a:xfrm>
              <a:off x="2700339" y="1498601"/>
              <a:ext cx="11113" cy="25400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5" y="5"/>
                </a:cxn>
                <a:cxn ang="0">
                  <a:pos x="13" y="14"/>
                </a:cxn>
                <a:cxn ang="0">
                  <a:pos x="9" y="21"/>
                </a:cxn>
                <a:cxn ang="0">
                  <a:pos x="6" y="29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0" y="4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2" y="63"/>
                </a:cxn>
                <a:cxn ang="0">
                  <a:pos x="6" y="64"/>
                </a:cxn>
                <a:cxn ang="0">
                  <a:pos x="9" y="63"/>
                </a:cxn>
                <a:cxn ang="0">
                  <a:pos x="11" y="61"/>
                </a:cxn>
                <a:cxn ang="0">
                  <a:pos x="11" y="59"/>
                </a:cxn>
                <a:cxn ang="0">
                  <a:pos x="11" y="59"/>
                </a:cxn>
                <a:cxn ang="0">
                  <a:pos x="12" y="51"/>
                </a:cxn>
                <a:cxn ang="0">
                  <a:pos x="12" y="44"/>
                </a:cxn>
                <a:cxn ang="0">
                  <a:pos x="15" y="38"/>
                </a:cxn>
                <a:cxn ang="0">
                  <a:pos x="19" y="31"/>
                </a:cxn>
                <a:cxn ang="0">
                  <a:pos x="19" y="31"/>
                </a:cxn>
                <a:cxn ang="0">
                  <a:pos x="21" y="25"/>
                </a:cxn>
                <a:cxn ang="0">
                  <a:pos x="24" y="18"/>
                </a:cxn>
                <a:cxn ang="0">
                  <a:pos x="25" y="12"/>
                </a:cxn>
                <a:cxn ang="0">
                  <a:pos x="27" y="5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5" y="1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5" y="5"/>
                </a:cxn>
                <a:cxn ang="0">
                  <a:pos x="15" y="5"/>
                </a:cxn>
              </a:cxnLst>
              <a:rect l="0" t="0" r="r" b="b"/>
              <a:pathLst>
                <a:path w="27" h="64">
                  <a:moveTo>
                    <a:pt x="15" y="5"/>
                  </a:moveTo>
                  <a:lnTo>
                    <a:pt x="15" y="5"/>
                  </a:lnTo>
                  <a:lnTo>
                    <a:pt x="13" y="14"/>
                  </a:lnTo>
                  <a:lnTo>
                    <a:pt x="9" y="21"/>
                  </a:lnTo>
                  <a:lnTo>
                    <a:pt x="6" y="29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2" y="63"/>
                  </a:lnTo>
                  <a:lnTo>
                    <a:pt x="6" y="64"/>
                  </a:lnTo>
                  <a:lnTo>
                    <a:pt x="9" y="63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2" y="51"/>
                  </a:lnTo>
                  <a:lnTo>
                    <a:pt x="12" y="44"/>
                  </a:lnTo>
                  <a:lnTo>
                    <a:pt x="15" y="38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1" y="25"/>
                  </a:lnTo>
                  <a:lnTo>
                    <a:pt x="24" y="18"/>
                  </a:lnTo>
                  <a:lnTo>
                    <a:pt x="25" y="1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45"/>
            <p:cNvSpPr/>
            <p:nvPr/>
          </p:nvSpPr>
          <p:spPr bwMode="auto">
            <a:xfrm>
              <a:off x="2725739" y="1501776"/>
              <a:ext cx="9525" cy="2857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7" y="19"/>
                </a:cxn>
                <a:cxn ang="0">
                  <a:pos x="3" y="34"/>
                </a:cxn>
                <a:cxn ang="0">
                  <a:pos x="2" y="49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10" y="70"/>
                </a:cxn>
                <a:cxn ang="0">
                  <a:pos x="11" y="68"/>
                </a:cxn>
                <a:cxn ang="0">
                  <a:pos x="12" y="66"/>
                </a:cxn>
                <a:cxn ang="0">
                  <a:pos x="12" y="66"/>
                </a:cxn>
                <a:cxn ang="0">
                  <a:pos x="12" y="51"/>
                </a:cxn>
                <a:cxn ang="0">
                  <a:pos x="15" y="36"/>
                </a:cxn>
                <a:cxn ang="0">
                  <a:pos x="19" y="21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4" y="4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24" h="72">
                  <a:moveTo>
                    <a:pt x="12" y="4"/>
                  </a:moveTo>
                  <a:lnTo>
                    <a:pt x="12" y="4"/>
                  </a:lnTo>
                  <a:lnTo>
                    <a:pt x="7" y="19"/>
                  </a:lnTo>
                  <a:lnTo>
                    <a:pt x="3" y="34"/>
                  </a:lnTo>
                  <a:lnTo>
                    <a:pt x="2" y="4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51"/>
                  </a:lnTo>
                  <a:lnTo>
                    <a:pt x="15" y="36"/>
                  </a:lnTo>
                  <a:lnTo>
                    <a:pt x="19" y="21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4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346"/>
            <p:cNvSpPr/>
            <p:nvPr/>
          </p:nvSpPr>
          <p:spPr bwMode="auto">
            <a:xfrm>
              <a:off x="2749551" y="1503363"/>
              <a:ext cx="11113" cy="2381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2"/>
                </a:cxn>
                <a:cxn ang="0">
                  <a:pos x="9" y="14"/>
                </a:cxn>
                <a:cxn ang="0">
                  <a:pos x="4" y="27"/>
                </a:cxn>
                <a:cxn ang="0">
                  <a:pos x="1" y="4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8"/>
                </a:cxn>
                <a:cxn ang="0">
                  <a:pos x="5" y="60"/>
                </a:cxn>
                <a:cxn ang="0">
                  <a:pos x="9" y="58"/>
                </a:cxn>
                <a:cxn ang="0">
                  <a:pos x="10" y="57"/>
                </a:cxn>
                <a:cxn ang="0">
                  <a:pos x="10" y="55"/>
                </a:cxn>
                <a:cxn ang="0">
                  <a:pos x="10" y="55"/>
                </a:cxn>
                <a:cxn ang="0">
                  <a:pos x="12" y="41"/>
                </a:cxn>
                <a:cxn ang="0">
                  <a:pos x="16" y="30"/>
                </a:cxn>
                <a:cxn ang="0">
                  <a:pos x="20" y="18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6" y="5"/>
                </a:cxn>
                <a:cxn ang="0">
                  <a:pos x="26" y="4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6" h="60">
                  <a:moveTo>
                    <a:pt x="16" y="2"/>
                  </a:moveTo>
                  <a:lnTo>
                    <a:pt x="16" y="2"/>
                  </a:lnTo>
                  <a:lnTo>
                    <a:pt x="9" y="14"/>
                  </a:lnTo>
                  <a:lnTo>
                    <a:pt x="4" y="27"/>
                  </a:lnTo>
                  <a:lnTo>
                    <a:pt x="1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5" y="60"/>
                  </a:lnTo>
                  <a:lnTo>
                    <a:pt x="9" y="58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2" y="41"/>
                  </a:lnTo>
                  <a:lnTo>
                    <a:pt x="16" y="30"/>
                  </a:lnTo>
                  <a:lnTo>
                    <a:pt x="20" y="18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347"/>
            <p:cNvSpPr/>
            <p:nvPr/>
          </p:nvSpPr>
          <p:spPr bwMode="auto">
            <a:xfrm>
              <a:off x="2630489" y="1358901"/>
              <a:ext cx="17463" cy="2857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1" y="1"/>
                </a:cxn>
                <a:cxn ang="0">
                  <a:pos x="28" y="9"/>
                </a:cxn>
                <a:cxn ang="0">
                  <a:pos x="25" y="17"/>
                </a:cxn>
                <a:cxn ang="0">
                  <a:pos x="22" y="25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9" y="47"/>
                </a:cxn>
                <a:cxn ang="0">
                  <a:pos x="4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4" y="70"/>
                </a:cxn>
                <a:cxn ang="0">
                  <a:pos x="8" y="70"/>
                </a:cxn>
                <a:cxn ang="0">
                  <a:pos x="9" y="69"/>
                </a:cxn>
                <a:cxn ang="0">
                  <a:pos x="11" y="66"/>
                </a:cxn>
                <a:cxn ang="0">
                  <a:pos x="11" y="66"/>
                </a:cxn>
                <a:cxn ang="0">
                  <a:pos x="14" y="59"/>
                </a:cxn>
                <a:cxn ang="0">
                  <a:pos x="18" y="52"/>
                </a:cxn>
                <a:cxn ang="0">
                  <a:pos x="29" y="38"/>
                </a:cxn>
                <a:cxn ang="0">
                  <a:pos x="29" y="38"/>
                </a:cxn>
                <a:cxn ang="0">
                  <a:pos x="33" y="30"/>
                </a:cxn>
                <a:cxn ang="0">
                  <a:pos x="35" y="22"/>
                </a:cxn>
                <a:cxn ang="0">
                  <a:pos x="37" y="14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"/>
                </a:cxn>
              </a:cxnLst>
              <a:rect l="0" t="0" r="r" b="b"/>
              <a:pathLst>
                <a:path w="42" h="70">
                  <a:moveTo>
                    <a:pt x="31" y="1"/>
                  </a:moveTo>
                  <a:lnTo>
                    <a:pt x="31" y="1"/>
                  </a:lnTo>
                  <a:lnTo>
                    <a:pt x="28" y="9"/>
                  </a:lnTo>
                  <a:lnTo>
                    <a:pt x="25" y="17"/>
                  </a:lnTo>
                  <a:lnTo>
                    <a:pt x="22" y="25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9" y="47"/>
                  </a:lnTo>
                  <a:lnTo>
                    <a:pt x="4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9" y="69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4" y="59"/>
                  </a:lnTo>
                  <a:lnTo>
                    <a:pt x="18" y="52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3" y="30"/>
                  </a:lnTo>
                  <a:lnTo>
                    <a:pt x="35" y="22"/>
                  </a:lnTo>
                  <a:lnTo>
                    <a:pt x="37" y="14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3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348"/>
            <p:cNvSpPr/>
            <p:nvPr/>
          </p:nvSpPr>
          <p:spPr bwMode="auto">
            <a:xfrm>
              <a:off x="2655889" y="1355726"/>
              <a:ext cx="15875" cy="269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6" y="3"/>
                </a:cxn>
                <a:cxn ang="0">
                  <a:pos x="22" y="6"/>
                </a:cxn>
                <a:cxn ang="0">
                  <a:pos x="20" y="1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9" y="39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1"/>
                </a:cxn>
                <a:cxn ang="0">
                  <a:pos x="1" y="64"/>
                </a:cxn>
                <a:cxn ang="0">
                  <a:pos x="4" y="67"/>
                </a:cxn>
                <a:cxn ang="0">
                  <a:pos x="5" y="68"/>
                </a:cxn>
                <a:cxn ang="0">
                  <a:pos x="8" y="68"/>
                </a:cxn>
                <a:cxn ang="0">
                  <a:pos x="9" y="67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24" y="35"/>
                </a:cxn>
                <a:cxn ang="0">
                  <a:pos x="24" y="35"/>
                </a:cxn>
                <a:cxn ang="0">
                  <a:pos x="28" y="21"/>
                </a:cxn>
                <a:cxn ang="0">
                  <a:pos x="30" y="14"/>
                </a:cxn>
                <a:cxn ang="0">
                  <a:pos x="33" y="12"/>
                </a:cxn>
                <a:cxn ang="0">
                  <a:pos x="34" y="10"/>
                </a:cxn>
                <a:cxn ang="0">
                  <a:pos x="34" y="10"/>
                </a:cxn>
                <a:cxn ang="0">
                  <a:pos x="37" y="9"/>
                </a:cxn>
                <a:cxn ang="0">
                  <a:pos x="38" y="8"/>
                </a:cxn>
                <a:cxn ang="0">
                  <a:pos x="38" y="6"/>
                </a:cxn>
                <a:cxn ang="0">
                  <a:pos x="38" y="4"/>
                </a:cxn>
                <a:cxn ang="0">
                  <a:pos x="35" y="0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8" h="68">
                  <a:moveTo>
                    <a:pt x="32" y="0"/>
                  </a:moveTo>
                  <a:lnTo>
                    <a:pt x="32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2" y="6"/>
                  </a:lnTo>
                  <a:lnTo>
                    <a:pt x="20" y="1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9" y="3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1"/>
                  </a:lnTo>
                  <a:lnTo>
                    <a:pt x="1" y="64"/>
                  </a:lnTo>
                  <a:lnTo>
                    <a:pt x="4" y="67"/>
                  </a:lnTo>
                  <a:lnTo>
                    <a:pt x="5" y="68"/>
                  </a:lnTo>
                  <a:lnTo>
                    <a:pt x="8" y="68"/>
                  </a:lnTo>
                  <a:lnTo>
                    <a:pt x="9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8" y="21"/>
                  </a:lnTo>
                  <a:lnTo>
                    <a:pt x="30" y="14"/>
                  </a:lnTo>
                  <a:lnTo>
                    <a:pt x="33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349"/>
            <p:cNvSpPr/>
            <p:nvPr/>
          </p:nvSpPr>
          <p:spPr bwMode="auto">
            <a:xfrm>
              <a:off x="2678114" y="1358901"/>
              <a:ext cx="11113" cy="2857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8" y="2"/>
                </a:cxn>
                <a:cxn ang="0">
                  <a:pos x="17" y="3"/>
                </a:cxn>
                <a:cxn ang="0">
                  <a:pos x="15" y="4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4" y="15"/>
                </a:cxn>
                <a:cxn ang="0">
                  <a:pos x="13" y="21"/>
                </a:cxn>
                <a:cxn ang="0">
                  <a:pos x="9" y="37"/>
                </a:cxn>
                <a:cxn ang="0">
                  <a:pos x="5" y="51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4" y="72"/>
                </a:cxn>
                <a:cxn ang="0">
                  <a:pos x="8" y="72"/>
                </a:cxn>
                <a:cxn ang="0">
                  <a:pos x="10" y="71"/>
                </a:cxn>
                <a:cxn ang="0">
                  <a:pos x="12" y="68"/>
                </a:cxn>
                <a:cxn ang="0">
                  <a:pos x="12" y="68"/>
                </a:cxn>
                <a:cxn ang="0">
                  <a:pos x="17" y="53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6" y="24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9" y="11"/>
                </a:cxn>
                <a:cxn ang="0">
                  <a:pos x="30" y="10"/>
                </a:cxn>
                <a:cxn ang="0">
                  <a:pos x="30" y="6"/>
                </a:cxn>
                <a:cxn ang="0">
                  <a:pos x="29" y="2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30" h="72">
                  <a:moveTo>
                    <a:pt x="25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15"/>
                  </a:lnTo>
                  <a:lnTo>
                    <a:pt x="13" y="21"/>
                  </a:lnTo>
                  <a:lnTo>
                    <a:pt x="9" y="37"/>
                  </a:lnTo>
                  <a:lnTo>
                    <a:pt x="5" y="51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4" y="72"/>
                  </a:lnTo>
                  <a:lnTo>
                    <a:pt x="8" y="72"/>
                  </a:lnTo>
                  <a:lnTo>
                    <a:pt x="10" y="71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7" y="5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2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350"/>
            <p:cNvSpPr/>
            <p:nvPr/>
          </p:nvSpPr>
          <p:spPr bwMode="auto">
            <a:xfrm>
              <a:off x="2776539" y="1355726"/>
              <a:ext cx="11113" cy="285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4" y="6"/>
                </a:cxn>
                <a:cxn ang="0">
                  <a:pos x="10" y="14"/>
                </a:cxn>
                <a:cxn ang="0">
                  <a:pos x="7" y="22"/>
                </a:cxn>
                <a:cxn ang="0">
                  <a:pos x="4" y="31"/>
                </a:cxn>
                <a:cxn ang="0">
                  <a:pos x="1" y="48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8"/>
                </a:cxn>
                <a:cxn ang="0">
                  <a:pos x="1" y="71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0" y="68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12" y="51"/>
                </a:cxn>
                <a:cxn ang="0">
                  <a:pos x="14" y="35"/>
                </a:cxn>
                <a:cxn ang="0">
                  <a:pos x="17" y="27"/>
                </a:cxn>
                <a:cxn ang="0">
                  <a:pos x="20" y="21"/>
                </a:cxn>
                <a:cxn ang="0">
                  <a:pos x="24" y="14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30" y="6"/>
                </a:cxn>
                <a:cxn ang="0">
                  <a:pos x="31" y="5"/>
                </a:cxn>
                <a:cxn ang="0">
                  <a:pos x="30" y="3"/>
                </a:cxn>
                <a:cxn ang="0">
                  <a:pos x="29" y="1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1" y="1"/>
                </a:cxn>
                <a:cxn ang="0">
                  <a:pos x="21" y="1"/>
                </a:cxn>
              </a:cxnLst>
              <a:rect l="0" t="0" r="r" b="b"/>
              <a:pathLst>
                <a:path w="31" h="72">
                  <a:moveTo>
                    <a:pt x="21" y="1"/>
                  </a:moveTo>
                  <a:lnTo>
                    <a:pt x="21" y="1"/>
                  </a:lnTo>
                  <a:lnTo>
                    <a:pt x="14" y="6"/>
                  </a:lnTo>
                  <a:lnTo>
                    <a:pt x="10" y="14"/>
                  </a:lnTo>
                  <a:lnTo>
                    <a:pt x="7" y="22"/>
                  </a:lnTo>
                  <a:lnTo>
                    <a:pt x="4" y="31"/>
                  </a:lnTo>
                  <a:lnTo>
                    <a:pt x="1" y="48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0" y="68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51"/>
                  </a:lnTo>
                  <a:lnTo>
                    <a:pt x="14" y="35"/>
                  </a:lnTo>
                  <a:lnTo>
                    <a:pt x="17" y="27"/>
                  </a:lnTo>
                  <a:lnTo>
                    <a:pt x="20" y="21"/>
                  </a:lnTo>
                  <a:lnTo>
                    <a:pt x="24" y="14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2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351"/>
            <p:cNvSpPr/>
            <p:nvPr/>
          </p:nvSpPr>
          <p:spPr bwMode="auto">
            <a:xfrm>
              <a:off x="2790826" y="1358901"/>
              <a:ext cx="12700" cy="2222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7"/>
                </a:cxn>
                <a:cxn ang="0">
                  <a:pos x="18" y="11"/>
                </a:cxn>
                <a:cxn ang="0">
                  <a:pos x="16" y="16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1" y="55"/>
                </a:cxn>
                <a:cxn ang="0">
                  <a:pos x="4" y="58"/>
                </a:cxn>
                <a:cxn ang="0">
                  <a:pos x="8" y="57"/>
                </a:cxn>
                <a:cxn ang="0">
                  <a:pos x="10" y="55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6" y="38"/>
                </a:cxn>
                <a:cxn ang="0">
                  <a:pos x="20" y="31"/>
                </a:cxn>
                <a:cxn ang="0">
                  <a:pos x="23" y="24"/>
                </a:cxn>
                <a:cxn ang="0">
                  <a:pos x="23" y="24"/>
                </a:cxn>
                <a:cxn ang="0">
                  <a:pos x="29" y="16"/>
                </a:cxn>
                <a:cxn ang="0">
                  <a:pos x="30" y="7"/>
                </a:cxn>
                <a:cxn ang="0">
                  <a:pos x="30" y="7"/>
                </a:cxn>
                <a:cxn ang="0">
                  <a:pos x="30" y="4"/>
                </a:cxn>
                <a:cxn ang="0">
                  <a:pos x="29" y="2"/>
                </a:cxn>
                <a:cxn ang="0">
                  <a:pos x="27" y="2"/>
                </a:cxn>
                <a:cxn ang="0">
                  <a:pos x="26" y="0"/>
                </a:cxn>
                <a:cxn ang="0">
                  <a:pos x="21" y="2"/>
                </a:cxn>
                <a:cxn ang="0">
                  <a:pos x="20" y="4"/>
                </a:cxn>
                <a:cxn ang="0">
                  <a:pos x="20" y="7"/>
                </a:cxn>
                <a:cxn ang="0">
                  <a:pos x="20" y="7"/>
                </a:cxn>
              </a:cxnLst>
              <a:rect l="0" t="0" r="r" b="b"/>
              <a:pathLst>
                <a:path w="30" h="58">
                  <a:moveTo>
                    <a:pt x="20" y="7"/>
                  </a:moveTo>
                  <a:lnTo>
                    <a:pt x="20" y="7"/>
                  </a:lnTo>
                  <a:lnTo>
                    <a:pt x="18" y="11"/>
                  </a:lnTo>
                  <a:lnTo>
                    <a:pt x="16" y="1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4" y="58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6" y="38"/>
                  </a:lnTo>
                  <a:lnTo>
                    <a:pt x="20" y="31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9" y="16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4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352"/>
            <p:cNvSpPr/>
            <p:nvPr/>
          </p:nvSpPr>
          <p:spPr bwMode="auto">
            <a:xfrm>
              <a:off x="2303464" y="1395413"/>
              <a:ext cx="7938" cy="1905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6" y="22"/>
                </a:cxn>
                <a:cxn ang="0">
                  <a:pos x="2" y="3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3" y="44"/>
                </a:cxn>
                <a:cxn ang="0">
                  <a:pos x="7" y="46"/>
                </a:cxn>
                <a:cxn ang="0">
                  <a:pos x="11" y="44"/>
                </a:cxn>
                <a:cxn ang="0">
                  <a:pos x="12" y="42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3" y="31"/>
                </a:cxn>
                <a:cxn ang="0">
                  <a:pos x="16" y="23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5"/>
                </a:cxn>
                <a:cxn ang="0">
                  <a:pos x="23" y="3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13" y="3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24" h="46">
                  <a:moveTo>
                    <a:pt x="12" y="4"/>
                  </a:moveTo>
                  <a:lnTo>
                    <a:pt x="12" y="4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7" y="46"/>
                  </a:lnTo>
                  <a:lnTo>
                    <a:pt x="11" y="44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1"/>
                  </a:lnTo>
                  <a:lnTo>
                    <a:pt x="16" y="23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353"/>
            <p:cNvSpPr/>
            <p:nvPr/>
          </p:nvSpPr>
          <p:spPr bwMode="auto">
            <a:xfrm>
              <a:off x="2324101" y="1398588"/>
              <a:ext cx="9525" cy="1746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13"/>
                </a:cxn>
                <a:cxn ang="0">
                  <a:pos x="8" y="19"/>
                </a:cxn>
                <a:cxn ang="0">
                  <a:pos x="5" y="26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0" y="35"/>
                </a:cxn>
                <a:cxn ang="0">
                  <a:pos x="0" y="38"/>
                </a:cxn>
                <a:cxn ang="0">
                  <a:pos x="3" y="40"/>
                </a:cxn>
                <a:cxn ang="0">
                  <a:pos x="7" y="42"/>
                </a:cxn>
                <a:cxn ang="0">
                  <a:pos x="9" y="40"/>
                </a:cxn>
                <a:cxn ang="0">
                  <a:pos x="10" y="39"/>
                </a:cxn>
                <a:cxn ang="0">
                  <a:pos x="10" y="39"/>
                </a:cxn>
                <a:cxn ang="0">
                  <a:pos x="16" y="31"/>
                </a:cxn>
                <a:cxn ang="0">
                  <a:pos x="20" y="23"/>
                </a:cxn>
                <a:cxn ang="0">
                  <a:pos x="22" y="14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4" h="42">
                  <a:moveTo>
                    <a:pt x="12" y="5"/>
                  </a:moveTo>
                  <a:lnTo>
                    <a:pt x="12" y="5"/>
                  </a:lnTo>
                  <a:lnTo>
                    <a:pt x="10" y="13"/>
                  </a:lnTo>
                  <a:lnTo>
                    <a:pt x="8" y="19"/>
                  </a:lnTo>
                  <a:lnTo>
                    <a:pt x="5" y="26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7" y="42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6" y="31"/>
                  </a:lnTo>
                  <a:lnTo>
                    <a:pt x="20" y="23"/>
                  </a:lnTo>
                  <a:lnTo>
                    <a:pt x="22" y="1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354"/>
            <p:cNvSpPr/>
            <p:nvPr/>
          </p:nvSpPr>
          <p:spPr bwMode="auto">
            <a:xfrm>
              <a:off x="2349501" y="1400176"/>
              <a:ext cx="6350" cy="1428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10" y="32"/>
                </a:cxn>
                <a:cxn ang="0">
                  <a:pos x="11" y="30"/>
                </a:cxn>
                <a:cxn ang="0">
                  <a:pos x="11" y="28"/>
                </a:cxn>
                <a:cxn ang="0">
                  <a:pos x="11" y="28"/>
                </a:cxn>
                <a:cxn ang="0">
                  <a:pos x="13" y="17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5" h="34">
                  <a:moveTo>
                    <a:pt x="3" y="5"/>
                  </a:moveTo>
                  <a:lnTo>
                    <a:pt x="3" y="5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3" y="1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355"/>
            <p:cNvSpPr/>
            <p:nvPr/>
          </p:nvSpPr>
          <p:spPr bwMode="auto">
            <a:xfrm>
              <a:off x="2138364" y="1184276"/>
              <a:ext cx="11113" cy="20638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30" y="5"/>
                </a:cxn>
                <a:cxn ang="0">
                  <a:pos x="30" y="2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1" y="1"/>
                </a:cxn>
                <a:cxn ang="0">
                  <a:pos x="19" y="2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7" y="9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1" y="34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" y="47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9" y="47"/>
                </a:cxn>
                <a:cxn ang="0">
                  <a:pos x="11" y="45"/>
                </a:cxn>
                <a:cxn ang="0">
                  <a:pos x="11" y="44"/>
                </a:cxn>
                <a:cxn ang="0">
                  <a:pos x="11" y="41"/>
                </a:cxn>
                <a:cxn ang="0">
                  <a:pos x="11" y="41"/>
                </a:cxn>
                <a:cxn ang="0">
                  <a:pos x="11" y="38"/>
                </a:cxn>
                <a:cxn ang="0">
                  <a:pos x="14" y="32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7" y="15"/>
                </a:cxn>
                <a:cxn ang="0">
                  <a:pos x="30" y="10"/>
                </a:cxn>
                <a:cxn ang="0">
                  <a:pos x="30" y="5"/>
                </a:cxn>
                <a:cxn ang="0">
                  <a:pos x="30" y="5"/>
                </a:cxn>
              </a:cxnLst>
              <a:rect l="0" t="0" r="r" b="b"/>
              <a:pathLst>
                <a:path w="30" h="48">
                  <a:moveTo>
                    <a:pt x="30" y="5"/>
                  </a:moveTo>
                  <a:lnTo>
                    <a:pt x="30" y="5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9" y="47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8"/>
                  </a:lnTo>
                  <a:lnTo>
                    <a:pt x="14" y="32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7" y="15"/>
                  </a:lnTo>
                  <a:lnTo>
                    <a:pt x="30" y="10"/>
                  </a:lnTo>
                  <a:lnTo>
                    <a:pt x="30" y="5"/>
                  </a:lnTo>
                  <a:lnTo>
                    <a:pt x="3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356"/>
            <p:cNvSpPr/>
            <p:nvPr/>
          </p:nvSpPr>
          <p:spPr bwMode="auto">
            <a:xfrm>
              <a:off x="2163764" y="1187451"/>
              <a:ext cx="7938" cy="1587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3" y="18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5"/>
                </a:cxn>
                <a:cxn ang="0">
                  <a:pos x="1" y="37"/>
                </a:cxn>
                <a:cxn ang="0">
                  <a:pos x="5" y="38"/>
                </a:cxn>
                <a:cxn ang="0">
                  <a:pos x="9" y="37"/>
                </a:cxn>
                <a:cxn ang="0">
                  <a:pos x="11" y="35"/>
                </a:cxn>
                <a:cxn ang="0">
                  <a:pos x="11" y="33"/>
                </a:cxn>
                <a:cxn ang="0">
                  <a:pos x="11" y="33"/>
                </a:cxn>
                <a:cxn ang="0">
                  <a:pos x="12" y="26"/>
                </a:cxn>
                <a:cxn ang="0">
                  <a:pos x="13" y="21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7"/>
                </a:cxn>
                <a:cxn ang="0">
                  <a:pos x="18" y="5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8" h="38">
                  <a:moveTo>
                    <a:pt x="8" y="4"/>
                  </a:moveTo>
                  <a:lnTo>
                    <a:pt x="8" y="4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9" y="37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26"/>
                  </a:lnTo>
                  <a:lnTo>
                    <a:pt x="13" y="2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357"/>
            <p:cNvSpPr/>
            <p:nvPr/>
          </p:nvSpPr>
          <p:spPr bwMode="auto">
            <a:xfrm>
              <a:off x="2128839" y="1384301"/>
              <a:ext cx="9525" cy="1746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7" y="12"/>
                </a:cxn>
                <a:cxn ang="0">
                  <a:pos x="3" y="19"/>
                </a:cxn>
                <a:cxn ang="0">
                  <a:pos x="0" y="30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42"/>
                </a:cxn>
                <a:cxn ang="0">
                  <a:pos x="2" y="43"/>
                </a:cxn>
                <a:cxn ang="0">
                  <a:pos x="6" y="44"/>
                </a:cxn>
                <a:cxn ang="0">
                  <a:pos x="10" y="43"/>
                </a:cxn>
                <a:cxn ang="0">
                  <a:pos x="11" y="42"/>
                </a:cxn>
                <a:cxn ang="0">
                  <a:pos x="11" y="39"/>
                </a:cxn>
                <a:cxn ang="0">
                  <a:pos x="11" y="39"/>
                </a:cxn>
                <a:cxn ang="0">
                  <a:pos x="12" y="31"/>
                </a:cxn>
                <a:cxn ang="0">
                  <a:pos x="15" y="23"/>
                </a:cxn>
                <a:cxn ang="0">
                  <a:pos x="17" y="16"/>
                </a:cxn>
                <a:cxn ang="0">
                  <a:pos x="23" y="8"/>
                </a:cxn>
                <a:cxn ang="0">
                  <a:pos x="23" y="8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0" y="1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3" h="44">
                  <a:moveTo>
                    <a:pt x="12" y="2"/>
                  </a:moveTo>
                  <a:lnTo>
                    <a:pt x="12" y="2"/>
                  </a:lnTo>
                  <a:lnTo>
                    <a:pt x="7" y="12"/>
                  </a:lnTo>
                  <a:lnTo>
                    <a:pt x="3" y="19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6" y="44"/>
                  </a:lnTo>
                  <a:lnTo>
                    <a:pt x="10" y="43"/>
                  </a:lnTo>
                  <a:lnTo>
                    <a:pt x="11" y="42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1"/>
                  </a:lnTo>
                  <a:lnTo>
                    <a:pt x="15" y="23"/>
                  </a:lnTo>
                  <a:lnTo>
                    <a:pt x="17" y="16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358"/>
            <p:cNvSpPr/>
            <p:nvPr/>
          </p:nvSpPr>
          <p:spPr bwMode="auto">
            <a:xfrm>
              <a:off x="2154239" y="1408113"/>
              <a:ext cx="4763" cy="127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1" y="31"/>
                </a:cxn>
                <a:cxn ang="0">
                  <a:pos x="2" y="33"/>
                </a:cxn>
                <a:cxn ang="0">
                  <a:pos x="6" y="34"/>
                </a:cxn>
                <a:cxn ang="0">
                  <a:pos x="10" y="33"/>
                </a:cxn>
                <a:cxn ang="0">
                  <a:pos x="11" y="31"/>
                </a:cxn>
                <a:cxn ang="0">
                  <a:pos x="11" y="29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1" h="34">
                  <a:moveTo>
                    <a:pt x="0" y="7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6" y="34"/>
                  </a:lnTo>
                  <a:lnTo>
                    <a:pt x="10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359"/>
            <p:cNvSpPr/>
            <p:nvPr/>
          </p:nvSpPr>
          <p:spPr bwMode="auto">
            <a:xfrm>
              <a:off x="2182814" y="1420813"/>
              <a:ext cx="4763" cy="1746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1" y="12"/>
                </a:cxn>
                <a:cxn ang="0">
                  <a:pos x="0" y="21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1" y="44"/>
                </a:cxn>
                <a:cxn ang="0">
                  <a:pos x="5" y="45"/>
                </a:cxn>
                <a:cxn ang="0">
                  <a:pos x="9" y="44"/>
                </a:cxn>
                <a:cxn ang="0">
                  <a:pos x="10" y="42"/>
                </a:cxn>
                <a:cxn ang="0">
                  <a:pos x="10" y="40"/>
                </a:cxn>
                <a:cxn ang="0">
                  <a:pos x="10" y="40"/>
                </a:cxn>
                <a:cxn ang="0">
                  <a:pos x="12" y="23"/>
                </a:cxn>
                <a:cxn ang="0">
                  <a:pos x="13" y="15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5" y="2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4" h="45">
                  <a:moveTo>
                    <a:pt x="4" y="4"/>
                  </a:moveTo>
                  <a:lnTo>
                    <a:pt x="4" y="4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5"/>
                  </a:lnTo>
                  <a:lnTo>
                    <a:pt x="9" y="44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23"/>
                  </a:lnTo>
                  <a:lnTo>
                    <a:pt x="13" y="1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360"/>
            <p:cNvSpPr/>
            <p:nvPr/>
          </p:nvSpPr>
          <p:spPr bwMode="auto">
            <a:xfrm>
              <a:off x="2525714" y="1293813"/>
              <a:ext cx="9525" cy="19050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7" y="1"/>
                </a:cxn>
                <a:cxn ang="0">
                  <a:pos x="11" y="1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5" y="31"/>
                </a:cxn>
                <a:cxn ang="0">
                  <a:pos x="3" y="37"/>
                </a:cxn>
                <a:cxn ang="0">
                  <a:pos x="2" y="41"/>
                </a:cxn>
                <a:cxn ang="0">
                  <a:pos x="2" y="41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3" y="48"/>
                </a:cxn>
                <a:cxn ang="0">
                  <a:pos x="7" y="50"/>
                </a:cxn>
                <a:cxn ang="0">
                  <a:pos x="9" y="48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15" y="38"/>
                </a:cxn>
                <a:cxn ang="0">
                  <a:pos x="17" y="27"/>
                </a:cxn>
                <a:cxn ang="0">
                  <a:pos x="20" y="18"/>
                </a:cxn>
                <a:cxn ang="0">
                  <a:pos x="22" y="14"/>
                </a:cxn>
                <a:cxn ang="0">
                  <a:pos x="25" y="10"/>
                </a:cxn>
                <a:cxn ang="0">
                  <a:pos x="25" y="10"/>
                </a:cxn>
                <a:cxn ang="0">
                  <a:pos x="26" y="8"/>
                </a:cxn>
                <a:cxn ang="0">
                  <a:pos x="26" y="5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6" h="50">
                  <a:moveTo>
                    <a:pt x="17" y="1"/>
                  </a:moveTo>
                  <a:lnTo>
                    <a:pt x="17" y="1"/>
                  </a:lnTo>
                  <a:lnTo>
                    <a:pt x="11" y="1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31"/>
                  </a:lnTo>
                  <a:lnTo>
                    <a:pt x="3" y="37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3" y="48"/>
                  </a:lnTo>
                  <a:lnTo>
                    <a:pt x="7" y="50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5" y="38"/>
                  </a:lnTo>
                  <a:lnTo>
                    <a:pt x="17" y="27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6" y="5"/>
                  </a:lnTo>
                  <a:lnTo>
                    <a:pt x="25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361"/>
            <p:cNvSpPr/>
            <p:nvPr/>
          </p:nvSpPr>
          <p:spPr bwMode="auto">
            <a:xfrm>
              <a:off x="2547939" y="1300163"/>
              <a:ext cx="14288" cy="1905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12" y="21"/>
                </a:cxn>
                <a:cxn ang="0">
                  <a:pos x="5" y="31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1" y="48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9" y="47"/>
                </a:cxn>
                <a:cxn ang="0">
                  <a:pos x="10" y="44"/>
                </a:cxn>
                <a:cxn ang="0">
                  <a:pos x="10" y="44"/>
                </a:cxn>
                <a:cxn ang="0">
                  <a:pos x="15" y="35"/>
                </a:cxn>
                <a:cxn ang="0">
                  <a:pos x="22" y="26"/>
                </a:cxn>
                <a:cxn ang="0">
                  <a:pos x="30" y="17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38" y="6"/>
                </a:cxn>
                <a:cxn ang="0">
                  <a:pos x="38" y="4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9" y="1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38" h="48">
                  <a:moveTo>
                    <a:pt x="27" y="2"/>
                  </a:moveTo>
                  <a:lnTo>
                    <a:pt x="27" y="2"/>
                  </a:lnTo>
                  <a:lnTo>
                    <a:pt x="12" y="21"/>
                  </a:lnTo>
                  <a:lnTo>
                    <a:pt x="5" y="3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9" y="47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5" y="35"/>
                  </a:lnTo>
                  <a:lnTo>
                    <a:pt x="22" y="26"/>
                  </a:lnTo>
                  <a:lnTo>
                    <a:pt x="30" y="1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362"/>
            <p:cNvSpPr/>
            <p:nvPr/>
          </p:nvSpPr>
          <p:spPr bwMode="auto">
            <a:xfrm>
              <a:off x="2674939" y="1311276"/>
              <a:ext cx="9525" cy="1587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9"/>
                </a:cxn>
                <a:cxn ang="0">
                  <a:pos x="9" y="13"/>
                </a:cxn>
                <a:cxn ang="0">
                  <a:pos x="6" y="19"/>
                </a:cxn>
                <a:cxn ang="0">
                  <a:pos x="3" y="25"/>
                </a:cxn>
                <a:cxn ang="0">
                  <a:pos x="1" y="29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5"/>
                </a:cxn>
                <a:cxn ang="0">
                  <a:pos x="1" y="36"/>
                </a:cxn>
                <a:cxn ang="0">
                  <a:pos x="4" y="38"/>
                </a:cxn>
                <a:cxn ang="0">
                  <a:pos x="5" y="38"/>
                </a:cxn>
                <a:cxn ang="0">
                  <a:pos x="9" y="36"/>
                </a:cxn>
                <a:cxn ang="0">
                  <a:pos x="10" y="35"/>
                </a:cxn>
                <a:cxn ang="0">
                  <a:pos x="12" y="32"/>
                </a:cxn>
                <a:cxn ang="0">
                  <a:pos x="12" y="32"/>
                </a:cxn>
                <a:cxn ang="0">
                  <a:pos x="13" y="29"/>
                </a:cxn>
                <a:cxn ang="0">
                  <a:pos x="14" y="26"/>
                </a:cxn>
                <a:cxn ang="0">
                  <a:pos x="18" y="21"/>
                </a:cxn>
                <a:cxn ang="0">
                  <a:pos x="18" y="21"/>
                </a:cxn>
                <a:cxn ang="0">
                  <a:pos x="21" y="13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22" y="4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3" h="38">
                  <a:moveTo>
                    <a:pt x="12" y="5"/>
                  </a:moveTo>
                  <a:lnTo>
                    <a:pt x="12" y="5"/>
                  </a:lnTo>
                  <a:lnTo>
                    <a:pt x="10" y="9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3" y="25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9" y="36"/>
                  </a:lnTo>
                  <a:lnTo>
                    <a:pt x="10" y="35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29"/>
                  </a:lnTo>
                  <a:lnTo>
                    <a:pt x="14" y="26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21" y="13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363"/>
            <p:cNvSpPr/>
            <p:nvPr/>
          </p:nvSpPr>
          <p:spPr bwMode="auto">
            <a:xfrm>
              <a:off x="2708276" y="1312863"/>
              <a:ext cx="4763" cy="1587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1" y="27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1" y="40"/>
                </a:cxn>
                <a:cxn ang="0">
                  <a:pos x="4" y="40"/>
                </a:cxn>
                <a:cxn ang="0">
                  <a:pos x="8" y="40"/>
                </a:cxn>
                <a:cxn ang="0">
                  <a:pos x="10" y="39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13" y="30"/>
                </a:cxn>
                <a:cxn ang="0">
                  <a:pos x="13" y="22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3" h="40">
                  <a:moveTo>
                    <a:pt x="11" y="5"/>
                  </a:moveTo>
                  <a:lnTo>
                    <a:pt x="11" y="5"/>
                  </a:lnTo>
                  <a:lnTo>
                    <a:pt x="10" y="2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1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0" y="39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3" y="30"/>
                  </a:lnTo>
                  <a:lnTo>
                    <a:pt x="13" y="22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364"/>
            <p:cNvSpPr/>
            <p:nvPr/>
          </p:nvSpPr>
          <p:spPr bwMode="auto">
            <a:xfrm>
              <a:off x="2751139" y="1300163"/>
              <a:ext cx="12700" cy="14288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8" y="5"/>
                </a:cxn>
                <a:cxn ang="0">
                  <a:pos x="18" y="9"/>
                </a:cxn>
                <a:cxn ang="0">
                  <a:pos x="17" y="11"/>
                </a:cxn>
                <a:cxn ang="0">
                  <a:pos x="12" y="18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" y="35"/>
                </a:cxn>
                <a:cxn ang="0">
                  <a:pos x="5" y="38"/>
                </a:cxn>
                <a:cxn ang="0">
                  <a:pos x="6" y="38"/>
                </a:cxn>
                <a:cxn ang="0">
                  <a:pos x="9" y="36"/>
                </a:cxn>
                <a:cxn ang="0">
                  <a:pos x="9" y="36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27" y="14"/>
                </a:cxn>
                <a:cxn ang="0">
                  <a:pos x="29" y="10"/>
                </a:cxn>
                <a:cxn ang="0">
                  <a:pos x="30" y="5"/>
                </a:cxn>
                <a:cxn ang="0">
                  <a:pos x="30" y="5"/>
                </a:cxn>
                <a:cxn ang="0">
                  <a:pos x="30" y="2"/>
                </a:cxn>
                <a:cxn ang="0">
                  <a:pos x="29" y="1"/>
                </a:cxn>
                <a:cxn ang="0">
                  <a:pos x="25" y="0"/>
                </a:cxn>
                <a:cxn ang="0">
                  <a:pos x="21" y="1"/>
                </a:cxn>
                <a:cxn ang="0">
                  <a:pos x="19" y="2"/>
                </a:cxn>
                <a:cxn ang="0">
                  <a:pos x="18" y="5"/>
                </a:cxn>
                <a:cxn ang="0">
                  <a:pos x="18" y="5"/>
                </a:cxn>
              </a:cxnLst>
              <a:rect l="0" t="0" r="r" b="b"/>
              <a:pathLst>
                <a:path w="30" h="38">
                  <a:moveTo>
                    <a:pt x="18" y="5"/>
                  </a:moveTo>
                  <a:lnTo>
                    <a:pt x="18" y="5"/>
                  </a:lnTo>
                  <a:lnTo>
                    <a:pt x="18" y="9"/>
                  </a:lnTo>
                  <a:lnTo>
                    <a:pt x="17" y="11"/>
                  </a:lnTo>
                  <a:lnTo>
                    <a:pt x="12" y="1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7" y="14"/>
                  </a:lnTo>
                  <a:lnTo>
                    <a:pt x="29" y="10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365"/>
            <p:cNvSpPr/>
            <p:nvPr/>
          </p:nvSpPr>
          <p:spPr bwMode="auto">
            <a:xfrm>
              <a:off x="2608264" y="1257301"/>
              <a:ext cx="23813" cy="317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7" y="3"/>
                </a:cxn>
                <a:cxn ang="0">
                  <a:pos x="40" y="8"/>
                </a:cxn>
                <a:cxn ang="0">
                  <a:pos x="35" y="15"/>
                </a:cxn>
                <a:cxn ang="0">
                  <a:pos x="30" y="21"/>
                </a:cxn>
                <a:cxn ang="0">
                  <a:pos x="30" y="21"/>
                </a:cxn>
                <a:cxn ang="0">
                  <a:pos x="15" y="46"/>
                </a:cxn>
                <a:cxn ang="0">
                  <a:pos x="1" y="72"/>
                </a:cxn>
                <a:cxn ang="0">
                  <a:pos x="1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3" y="80"/>
                </a:cxn>
                <a:cxn ang="0">
                  <a:pos x="7" y="80"/>
                </a:cxn>
                <a:cxn ang="0">
                  <a:pos x="9" y="80"/>
                </a:cxn>
                <a:cxn ang="0">
                  <a:pos x="10" y="78"/>
                </a:cxn>
                <a:cxn ang="0">
                  <a:pos x="10" y="78"/>
                </a:cxn>
                <a:cxn ang="0">
                  <a:pos x="22" y="59"/>
                </a:cxn>
                <a:cxn ang="0">
                  <a:pos x="32" y="41"/>
                </a:cxn>
                <a:cxn ang="0">
                  <a:pos x="32" y="41"/>
                </a:cxn>
                <a:cxn ang="0">
                  <a:pos x="41" y="24"/>
                </a:cxn>
                <a:cxn ang="0">
                  <a:pos x="44" y="20"/>
                </a:cxn>
                <a:cxn ang="0">
                  <a:pos x="47" y="16"/>
                </a:cxn>
                <a:cxn ang="0">
                  <a:pos x="51" y="13"/>
                </a:cxn>
                <a:cxn ang="0">
                  <a:pos x="54" y="12"/>
                </a:cxn>
                <a:cxn ang="0">
                  <a:pos x="54" y="12"/>
                </a:cxn>
                <a:cxn ang="0">
                  <a:pos x="57" y="11"/>
                </a:cxn>
                <a:cxn ang="0">
                  <a:pos x="58" y="10"/>
                </a:cxn>
                <a:cxn ang="0">
                  <a:pos x="60" y="6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7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60" h="80">
                  <a:moveTo>
                    <a:pt x="54" y="0"/>
                  </a:moveTo>
                  <a:lnTo>
                    <a:pt x="54" y="0"/>
                  </a:lnTo>
                  <a:lnTo>
                    <a:pt x="47" y="3"/>
                  </a:lnTo>
                  <a:lnTo>
                    <a:pt x="40" y="8"/>
                  </a:lnTo>
                  <a:lnTo>
                    <a:pt x="35" y="15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15" y="4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7" y="80"/>
                  </a:lnTo>
                  <a:lnTo>
                    <a:pt x="9" y="80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22" y="59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41" y="24"/>
                  </a:lnTo>
                  <a:lnTo>
                    <a:pt x="44" y="20"/>
                  </a:lnTo>
                  <a:lnTo>
                    <a:pt x="47" y="16"/>
                  </a:lnTo>
                  <a:lnTo>
                    <a:pt x="51" y="13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7" y="11"/>
                  </a:lnTo>
                  <a:lnTo>
                    <a:pt x="58" y="10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366"/>
            <p:cNvSpPr/>
            <p:nvPr/>
          </p:nvSpPr>
          <p:spPr bwMode="auto">
            <a:xfrm>
              <a:off x="2662239" y="1262063"/>
              <a:ext cx="20638" cy="19050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0" y="13"/>
                </a:cxn>
                <a:cxn ang="0">
                  <a:pos x="21" y="22"/>
                </a:cxn>
                <a:cxn ang="0">
                  <a:pos x="1" y="39"/>
                </a:cxn>
                <a:cxn ang="0">
                  <a:pos x="1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1" y="47"/>
                </a:cxn>
                <a:cxn ang="0">
                  <a:pos x="5" y="50"/>
                </a:cxn>
                <a:cxn ang="0">
                  <a:pos x="8" y="50"/>
                </a:cxn>
                <a:cxn ang="0">
                  <a:pos x="9" y="49"/>
                </a:cxn>
                <a:cxn ang="0">
                  <a:pos x="9" y="49"/>
                </a:cxn>
                <a:cxn ang="0">
                  <a:pos x="30" y="29"/>
                </a:cxn>
                <a:cxn ang="0">
                  <a:pos x="39" y="20"/>
                </a:cxn>
                <a:cxn ang="0">
                  <a:pos x="48" y="9"/>
                </a:cxn>
                <a:cxn ang="0">
                  <a:pos x="48" y="9"/>
                </a:cxn>
                <a:cxn ang="0">
                  <a:pos x="50" y="7"/>
                </a:cxn>
                <a:cxn ang="0">
                  <a:pos x="50" y="4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3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50" h="50">
                  <a:moveTo>
                    <a:pt x="39" y="3"/>
                  </a:moveTo>
                  <a:lnTo>
                    <a:pt x="39" y="3"/>
                  </a:lnTo>
                  <a:lnTo>
                    <a:pt x="30" y="13"/>
                  </a:lnTo>
                  <a:lnTo>
                    <a:pt x="21" y="2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5" y="50"/>
                  </a:lnTo>
                  <a:lnTo>
                    <a:pt x="8" y="50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30" y="29"/>
                  </a:lnTo>
                  <a:lnTo>
                    <a:pt x="39" y="20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50" y="7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367"/>
            <p:cNvSpPr/>
            <p:nvPr/>
          </p:nvSpPr>
          <p:spPr bwMode="auto">
            <a:xfrm>
              <a:off x="2436814" y="1260476"/>
              <a:ext cx="17463" cy="20638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3"/>
                </a:cxn>
                <a:cxn ang="0">
                  <a:pos x="24" y="13"/>
                </a:cxn>
                <a:cxn ang="0">
                  <a:pos x="15" y="24"/>
                </a:cxn>
                <a:cxn ang="0">
                  <a:pos x="7" y="34"/>
                </a:cxn>
                <a:cxn ang="0">
                  <a:pos x="3" y="39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49"/>
                </a:cxn>
                <a:cxn ang="0">
                  <a:pos x="1" y="51"/>
                </a:cxn>
                <a:cxn ang="0">
                  <a:pos x="4" y="54"/>
                </a:cxn>
                <a:cxn ang="0">
                  <a:pos x="9" y="53"/>
                </a:cxn>
                <a:cxn ang="0">
                  <a:pos x="11" y="51"/>
                </a:cxn>
                <a:cxn ang="0">
                  <a:pos x="12" y="50"/>
                </a:cxn>
                <a:cxn ang="0">
                  <a:pos x="12" y="50"/>
                </a:cxn>
                <a:cxn ang="0">
                  <a:pos x="15" y="43"/>
                </a:cxn>
                <a:cxn ang="0">
                  <a:pos x="17" y="38"/>
                </a:cxn>
                <a:cxn ang="0">
                  <a:pos x="25" y="28"/>
                </a:cxn>
                <a:cxn ang="0">
                  <a:pos x="33" y="19"/>
                </a:cxn>
                <a:cxn ang="0">
                  <a:pos x="42" y="9"/>
                </a:cxn>
                <a:cxn ang="0">
                  <a:pos x="42" y="9"/>
                </a:cxn>
                <a:cxn ang="0">
                  <a:pos x="43" y="7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4" y="2"/>
                </a:cxn>
                <a:cxn ang="0">
                  <a:pos x="32" y="3"/>
                </a:cxn>
                <a:cxn ang="0">
                  <a:pos x="32" y="3"/>
                </a:cxn>
              </a:cxnLst>
              <a:rect l="0" t="0" r="r" b="b"/>
              <a:pathLst>
                <a:path w="43" h="54">
                  <a:moveTo>
                    <a:pt x="32" y="3"/>
                  </a:moveTo>
                  <a:lnTo>
                    <a:pt x="32" y="3"/>
                  </a:lnTo>
                  <a:lnTo>
                    <a:pt x="24" y="13"/>
                  </a:lnTo>
                  <a:lnTo>
                    <a:pt x="15" y="24"/>
                  </a:lnTo>
                  <a:lnTo>
                    <a:pt x="7" y="34"/>
                  </a:lnTo>
                  <a:lnTo>
                    <a:pt x="3" y="39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4" y="54"/>
                  </a:lnTo>
                  <a:lnTo>
                    <a:pt x="9" y="53"/>
                  </a:lnTo>
                  <a:lnTo>
                    <a:pt x="11" y="51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5" y="43"/>
                  </a:lnTo>
                  <a:lnTo>
                    <a:pt x="17" y="38"/>
                  </a:lnTo>
                  <a:lnTo>
                    <a:pt x="25" y="28"/>
                  </a:lnTo>
                  <a:lnTo>
                    <a:pt x="33" y="1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3" y="7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4" y="2"/>
                  </a:lnTo>
                  <a:lnTo>
                    <a:pt x="32" y="3"/>
                  </a:lnTo>
                  <a:lnTo>
                    <a:pt x="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368"/>
            <p:cNvSpPr/>
            <p:nvPr/>
          </p:nvSpPr>
          <p:spPr bwMode="auto">
            <a:xfrm>
              <a:off x="2460626" y="1262063"/>
              <a:ext cx="9525" cy="12700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5" y="3"/>
                </a:cxn>
                <a:cxn ang="0">
                  <a:pos x="9" y="15"/>
                </a:cxn>
                <a:cxn ang="0">
                  <a:pos x="1" y="25"/>
                </a:cxn>
                <a:cxn ang="0">
                  <a:pos x="1" y="25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1" y="33"/>
                </a:cxn>
                <a:cxn ang="0">
                  <a:pos x="5" y="34"/>
                </a:cxn>
                <a:cxn ang="0">
                  <a:pos x="8" y="34"/>
                </a:cxn>
                <a:cxn ang="0">
                  <a:pos x="9" y="33"/>
                </a:cxn>
                <a:cxn ang="0">
                  <a:pos x="9" y="33"/>
                </a:cxn>
                <a:cxn ang="0">
                  <a:pos x="18" y="21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5" y="3"/>
                </a:cxn>
                <a:cxn ang="0">
                  <a:pos x="15" y="3"/>
                </a:cxn>
              </a:cxnLst>
              <a:rect l="0" t="0" r="r" b="b"/>
              <a:pathLst>
                <a:path w="26" h="34">
                  <a:moveTo>
                    <a:pt x="15" y="3"/>
                  </a:moveTo>
                  <a:lnTo>
                    <a:pt x="15" y="3"/>
                  </a:lnTo>
                  <a:lnTo>
                    <a:pt x="9" y="1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5" y="34"/>
                  </a:lnTo>
                  <a:lnTo>
                    <a:pt x="8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8" y="21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369"/>
            <p:cNvSpPr/>
            <p:nvPr/>
          </p:nvSpPr>
          <p:spPr bwMode="auto">
            <a:xfrm>
              <a:off x="2274889" y="1141413"/>
              <a:ext cx="17463" cy="31750"/>
            </a:xfrm>
            <a:custGeom>
              <a:avLst/>
              <a:gdLst/>
              <a:ahLst/>
              <a:cxnLst>
                <a:cxn ang="0">
                  <a:pos x="34" y="7"/>
                </a:cxn>
                <a:cxn ang="0">
                  <a:pos x="34" y="7"/>
                </a:cxn>
                <a:cxn ang="0">
                  <a:pos x="33" y="16"/>
                </a:cxn>
                <a:cxn ang="0">
                  <a:pos x="30" y="24"/>
                </a:cxn>
                <a:cxn ang="0">
                  <a:pos x="27" y="33"/>
                </a:cxn>
                <a:cxn ang="0">
                  <a:pos x="21" y="41"/>
                </a:cxn>
                <a:cxn ang="0">
                  <a:pos x="11" y="57"/>
                </a:cxn>
                <a:cxn ang="0">
                  <a:pos x="2" y="72"/>
                </a:cxn>
                <a:cxn ang="0">
                  <a:pos x="2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3" y="80"/>
                </a:cxn>
                <a:cxn ang="0">
                  <a:pos x="8" y="80"/>
                </a:cxn>
                <a:cxn ang="0">
                  <a:pos x="10" y="80"/>
                </a:cxn>
                <a:cxn ang="0">
                  <a:pos x="11" y="78"/>
                </a:cxn>
                <a:cxn ang="0">
                  <a:pos x="11" y="78"/>
                </a:cxn>
                <a:cxn ang="0">
                  <a:pos x="21" y="61"/>
                </a:cxn>
                <a:cxn ang="0">
                  <a:pos x="33" y="44"/>
                </a:cxn>
                <a:cxn ang="0">
                  <a:pos x="37" y="34"/>
                </a:cxn>
                <a:cxn ang="0">
                  <a:pos x="42" y="25"/>
                </a:cxn>
                <a:cxn ang="0">
                  <a:pos x="45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4"/>
                </a:cxn>
                <a:cxn ang="0">
                  <a:pos x="45" y="2"/>
                </a:cxn>
                <a:cxn ang="0">
                  <a:pos x="41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7"/>
                </a:cxn>
                <a:cxn ang="0">
                  <a:pos x="34" y="7"/>
                </a:cxn>
              </a:cxnLst>
              <a:rect l="0" t="0" r="r" b="b"/>
              <a:pathLst>
                <a:path w="46" h="80">
                  <a:moveTo>
                    <a:pt x="34" y="7"/>
                  </a:moveTo>
                  <a:lnTo>
                    <a:pt x="34" y="7"/>
                  </a:lnTo>
                  <a:lnTo>
                    <a:pt x="33" y="16"/>
                  </a:lnTo>
                  <a:lnTo>
                    <a:pt x="30" y="24"/>
                  </a:lnTo>
                  <a:lnTo>
                    <a:pt x="27" y="33"/>
                  </a:lnTo>
                  <a:lnTo>
                    <a:pt x="21" y="41"/>
                  </a:lnTo>
                  <a:lnTo>
                    <a:pt x="11" y="57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21" y="61"/>
                  </a:lnTo>
                  <a:lnTo>
                    <a:pt x="33" y="44"/>
                  </a:lnTo>
                  <a:lnTo>
                    <a:pt x="37" y="34"/>
                  </a:lnTo>
                  <a:lnTo>
                    <a:pt x="42" y="25"/>
                  </a:lnTo>
                  <a:lnTo>
                    <a:pt x="45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5" y="2"/>
                  </a:lnTo>
                  <a:lnTo>
                    <a:pt x="41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7"/>
                  </a:lnTo>
                  <a:lnTo>
                    <a:pt x="34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370"/>
            <p:cNvSpPr/>
            <p:nvPr/>
          </p:nvSpPr>
          <p:spPr bwMode="auto">
            <a:xfrm>
              <a:off x="2300289" y="1150938"/>
              <a:ext cx="19050" cy="28575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40" y="3"/>
                </a:cxn>
                <a:cxn ang="0">
                  <a:pos x="31" y="17"/>
                </a:cxn>
                <a:cxn ang="0">
                  <a:pos x="21" y="33"/>
                </a:cxn>
                <a:cxn ang="0">
                  <a:pos x="12" y="48"/>
                </a:cxn>
                <a:cxn ang="0">
                  <a:pos x="2" y="63"/>
                </a:cxn>
                <a:cxn ang="0">
                  <a:pos x="2" y="63"/>
                </a:cxn>
                <a:cxn ang="0">
                  <a:pos x="0" y="65"/>
                </a:cxn>
                <a:cxn ang="0">
                  <a:pos x="0" y="68"/>
                </a:cxn>
                <a:cxn ang="0">
                  <a:pos x="2" y="69"/>
                </a:cxn>
                <a:cxn ang="0">
                  <a:pos x="3" y="71"/>
                </a:cxn>
                <a:cxn ang="0">
                  <a:pos x="8" y="72"/>
                </a:cxn>
                <a:cxn ang="0">
                  <a:pos x="10" y="71"/>
                </a:cxn>
                <a:cxn ang="0">
                  <a:pos x="12" y="69"/>
                </a:cxn>
                <a:cxn ang="0">
                  <a:pos x="12" y="69"/>
                </a:cxn>
                <a:cxn ang="0">
                  <a:pos x="21" y="54"/>
                </a:cxn>
                <a:cxn ang="0">
                  <a:pos x="31" y="38"/>
                </a:cxn>
                <a:cxn ang="0">
                  <a:pos x="40" y="23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52" y="6"/>
                </a:cxn>
                <a:cxn ang="0">
                  <a:pos x="50" y="4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40" y="3"/>
                </a:cxn>
              </a:cxnLst>
              <a:rect l="0" t="0" r="r" b="b"/>
              <a:pathLst>
                <a:path w="52" h="72">
                  <a:moveTo>
                    <a:pt x="40" y="3"/>
                  </a:moveTo>
                  <a:lnTo>
                    <a:pt x="40" y="3"/>
                  </a:lnTo>
                  <a:lnTo>
                    <a:pt x="31" y="17"/>
                  </a:lnTo>
                  <a:lnTo>
                    <a:pt x="21" y="33"/>
                  </a:lnTo>
                  <a:lnTo>
                    <a:pt x="12" y="48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2" y="69"/>
                  </a:lnTo>
                  <a:lnTo>
                    <a:pt x="3" y="71"/>
                  </a:lnTo>
                  <a:lnTo>
                    <a:pt x="8" y="72"/>
                  </a:lnTo>
                  <a:lnTo>
                    <a:pt x="10" y="71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21" y="54"/>
                  </a:lnTo>
                  <a:lnTo>
                    <a:pt x="31" y="38"/>
                  </a:lnTo>
                  <a:lnTo>
                    <a:pt x="40" y="23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0" y="3"/>
                  </a:lnTo>
                  <a:lnTo>
                    <a:pt x="4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371"/>
            <p:cNvSpPr/>
            <p:nvPr/>
          </p:nvSpPr>
          <p:spPr bwMode="auto">
            <a:xfrm>
              <a:off x="2400301" y="1366838"/>
              <a:ext cx="147638" cy="23813"/>
            </a:xfrm>
            <a:custGeom>
              <a:avLst/>
              <a:gdLst/>
              <a:ahLst/>
              <a:cxnLst>
                <a:cxn ang="0">
                  <a:pos x="346" y="15"/>
                </a:cxn>
                <a:cxn ang="0">
                  <a:pos x="346" y="15"/>
                </a:cxn>
                <a:cxn ang="0">
                  <a:pos x="289" y="13"/>
                </a:cxn>
                <a:cxn ang="0">
                  <a:pos x="245" y="11"/>
                </a:cxn>
                <a:cxn ang="0">
                  <a:pos x="213" y="7"/>
                </a:cxn>
                <a:cxn ang="0">
                  <a:pos x="184" y="4"/>
                </a:cxn>
                <a:cxn ang="0">
                  <a:pos x="155" y="2"/>
                </a:cxn>
                <a:cxn ang="0">
                  <a:pos x="123" y="0"/>
                </a:cxn>
                <a:cxn ang="0">
                  <a:pos x="79" y="0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7" y="6"/>
                </a:cxn>
                <a:cxn ang="0">
                  <a:pos x="13" y="7"/>
                </a:cxn>
                <a:cxn ang="0">
                  <a:pos x="9" y="10"/>
                </a:cxn>
                <a:cxn ang="0">
                  <a:pos x="6" y="13"/>
                </a:cxn>
                <a:cxn ang="0">
                  <a:pos x="3" y="16"/>
                </a:cxn>
                <a:cxn ang="0">
                  <a:pos x="1" y="20"/>
                </a:cxn>
                <a:cxn ang="0">
                  <a:pos x="0" y="29"/>
                </a:cxn>
                <a:cxn ang="0">
                  <a:pos x="1" y="37"/>
                </a:cxn>
                <a:cxn ang="0">
                  <a:pos x="3" y="41"/>
                </a:cxn>
                <a:cxn ang="0">
                  <a:pos x="6" y="45"/>
                </a:cxn>
                <a:cxn ang="0">
                  <a:pos x="9" y="47"/>
                </a:cxn>
                <a:cxn ang="0">
                  <a:pos x="13" y="49"/>
                </a:cxn>
                <a:cxn ang="0">
                  <a:pos x="17" y="50"/>
                </a:cxn>
                <a:cxn ang="0">
                  <a:pos x="22" y="50"/>
                </a:cxn>
                <a:cxn ang="0">
                  <a:pos x="22" y="50"/>
                </a:cxn>
                <a:cxn ang="0">
                  <a:pos x="79" y="46"/>
                </a:cxn>
                <a:cxn ang="0">
                  <a:pos x="123" y="46"/>
                </a:cxn>
                <a:cxn ang="0">
                  <a:pos x="155" y="47"/>
                </a:cxn>
                <a:cxn ang="0">
                  <a:pos x="184" y="50"/>
                </a:cxn>
                <a:cxn ang="0">
                  <a:pos x="213" y="53"/>
                </a:cxn>
                <a:cxn ang="0">
                  <a:pos x="245" y="57"/>
                </a:cxn>
                <a:cxn ang="0">
                  <a:pos x="289" y="59"/>
                </a:cxn>
                <a:cxn ang="0">
                  <a:pos x="346" y="61"/>
                </a:cxn>
                <a:cxn ang="0">
                  <a:pos x="346" y="61"/>
                </a:cxn>
                <a:cxn ang="0">
                  <a:pos x="351" y="59"/>
                </a:cxn>
                <a:cxn ang="0">
                  <a:pos x="357" y="58"/>
                </a:cxn>
                <a:cxn ang="0">
                  <a:pos x="361" y="55"/>
                </a:cxn>
                <a:cxn ang="0">
                  <a:pos x="363" y="53"/>
                </a:cxn>
                <a:cxn ang="0">
                  <a:pos x="366" y="50"/>
                </a:cxn>
                <a:cxn ang="0">
                  <a:pos x="367" y="46"/>
                </a:cxn>
                <a:cxn ang="0">
                  <a:pos x="368" y="37"/>
                </a:cxn>
                <a:cxn ang="0">
                  <a:pos x="367" y="29"/>
                </a:cxn>
                <a:cxn ang="0">
                  <a:pos x="366" y="25"/>
                </a:cxn>
                <a:cxn ang="0">
                  <a:pos x="363" y="21"/>
                </a:cxn>
                <a:cxn ang="0">
                  <a:pos x="361" y="19"/>
                </a:cxn>
                <a:cxn ang="0">
                  <a:pos x="357" y="16"/>
                </a:cxn>
                <a:cxn ang="0">
                  <a:pos x="351" y="15"/>
                </a:cxn>
                <a:cxn ang="0">
                  <a:pos x="346" y="15"/>
                </a:cxn>
                <a:cxn ang="0">
                  <a:pos x="346" y="15"/>
                </a:cxn>
              </a:cxnLst>
              <a:rect l="0" t="0" r="r" b="b"/>
              <a:pathLst>
                <a:path w="368" h="61">
                  <a:moveTo>
                    <a:pt x="346" y="15"/>
                  </a:moveTo>
                  <a:lnTo>
                    <a:pt x="346" y="15"/>
                  </a:lnTo>
                  <a:lnTo>
                    <a:pt x="289" y="13"/>
                  </a:lnTo>
                  <a:lnTo>
                    <a:pt x="245" y="11"/>
                  </a:lnTo>
                  <a:lnTo>
                    <a:pt x="213" y="7"/>
                  </a:lnTo>
                  <a:lnTo>
                    <a:pt x="184" y="4"/>
                  </a:lnTo>
                  <a:lnTo>
                    <a:pt x="155" y="2"/>
                  </a:lnTo>
                  <a:lnTo>
                    <a:pt x="123" y="0"/>
                  </a:lnTo>
                  <a:lnTo>
                    <a:pt x="79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7" y="6"/>
                  </a:lnTo>
                  <a:lnTo>
                    <a:pt x="13" y="7"/>
                  </a:lnTo>
                  <a:lnTo>
                    <a:pt x="9" y="10"/>
                  </a:lnTo>
                  <a:lnTo>
                    <a:pt x="6" y="13"/>
                  </a:lnTo>
                  <a:lnTo>
                    <a:pt x="3" y="16"/>
                  </a:lnTo>
                  <a:lnTo>
                    <a:pt x="1" y="20"/>
                  </a:lnTo>
                  <a:lnTo>
                    <a:pt x="0" y="29"/>
                  </a:lnTo>
                  <a:lnTo>
                    <a:pt x="1" y="37"/>
                  </a:lnTo>
                  <a:lnTo>
                    <a:pt x="3" y="41"/>
                  </a:lnTo>
                  <a:lnTo>
                    <a:pt x="6" y="45"/>
                  </a:lnTo>
                  <a:lnTo>
                    <a:pt x="9" y="47"/>
                  </a:lnTo>
                  <a:lnTo>
                    <a:pt x="13" y="49"/>
                  </a:lnTo>
                  <a:lnTo>
                    <a:pt x="17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79" y="46"/>
                  </a:lnTo>
                  <a:lnTo>
                    <a:pt x="123" y="46"/>
                  </a:lnTo>
                  <a:lnTo>
                    <a:pt x="155" y="47"/>
                  </a:lnTo>
                  <a:lnTo>
                    <a:pt x="184" y="50"/>
                  </a:lnTo>
                  <a:lnTo>
                    <a:pt x="213" y="53"/>
                  </a:lnTo>
                  <a:lnTo>
                    <a:pt x="245" y="57"/>
                  </a:lnTo>
                  <a:lnTo>
                    <a:pt x="289" y="59"/>
                  </a:lnTo>
                  <a:lnTo>
                    <a:pt x="346" y="61"/>
                  </a:lnTo>
                  <a:lnTo>
                    <a:pt x="346" y="61"/>
                  </a:lnTo>
                  <a:lnTo>
                    <a:pt x="351" y="59"/>
                  </a:lnTo>
                  <a:lnTo>
                    <a:pt x="357" y="58"/>
                  </a:lnTo>
                  <a:lnTo>
                    <a:pt x="361" y="55"/>
                  </a:lnTo>
                  <a:lnTo>
                    <a:pt x="363" y="53"/>
                  </a:lnTo>
                  <a:lnTo>
                    <a:pt x="366" y="50"/>
                  </a:lnTo>
                  <a:lnTo>
                    <a:pt x="367" y="46"/>
                  </a:lnTo>
                  <a:lnTo>
                    <a:pt x="368" y="37"/>
                  </a:lnTo>
                  <a:lnTo>
                    <a:pt x="367" y="29"/>
                  </a:lnTo>
                  <a:lnTo>
                    <a:pt x="366" y="25"/>
                  </a:lnTo>
                  <a:lnTo>
                    <a:pt x="363" y="21"/>
                  </a:lnTo>
                  <a:lnTo>
                    <a:pt x="361" y="19"/>
                  </a:lnTo>
                  <a:lnTo>
                    <a:pt x="357" y="16"/>
                  </a:lnTo>
                  <a:lnTo>
                    <a:pt x="351" y="15"/>
                  </a:lnTo>
                  <a:lnTo>
                    <a:pt x="346" y="15"/>
                  </a:lnTo>
                  <a:lnTo>
                    <a:pt x="346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372"/>
            <p:cNvSpPr/>
            <p:nvPr/>
          </p:nvSpPr>
          <p:spPr bwMode="auto">
            <a:xfrm>
              <a:off x="2405064" y="1247776"/>
              <a:ext cx="425450" cy="144463"/>
            </a:xfrm>
            <a:custGeom>
              <a:avLst/>
              <a:gdLst/>
              <a:ahLst/>
              <a:cxnLst>
                <a:cxn ang="0">
                  <a:pos x="1057" y="106"/>
                </a:cxn>
                <a:cxn ang="0">
                  <a:pos x="1045" y="59"/>
                </a:cxn>
                <a:cxn ang="0">
                  <a:pos x="1033" y="40"/>
                </a:cxn>
                <a:cxn ang="0">
                  <a:pos x="1014" y="26"/>
                </a:cxn>
                <a:cxn ang="0">
                  <a:pos x="995" y="18"/>
                </a:cxn>
                <a:cxn ang="0">
                  <a:pos x="956" y="13"/>
                </a:cxn>
                <a:cxn ang="0">
                  <a:pos x="918" y="13"/>
                </a:cxn>
                <a:cxn ang="0">
                  <a:pos x="794" y="9"/>
                </a:cxn>
                <a:cxn ang="0">
                  <a:pos x="692" y="8"/>
                </a:cxn>
                <a:cxn ang="0">
                  <a:pos x="489" y="0"/>
                </a:cxn>
                <a:cxn ang="0">
                  <a:pos x="387" y="2"/>
                </a:cxn>
                <a:cxn ang="0">
                  <a:pos x="214" y="1"/>
                </a:cxn>
                <a:cxn ang="0">
                  <a:pos x="103" y="1"/>
                </a:cxn>
                <a:cxn ang="0">
                  <a:pos x="21" y="2"/>
                </a:cxn>
                <a:cxn ang="0">
                  <a:pos x="9" y="8"/>
                </a:cxn>
                <a:cxn ang="0">
                  <a:pos x="0" y="26"/>
                </a:cxn>
                <a:cxn ang="0">
                  <a:pos x="8" y="44"/>
                </a:cxn>
                <a:cxn ang="0">
                  <a:pos x="19" y="48"/>
                </a:cxn>
                <a:cxn ang="0">
                  <a:pos x="117" y="50"/>
                </a:cxn>
                <a:cxn ang="0">
                  <a:pos x="454" y="50"/>
                </a:cxn>
                <a:cxn ang="0">
                  <a:pos x="616" y="52"/>
                </a:cxn>
                <a:cxn ang="0">
                  <a:pos x="853" y="55"/>
                </a:cxn>
                <a:cxn ang="0">
                  <a:pos x="932" y="59"/>
                </a:cxn>
                <a:cxn ang="0">
                  <a:pos x="983" y="63"/>
                </a:cxn>
                <a:cxn ang="0">
                  <a:pos x="998" y="72"/>
                </a:cxn>
                <a:cxn ang="0">
                  <a:pos x="1008" y="89"/>
                </a:cxn>
                <a:cxn ang="0">
                  <a:pos x="1012" y="107"/>
                </a:cxn>
                <a:cxn ang="0">
                  <a:pos x="1020" y="199"/>
                </a:cxn>
                <a:cxn ang="0">
                  <a:pos x="1021" y="272"/>
                </a:cxn>
                <a:cxn ang="0">
                  <a:pos x="1016" y="298"/>
                </a:cxn>
                <a:cxn ang="0">
                  <a:pos x="1004" y="312"/>
                </a:cxn>
                <a:cxn ang="0">
                  <a:pos x="982" y="319"/>
                </a:cxn>
                <a:cxn ang="0">
                  <a:pos x="940" y="318"/>
                </a:cxn>
                <a:cxn ang="0">
                  <a:pos x="927" y="322"/>
                </a:cxn>
                <a:cxn ang="0">
                  <a:pos x="921" y="332"/>
                </a:cxn>
                <a:cxn ang="0">
                  <a:pos x="922" y="353"/>
                </a:cxn>
                <a:cxn ang="0">
                  <a:pos x="931" y="361"/>
                </a:cxn>
                <a:cxn ang="0">
                  <a:pos x="940" y="363"/>
                </a:cxn>
                <a:cxn ang="0">
                  <a:pos x="1008" y="361"/>
                </a:cxn>
                <a:cxn ang="0">
                  <a:pos x="1036" y="348"/>
                </a:cxn>
                <a:cxn ang="0">
                  <a:pos x="1053" y="329"/>
                </a:cxn>
                <a:cxn ang="0">
                  <a:pos x="1062" y="310"/>
                </a:cxn>
                <a:cxn ang="0">
                  <a:pos x="1068" y="275"/>
                </a:cxn>
                <a:cxn ang="0">
                  <a:pos x="1068" y="197"/>
                </a:cxn>
                <a:cxn ang="0">
                  <a:pos x="1059" y="125"/>
                </a:cxn>
              </a:cxnLst>
              <a:rect l="0" t="0" r="r" b="b"/>
              <a:pathLst>
                <a:path w="1071" h="363">
                  <a:moveTo>
                    <a:pt x="1059" y="125"/>
                  </a:moveTo>
                  <a:lnTo>
                    <a:pt x="1059" y="125"/>
                  </a:lnTo>
                  <a:lnTo>
                    <a:pt x="1057" y="106"/>
                  </a:lnTo>
                  <a:lnTo>
                    <a:pt x="1054" y="89"/>
                  </a:lnTo>
                  <a:lnTo>
                    <a:pt x="1050" y="73"/>
                  </a:lnTo>
                  <a:lnTo>
                    <a:pt x="1045" y="59"/>
                  </a:lnTo>
                  <a:lnTo>
                    <a:pt x="1042" y="52"/>
                  </a:lnTo>
                  <a:lnTo>
                    <a:pt x="1037" y="47"/>
                  </a:lnTo>
                  <a:lnTo>
                    <a:pt x="1033" y="40"/>
                  </a:lnTo>
                  <a:lnTo>
                    <a:pt x="1027" y="35"/>
                  </a:lnTo>
                  <a:lnTo>
                    <a:pt x="1020" y="30"/>
                  </a:lnTo>
                  <a:lnTo>
                    <a:pt x="1014" y="26"/>
                  </a:lnTo>
                  <a:lnTo>
                    <a:pt x="1004" y="22"/>
                  </a:lnTo>
                  <a:lnTo>
                    <a:pt x="995" y="18"/>
                  </a:lnTo>
                  <a:lnTo>
                    <a:pt x="995" y="18"/>
                  </a:lnTo>
                  <a:lnTo>
                    <a:pt x="985" y="16"/>
                  </a:lnTo>
                  <a:lnTo>
                    <a:pt x="976" y="14"/>
                  </a:lnTo>
                  <a:lnTo>
                    <a:pt x="956" y="13"/>
                  </a:lnTo>
                  <a:lnTo>
                    <a:pt x="938" y="13"/>
                  </a:lnTo>
                  <a:lnTo>
                    <a:pt x="918" y="13"/>
                  </a:lnTo>
                  <a:lnTo>
                    <a:pt x="918" y="13"/>
                  </a:lnTo>
                  <a:lnTo>
                    <a:pt x="887" y="10"/>
                  </a:lnTo>
                  <a:lnTo>
                    <a:pt x="855" y="10"/>
                  </a:lnTo>
                  <a:lnTo>
                    <a:pt x="794" y="9"/>
                  </a:lnTo>
                  <a:lnTo>
                    <a:pt x="794" y="9"/>
                  </a:lnTo>
                  <a:lnTo>
                    <a:pt x="743" y="9"/>
                  </a:lnTo>
                  <a:lnTo>
                    <a:pt x="692" y="8"/>
                  </a:lnTo>
                  <a:lnTo>
                    <a:pt x="590" y="4"/>
                  </a:lnTo>
                  <a:lnTo>
                    <a:pt x="540" y="1"/>
                  </a:lnTo>
                  <a:lnTo>
                    <a:pt x="489" y="0"/>
                  </a:lnTo>
                  <a:lnTo>
                    <a:pt x="438" y="1"/>
                  </a:lnTo>
                  <a:lnTo>
                    <a:pt x="387" y="2"/>
                  </a:lnTo>
                  <a:lnTo>
                    <a:pt x="387" y="2"/>
                  </a:lnTo>
                  <a:lnTo>
                    <a:pt x="329" y="4"/>
                  </a:lnTo>
                  <a:lnTo>
                    <a:pt x="272" y="2"/>
                  </a:lnTo>
                  <a:lnTo>
                    <a:pt x="214" y="1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03" y="1"/>
                  </a:lnTo>
                  <a:lnTo>
                    <a:pt x="59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7" y="4"/>
                  </a:lnTo>
                  <a:lnTo>
                    <a:pt x="13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5" y="42"/>
                  </a:lnTo>
                  <a:lnTo>
                    <a:pt x="8" y="44"/>
                  </a:lnTo>
                  <a:lnTo>
                    <a:pt x="10" y="47"/>
                  </a:lnTo>
                  <a:lnTo>
                    <a:pt x="14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17" y="50"/>
                  </a:lnTo>
                  <a:lnTo>
                    <a:pt x="293" y="50"/>
                  </a:lnTo>
                  <a:lnTo>
                    <a:pt x="293" y="50"/>
                  </a:lnTo>
                  <a:lnTo>
                    <a:pt x="454" y="50"/>
                  </a:lnTo>
                  <a:lnTo>
                    <a:pt x="535" y="50"/>
                  </a:lnTo>
                  <a:lnTo>
                    <a:pt x="616" y="52"/>
                  </a:lnTo>
                  <a:lnTo>
                    <a:pt x="616" y="52"/>
                  </a:lnTo>
                  <a:lnTo>
                    <a:pt x="694" y="53"/>
                  </a:lnTo>
                  <a:lnTo>
                    <a:pt x="774" y="55"/>
                  </a:lnTo>
                  <a:lnTo>
                    <a:pt x="853" y="55"/>
                  </a:lnTo>
                  <a:lnTo>
                    <a:pt x="893" y="56"/>
                  </a:lnTo>
                  <a:lnTo>
                    <a:pt x="932" y="59"/>
                  </a:lnTo>
                  <a:lnTo>
                    <a:pt x="932" y="59"/>
                  </a:lnTo>
                  <a:lnTo>
                    <a:pt x="959" y="60"/>
                  </a:lnTo>
                  <a:lnTo>
                    <a:pt x="972" y="60"/>
                  </a:lnTo>
                  <a:lnTo>
                    <a:pt x="983" y="63"/>
                  </a:lnTo>
                  <a:lnTo>
                    <a:pt x="989" y="65"/>
                  </a:lnTo>
                  <a:lnTo>
                    <a:pt x="994" y="68"/>
                  </a:lnTo>
                  <a:lnTo>
                    <a:pt x="998" y="72"/>
                  </a:lnTo>
                  <a:lnTo>
                    <a:pt x="1002" y="76"/>
                  </a:lnTo>
                  <a:lnTo>
                    <a:pt x="1006" y="82"/>
                  </a:lnTo>
                  <a:lnTo>
                    <a:pt x="1008" y="89"/>
                  </a:lnTo>
                  <a:lnTo>
                    <a:pt x="1011" y="98"/>
                  </a:lnTo>
                  <a:lnTo>
                    <a:pt x="1012" y="107"/>
                  </a:lnTo>
                  <a:lnTo>
                    <a:pt x="1012" y="107"/>
                  </a:lnTo>
                  <a:lnTo>
                    <a:pt x="1016" y="153"/>
                  </a:lnTo>
                  <a:lnTo>
                    <a:pt x="1020" y="199"/>
                  </a:lnTo>
                  <a:lnTo>
                    <a:pt x="1020" y="199"/>
                  </a:lnTo>
                  <a:lnTo>
                    <a:pt x="1021" y="235"/>
                  </a:lnTo>
                  <a:lnTo>
                    <a:pt x="1021" y="272"/>
                  </a:lnTo>
                  <a:lnTo>
                    <a:pt x="1021" y="272"/>
                  </a:lnTo>
                  <a:lnTo>
                    <a:pt x="1020" y="282"/>
                  </a:lnTo>
                  <a:lnTo>
                    <a:pt x="1019" y="290"/>
                  </a:lnTo>
                  <a:lnTo>
                    <a:pt x="1016" y="298"/>
                  </a:lnTo>
                  <a:lnTo>
                    <a:pt x="1014" y="303"/>
                  </a:lnTo>
                  <a:lnTo>
                    <a:pt x="1010" y="309"/>
                  </a:lnTo>
                  <a:lnTo>
                    <a:pt x="1004" y="312"/>
                  </a:lnTo>
                  <a:lnTo>
                    <a:pt x="1000" y="315"/>
                  </a:lnTo>
                  <a:lnTo>
                    <a:pt x="994" y="316"/>
                  </a:lnTo>
                  <a:lnTo>
                    <a:pt x="982" y="319"/>
                  </a:lnTo>
                  <a:lnTo>
                    <a:pt x="969" y="319"/>
                  </a:lnTo>
                  <a:lnTo>
                    <a:pt x="940" y="318"/>
                  </a:lnTo>
                  <a:lnTo>
                    <a:pt x="940" y="318"/>
                  </a:lnTo>
                  <a:lnTo>
                    <a:pt x="935" y="318"/>
                  </a:lnTo>
                  <a:lnTo>
                    <a:pt x="931" y="320"/>
                  </a:lnTo>
                  <a:lnTo>
                    <a:pt x="927" y="322"/>
                  </a:lnTo>
                  <a:lnTo>
                    <a:pt x="925" y="326"/>
                  </a:lnTo>
                  <a:lnTo>
                    <a:pt x="922" y="328"/>
                  </a:lnTo>
                  <a:lnTo>
                    <a:pt x="921" y="332"/>
                  </a:lnTo>
                  <a:lnTo>
                    <a:pt x="919" y="341"/>
                  </a:lnTo>
                  <a:lnTo>
                    <a:pt x="921" y="349"/>
                  </a:lnTo>
                  <a:lnTo>
                    <a:pt x="922" y="353"/>
                  </a:lnTo>
                  <a:lnTo>
                    <a:pt x="925" y="357"/>
                  </a:lnTo>
                  <a:lnTo>
                    <a:pt x="927" y="360"/>
                  </a:lnTo>
                  <a:lnTo>
                    <a:pt x="931" y="361"/>
                  </a:lnTo>
                  <a:lnTo>
                    <a:pt x="935" y="363"/>
                  </a:lnTo>
                  <a:lnTo>
                    <a:pt x="940" y="363"/>
                  </a:lnTo>
                  <a:lnTo>
                    <a:pt x="940" y="363"/>
                  </a:lnTo>
                  <a:lnTo>
                    <a:pt x="977" y="363"/>
                  </a:lnTo>
                  <a:lnTo>
                    <a:pt x="993" y="363"/>
                  </a:lnTo>
                  <a:lnTo>
                    <a:pt x="1008" y="361"/>
                  </a:lnTo>
                  <a:lnTo>
                    <a:pt x="1023" y="356"/>
                  </a:lnTo>
                  <a:lnTo>
                    <a:pt x="1029" y="353"/>
                  </a:lnTo>
                  <a:lnTo>
                    <a:pt x="1036" y="348"/>
                  </a:lnTo>
                  <a:lnTo>
                    <a:pt x="1042" y="343"/>
                  </a:lnTo>
                  <a:lnTo>
                    <a:pt x="1048" y="336"/>
                  </a:lnTo>
                  <a:lnTo>
                    <a:pt x="1053" y="329"/>
                  </a:lnTo>
                  <a:lnTo>
                    <a:pt x="1057" y="320"/>
                  </a:lnTo>
                  <a:lnTo>
                    <a:pt x="1057" y="320"/>
                  </a:lnTo>
                  <a:lnTo>
                    <a:pt x="1062" y="310"/>
                  </a:lnTo>
                  <a:lnTo>
                    <a:pt x="1065" y="298"/>
                  </a:lnTo>
                  <a:lnTo>
                    <a:pt x="1067" y="286"/>
                  </a:lnTo>
                  <a:lnTo>
                    <a:pt x="1068" y="275"/>
                  </a:lnTo>
                  <a:lnTo>
                    <a:pt x="1071" y="250"/>
                  </a:lnTo>
                  <a:lnTo>
                    <a:pt x="1070" y="224"/>
                  </a:lnTo>
                  <a:lnTo>
                    <a:pt x="1068" y="197"/>
                  </a:lnTo>
                  <a:lnTo>
                    <a:pt x="1065" y="173"/>
                  </a:lnTo>
                  <a:lnTo>
                    <a:pt x="1059" y="125"/>
                  </a:lnTo>
                  <a:lnTo>
                    <a:pt x="1059" y="1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373"/>
            <p:cNvSpPr/>
            <p:nvPr/>
          </p:nvSpPr>
          <p:spPr bwMode="auto">
            <a:xfrm>
              <a:off x="2532064" y="1370013"/>
              <a:ext cx="119063" cy="141288"/>
            </a:xfrm>
            <a:custGeom>
              <a:avLst/>
              <a:gdLst/>
              <a:ahLst/>
              <a:cxnLst>
                <a:cxn ang="0">
                  <a:pos x="297" y="44"/>
                </a:cxn>
                <a:cxn ang="0">
                  <a:pos x="295" y="35"/>
                </a:cxn>
                <a:cxn ang="0">
                  <a:pos x="289" y="29"/>
                </a:cxn>
                <a:cxn ang="0">
                  <a:pos x="283" y="25"/>
                </a:cxn>
                <a:cxn ang="0">
                  <a:pos x="266" y="25"/>
                </a:cxn>
                <a:cxn ang="0">
                  <a:pos x="258" y="29"/>
                </a:cxn>
                <a:cxn ang="0">
                  <a:pos x="253" y="35"/>
                </a:cxn>
                <a:cxn ang="0">
                  <a:pos x="251" y="44"/>
                </a:cxn>
                <a:cxn ang="0">
                  <a:pos x="251" y="196"/>
                </a:cxn>
                <a:cxn ang="0">
                  <a:pos x="253" y="242"/>
                </a:cxn>
                <a:cxn ang="0">
                  <a:pos x="247" y="273"/>
                </a:cxn>
                <a:cxn ang="0">
                  <a:pos x="241" y="286"/>
                </a:cxn>
                <a:cxn ang="0">
                  <a:pos x="230" y="297"/>
                </a:cxn>
                <a:cxn ang="0">
                  <a:pos x="216" y="303"/>
                </a:cxn>
                <a:cxn ang="0">
                  <a:pos x="199" y="306"/>
                </a:cxn>
                <a:cxn ang="0">
                  <a:pos x="173" y="305"/>
                </a:cxn>
                <a:cxn ang="0">
                  <a:pos x="156" y="305"/>
                </a:cxn>
                <a:cxn ang="0">
                  <a:pos x="117" y="302"/>
                </a:cxn>
                <a:cxn ang="0">
                  <a:pos x="89" y="295"/>
                </a:cxn>
                <a:cxn ang="0">
                  <a:pos x="72" y="286"/>
                </a:cxn>
                <a:cxn ang="0">
                  <a:pos x="64" y="276"/>
                </a:cxn>
                <a:cxn ang="0">
                  <a:pos x="62" y="271"/>
                </a:cxn>
                <a:cxn ang="0">
                  <a:pos x="55" y="238"/>
                </a:cxn>
                <a:cxn ang="0">
                  <a:pos x="55" y="204"/>
                </a:cxn>
                <a:cxn ang="0">
                  <a:pos x="54" y="161"/>
                </a:cxn>
                <a:cxn ang="0">
                  <a:pos x="47" y="74"/>
                </a:cxn>
                <a:cxn ang="0">
                  <a:pos x="46" y="33"/>
                </a:cxn>
                <a:cxn ang="0">
                  <a:pos x="49" y="21"/>
                </a:cxn>
                <a:cxn ang="0">
                  <a:pos x="46" y="10"/>
                </a:cxn>
                <a:cxn ang="0">
                  <a:pos x="38" y="2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7" y="6"/>
                </a:cxn>
                <a:cxn ang="0">
                  <a:pos x="3" y="13"/>
                </a:cxn>
                <a:cxn ang="0">
                  <a:pos x="0" y="22"/>
                </a:cxn>
                <a:cxn ang="0">
                  <a:pos x="0" y="48"/>
                </a:cxn>
                <a:cxn ang="0">
                  <a:pos x="2" y="104"/>
                </a:cxn>
                <a:cxn ang="0">
                  <a:pos x="4" y="131"/>
                </a:cxn>
                <a:cxn ang="0">
                  <a:pos x="7" y="163"/>
                </a:cxn>
                <a:cxn ang="0">
                  <a:pos x="8" y="230"/>
                </a:cxn>
                <a:cxn ang="0">
                  <a:pos x="12" y="263"/>
                </a:cxn>
                <a:cxn ang="0">
                  <a:pos x="15" y="274"/>
                </a:cxn>
                <a:cxn ang="0">
                  <a:pos x="24" y="295"/>
                </a:cxn>
                <a:cxn ang="0">
                  <a:pos x="36" y="311"/>
                </a:cxn>
                <a:cxn ang="0">
                  <a:pos x="51" y="324"/>
                </a:cxn>
                <a:cxn ang="0">
                  <a:pos x="68" y="333"/>
                </a:cxn>
                <a:cxn ang="0">
                  <a:pos x="98" y="344"/>
                </a:cxn>
                <a:cxn ang="0">
                  <a:pos x="143" y="350"/>
                </a:cxn>
                <a:cxn ang="0">
                  <a:pos x="164" y="353"/>
                </a:cxn>
                <a:cxn ang="0">
                  <a:pos x="206" y="353"/>
                </a:cxn>
                <a:cxn ang="0">
                  <a:pos x="236" y="349"/>
                </a:cxn>
                <a:cxn ang="0">
                  <a:pos x="253" y="341"/>
                </a:cxn>
                <a:cxn ang="0">
                  <a:pos x="268" y="328"/>
                </a:cxn>
                <a:cxn ang="0">
                  <a:pos x="281" y="311"/>
                </a:cxn>
                <a:cxn ang="0">
                  <a:pos x="285" y="301"/>
                </a:cxn>
                <a:cxn ang="0">
                  <a:pos x="295" y="271"/>
                </a:cxn>
                <a:cxn ang="0">
                  <a:pos x="300" y="240"/>
                </a:cxn>
                <a:cxn ang="0">
                  <a:pos x="302" y="174"/>
                </a:cxn>
                <a:cxn ang="0">
                  <a:pos x="298" y="108"/>
                </a:cxn>
                <a:cxn ang="0">
                  <a:pos x="297" y="44"/>
                </a:cxn>
              </a:cxnLst>
              <a:rect l="0" t="0" r="r" b="b"/>
              <a:pathLst>
                <a:path w="302" h="354">
                  <a:moveTo>
                    <a:pt x="297" y="44"/>
                  </a:moveTo>
                  <a:lnTo>
                    <a:pt x="297" y="44"/>
                  </a:lnTo>
                  <a:lnTo>
                    <a:pt x="296" y="39"/>
                  </a:lnTo>
                  <a:lnTo>
                    <a:pt x="295" y="35"/>
                  </a:lnTo>
                  <a:lnTo>
                    <a:pt x="292" y="31"/>
                  </a:lnTo>
                  <a:lnTo>
                    <a:pt x="289" y="29"/>
                  </a:lnTo>
                  <a:lnTo>
                    <a:pt x="287" y="26"/>
                  </a:lnTo>
                  <a:lnTo>
                    <a:pt x="283" y="25"/>
                  </a:lnTo>
                  <a:lnTo>
                    <a:pt x="274" y="23"/>
                  </a:lnTo>
                  <a:lnTo>
                    <a:pt x="266" y="25"/>
                  </a:lnTo>
                  <a:lnTo>
                    <a:pt x="262" y="26"/>
                  </a:lnTo>
                  <a:lnTo>
                    <a:pt x="258" y="29"/>
                  </a:lnTo>
                  <a:lnTo>
                    <a:pt x="255" y="31"/>
                  </a:lnTo>
                  <a:lnTo>
                    <a:pt x="253" y="35"/>
                  </a:lnTo>
                  <a:lnTo>
                    <a:pt x="251" y="39"/>
                  </a:lnTo>
                  <a:lnTo>
                    <a:pt x="251" y="44"/>
                  </a:lnTo>
                  <a:lnTo>
                    <a:pt x="251" y="196"/>
                  </a:lnTo>
                  <a:lnTo>
                    <a:pt x="251" y="196"/>
                  </a:lnTo>
                  <a:lnTo>
                    <a:pt x="253" y="225"/>
                  </a:lnTo>
                  <a:lnTo>
                    <a:pt x="253" y="242"/>
                  </a:lnTo>
                  <a:lnTo>
                    <a:pt x="251" y="257"/>
                  </a:lnTo>
                  <a:lnTo>
                    <a:pt x="247" y="273"/>
                  </a:lnTo>
                  <a:lnTo>
                    <a:pt x="245" y="281"/>
                  </a:lnTo>
                  <a:lnTo>
                    <a:pt x="241" y="286"/>
                  </a:lnTo>
                  <a:lnTo>
                    <a:pt x="237" y="293"/>
                  </a:lnTo>
                  <a:lnTo>
                    <a:pt x="230" y="297"/>
                  </a:lnTo>
                  <a:lnTo>
                    <a:pt x="224" y="301"/>
                  </a:lnTo>
                  <a:lnTo>
                    <a:pt x="216" y="303"/>
                  </a:lnTo>
                  <a:lnTo>
                    <a:pt x="216" y="303"/>
                  </a:lnTo>
                  <a:lnTo>
                    <a:pt x="199" y="306"/>
                  </a:lnTo>
                  <a:lnTo>
                    <a:pt x="186" y="306"/>
                  </a:lnTo>
                  <a:lnTo>
                    <a:pt x="173" y="305"/>
                  </a:lnTo>
                  <a:lnTo>
                    <a:pt x="156" y="305"/>
                  </a:lnTo>
                  <a:lnTo>
                    <a:pt x="156" y="305"/>
                  </a:lnTo>
                  <a:lnTo>
                    <a:pt x="131" y="303"/>
                  </a:lnTo>
                  <a:lnTo>
                    <a:pt x="117" y="302"/>
                  </a:lnTo>
                  <a:lnTo>
                    <a:pt x="102" y="299"/>
                  </a:lnTo>
                  <a:lnTo>
                    <a:pt x="89" y="295"/>
                  </a:lnTo>
                  <a:lnTo>
                    <a:pt x="77" y="290"/>
                  </a:lnTo>
                  <a:lnTo>
                    <a:pt x="72" y="286"/>
                  </a:lnTo>
                  <a:lnTo>
                    <a:pt x="68" y="281"/>
                  </a:lnTo>
                  <a:lnTo>
                    <a:pt x="64" y="276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56" y="254"/>
                  </a:lnTo>
                  <a:lnTo>
                    <a:pt x="55" y="238"/>
                  </a:lnTo>
                  <a:lnTo>
                    <a:pt x="55" y="221"/>
                  </a:lnTo>
                  <a:lnTo>
                    <a:pt x="55" y="204"/>
                  </a:lnTo>
                  <a:lnTo>
                    <a:pt x="55" y="204"/>
                  </a:lnTo>
                  <a:lnTo>
                    <a:pt x="54" y="161"/>
                  </a:lnTo>
                  <a:lnTo>
                    <a:pt x="50" y="118"/>
                  </a:lnTo>
                  <a:lnTo>
                    <a:pt x="47" y="74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7" y="27"/>
                  </a:lnTo>
                  <a:lnTo>
                    <a:pt x="49" y="21"/>
                  </a:lnTo>
                  <a:lnTo>
                    <a:pt x="47" y="16"/>
                  </a:lnTo>
                  <a:lnTo>
                    <a:pt x="46" y="10"/>
                  </a:lnTo>
                  <a:lnTo>
                    <a:pt x="42" y="6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3" y="13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48"/>
                  </a:lnTo>
                  <a:lnTo>
                    <a:pt x="0" y="77"/>
                  </a:lnTo>
                  <a:lnTo>
                    <a:pt x="2" y="104"/>
                  </a:lnTo>
                  <a:lnTo>
                    <a:pt x="4" y="131"/>
                  </a:lnTo>
                  <a:lnTo>
                    <a:pt x="4" y="131"/>
                  </a:lnTo>
                  <a:lnTo>
                    <a:pt x="5" y="148"/>
                  </a:lnTo>
                  <a:lnTo>
                    <a:pt x="7" y="163"/>
                  </a:lnTo>
                  <a:lnTo>
                    <a:pt x="7" y="197"/>
                  </a:lnTo>
                  <a:lnTo>
                    <a:pt x="8" y="230"/>
                  </a:lnTo>
                  <a:lnTo>
                    <a:pt x="9" y="246"/>
                  </a:lnTo>
                  <a:lnTo>
                    <a:pt x="12" y="263"/>
                  </a:lnTo>
                  <a:lnTo>
                    <a:pt x="12" y="263"/>
                  </a:lnTo>
                  <a:lnTo>
                    <a:pt x="15" y="274"/>
                  </a:lnTo>
                  <a:lnTo>
                    <a:pt x="19" y="285"/>
                  </a:lnTo>
                  <a:lnTo>
                    <a:pt x="24" y="295"/>
                  </a:lnTo>
                  <a:lnTo>
                    <a:pt x="29" y="303"/>
                  </a:lnTo>
                  <a:lnTo>
                    <a:pt x="36" y="311"/>
                  </a:lnTo>
                  <a:lnTo>
                    <a:pt x="43" y="318"/>
                  </a:lnTo>
                  <a:lnTo>
                    <a:pt x="51" y="324"/>
                  </a:lnTo>
                  <a:lnTo>
                    <a:pt x="59" y="329"/>
                  </a:lnTo>
                  <a:lnTo>
                    <a:pt x="68" y="333"/>
                  </a:lnTo>
                  <a:lnTo>
                    <a:pt x="79" y="337"/>
                  </a:lnTo>
                  <a:lnTo>
                    <a:pt x="98" y="344"/>
                  </a:lnTo>
                  <a:lnTo>
                    <a:pt x="121" y="348"/>
                  </a:lnTo>
                  <a:lnTo>
                    <a:pt x="143" y="350"/>
                  </a:lnTo>
                  <a:lnTo>
                    <a:pt x="143" y="350"/>
                  </a:lnTo>
                  <a:lnTo>
                    <a:pt x="164" y="353"/>
                  </a:lnTo>
                  <a:lnTo>
                    <a:pt x="185" y="354"/>
                  </a:lnTo>
                  <a:lnTo>
                    <a:pt x="206" y="353"/>
                  </a:lnTo>
                  <a:lnTo>
                    <a:pt x="227" y="350"/>
                  </a:lnTo>
                  <a:lnTo>
                    <a:pt x="236" y="349"/>
                  </a:lnTo>
                  <a:lnTo>
                    <a:pt x="245" y="345"/>
                  </a:lnTo>
                  <a:lnTo>
                    <a:pt x="253" y="341"/>
                  </a:lnTo>
                  <a:lnTo>
                    <a:pt x="262" y="336"/>
                  </a:lnTo>
                  <a:lnTo>
                    <a:pt x="268" y="328"/>
                  </a:lnTo>
                  <a:lnTo>
                    <a:pt x="275" y="320"/>
                  </a:lnTo>
                  <a:lnTo>
                    <a:pt x="281" y="311"/>
                  </a:lnTo>
                  <a:lnTo>
                    <a:pt x="285" y="301"/>
                  </a:lnTo>
                  <a:lnTo>
                    <a:pt x="285" y="301"/>
                  </a:lnTo>
                  <a:lnTo>
                    <a:pt x="291" y="286"/>
                  </a:lnTo>
                  <a:lnTo>
                    <a:pt x="295" y="271"/>
                  </a:lnTo>
                  <a:lnTo>
                    <a:pt x="297" y="256"/>
                  </a:lnTo>
                  <a:lnTo>
                    <a:pt x="300" y="240"/>
                  </a:lnTo>
                  <a:lnTo>
                    <a:pt x="301" y="208"/>
                  </a:lnTo>
                  <a:lnTo>
                    <a:pt x="302" y="174"/>
                  </a:lnTo>
                  <a:lnTo>
                    <a:pt x="301" y="141"/>
                  </a:lnTo>
                  <a:lnTo>
                    <a:pt x="298" y="108"/>
                  </a:lnTo>
                  <a:lnTo>
                    <a:pt x="297" y="76"/>
                  </a:lnTo>
                  <a:lnTo>
                    <a:pt x="297" y="44"/>
                  </a:lnTo>
                  <a:lnTo>
                    <a:pt x="297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374"/>
            <p:cNvSpPr/>
            <p:nvPr/>
          </p:nvSpPr>
          <p:spPr bwMode="auto">
            <a:xfrm>
              <a:off x="2630489" y="1373188"/>
              <a:ext cx="52388" cy="20638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110" y="2"/>
                </a:cxn>
                <a:cxn ang="0">
                  <a:pos x="63" y="0"/>
                </a:cxn>
                <a:cxn ang="0">
                  <a:pos x="40" y="2"/>
                </a:cxn>
                <a:cxn ang="0">
                  <a:pos x="28" y="3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1" y="7"/>
                </a:cxn>
                <a:cxn ang="0">
                  <a:pos x="7" y="10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33"/>
                </a:cxn>
                <a:cxn ang="0">
                  <a:pos x="4" y="41"/>
                </a:cxn>
                <a:cxn ang="0">
                  <a:pos x="7" y="44"/>
                </a:cxn>
                <a:cxn ang="0">
                  <a:pos x="10" y="46"/>
                </a:cxn>
                <a:cxn ang="0">
                  <a:pos x="14" y="49"/>
                </a:cxn>
                <a:cxn ang="0">
                  <a:pos x="19" y="50"/>
                </a:cxn>
                <a:cxn ang="0">
                  <a:pos x="23" y="50"/>
                </a:cxn>
                <a:cxn ang="0">
                  <a:pos x="28" y="50"/>
                </a:cxn>
                <a:cxn ang="0">
                  <a:pos x="28" y="50"/>
                </a:cxn>
                <a:cxn ang="0">
                  <a:pos x="38" y="47"/>
                </a:cxn>
                <a:cxn ang="0">
                  <a:pos x="48" y="46"/>
                </a:cxn>
                <a:cxn ang="0">
                  <a:pos x="68" y="46"/>
                </a:cxn>
                <a:cxn ang="0">
                  <a:pos x="110" y="47"/>
                </a:cxn>
                <a:cxn ang="0">
                  <a:pos x="110" y="47"/>
                </a:cxn>
                <a:cxn ang="0">
                  <a:pos x="116" y="47"/>
                </a:cxn>
                <a:cxn ang="0">
                  <a:pos x="121" y="45"/>
                </a:cxn>
                <a:cxn ang="0">
                  <a:pos x="125" y="44"/>
                </a:cxn>
                <a:cxn ang="0">
                  <a:pos x="127" y="41"/>
                </a:cxn>
                <a:cxn ang="0">
                  <a:pos x="130" y="37"/>
                </a:cxn>
                <a:cxn ang="0">
                  <a:pos x="131" y="33"/>
                </a:cxn>
                <a:cxn ang="0">
                  <a:pos x="133" y="25"/>
                </a:cxn>
                <a:cxn ang="0">
                  <a:pos x="131" y="16"/>
                </a:cxn>
                <a:cxn ang="0">
                  <a:pos x="130" y="12"/>
                </a:cxn>
                <a:cxn ang="0">
                  <a:pos x="127" y="10"/>
                </a:cxn>
                <a:cxn ang="0">
                  <a:pos x="125" y="6"/>
                </a:cxn>
                <a:cxn ang="0">
                  <a:pos x="121" y="4"/>
                </a:cxn>
                <a:cxn ang="0">
                  <a:pos x="116" y="2"/>
                </a:cxn>
                <a:cxn ang="0">
                  <a:pos x="110" y="2"/>
                </a:cxn>
                <a:cxn ang="0">
                  <a:pos x="110" y="2"/>
                </a:cxn>
              </a:cxnLst>
              <a:rect l="0" t="0" r="r" b="b"/>
              <a:pathLst>
                <a:path w="133" h="50">
                  <a:moveTo>
                    <a:pt x="110" y="2"/>
                  </a:moveTo>
                  <a:lnTo>
                    <a:pt x="110" y="2"/>
                  </a:lnTo>
                  <a:lnTo>
                    <a:pt x="63" y="0"/>
                  </a:lnTo>
                  <a:lnTo>
                    <a:pt x="40" y="2"/>
                  </a:lnTo>
                  <a:lnTo>
                    <a:pt x="28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7" y="44"/>
                  </a:lnTo>
                  <a:lnTo>
                    <a:pt x="10" y="46"/>
                  </a:lnTo>
                  <a:lnTo>
                    <a:pt x="14" y="49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8" y="47"/>
                  </a:lnTo>
                  <a:lnTo>
                    <a:pt x="48" y="46"/>
                  </a:lnTo>
                  <a:lnTo>
                    <a:pt x="68" y="46"/>
                  </a:lnTo>
                  <a:lnTo>
                    <a:pt x="110" y="47"/>
                  </a:lnTo>
                  <a:lnTo>
                    <a:pt x="110" y="47"/>
                  </a:lnTo>
                  <a:lnTo>
                    <a:pt x="116" y="47"/>
                  </a:lnTo>
                  <a:lnTo>
                    <a:pt x="121" y="45"/>
                  </a:lnTo>
                  <a:lnTo>
                    <a:pt x="125" y="44"/>
                  </a:lnTo>
                  <a:lnTo>
                    <a:pt x="127" y="41"/>
                  </a:lnTo>
                  <a:lnTo>
                    <a:pt x="130" y="37"/>
                  </a:lnTo>
                  <a:lnTo>
                    <a:pt x="131" y="33"/>
                  </a:lnTo>
                  <a:lnTo>
                    <a:pt x="133" y="25"/>
                  </a:lnTo>
                  <a:lnTo>
                    <a:pt x="131" y="16"/>
                  </a:lnTo>
                  <a:lnTo>
                    <a:pt x="130" y="12"/>
                  </a:lnTo>
                  <a:lnTo>
                    <a:pt x="127" y="10"/>
                  </a:lnTo>
                  <a:lnTo>
                    <a:pt x="125" y="6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10" y="2"/>
                  </a:lnTo>
                  <a:lnTo>
                    <a:pt x="11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375"/>
            <p:cNvSpPr/>
            <p:nvPr/>
          </p:nvSpPr>
          <p:spPr bwMode="auto">
            <a:xfrm>
              <a:off x="2667001" y="1373188"/>
              <a:ext cx="122238" cy="166688"/>
            </a:xfrm>
            <a:custGeom>
              <a:avLst/>
              <a:gdLst/>
              <a:ahLst/>
              <a:cxnLst>
                <a:cxn ang="0">
                  <a:pos x="301" y="22"/>
                </a:cxn>
                <a:cxn ang="0">
                  <a:pos x="299" y="13"/>
                </a:cxn>
                <a:cxn ang="0">
                  <a:pos x="293" y="7"/>
                </a:cxn>
                <a:cxn ang="0">
                  <a:pos x="287" y="3"/>
                </a:cxn>
                <a:cxn ang="0">
                  <a:pos x="270" y="3"/>
                </a:cxn>
                <a:cxn ang="0">
                  <a:pos x="262" y="7"/>
                </a:cxn>
                <a:cxn ang="0">
                  <a:pos x="257" y="13"/>
                </a:cxn>
                <a:cxn ang="0">
                  <a:pos x="255" y="22"/>
                </a:cxn>
                <a:cxn ang="0">
                  <a:pos x="257" y="73"/>
                </a:cxn>
                <a:cxn ang="0">
                  <a:pos x="262" y="175"/>
                </a:cxn>
                <a:cxn ang="0">
                  <a:pos x="265" y="225"/>
                </a:cxn>
                <a:cxn ang="0">
                  <a:pos x="266" y="300"/>
                </a:cxn>
                <a:cxn ang="0">
                  <a:pos x="263" y="326"/>
                </a:cxn>
                <a:cxn ang="0">
                  <a:pos x="258" y="345"/>
                </a:cxn>
                <a:cxn ang="0">
                  <a:pos x="246" y="360"/>
                </a:cxn>
                <a:cxn ang="0">
                  <a:pos x="231" y="369"/>
                </a:cxn>
                <a:cxn ang="0">
                  <a:pos x="212" y="373"/>
                </a:cxn>
                <a:cxn ang="0">
                  <a:pos x="172" y="374"/>
                </a:cxn>
                <a:cxn ang="0">
                  <a:pos x="135" y="369"/>
                </a:cxn>
                <a:cxn ang="0">
                  <a:pos x="123" y="368"/>
                </a:cxn>
                <a:cxn ang="0">
                  <a:pos x="108" y="368"/>
                </a:cxn>
                <a:cxn ang="0">
                  <a:pos x="96" y="364"/>
                </a:cxn>
                <a:cxn ang="0">
                  <a:pos x="87" y="360"/>
                </a:cxn>
                <a:cxn ang="0">
                  <a:pos x="76" y="348"/>
                </a:cxn>
                <a:cxn ang="0">
                  <a:pos x="67" y="331"/>
                </a:cxn>
                <a:cxn ang="0">
                  <a:pos x="59" y="297"/>
                </a:cxn>
                <a:cxn ang="0">
                  <a:pos x="54" y="250"/>
                </a:cxn>
                <a:cxn ang="0">
                  <a:pos x="50" y="201"/>
                </a:cxn>
                <a:cxn ang="0">
                  <a:pos x="45" y="113"/>
                </a:cxn>
                <a:cxn ang="0">
                  <a:pos x="47" y="22"/>
                </a:cxn>
                <a:cxn ang="0">
                  <a:pos x="46" y="17"/>
                </a:cxn>
                <a:cxn ang="0">
                  <a:pos x="43" y="9"/>
                </a:cxn>
                <a:cxn ang="0">
                  <a:pos x="37" y="4"/>
                </a:cxn>
                <a:cxn ang="0">
                  <a:pos x="25" y="1"/>
                </a:cxn>
                <a:cxn ang="0">
                  <a:pos x="13" y="4"/>
                </a:cxn>
                <a:cxn ang="0">
                  <a:pos x="6" y="9"/>
                </a:cxn>
                <a:cxn ang="0">
                  <a:pos x="2" y="17"/>
                </a:cxn>
                <a:cxn ang="0">
                  <a:pos x="2" y="22"/>
                </a:cxn>
                <a:cxn ang="0">
                  <a:pos x="0" y="92"/>
                </a:cxn>
                <a:cxn ang="0">
                  <a:pos x="4" y="160"/>
                </a:cxn>
                <a:cxn ang="0">
                  <a:pos x="12" y="263"/>
                </a:cxn>
                <a:cxn ang="0">
                  <a:pos x="13" y="297"/>
                </a:cxn>
                <a:cxn ang="0">
                  <a:pos x="16" y="322"/>
                </a:cxn>
                <a:cxn ang="0">
                  <a:pos x="24" y="347"/>
                </a:cxn>
                <a:cxn ang="0">
                  <a:pos x="34" y="370"/>
                </a:cxn>
                <a:cxn ang="0">
                  <a:pos x="50" y="390"/>
                </a:cxn>
                <a:cxn ang="0">
                  <a:pos x="55" y="395"/>
                </a:cxn>
                <a:cxn ang="0">
                  <a:pos x="74" y="405"/>
                </a:cxn>
                <a:cxn ang="0">
                  <a:pos x="101" y="413"/>
                </a:cxn>
                <a:cxn ang="0">
                  <a:pos x="144" y="417"/>
                </a:cxn>
                <a:cxn ang="0">
                  <a:pos x="157" y="419"/>
                </a:cxn>
                <a:cxn ang="0">
                  <a:pos x="183" y="421"/>
                </a:cxn>
                <a:cxn ang="0">
                  <a:pos x="210" y="420"/>
                </a:cxn>
                <a:cxn ang="0">
                  <a:pos x="234" y="415"/>
                </a:cxn>
                <a:cxn ang="0">
                  <a:pos x="258" y="405"/>
                </a:cxn>
                <a:cxn ang="0">
                  <a:pos x="278" y="391"/>
                </a:cxn>
                <a:cxn ang="0">
                  <a:pos x="293" y="374"/>
                </a:cxn>
                <a:cxn ang="0">
                  <a:pos x="304" y="352"/>
                </a:cxn>
                <a:cxn ang="0">
                  <a:pos x="309" y="326"/>
                </a:cxn>
                <a:cxn ang="0">
                  <a:pos x="310" y="288"/>
                </a:cxn>
                <a:cxn ang="0">
                  <a:pos x="309" y="212"/>
                </a:cxn>
                <a:cxn ang="0">
                  <a:pos x="302" y="98"/>
                </a:cxn>
                <a:cxn ang="0">
                  <a:pos x="301" y="22"/>
                </a:cxn>
              </a:cxnLst>
              <a:rect l="0" t="0" r="r" b="b"/>
              <a:pathLst>
                <a:path w="310" h="421">
                  <a:moveTo>
                    <a:pt x="301" y="22"/>
                  </a:moveTo>
                  <a:lnTo>
                    <a:pt x="301" y="22"/>
                  </a:lnTo>
                  <a:lnTo>
                    <a:pt x="300" y="17"/>
                  </a:lnTo>
                  <a:lnTo>
                    <a:pt x="299" y="13"/>
                  </a:lnTo>
                  <a:lnTo>
                    <a:pt x="297" y="9"/>
                  </a:lnTo>
                  <a:lnTo>
                    <a:pt x="293" y="7"/>
                  </a:lnTo>
                  <a:lnTo>
                    <a:pt x="291" y="4"/>
                  </a:lnTo>
                  <a:lnTo>
                    <a:pt x="287" y="3"/>
                  </a:lnTo>
                  <a:lnTo>
                    <a:pt x="278" y="0"/>
                  </a:lnTo>
                  <a:lnTo>
                    <a:pt x="270" y="3"/>
                  </a:lnTo>
                  <a:lnTo>
                    <a:pt x="266" y="4"/>
                  </a:lnTo>
                  <a:lnTo>
                    <a:pt x="262" y="7"/>
                  </a:lnTo>
                  <a:lnTo>
                    <a:pt x="259" y="9"/>
                  </a:lnTo>
                  <a:lnTo>
                    <a:pt x="257" y="13"/>
                  </a:lnTo>
                  <a:lnTo>
                    <a:pt x="255" y="17"/>
                  </a:lnTo>
                  <a:lnTo>
                    <a:pt x="255" y="22"/>
                  </a:lnTo>
                  <a:lnTo>
                    <a:pt x="255" y="22"/>
                  </a:lnTo>
                  <a:lnTo>
                    <a:pt x="257" y="73"/>
                  </a:lnTo>
                  <a:lnTo>
                    <a:pt x="259" y="124"/>
                  </a:lnTo>
                  <a:lnTo>
                    <a:pt x="262" y="175"/>
                  </a:lnTo>
                  <a:lnTo>
                    <a:pt x="265" y="225"/>
                  </a:lnTo>
                  <a:lnTo>
                    <a:pt x="265" y="225"/>
                  </a:lnTo>
                  <a:lnTo>
                    <a:pt x="266" y="276"/>
                  </a:lnTo>
                  <a:lnTo>
                    <a:pt x="266" y="300"/>
                  </a:lnTo>
                  <a:lnTo>
                    <a:pt x="263" y="326"/>
                  </a:lnTo>
                  <a:lnTo>
                    <a:pt x="263" y="326"/>
                  </a:lnTo>
                  <a:lnTo>
                    <a:pt x="262" y="336"/>
                  </a:lnTo>
                  <a:lnTo>
                    <a:pt x="258" y="345"/>
                  </a:lnTo>
                  <a:lnTo>
                    <a:pt x="253" y="353"/>
                  </a:lnTo>
                  <a:lnTo>
                    <a:pt x="246" y="360"/>
                  </a:lnTo>
                  <a:lnTo>
                    <a:pt x="240" y="365"/>
                  </a:lnTo>
                  <a:lnTo>
                    <a:pt x="231" y="369"/>
                  </a:lnTo>
                  <a:lnTo>
                    <a:pt x="223" y="371"/>
                  </a:lnTo>
                  <a:lnTo>
                    <a:pt x="212" y="373"/>
                  </a:lnTo>
                  <a:lnTo>
                    <a:pt x="193" y="374"/>
                  </a:lnTo>
                  <a:lnTo>
                    <a:pt x="172" y="374"/>
                  </a:lnTo>
                  <a:lnTo>
                    <a:pt x="152" y="371"/>
                  </a:lnTo>
                  <a:lnTo>
                    <a:pt x="135" y="369"/>
                  </a:lnTo>
                  <a:lnTo>
                    <a:pt x="135" y="369"/>
                  </a:lnTo>
                  <a:lnTo>
                    <a:pt x="123" y="368"/>
                  </a:lnTo>
                  <a:lnTo>
                    <a:pt x="113" y="368"/>
                  </a:lnTo>
                  <a:lnTo>
                    <a:pt x="108" y="368"/>
                  </a:lnTo>
                  <a:lnTo>
                    <a:pt x="102" y="366"/>
                  </a:lnTo>
                  <a:lnTo>
                    <a:pt x="96" y="364"/>
                  </a:lnTo>
                  <a:lnTo>
                    <a:pt x="87" y="360"/>
                  </a:lnTo>
                  <a:lnTo>
                    <a:pt x="87" y="360"/>
                  </a:lnTo>
                  <a:lnTo>
                    <a:pt x="81" y="356"/>
                  </a:lnTo>
                  <a:lnTo>
                    <a:pt x="76" y="348"/>
                  </a:lnTo>
                  <a:lnTo>
                    <a:pt x="71" y="340"/>
                  </a:lnTo>
                  <a:lnTo>
                    <a:pt x="67" y="331"/>
                  </a:lnTo>
                  <a:lnTo>
                    <a:pt x="62" y="313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4" y="250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47" y="157"/>
                  </a:lnTo>
                  <a:lnTo>
                    <a:pt x="45" y="113"/>
                  </a:lnTo>
                  <a:lnTo>
                    <a:pt x="45" y="6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17"/>
                  </a:lnTo>
                  <a:lnTo>
                    <a:pt x="45" y="13"/>
                  </a:lnTo>
                  <a:lnTo>
                    <a:pt x="43" y="9"/>
                  </a:lnTo>
                  <a:lnTo>
                    <a:pt x="41" y="7"/>
                  </a:lnTo>
                  <a:lnTo>
                    <a:pt x="37" y="4"/>
                  </a:lnTo>
                  <a:lnTo>
                    <a:pt x="33" y="3"/>
                  </a:lnTo>
                  <a:lnTo>
                    <a:pt x="25" y="1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9" y="7"/>
                  </a:lnTo>
                  <a:lnTo>
                    <a:pt x="6" y="9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56"/>
                  </a:lnTo>
                  <a:lnTo>
                    <a:pt x="0" y="92"/>
                  </a:lnTo>
                  <a:lnTo>
                    <a:pt x="2" y="126"/>
                  </a:lnTo>
                  <a:lnTo>
                    <a:pt x="4" y="160"/>
                  </a:lnTo>
                  <a:lnTo>
                    <a:pt x="9" y="228"/>
                  </a:lnTo>
                  <a:lnTo>
                    <a:pt x="12" y="263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3" y="309"/>
                  </a:lnTo>
                  <a:lnTo>
                    <a:pt x="16" y="322"/>
                  </a:lnTo>
                  <a:lnTo>
                    <a:pt x="19" y="334"/>
                  </a:lnTo>
                  <a:lnTo>
                    <a:pt x="24" y="347"/>
                  </a:lnTo>
                  <a:lnTo>
                    <a:pt x="29" y="358"/>
                  </a:lnTo>
                  <a:lnTo>
                    <a:pt x="34" y="370"/>
                  </a:lnTo>
                  <a:lnTo>
                    <a:pt x="42" y="381"/>
                  </a:lnTo>
                  <a:lnTo>
                    <a:pt x="50" y="390"/>
                  </a:lnTo>
                  <a:lnTo>
                    <a:pt x="50" y="390"/>
                  </a:lnTo>
                  <a:lnTo>
                    <a:pt x="55" y="395"/>
                  </a:lnTo>
                  <a:lnTo>
                    <a:pt x="60" y="399"/>
                  </a:lnTo>
                  <a:lnTo>
                    <a:pt x="74" y="405"/>
                  </a:lnTo>
                  <a:lnTo>
                    <a:pt x="87" y="411"/>
                  </a:lnTo>
                  <a:lnTo>
                    <a:pt x="101" y="413"/>
                  </a:lnTo>
                  <a:lnTo>
                    <a:pt x="130" y="416"/>
                  </a:lnTo>
                  <a:lnTo>
                    <a:pt x="144" y="417"/>
                  </a:lnTo>
                  <a:lnTo>
                    <a:pt x="157" y="419"/>
                  </a:lnTo>
                  <a:lnTo>
                    <a:pt x="157" y="419"/>
                  </a:lnTo>
                  <a:lnTo>
                    <a:pt x="170" y="420"/>
                  </a:lnTo>
                  <a:lnTo>
                    <a:pt x="183" y="421"/>
                  </a:lnTo>
                  <a:lnTo>
                    <a:pt x="197" y="421"/>
                  </a:lnTo>
                  <a:lnTo>
                    <a:pt x="210" y="420"/>
                  </a:lnTo>
                  <a:lnTo>
                    <a:pt x="223" y="417"/>
                  </a:lnTo>
                  <a:lnTo>
                    <a:pt x="234" y="415"/>
                  </a:lnTo>
                  <a:lnTo>
                    <a:pt x="246" y="411"/>
                  </a:lnTo>
                  <a:lnTo>
                    <a:pt x="258" y="405"/>
                  </a:lnTo>
                  <a:lnTo>
                    <a:pt x="268" y="399"/>
                  </a:lnTo>
                  <a:lnTo>
                    <a:pt x="278" y="391"/>
                  </a:lnTo>
                  <a:lnTo>
                    <a:pt x="285" y="383"/>
                  </a:lnTo>
                  <a:lnTo>
                    <a:pt x="293" y="374"/>
                  </a:lnTo>
                  <a:lnTo>
                    <a:pt x="300" y="364"/>
                  </a:lnTo>
                  <a:lnTo>
                    <a:pt x="304" y="352"/>
                  </a:lnTo>
                  <a:lnTo>
                    <a:pt x="308" y="339"/>
                  </a:lnTo>
                  <a:lnTo>
                    <a:pt x="309" y="326"/>
                  </a:lnTo>
                  <a:lnTo>
                    <a:pt x="309" y="326"/>
                  </a:lnTo>
                  <a:lnTo>
                    <a:pt x="310" y="288"/>
                  </a:lnTo>
                  <a:lnTo>
                    <a:pt x="310" y="250"/>
                  </a:lnTo>
                  <a:lnTo>
                    <a:pt x="309" y="212"/>
                  </a:lnTo>
                  <a:lnTo>
                    <a:pt x="308" y="174"/>
                  </a:lnTo>
                  <a:lnTo>
                    <a:pt x="302" y="98"/>
                  </a:lnTo>
                  <a:lnTo>
                    <a:pt x="301" y="60"/>
                  </a:lnTo>
                  <a:lnTo>
                    <a:pt x="301" y="22"/>
                  </a:lnTo>
                  <a:lnTo>
                    <a:pt x="301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376"/>
            <p:cNvSpPr/>
            <p:nvPr/>
          </p:nvSpPr>
          <p:spPr bwMode="auto">
            <a:xfrm>
              <a:off x="2009776" y="1122363"/>
              <a:ext cx="414338" cy="409575"/>
            </a:xfrm>
            <a:custGeom>
              <a:avLst/>
              <a:gdLst/>
              <a:ahLst/>
              <a:cxnLst>
                <a:cxn ang="0">
                  <a:pos x="1028" y="278"/>
                </a:cxn>
                <a:cxn ang="0">
                  <a:pos x="975" y="197"/>
                </a:cxn>
                <a:cxn ang="0">
                  <a:pos x="860" y="98"/>
                </a:cxn>
                <a:cxn ang="0">
                  <a:pos x="745" y="40"/>
                </a:cxn>
                <a:cxn ang="0">
                  <a:pos x="576" y="2"/>
                </a:cxn>
                <a:cxn ang="0">
                  <a:pos x="458" y="4"/>
                </a:cxn>
                <a:cxn ang="0">
                  <a:pos x="279" y="53"/>
                </a:cxn>
                <a:cxn ang="0">
                  <a:pos x="186" y="110"/>
                </a:cxn>
                <a:cxn ang="0">
                  <a:pos x="76" y="212"/>
                </a:cxn>
                <a:cxn ang="0">
                  <a:pos x="41" y="274"/>
                </a:cxn>
                <a:cxn ang="0">
                  <a:pos x="2" y="445"/>
                </a:cxn>
                <a:cxn ang="0">
                  <a:pos x="4" y="543"/>
                </a:cxn>
                <a:cxn ang="0">
                  <a:pos x="21" y="616"/>
                </a:cxn>
                <a:cxn ang="0">
                  <a:pos x="55" y="721"/>
                </a:cxn>
                <a:cxn ang="0">
                  <a:pos x="151" y="860"/>
                </a:cxn>
                <a:cxn ang="0">
                  <a:pos x="279" y="971"/>
                </a:cxn>
                <a:cxn ang="0">
                  <a:pos x="436" y="1023"/>
                </a:cxn>
                <a:cxn ang="0">
                  <a:pos x="605" y="1030"/>
                </a:cxn>
                <a:cxn ang="0">
                  <a:pos x="694" y="1018"/>
                </a:cxn>
                <a:cxn ang="0">
                  <a:pos x="844" y="950"/>
                </a:cxn>
                <a:cxn ang="0">
                  <a:pos x="971" y="819"/>
                </a:cxn>
                <a:cxn ang="0">
                  <a:pos x="1038" y="649"/>
                </a:cxn>
                <a:cxn ang="0">
                  <a:pos x="1034" y="631"/>
                </a:cxn>
                <a:cxn ang="0">
                  <a:pos x="1004" y="623"/>
                </a:cxn>
                <a:cxn ang="0">
                  <a:pos x="993" y="637"/>
                </a:cxn>
                <a:cxn ang="0">
                  <a:pos x="949" y="763"/>
                </a:cxn>
                <a:cxn ang="0">
                  <a:pos x="895" y="848"/>
                </a:cxn>
                <a:cxn ang="0">
                  <a:pos x="826" y="909"/>
                </a:cxn>
                <a:cxn ang="0">
                  <a:pos x="686" y="969"/>
                </a:cxn>
                <a:cxn ang="0">
                  <a:pos x="559" y="990"/>
                </a:cxn>
                <a:cxn ang="0">
                  <a:pos x="402" y="969"/>
                </a:cxn>
                <a:cxn ang="0">
                  <a:pos x="291" y="921"/>
                </a:cxn>
                <a:cxn ang="0">
                  <a:pos x="196" y="845"/>
                </a:cxn>
                <a:cxn ang="0">
                  <a:pos x="93" y="694"/>
                </a:cxn>
                <a:cxn ang="0">
                  <a:pos x="64" y="607"/>
                </a:cxn>
                <a:cxn ang="0">
                  <a:pos x="49" y="462"/>
                </a:cxn>
                <a:cxn ang="0">
                  <a:pos x="63" y="356"/>
                </a:cxn>
                <a:cxn ang="0">
                  <a:pos x="92" y="272"/>
                </a:cxn>
                <a:cxn ang="0">
                  <a:pos x="151" y="199"/>
                </a:cxn>
                <a:cxn ang="0">
                  <a:pos x="268" y="110"/>
                </a:cxn>
                <a:cxn ang="0">
                  <a:pos x="363" y="68"/>
                </a:cxn>
                <a:cxn ang="0">
                  <a:pos x="533" y="46"/>
                </a:cxn>
                <a:cxn ang="0">
                  <a:pos x="663" y="63"/>
                </a:cxn>
                <a:cxn ang="0">
                  <a:pos x="786" y="109"/>
                </a:cxn>
                <a:cxn ang="0">
                  <a:pos x="882" y="172"/>
                </a:cxn>
                <a:cxn ang="0">
                  <a:pos x="954" y="246"/>
                </a:cxn>
                <a:cxn ang="0">
                  <a:pos x="997" y="321"/>
                </a:cxn>
                <a:cxn ang="0">
                  <a:pos x="1004" y="352"/>
                </a:cxn>
                <a:cxn ang="0">
                  <a:pos x="1032" y="364"/>
                </a:cxn>
                <a:cxn ang="0">
                  <a:pos x="1045" y="348"/>
                </a:cxn>
                <a:cxn ang="0">
                  <a:pos x="1044" y="330"/>
                </a:cxn>
              </a:cxnLst>
              <a:rect l="0" t="0" r="r" b="b"/>
              <a:pathLst>
                <a:path w="1047" h="1032">
                  <a:moveTo>
                    <a:pt x="1044" y="330"/>
                  </a:moveTo>
                  <a:lnTo>
                    <a:pt x="1044" y="330"/>
                  </a:lnTo>
                  <a:lnTo>
                    <a:pt x="1040" y="312"/>
                  </a:lnTo>
                  <a:lnTo>
                    <a:pt x="1035" y="295"/>
                  </a:lnTo>
                  <a:lnTo>
                    <a:pt x="1028" y="278"/>
                  </a:lnTo>
                  <a:lnTo>
                    <a:pt x="1021" y="261"/>
                  </a:lnTo>
                  <a:lnTo>
                    <a:pt x="1010" y="244"/>
                  </a:lnTo>
                  <a:lnTo>
                    <a:pt x="1000" y="228"/>
                  </a:lnTo>
                  <a:lnTo>
                    <a:pt x="988" y="212"/>
                  </a:lnTo>
                  <a:lnTo>
                    <a:pt x="975" y="197"/>
                  </a:lnTo>
                  <a:lnTo>
                    <a:pt x="962" y="182"/>
                  </a:lnTo>
                  <a:lnTo>
                    <a:pt x="947" y="168"/>
                  </a:lnTo>
                  <a:lnTo>
                    <a:pt x="919" y="142"/>
                  </a:lnTo>
                  <a:lnTo>
                    <a:pt x="890" y="119"/>
                  </a:lnTo>
                  <a:lnTo>
                    <a:pt x="860" y="98"/>
                  </a:lnTo>
                  <a:lnTo>
                    <a:pt x="860" y="98"/>
                  </a:lnTo>
                  <a:lnTo>
                    <a:pt x="841" y="87"/>
                  </a:lnTo>
                  <a:lnTo>
                    <a:pt x="823" y="76"/>
                  </a:lnTo>
                  <a:lnTo>
                    <a:pt x="784" y="57"/>
                  </a:lnTo>
                  <a:lnTo>
                    <a:pt x="745" y="40"/>
                  </a:lnTo>
                  <a:lnTo>
                    <a:pt x="703" y="27"/>
                  </a:lnTo>
                  <a:lnTo>
                    <a:pt x="661" y="15"/>
                  </a:lnTo>
                  <a:lnTo>
                    <a:pt x="618" y="7"/>
                  </a:lnTo>
                  <a:lnTo>
                    <a:pt x="597" y="4"/>
                  </a:lnTo>
                  <a:lnTo>
                    <a:pt x="576" y="2"/>
                  </a:lnTo>
                  <a:lnTo>
                    <a:pt x="554" y="0"/>
                  </a:lnTo>
                  <a:lnTo>
                    <a:pt x="533" y="0"/>
                  </a:lnTo>
                  <a:lnTo>
                    <a:pt x="533" y="0"/>
                  </a:lnTo>
                  <a:lnTo>
                    <a:pt x="495" y="2"/>
                  </a:lnTo>
                  <a:lnTo>
                    <a:pt x="458" y="4"/>
                  </a:lnTo>
                  <a:lnTo>
                    <a:pt x="420" y="8"/>
                  </a:lnTo>
                  <a:lnTo>
                    <a:pt x="384" y="16"/>
                  </a:lnTo>
                  <a:lnTo>
                    <a:pt x="348" y="25"/>
                  </a:lnTo>
                  <a:lnTo>
                    <a:pt x="313" y="37"/>
                  </a:lnTo>
                  <a:lnTo>
                    <a:pt x="279" y="53"/>
                  </a:lnTo>
                  <a:lnTo>
                    <a:pt x="262" y="61"/>
                  </a:lnTo>
                  <a:lnTo>
                    <a:pt x="246" y="70"/>
                  </a:lnTo>
                  <a:lnTo>
                    <a:pt x="246" y="70"/>
                  </a:lnTo>
                  <a:lnTo>
                    <a:pt x="216" y="89"/>
                  </a:lnTo>
                  <a:lnTo>
                    <a:pt x="186" y="110"/>
                  </a:lnTo>
                  <a:lnTo>
                    <a:pt x="156" y="132"/>
                  </a:lnTo>
                  <a:lnTo>
                    <a:pt x="127" y="157"/>
                  </a:lnTo>
                  <a:lnTo>
                    <a:pt x="101" y="183"/>
                  </a:lnTo>
                  <a:lnTo>
                    <a:pt x="88" y="198"/>
                  </a:lnTo>
                  <a:lnTo>
                    <a:pt x="76" y="212"/>
                  </a:lnTo>
                  <a:lnTo>
                    <a:pt x="66" y="227"/>
                  </a:lnTo>
                  <a:lnTo>
                    <a:pt x="57" y="242"/>
                  </a:lnTo>
                  <a:lnTo>
                    <a:pt x="49" y="258"/>
                  </a:lnTo>
                  <a:lnTo>
                    <a:pt x="41" y="274"/>
                  </a:lnTo>
                  <a:lnTo>
                    <a:pt x="41" y="274"/>
                  </a:lnTo>
                  <a:lnTo>
                    <a:pt x="28" y="309"/>
                  </a:lnTo>
                  <a:lnTo>
                    <a:pt x="17" y="346"/>
                  </a:lnTo>
                  <a:lnTo>
                    <a:pt x="8" y="385"/>
                  </a:lnTo>
                  <a:lnTo>
                    <a:pt x="3" y="425"/>
                  </a:lnTo>
                  <a:lnTo>
                    <a:pt x="2" y="445"/>
                  </a:lnTo>
                  <a:lnTo>
                    <a:pt x="0" y="465"/>
                  </a:lnTo>
                  <a:lnTo>
                    <a:pt x="0" y="484"/>
                  </a:lnTo>
                  <a:lnTo>
                    <a:pt x="0" y="504"/>
                  </a:lnTo>
                  <a:lnTo>
                    <a:pt x="2" y="524"/>
                  </a:lnTo>
                  <a:lnTo>
                    <a:pt x="4" y="543"/>
                  </a:lnTo>
                  <a:lnTo>
                    <a:pt x="8" y="561"/>
                  </a:lnTo>
                  <a:lnTo>
                    <a:pt x="13" y="578"/>
                  </a:lnTo>
                  <a:lnTo>
                    <a:pt x="13" y="578"/>
                  </a:lnTo>
                  <a:lnTo>
                    <a:pt x="17" y="598"/>
                  </a:lnTo>
                  <a:lnTo>
                    <a:pt x="21" y="616"/>
                  </a:lnTo>
                  <a:lnTo>
                    <a:pt x="29" y="652"/>
                  </a:lnTo>
                  <a:lnTo>
                    <a:pt x="33" y="669"/>
                  </a:lnTo>
                  <a:lnTo>
                    <a:pt x="38" y="686"/>
                  </a:lnTo>
                  <a:lnTo>
                    <a:pt x="45" y="704"/>
                  </a:lnTo>
                  <a:lnTo>
                    <a:pt x="55" y="721"/>
                  </a:lnTo>
                  <a:lnTo>
                    <a:pt x="55" y="721"/>
                  </a:lnTo>
                  <a:lnTo>
                    <a:pt x="77" y="756"/>
                  </a:lnTo>
                  <a:lnTo>
                    <a:pt x="101" y="792"/>
                  </a:lnTo>
                  <a:lnTo>
                    <a:pt x="151" y="860"/>
                  </a:lnTo>
                  <a:lnTo>
                    <a:pt x="151" y="860"/>
                  </a:lnTo>
                  <a:lnTo>
                    <a:pt x="173" y="887"/>
                  </a:lnTo>
                  <a:lnTo>
                    <a:pt x="198" y="912"/>
                  </a:lnTo>
                  <a:lnTo>
                    <a:pt x="223" y="934"/>
                  </a:lnTo>
                  <a:lnTo>
                    <a:pt x="250" y="954"/>
                  </a:lnTo>
                  <a:lnTo>
                    <a:pt x="279" y="971"/>
                  </a:lnTo>
                  <a:lnTo>
                    <a:pt x="308" y="985"/>
                  </a:lnTo>
                  <a:lnTo>
                    <a:pt x="339" y="998"/>
                  </a:lnTo>
                  <a:lnTo>
                    <a:pt x="370" y="1009"/>
                  </a:lnTo>
                  <a:lnTo>
                    <a:pt x="403" y="1017"/>
                  </a:lnTo>
                  <a:lnTo>
                    <a:pt x="436" y="1023"/>
                  </a:lnTo>
                  <a:lnTo>
                    <a:pt x="469" y="1028"/>
                  </a:lnTo>
                  <a:lnTo>
                    <a:pt x="503" y="1031"/>
                  </a:lnTo>
                  <a:lnTo>
                    <a:pt x="537" y="1032"/>
                  </a:lnTo>
                  <a:lnTo>
                    <a:pt x="571" y="1032"/>
                  </a:lnTo>
                  <a:lnTo>
                    <a:pt x="605" y="1030"/>
                  </a:lnTo>
                  <a:lnTo>
                    <a:pt x="639" y="1027"/>
                  </a:lnTo>
                  <a:lnTo>
                    <a:pt x="639" y="1027"/>
                  </a:lnTo>
                  <a:lnTo>
                    <a:pt x="657" y="1024"/>
                  </a:lnTo>
                  <a:lnTo>
                    <a:pt x="675" y="1022"/>
                  </a:lnTo>
                  <a:lnTo>
                    <a:pt x="694" y="1018"/>
                  </a:lnTo>
                  <a:lnTo>
                    <a:pt x="712" y="1013"/>
                  </a:lnTo>
                  <a:lnTo>
                    <a:pt x="747" y="1001"/>
                  </a:lnTo>
                  <a:lnTo>
                    <a:pt x="781" y="986"/>
                  </a:lnTo>
                  <a:lnTo>
                    <a:pt x="814" y="969"/>
                  </a:lnTo>
                  <a:lnTo>
                    <a:pt x="844" y="950"/>
                  </a:lnTo>
                  <a:lnTo>
                    <a:pt x="874" y="928"/>
                  </a:lnTo>
                  <a:lnTo>
                    <a:pt x="900" y="904"/>
                  </a:lnTo>
                  <a:lnTo>
                    <a:pt x="926" y="878"/>
                  </a:lnTo>
                  <a:lnTo>
                    <a:pt x="950" y="849"/>
                  </a:lnTo>
                  <a:lnTo>
                    <a:pt x="971" y="819"/>
                  </a:lnTo>
                  <a:lnTo>
                    <a:pt x="989" y="788"/>
                  </a:lnTo>
                  <a:lnTo>
                    <a:pt x="1005" y="755"/>
                  </a:lnTo>
                  <a:lnTo>
                    <a:pt x="1019" y="721"/>
                  </a:lnTo>
                  <a:lnTo>
                    <a:pt x="1030" y="686"/>
                  </a:lnTo>
                  <a:lnTo>
                    <a:pt x="1038" y="649"/>
                  </a:lnTo>
                  <a:lnTo>
                    <a:pt x="1038" y="649"/>
                  </a:lnTo>
                  <a:lnTo>
                    <a:pt x="1038" y="644"/>
                  </a:lnTo>
                  <a:lnTo>
                    <a:pt x="1038" y="640"/>
                  </a:lnTo>
                  <a:lnTo>
                    <a:pt x="1036" y="635"/>
                  </a:lnTo>
                  <a:lnTo>
                    <a:pt x="1034" y="631"/>
                  </a:lnTo>
                  <a:lnTo>
                    <a:pt x="1027" y="626"/>
                  </a:lnTo>
                  <a:lnTo>
                    <a:pt x="1019" y="622"/>
                  </a:lnTo>
                  <a:lnTo>
                    <a:pt x="1011" y="620"/>
                  </a:lnTo>
                  <a:lnTo>
                    <a:pt x="1008" y="622"/>
                  </a:lnTo>
                  <a:lnTo>
                    <a:pt x="1004" y="623"/>
                  </a:lnTo>
                  <a:lnTo>
                    <a:pt x="1000" y="626"/>
                  </a:lnTo>
                  <a:lnTo>
                    <a:pt x="997" y="628"/>
                  </a:lnTo>
                  <a:lnTo>
                    <a:pt x="996" y="632"/>
                  </a:lnTo>
                  <a:lnTo>
                    <a:pt x="993" y="637"/>
                  </a:lnTo>
                  <a:lnTo>
                    <a:pt x="993" y="637"/>
                  </a:lnTo>
                  <a:lnTo>
                    <a:pt x="988" y="663"/>
                  </a:lnTo>
                  <a:lnTo>
                    <a:pt x="980" y="690"/>
                  </a:lnTo>
                  <a:lnTo>
                    <a:pt x="971" y="714"/>
                  </a:lnTo>
                  <a:lnTo>
                    <a:pt x="960" y="739"/>
                  </a:lnTo>
                  <a:lnTo>
                    <a:pt x="949" y="763"/>
                  </a:lnTo>
                  <a:lnTo>
                    <a:pt x="936" y="785"/>
                  </a:lnTo>
                  <a:lnTo>
                    <a:pt x="922" y="809"/>
                  </a:lnTo>
                  <a:lnTo>
                    <a:pt x="907" y="832"/>
                  </a:lnTo>
                  <a:lnTo>
                    <a:pt x="907" y="832"/>
                  </a:lnTo>
                  <a:lnTo>
                    <a:pt x="895" y="848"/>
                  </a:lnTo>
                  <a:lnTo>
                    <a:pt x="883" y="862"/>
                  </a:lnTo>
                  <a:lnTo>
                    <a:pt x="870" y="875"/>
                  </a:lnTo>
                  <a:lnTo>
                    <a:pt x="856" y="887"/>
                  </a:lnTo>
                  <a:lnTo>
                    <a:pt x="841" y="899"/>
                  </a:lnTo>
                  <a:lnTo>
                    <a:pt x="826" y="909"/>
                  </a:lnTo>
                  <a:lnTo>
                    <a:pt x="809" y="920"/>
                  </a:lnTo>
                  <a:lnTo>
                    <a:pt x="793" y="929"/>
                  </a:lnTo>
                  <a:lnTo>
                    <a:pt x="758" y="945"/>
                  </a:lnTo>
                  <a:lnTo>
                    <a:pt x="722" y="958"/>
                  </a:lnTo>
                  <a:lnTo>
                    <a:pt x="686" y="969"/>
                  </a:lnTo>
                  <a:lnTo>
                    <a:pt x="650" y="980"/>
                  </a:lnTo>
                  <a:lnTo>
                    <a:pt x="650" y="980"/>
                  </a:lnTo>
                  <a:lnTo>
                    <a:pt x="622" y="985"/>
                  </a:lnTo>
                  <a:lnTo>
                    <a:pt x="590" y="989"/>
                  </a:lnTo>
                  <a:lnTo>
                    <a:pt x="559" y="990"/>
                  </a:lnTo>
                  <a:lnTo>
                    <a:pt x="525" y="990"/>
                  </a:lnTo>
                  <a:lnTo>
                    <a:pt x="492" y="989"/>
                  </a:lnTo>
                  <a:lnTo>
                    <a:pt x="459" y="984"/>
                  </a:lnTo>
                  <a:lnTo>
                    <a:pt x="429" y="979"/>
                  </a:lnTo>
                  <a:lnTo>
                    <a:pt x="402" y="969"/>
                  </a:lnTo>
                  <a:lnTo>
                    <a:pt x="402" y="969"/>
                  </a:lnTo>
                  <a:lnTo>
                    <a:pt x="372" y="959"/>
                  </a:lnTo>
                  <a:lnTo>
                    <a:pt x="343" y="949"/>
                  </a:lnTo>
                  <a:lnTo>
                    <a:pt x="317" y="935"/>
                  </a:lnTo>
                  <a:lnTo>
                    <a:pt x="291" y="921"/>
                  </a:lnTo>
                  <a:lnTo>
                    <a:pt x="266" y="905"/>
                  </a:lnTo>
                  <a:lnTo>
                    <a:pt x="242" y="888"/>
                  </a:lnTo>
                  <a:lnTo>
                    <a:pt x="219" y="867"/>
                  </a:lnTo>
                  <a:lnTo>
                    <a:pt x="196" y="845"/>
                  </a:lnTo>
                  <a:lnTo>
                    <a:pt x="196" y="845"/>
                  </a:lnTo>
                  <a:lnTo>
                    <a:pt x="173" y="818"/>
                  </a:lnTo>
                  <a:lnTo>
                    <a:pt x="151" y="788"/>
                  </a:lnTo>
                  <a:lnTo>
                    <a:pt x="130" y="758"/>
                  </a:lnTo>
                  <a:lnTo>
                    <a:pt x="110" y="726"/>
                  </a:lnTo>
                  <a:lnTo>
                    <a:pt x="93" y="694"/>
                  </a:lnTo>
                  <a:lnTo>
                    <a:pt x="85" y="677"/>
                  </a:lnTo>
                  <a:lnTo>
                    <a:pt x="79" y="660"/>
                  </a:lnTo>
                  <a:lnTo>
                    <a:pt x="72" y="643"/>
                  </a:lnTo>
                  <a:lnTo>
                    <a:pt x="68" y="626"/>
                  </a:lnTo>
                  <a:lnTo>
                    <a:pt x="64" y="607"/>
                  </a:lnTo>
                  <a:lnTo>
                    <a:pt x="62" y="590"/>
                  </a:lnTo>
                  <a:lnTo>
                    <a:pt x="62" y="590"/>
                  </a:lnTo>
                  <a:lnTo>
                    <a:pt x="53" y="526"/>
                  </a:lnTo>
                  <a:lnTo>
                    <a:pt x="50" y="495"/>
                  </a:lnTo>
                  <a:lnTo>
                    <a:pt x="49" y="462"/>
                  </a:lnTo>
                  <a:lnTo>
                    <a:pt x="49" y="462"/>
                  </a:lnTo>
                  <a:lnTo>
                    <a:pt x="50" y="444"/>
                  </a:lnTo>
                  <a:lnTo>
                    <a:pt x="51" y="427"/>
                  </a:lnTo>
                  <a:lnTo>
                    <a:pt x="57" y="391"/>
                  </a:lnTo>
                  <a:lnTo>
                    <a:pt x="63" y="356"/>
                  </a:lnTo>
                  <a:lnTo>
                    <a:pt x="72" y="322"/>
                  </a:lnTo>
                  <a:lnTo>
                    <a:pt x="72" y="322"/>
                  </a:lnTo>
                  <a:lnTo>
                    <a:pt x="77" y="305"/>
                  </a:lnTo>
                  <a:lnTo>
                    <a:pt x="84" y="288"/>
                  </a:lnTo>
                  <a:lnTo>
                    <a:pt x="92" y="272"/>
                  </a:lnTo>
                  <a:lnTo>
                    <a:pt x="102" y="257"/>
                  </a:lnTo>
                  <a:lnTo>
                    <a:pt x="113" y="241"/>
                  </a:lnTo>
                  <a:lnTo>
                    <a:pt x="125" y="227"/>
                  </a:lnTo>
                  <a:lnTo>
                    <a:pt x="138" y="212"/>
                  </a:lnTo>
                  <a:lnTo>
                    <a:pt x="151" y="199"/>
                  </a:lnTo>
                  <a:lnTo>
                    <a:pt x="179" y="174"/>
                  </a:lnTo>
                  <a:lnTo>
                    <a:pt x="210" y="151"/>
                  </a:lnTo>
                  <a:lnTo>
                    <a:pt x="240" y="130"/>
                  </a:lnTo>
                  <a:lnTo>
                    <a:pt x="268" y="110"/>
                  </a:lnTo>
                  <a:lnTo>
                    <a:pt x="268" y="110"/>
                  </a:lnTo>
                  <a:lnTo>
                    <a:pt x="283" y="101"/>
                  </a:lnTo>
                  <a:lnTo>
                    <a:pt x="299" y="93"/>
                  </a:lnTo>
                  <a:lnTo>
                    <a:pt x="314" y="85"/>
                  </a:lnTo>
                  <a:lnTo>
                    <a:pt x="330" y="79"/>
                  </a:lnTo>
                  <a:lnTo>
                    <a:pt x="363" y="68"/>
                  </a:lnTo>
                  <a:lnTo>
                    <a:pt x="395" y="59"/>
                  </a:lnTo>
                  <a:lnTo>
                    <a:pt x="429" y="53"/>
                  </a:lnTo>
                  <a:lnTo>
                    <a:pt x="465" y="49"/>
                  </a:lnTo>
                  <a:lnTo>
                    <a:pt x="499" y="46"/>
                  </a:lnTo>
                  <a:lnTo>
                    <a:pt x="533" y="46"/>
                  </a:lnTo>
                  <a:lnTo>
                    <a:pt x="533" y="46"/>
                  </a:lnTo>
                  <a:lnTo>
                    <a:pt x="565" y="47"/>
                  </a:lnTo>
                  <a:lnTo>
                    <a:pt x="598" y="50"/>
                  </a:lnTo>
                  <a:lnTo>
                    <a:pt x="631" y="55"/>
                  </a:lnTo>
                  <a:lnTo>
                    <a:pt x="663" y="63"/>
                  </a:lnTo>
                  <a:lnTo>
                    <a:pt x="695" y="72"/>
                  </a:lnTo>
                  <a:lnTo>
                    <a:pt x="726" y="83"/>
                  </a:lnTo>
                  <a:lnTo>
                    <a:pt x="756" y="96"/>
                  </a:lnTo>
                  <a:lnTo>
                    <a:pt x="786" y="109"/>
                  </a:lnTo>
                  <a:lnTo>
                    <a:pt x="786" y="109"/>
                  </a:lnTo>
                  <a:lnTo>
                    <a:pt x="820" y="127"/>
                  </a:lnTo>
                  <a:lnTo>
                    <a:pt x="836" y="138"/>
                  </a:lnTo>
                  <a:lnTo>
                    <a:pt x="852" y="148"/>
                  </a:lnTo>
                  <a:lnTo>
                    <a:pt x="868" y="160"/>
                  </a:lnTo>
                  <a:lnTo>
                    <a:pt x="882" y="172"/>
                  </a:lnTo>
                  <a:lnTo>
                    <a:pt x="896" y="183"/>
                  </a:lnTo>
                  <a:lnTo>
                    <a:pt x="909" y="198"/>
                  </a:lnTo>
                  <a:lnTo>
                    <a:pt x="909" y="198"/>
                  </a:lnTo>
                  <a:lnTo>
                    <a:pt x="939" y="229"/>
                  </a:lnTo>
                  <a:lnTo>
                    <a:pt x="954" y="246"/>
                  </a:lnTo>
                  <a:lnTo>
                    <a:pt x="967" y="263"/>
                  </a:lnTo>
                  <a:lnTo>
                    <a:pt x="980" y="282"/>
                  </a:lnTo>
                  <a:lnTo>
                    <a:pt x="989" y="301"/>
                  </a:lnTo>
                  <a:lnTo>
                    <a:pt x="993" y="312"/>
                  </a:lnTo>
                  <a:lnTo>
                    <a:pt x="997" y="321"/>
                  </a:lnTo>
                  <a:lnTo>
                    <a:pt x="1000" y="331"/>
                  </a:lnTo>
                  <a:lnTo>
                    <a:pt x="1001" y="343"/>
                  </a:lnTo>
                  <a:lnTo>
                    <a:pt x="1001" y="343"/>
                  </a:lnTo>
                  <a:lnTo>
                    <a:pt x="1001" y="348"/>
                  </a:lnTo>
                  <a:lnTo>
                    <a:pt x="1004" y="352"/>
                  </a:lnTo>
                  <a:lnTo>
                    <a:pt x="1006" y="356"/>
                  </a:lnTo>
                  <a:lnTo>
                    <a:pt x="1009" y="359"/>
                  </a:lnTo>
                  <a:lnTo>
                    <a:pt x="1017" y="363"/>
                  </a:lnTo>
                  <a:lnTo>
                    <a:pt x="1025" y="365"/>
                  </a:lnTo>
                  <a:lnTo>
                    <a:pt x="1032" y="364"/>
                  </a:lnTo>
                  <a:lnTo>
                    <a:pt x="1036" y="361"/>
                  </a:lnTo>
                  <a:lnTo>
                    <a:pt x="1039" y="359"/>
                  </a:lnTo>
                  <a:lnTo>
                    <a:pt x="1043" y="356"/>
                  </a:lnTo>
                  <a:lnTo>
                    <a:pt x="1044" y="352"/>
                  </a:lnTo>
                  <a:lnTo>
                    <a:pt x="1045" y="348"/>
                  </a:lnTo>
                  <a:lnTo>
                    <a:pt x="1047" y="343"/>
                  </a:lnTo>
                  <a:lnTo>
                    <a:pt x="1047" y="339"/>
                  </a:lnTo>
                  <a:lnTo>
                    <a:pt x="1047" y="339"/>
                  </a:lnTo>
                  <a:lnTo>
                    <a:pt x="1045" y="334"/>
                  </a:lnTo>
                  <a:lnTo>
                    <a:pt x="1044" y="330"/>
                  </a:lnTo>
                  <a:lnTo>
                    <a:pt x="1044" y="3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377"/>
            <p:cNvSpPr>
              <a:spLocks noEditPoints="1"/>
            </p:cNvSpPr>
            <p:nvPr/>
          </p:nvSpPr>
          <p:spPr bwMode="auto">
            <a:xfrm>
              <a:off x="2130426" y="1239838"/>
              <a:ext cx="184150" cy="166688"/>
            </a:xfrm>
            <a:custGeom>
              <a:avLst/>
              <a:gdLst/>
              <a:ahLst/>
              <a:cxnLst>
                <a:cxn ang="0">
                  <a:pos x="397" y="75"/>
                </a:cxn>
                <a:cxn ang="0">
                  <a:pos x="335" y="26"/>
                </a:cxn>
                <a:cxn ang="0">
                  <a:pos x="315" y="17"/>
                </a:cxn>
                <a:cxn ang="0">
                  <a:pos x="255" y="3"/>
                </a:cxn>
                <a:cxn ang="0">
                  <a:pos x="243" y="0"/>
                </a:cxn>
                <a:cxn ang="0">
                  <a:pos x="242" y="0"/>
                </a:cxn>
                <a:cxn ang="0">
                  <a:pos x="214" y="0"/>
                </a:cxn>
                <a:cxn ang="0">
                  <a:pos x="153" y="11"/>
                </a:cxn>
                <a:cxn ang="0">
                  <a:pos x="97" y="33"/>
                </a:cxn>
                <a:cxn ang="0">
                  <a:pos x="51" y="70"/>
                </a:cxn>
                <a:cxn ang="0">
                  <a:pos x="17" y="118"/>
                </a:cxn>
                <a:cxn ang="0">
                  <a:pos x="1" y="179"/>
                </a:cxn>
                <a:cxn ang="0">
                  <a:pos x="0" y="230"/>
                </a:cxn>
                <a:cxn ang="0">
                  <a:pos x="13" y="292"/>
                </a:cxn>
                <a:cxn ang="0">
                  <a:pos x="51" y="352"/>
                </a:cxn>
                <a:cxn ang="0">
                  <a:pos x="69" y="370"/>
                </a:cxn>
                <a:cxn ang="0">
                  <a:pos x="99" y="391"/>
                </a:cxn>
                <a:cxn ang="0">
                  <a:pos x="158" y="412"/>
                </a:cxn>
                <a:cxn ang="0">
                  <a:pos x="233" y="419"/>
                </a:cxn>
                <a:cxn ang="0">
                  <a:pos x="282" y="416"/>
                </a:cxn>
                <a:cxn ang="0">
                  <a:pos x="348" y="400"/>
                </a:cxn>
                <a:cxn ang="0">
                  <a:pos x="407" y="359"/>
                </a:cxn>
                <a:cxn ang="0">
                  <a:pos x="431" y="329"/>
                </a:cxn>
                <a:cxn ang="0">
                  <a:pos x="456" y="278"/>
                </a:cxn>
                <a:cxn ang="0">
                  <a:pos x="464" y="221"/>
                </a:cxn>
                <a:cxn ang="0">
                  <a:pos x="462" y="183"/>
                </a:cxn>
                <a:cxn ang="0">
                  <a:pos x="447" y="138"/>
                </a:cxn>
                <a:cxn ang="0">
                  <a:pos x="416" y="94"/>
                </a:cxn>
                <a:cxn ang="0">
                  <a:pos x="399" y="293"/>
                </a:cxn>
                <a:cxn ang="0">
                  <a:pos x="361" y="338"/>
                </a:cxn>
                <a:cxn ang="0">
                  <a:pos x="311" y="365"/>
                </a:cxn>
                <a:cxn ang="0">
                  <a:pos x="272" y="373"/>
                </a:cxn>
                <a:cxn ang="0">
                  <a:pos x="193" y="372"/>
                </a:cxn>
                <a:cxn ang="0">
                  <a:pos x="136" y="357"/>
                </a:cxn>
                <a:cxn ang="0">
                  <a:pos x="99" y="332"/>
                </a:cxn>
                <a:cxn ang="0">
                  <a:pos x="76" y="309"/>
                </a:cxn>
                <a:cxn ang="0">
                  <a:pos x="60" y="281"/>
                </a:cxn>
                <a:cxn ang="0">
                  <a:pos x="46" y="219"/>
                </a:cxn>
                <a:cxn ang="0">
                  <a:pos x="47" y="176"/>
                </a:cxn>
                <a:cxn ang="0">
                  <a:pos x="64" y="127"/>
                </a:cxn>
                <a:cxn ang="0">
                  <a:pos x="95" y="90"/>
                </a:cxn>
                <a:cxn ang="0">
                  <a:pos x="137" y="64"/>
                </a:cxn>
                <a:cxn ang="0">
                  <a:pos x="186" y="50"/>
                </a:cxn>
                <a:cxn ang="0">
                  <a:pos x="237" y="46"/>
                </a:cxn>
                <a:cxn ang="0">
                  <a:pos x="293" y="62"/>
                </a:cxn>
                <a:cxn ang="0">
                  <a:pos x="333" y="81"/>
                </a:cxn>
                <a:cxn ang="0">
                  <a:pos x="361" y="104"/>
                </a:cxn>
                <a:cxn ang="0">
                  <a:pos x="392" y="142"/>
                </a:cxn>
                <a:cxn ang="0">
                  <a:pos x="400" y="157"/>
                </a:cxn>
                <a:cxn ang="0">
                  <a:pos x="416" y="176"/>
                </a:cxn>
                <a:cxn ang="0">
                  <a:pos x="421" y="185"/>
                </a:cxn>
                <a:cxn ang="0">
                  <a:pos x="421" y="216"/>
                </a:cxn>
                <a:cxn ang="0">
                  <a:pos x="408" y="271"/>
                </a:cxn>
                <a:cxn ang="0">
                  <a:pos x="399" y="293"/>
                </a:cxn>
              </a:cxnLst>
              <a:rect l="0" t="0" r="r" b="b"/>
              <a:pathLst>
                <a:path w="464" h="419">
                  <a:moveTo>
                    <a:pt x="416" y="94"/>
                  </a:moveTo>
                  <a:lnTo>
                    <a:pt x="416" y="94"/>
                  </a:lnTo>
                  <a:lnTo>
                    <a:pt x="397" y="75"/>
                  </a:lnTo>
                  <a:lnTo>
                    <a:pt x="378" y="58"/>
                  </a:lnTo>
                  <a:lnTo>
                    <a:pt x="357" y="41"/>
                  </a:lnTo>
                  <a:lnTo>
                    <a:pt x="335" y="26"/>
                  </a:lnTo>
                  <a:lnTo>
                    <a:pt x="335" y="26"/>
                  </a:lnTo>
                  <a:lnTo>
                    <a:pt x="325" y="21"/>
                  </a:lnTo>
                  <a:lnTo>
                    <a:pt x="315" y="17"/>
                  </a:lnTo>
                  <a:lnTo>
                    <a:pt x="295" y="12"/>
                  </a:lnTo>
                  <a:lnTo>
                    <a:pt x="276" y="8"/>
                  </a:lnTo>
                  <a:lnTo>
                    <a:pt x="255" y="3"/>
                  </a:lnTo>
                  <a:lnTo>
                    <a:pt x="255" y="3"/>
                  </a:lnTo>
                  <a:lnTo>
                    <a:pt x="250" y="2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14" y="0"/>
                  </a:lnTo>
                  <a:lnTo>
                    <a:pt x="193" y="3"/>
                  </a:lnTo>
                  <a:lnTo>
                    <a:pt x="172" y="5"/>
                  </a:lnTo>
                  <a:lnTo>
                    <a:pt x="153" y="11"/>
                  </a:lnTo>
                  <a:lnTo>
                    <a:pt x="133" y="16"/>
                  </a:lnTo>
                  <a:lnTo>
                    <a:pt x="115" y="24"/>
                  </a:lnTo>
                  <a:lnTo>
                    <a:pt x="97" y="33"/>
                  </a:lnTo>
                  <a:lnTo>
                    <a:pt x="80" y="43"/>
                  </a:lnTo>
                  <a:lnTo>
                    <a:pt x="64" y="55"/>
                  </a:lnTo>
                  <a:lnTo>
                    <a:pt x="51" y="70"/>
                  </a:lnTo>
                  <a:lnTo>
                    <a:pt x="38" y="84"/>
                  </a:lnTo>
                  <a:lnTo>
                    <a:pt x="26" y="100"/>
                  </a:lnTo>
                  <a:lnTo>
                    <a:pt x="17" y="118"/>
                  </a:lnTo>
                  <a:lnTo>
                    <a:pt x="9" y="138"/>
                  </a:lnTo>
                  <a:lnTo>
                    <a:pt x="4" y="159"/>
                  </a:lnTo>
                  <a:lnTo>
                    <a:pt x="1" y="179"/>
                  </a:lnTo>
                  <a:lnTo>
                    <a:pt x="1" y="179"/>
                  </a:lnTo>
                  <a:lnTo>
                    <a:pt x="0" y="207"/>
                  </a:lnTo>
                  <a:lnTo>
                    <a:pt x="0" y="230"/>
                  </a:lnTo>
                  <a:lnTo>
                    <a:pt x="2" y="251"/>
                  </a:lnTo>
                  <a:lnTo>
                    <a:pt x="6" y="272"/>
                  </a:lnTo>
                  <a:lnTo>
                    <a:pt x="13" y="292"/>
                  </a:lnTo>
                  <a:lnTo>
                    <a:pt x="23" y="312"/>
                  </a:lnTo>
                  <a:lnTo>
                    <a:pt x="35" y="331"/>
                  </a:lnTo>
                  <a:lnTo>
                    <a:pt x="51" y="352"/>
                  </a:lnTo>
                  <a:lnTo>
                    <a:pt x="51" y="352"/>
                  </a:lnTo>
                  <a:lnTo>
                    <a:pt x="60" y="363"/>
                  </a:lnTo>
                  <a:lnTo>
                    <a:pt x="69" y="370"/>
                  </a:lnTo>
                  <a:lnTo>
                    <a:pt x="78" y="378"/>
                  </a:lnTo>
                  <a:lnTo>
                    <a:pt x="89" y="385"/>
                  </a:lnTo>
                  <a:lnTo>
                    <a:pt x="99" y="391"/>
                  </a:lnTo>
                  <a:lnTo>
                    <a:pt x="111" y="397"/>
                  </a:lnTo>
                  <a:lnTo>
                    <a:pt x="134" y="406"/>
                  </a:lnTo>
                  <a:lnTo>
                    <a:pt x="158" y="412"/>
                  </a:lnTo>
                  <a:lnTo>
                    <a:pt x="183" y="416"/>
                  </a:lnTo>
                  <a:lnTo>
                    <a:pt x="208" y="417"/>
                  </a:lnTo>
                  <a:lnTo>
                    <a:pt x="233" y="419"/>
                  </a:lnTo>
                  <a:lnTo>
                    <a:pt x="233" y="419"/>
                  </a:lnTo>
                  <a:lnTo>
                    <a:pt x="257" y="419"/>
                  </a:lnTo>
                  <a:lnTo>
                    <a:pt x="282" y="416"/>
                  </a:lnTo>
                  <a:lnTo>
                    <a:pt x="305" y="414"/>
                  </a:lnTo>
                  <a:lnTo>
                    <a:pt x="327" y="408"/>
                  </a:lnTo>
                  <a:lnTo>
                    <a:pt x="348" y="400"/>
                  </a:lnTo>
                  <a:lnTo>
                    <a:pt x="367" y="390"/>
                  </a:lnTo>
                  <a:lnTo>
                    <a:pt x="387" y="376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20" y="344"/>
                  </a:lnTo>
                  <a:lnTo>
                    <a:pt x="431" y="329"/>
                  </a:lnTo>
                  <a:lnTo>
                    <a:pt x="441" y="313"/>
                  </a:lnTo>
                  <a:lnTo>
                    <a:pt x="450" y="296"/>
                  </a:lnTo>
                  <a:lnTo>
                    <a:pt x="456" y="278"/>
                  </a:lnTo>
                  <a:lnTo>
                    <a:pt x="460" y="259"/>
                  </a:lnTo>
                  <a:lnTo>
                    <a:pt x="463" y="240"/>
                  </a:lnTo>
                  <a:lnTo>
                    <a:pt x="464" y="221"/>
                  </a:lnTo>
                  <a:lnTo>
                    <a:pt x="464" y="221"/>
                  </a:lnTo>
                  <a:lnTo>
                    <a:pt x="464" y="202"/>
                  </a:lnTo>
                  <a:lnTo>
                    <a:pt x="462" y="183"/>
                  </a:lnTo>
                  <a:lnTo>
                    <a:pt x="459" y="168"/>
                  </a:lnTo>
                  <a:lnTo>
                    <a:pt x="454" y="153"/>
                  </a:lnTo>
                  <a:lnTo>
                    <a:pt x="447" y="138"/>
                  </a:lnTo>
                  <a:lnTo>
                    <a:pt x="438" y="123"/>
                  </a:lnTo>
                  <a:lnTo>
                    <a:pt x="427" y="109"/>
                  </a:lnTo>
                  <a:lnTo>
                    <a:pt x="416" y="94"/>
                  </a:lnTo>
                  <a:lnTo>
                    <a:pt x="416" y="94"/>
                  </a:lnTo>
                  <a:close/>
                  <a:moveTo>
                    <a:pt x="399" y="293"/>
                  </a:moveTo>
                  <a:lnTo>
                    <a:pt x="399" y="293"/>
                  </a:lnTo>
                  <a:lnTo>
                    <a:pt x="387" y="309"/>
                  </a:lnTo>
                  <a:lnTo>
                    <a:pt x="375" y="325"/>
                  </a:lnTo>
                  <a:lnTo>
                    <a:pt x="361" y="338"/>
                  </a:lnTo>
                  <a:lnTo>
                    <a:pt x="345" y="349"/>
                  </a:lnTo>
                  <a:lnTo>
                    <a:pt x="329" y="359"/>
                  </a:lnTo>
                  <a:lnTo>
                    <a:pt x="311" y="365"/>
                  </a:lnTo>
                  <a:lnTo>
                    <a:pt x="293" y="370"/>
                  </a:lnTo>
                  <a:lnTo>
                    <a:pt x="272" y="373"/>
                  </a:lnTo>
                  <a:lnTo>
                    <a:pt x="272" y="373"/>
                  </a:lnTo>
                  <a:lnTo>
                    <a:pt x="234" y="374"/>
                  </a:lnTo>
                  <a:lnTo>
                    <a:pt x="213" y="373"/>
                  </a:lnTo>
                  <a:lnTo>
                    <a:pt x="193" y="372"/>
                  </a:lnTo>
                  <a:lnTo>
                    <a:pt x="174" y="369"/>
                  </a:lnTo>
                  <a:lnTo>
                    <a:pt x="154" y="364"/>
                  </a:lnTo>
                  <a:lnTo>
                    <a:pt x="136" y="357"/>
                  </a:lnTo>
                  <a:lnTo>
                    <a:pt x="119" y="348"/>
                  </a:lnTo>
                  <a:lnTo>
                    <a:pt x="119" y="348"/>
                  </a:lnTo>
                  <a:lnTo>
                    <a:pt x="99" y="332"/>
                  </a:lnTo>
                  <a:lnTo>
                    <a:pt x="90" y="325"/>
                  </a:lnTo>
                  <a:lnTo>
                    <a:pt x="82" y="317"/>
                  </a:lnTo>
                  <a:lnTo>
                    <a:pt x="76" y="309"/>
                  </a:lnTo>
                  <a:lnTo>
                    <a:pt x="69" y="300"/>
                  </a:lnTo>
                  <a:lnTo>
                    <a:pt x="64" y="291"/>
                  </a:lnTo>
                  <a:lnTo>
                    <a:pt x="60" y="281"/>
                  </a:lnTo>
                  <a:lnTo>
                    <a:pt x="52" y="262"/>
                  </a:lnTo>
                  <a:lnTo>
                    <a:pt x="48" y="241"/>
                  </a:lnTo>
                  <a:lnTo>
                    <a:pt x="46" y="219"/>
                  </a:lnTo>
                  <a:lnTo>
                    <a:pt x="46" y="194"/>
                  </a:lnTo>
                  <a:lnTo>
                    <a:pt x="46" y="194"/>
                  </a:lnTo>
                  <a:lnTo>
                    <a:pt x="47" y="176"/>
                  </a:lnTo>
                  <a:lnTo>
                    <a:pt x="51" y="159"/>
                  </a:lnTo>
                  <a:lnTo>
                    <a:pt x="56" y="142"/>
                  </a:lnTo>
                  <a:lnTo>
                    <a:pt x="64" y="127"/>
                  </a:lnTo>
                  <a:lnTo>
                    <a:pt x="73" y="114"/>
                  </a:lnTo>
                  <a:lnTo>
                    <a:pt x="83" y="101"/>
                  </a:lnTo>
                  <a:lnTo>
                    <a:pt x="95" y="90"/>
                  </a:lnTo>
                  <a:lnTo>
                    <a:pt x="108" y="81"/>
                  </a:lnTo>
                  <a:lnTo>
                    <a:pt x="121" y="72"/>
                  </a:lnTo>
                  <a:lnTo>
                    <a:pt x="137" y="64"/>
                  </a:lnTo>
                  <a:lnTo>
                    <a:pt x="153" y="59"/>
                  </a:lnTo>
                  <a:lnTo>
                    <a:pt x="168" y="54"/>
                  </a:lnTo>
                  <a:lnTo>
                    <a:pt x="186" y="50"/>
                  </a:lnTo>
                  <a:lnTo>
                    <a:pt x="203" y="47"/>
                  </a:lnTo>
                  <a:lnTo>
                    <a:pt x="220" y="46"/>
                  </a:lnTo>
                  <a:lnTo>
                    <a:pt x="237" y="46"/>
                  </a:lnTo>
                  <a:lnTo>
                    <a:pt x="237" y="46"/>
                  </a:lnTo>
                  <a:lnTo>
                    <a:pt x="265" y="54"/>
                  </a:lnTo>
                  <a:lnTo>
                    <a:pt x="293" y="62"/>
                  </a:lnTo>
                  <a:lnTo>
                    <a:pt x="307" y="67"/>
                  </a:lnTo>
                  <a:lnTo>
                    <a:pt x="320" y="73"/>
                  </a:lnTo>
                  <a:lnTo>
                    <a:pt x="333" y="81"/>
                  </a:lnTo>
                  <a:lnTo>
                    <a:pt x="346" y="90"/>
                  </a:lnTo>
                  <a:lnTo>
                    <a:pt x="346" y="90"/>
                  </a:lnTo>
                  <a:lnTo>
                    <a:pt x="361" y="104"/>
                  </a:lnTo>
                  <a:lnTo>
                    <a:pt x="375" y="118"/>
                  </a:lnTo>
                  <a:lnTo>
                    <a:pt x="387" y="134"/>
                  </a:lnTo>
                  <a:lnTo>
                    <a:pt x="392" y="142"/>
                  </a:lnTo>
                  <a:lnTo>
                    <a:pt x="396" y="151"/>
                  </a:lnTo>
                  <a:lnTo>
                    <a:pt x="396" y="151"/>
                  </a:lnTo>
                  <a:lnTo>
                    <a:pt x="400" y="157"/>
                  </a:lnTo>
                  <a:lnTo>
                    <a:pt x="404" y="164"/>
                  </a:lnTo>
                  <a:lnTo>
                    <a:pt x="409" y="170"/>
                  </a:lnTo>
                  <a:lnTo>
                    <a:pt x="416" y="176"/>
                  </a:lnTo>
                  <a:lnTo>
                    <a:pt x="416" y="176"/>
                  </a:lnTo>
                  <a:lnTo>
                    <a:pt x="418" y="179"/>
                  </a:lnTo>
                  <a:lnTo>
                    <a:pt x="421" y="185"/>
                  </a:lnTo>
                  <a:lnTo>
                    <a:pt x="422" y="191"/>
                  </a:lnTo>
                  <a:lnTo>
                    <a:pt x="422" y="199"/>
                  </a:lnTo>
                  <a:lnTo>
                    <a:pt x="421" y="216"/>
                  </a:lnTo>
                  <a:lnTo>
                    <a:pt x="418" y="236"/>
                  </a:lnTo>
                  <a:lnTo>
                    <a:pt x="413" y="254"/>
                  </a:lnTo>
                  <a:lnTo>
                    <a:pt x="408" y="271"/>
                  </a:lnTo>
                  <a:lnTo>
                    <a:pt x="403" y="285"/>
                  </a:lnTo>
                  <a:lnTo>
                    <a:pt x="399" y="293"/>
                  </a:lnTo>
                  <a:lnTo>
                    <a:pt x="399" y="2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7" name="组合 1277"/>
          <p:cNvGrpSpPr/>
          <p:nvPr/>
        </p:nvGrpSpPr>
        <p:grpSpPr>
          <a:xfrm rot="16011297">
            <a:off x="4511615" y="3439722"/>
            <a:ext cx="479126" cy="243734"/>
            <a:chOff x="2009776" y="1122363"/>
            <a:chExt cx="820738" cy="417513"/>
          </a:xfrm>
          <a:solidFill>
            <a:schemeClr val="accent1"/>
          </a:solidFill>
        </p:grpSpPr>
        <p:sp>
          <p:nvSpPr>
            <p:cNvPr id="88" name="Freeform 318"/>
            <p:cNvSpPr/>
            <p:nvPr/>
          </p:nvSpPr>
          <p:spPr bwMode="auto">
            <a:xfrm>
              <a:off x="2036764" y="1366838"/>
              <a:ext cx="26988" cy="36513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38" y="22"/>
                </a:cxn>
                <a:cxn ang="0">
                  <a:pos x="22" y="42"/>
                </a:cxn>
                <a:cxn ang="0">
                  <a:pos x="14" y="51"/>
                </a:cxn>
                <a:cxn ang="0">
                  <a:pos x="9" y="61"/>
                </a:cxn>
                <a:cxn ang="0">
                  <a:pos x="4" y="7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1" y="88"/>
                </a:cxn>
                <a:cxn ang="0">
                  <a:pos x="5" y="90"/>
                </a:cxn>
                <a:cxn ang="0">
                  <a:pos x="9" y="90"/>
                </a:cxn>
                <a:cxn ang="0">
                  <a:pos x="10" y="89"/>
                </a:cxn>
                <a:cxn ang="0">
                  <a:pos x="11" y="86"/>
                </a:cxn>
                <a:cxn ang="0">
                  <a:pos x="11" y="86"/>
                </a:cxn>
                <a:cxn ang="0">
                  <a:pos x="14" y="76"/>
                </a:cxn>
                <a:cxn ang="0">
                  <a:pos x="19" y="65"/>
                </a:cxn>
                <a:cxn ang="0">
                  <a:pos x="26" y="55"/>
                </a:cxn>
                <a:cxn ang="0">
                  <a:pos x="34" y="44"/>
                </a:cxn>
                <a:cxn ang="0">
                  <a:pos x="51" y="26"/>
                </a:cxn>
                <a:cxn ang="0">
                  <a:pos x="66" y="9"/>
                </a:cxn>
                <a:cxn ang="0">
                  <a:pos x="66" y="9"/>
                </a:cxn>
                <a:cxn ang="0">
                  <a:pos x="68" y="8"/>
                </a:cxn>
                <a:cxn ang="0">
                  <a:pos x="69" y="5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61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9" h="90">
                  <a:moveTo>
                    <a:pt x="58" y="1"/>
                  </a:moveTo>
                  <a:lnTo>
                    <a:pt x="58" y="1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38" y="22"/>
                  </a:lnTo>
                  <a:lnTo>
                    <a:pt x="22" y="42"/>
                  </a:lnTo>
                  <a:lnTo>
                    <a:pt x="14" y="51"/>
                  </a:lnTo>
                  <a:lnTo>
                    <a:pt x="9" y="61"/>
                  </a:lnTo>
                  <a:lnTo>
                    <a:pt x="4" y="7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8"/>
                  </a:lnTo>
                  <a:lnTo>
                    <a:pt x="5" y="90"/>
                  </a:lnTo>
                  <a:lnTo>
                    <a:pt x="9" y="90"/>
                  </a:lnTo>
                  <a:lnTo>
                    <a:pt x="10" y="89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4" y="76"/>
                  </a:lnTo>
                  <a:lnTo>
                    <a:pt x="19" y="65"/>
                  </a:lnTo>
                  <a:lnTo>
                    <a:pt x="26" y="55"/>
                  </a:lnTo>
                  <a:lnTo>
                    <a:pt x="34" y="44"/>
                  </a:lnTo>
                  <a:lnTo>
                    <a:pt x="51" y="26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8" y="8"/>
                  </a:lnTo>
                  <a:lnTo>
                    <a:pt x="69" y="5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19"/>
            <p:cNvSpPr/>
            <p:nvPr/>
          </p:nvSpPr>
          <p:spPr bwMode="auto">
            <a:xfrm>
              <a:off x="2063751" y="1393826"/>
              <a:ext cx="23813" cy="34925"/>
            </a:xfrm>
            <a:custGeom>
              <a:avLst/>
              <a:gdLst/>
              <a:ahLst/>
              <a:cxnLst>
                <a:cxn ang="0">
                  <a:pos x="46" y="3"/>
                </a:cxn>
                <a:cxn ang="0">
                  <a:pos x="46" y="3"/>
                </a:cxn>
                <a:cxn ang="0">
                  <a:pos x="35" y="26"/>
                </a:cxn>
                <a:cxn ang="0">
                  <a:pos x="29" y="38"/>
                </a:cxn>
                <a:cxn ang="0">
                  <a:pos x="21" y="48"/>
                </a:cxn>
                <a:cxn ang="0">
                  <a:pos x="21" y="48"/>
                </a:cxn>
                <a:cxn ang="0">
                  <a:pos x="16" y="56"/>
                </a:cxn>
                <a:cxn ang="0">
                  <a:pos x="10" y="65"/>
                </a:cxn>
                <a:cxn ang="0">
                  <a:pos x="6" y="73"/>
                </a:cxn>
                <a:cxn ang="0">
                  <a:pos x="1" y="82"/>
                </a:cxn>
                <a:cxn ang="0">
                  <a:pos x="1" y="82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8" y="92"/>
                </a:cxn>
                <a:cxn ang="0">
                  <a:pos x="9" y="90"/>
                </a:cxn>
                <a:cxn ang="0">
                  <a:pos x="9" y="90"/>
                </a:cxn>
                <a:cxn ang="0">
                  <a:pos x="14" y="84"/>
                </a:cxn>
                <a:cxn ang="0">
                  <a:pos x="18" y="76"/>
                </a:cxn>
                <a:cxn ang="0">
                  <a:pos x="18" y="76"/>
                </a:cxn>
                <a:cxn ang="0">
                  <a:pos x="21" y="69"/>
                </a:cxn>
                <a:cxn ang="0">
                  <a:pos x="23" y="64"/>
                </a:cxn>
                <a:cxn ang="0">
                  <a:pos x="31" y="54"/>
                </a:cxn>
                <a:cxn ang="0">
                  <a:pos x="31" y="54"/>
                </a:cxn>
                <a:cxn ang="0">
                  <a:pos x="39" y="43"/>
                </a:cxn>
                <a:cxn ang="0">
                  <a:pos x="46" y="31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6" y="7"/>
                </a:cxn>
                <a:cxn ang="0">
                  <a:pos x="56" y="4"/>
                </a:cxn>
                <a:cxn ang="0">
                  <a:pos x="54" y="1"/>
                </a:cxn>
                <a:cxn ang="0">
                  <a:pos x="50" y="0"/>
                </a:cxn>
                <a:cxn ang="0">
                  <a:pos x="47" y="1"/>
                </a:cxn>
                <a:cxn ang="0">
                  <a:pos x="46" y="3"/>
                </a:cxn>
                <a:cxn ang="0">
                  <a:pos x="46" y="3"/>
                </a:cxn>
              </a:cxnLst>
              <a:rect l="0" t="0" r="r" b="b"/>
              <a:pathLst>
                <a:path w="56" h="92">
                  <a:moveTo>
                    <a:pt x="46" y="3"/>
                  </a:moveTo>
                  <a:lnTo>
                    <a:pt x="46" y="3"/>
                  </a:lnTo>
                  <a:lnTo>
                    <a:pt x="35" y="26"/>
                  </a:lnTo>
                  <a:lnTo>
                    <a:pt x="29" y="38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16" y="56"/>
                  </a:lnTo>
                  <a:lnTo>
                    <a:pt x="10" y="65"/>
                  </a:lnTo>
                  <a:lnTo>
                    <a:pt x="6" y="73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8" y="92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14" y="84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21" y="69"/>
                  </a:lnTo>
                  <a:lnTo>
                    <a:pt x="23" y="6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9" y="43"/>
                  </a:lnTo>
                  <a:lnTo>
                    <a:pt x="46" y="31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7"/>
                  </a:lnTo>
                  <a:lnTo>
                    <a:pt x="56" y="4"/>
                  </a:lnTo>
                  <a:lnTo>
                    <a:pt x="54" y="1"/>
                  </a:lnTo>
                  <a:lnTo>
                    <a:pt x="50" y="0"/>
                  </a:lnTo>
                  <a:lnTo>
                    <a:pt x="47" y="1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20"/>
            <p:cNvSpPr/>
            <p:nvPr/>
          </p:nvSpPr>
          <p:spPr bwMode="auto">
            <a:xfrm>
              <a:off x="2084389" y="1422401"/>
              <a:ext cx="22225" cy="36513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47" y="3"/>
                </a:cxn>
                <a:cxn ang="0">
                  <a:pos x="32" y="25"/>
                </a:cxn>
                <a:cxn ang="0">
                  <a:pos x="17" y="49"/>
                </a:cxn>
                <a:cxn ang="0">
                  <a:pos x="17" y="49"/>
                </a:cxn>
                <a:cxn ang="0">
                  <a:pos x="11" y="58"/>
                </a:cxn>
                <a:cxn ang="0">
                  <a:pos x="6" y="67"/>
                </a:cxn>
                <a:cxn ang="0">
                  <a:pos x="3" y="77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2" y="92"/>
                </a:cxn>
                <a:cxn ang="0">
                  <a:pos x="3" y="93"/>
                </a:cxn>
                <a:cxn ang="0">
                  <a:pos x="7" y="94"/>
                </a:cxn>
                <a:cxn ang="0">
                  <a:pos x="11" y="93"/>
                </a:cxn>
                <a:cxn ang="0">
                  <a:pos x="12" y="92"/>
                </a:cxn>
                <a:cxn ang="0">
                  <a:pos x="12" y="89"/>
                </a:cxn>
                <a:cxn ang="0">
                  <a:pos x="12" y="89"/>
                </a:cxn>
                <a:cxn ang="0">
                  <a:pos x="13" y="83"/>
                </a:cxn>
                <a:cxn ang="0">
                  <a:pos x="15" y="76"/>
                </a:cxn>
                <a:cxn ang="0">
                  <a:pos x="20" y="66"/>
                </a:cxn>
                <a:cxn ang="0">
                  <a:pos x="26" y="57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5" y="28"/>
                </a:cxn>
                <a:cxn ang="0">
                  <a:pos x="57" y="8"/>
                </a:cxn>
                <a:cxn ang="0">
                  <a:pos x="57" y="8"/>
                </a:cxn>
                <a:cxn ang="0">
                  <a:pos x="58" y="6"/>
                </a:cxn>
                <a:cxn ang="0">
                  <a:pos x="58" y="4"/>
                </a:cxn>
                <a:cxn ang="0">
                  <a:pos x="57" y="2"/>
                </a:cxn>
                <a:cxn ang="0">
                  <a:pos x="55" y="0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7" y="3"/>
                </a:cxn>
                <a:cxn ang="0">
                  <a:pos x="47" y="3"/>
                </a:cxn>
              </a:cxnLst>
              <a:rect l="0" t="0" r="r" b="b"/>
              <a:pathLst>
                <a:path w="58" h="94">
                  <a:moveTo>
                    <a:pt x="47" y="3"/>
                  </a:moveTo>
                  <a:lnTo>
                    <a:pt x="47" y="3"/>
                  </a:lnTo>
                  <a:lnTo>
                    <a:pt x="32" y="25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1" y="58"/>
                  </a:lnTo>
                  <a:lnTo>
                    <a:pt x="6" y="67"/>
                  </a:lnTo>
                  <a:lnTo>
                    <a:pt x="3" y="77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" y="92"/>
                  </a:lnTo>
                  <a:lnTo>
                    <a:pt x="3" y="93"/>
                  </a:lnTo>
                  <a:lnTo>
                    <a:pt x="7" y="94"/>
                  </a:lnTo>
                  <a:lnTo>
                    <a:pt x="11" y="93"/>
                  </a:lnTo>
                  <a:lnTo>
                    <a:pt x="12" y="92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3" y="83"/>
                  </a:lnTo>
                  <a:lnTo>
                    <a:pt x="15" y="76"/>
                  </a:lnTo>
                  <a:lnTo>
                    <a:pt x="20" y="66"/>
                  </a:lnTo>
                  <a:lnTo>
                    <a:pt x="26" y="5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5" y="2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7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1"/>
            <p:cNvSpPr/>
            <p:nvPr/>
          </p:nvSpPr>
          <p:spPr bwMode="auto">
            <a:xfrm>
              <a:off x="2108201" y="1452563"/>
              <a:ext cx="20638" cy="38100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3" y="1"/>
                </a:cxn>
                <a:cxn ang="0">
                  <a:pos x="35" y="11"/>
                </a:cxn>
                <a:cxn ang="0">
                  <a:pos x="27" y="21"/>
                </a:cxn>
                <a:cxn ang="0">
                  <a:pos x="19" y="32"/>
                </a:cxn>
                <a:cxn ang="0">
                  <a:pos x="14" y="43"/>
                </a:cxn>
                <a:cxn ang="0">
                  <a:pos x="14" y="43"/>
                </a:cxn>
                <a:cxn ang="0">
                  <a:pos x="5" y="68"/>
                </a:cxn>
                <a:cxn ang="0">
                  <a:pos x="1" y="8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" y="98"/>
                </a:cxn>
                <a:cxn ang="0">
                  <a:pos x="5" y="98"/>
                </a:cxn>
                <a:cxn ang="0">
                  <a:pos x="9" y="97"/>
                </a:cxn>
                <a:cxn ang="0">
                  <a:pos x="10" y="96"/>
                </a:cxn>
                <a:cxn ang="0">
                  <a:pos x="12" y="93"/>
                </a:cxn>
                <a:cxn ang="0">
                  <a:pos x="12" y="93"/>
                </a:cxn>
                <a:cxn ang="0">
                  <a:pos x="13" y="83"/>
                </a:cxn>
                <a:cxn ang="0">
                  <a:pos x="17" y="72"/>
                </a:cxn>
                <a:cxn ang="0">
                  <a:pos x="21" y="62"/>
                </a:cxn>
                <a:cxn ang="0">
                  <a:pos x="23" y="51"/>
                </a:cxn>
                <a:cxn ang="0">
                  <a:pos x="23" y="51"/>
                </a:cxn>
                <a:cxn ang="0">
                  <a:pos x="29" y="39"/>
                </a:cxn>
                <a:cxn ang="0">
                  <a:pos x="35" y="29"/>
                </a:cxn>
                <a:cxn ang="0">
                  <a:pos x="43" y="18"/>
                </a:cxn>
                <a:cxn ang="0">
                  <a:pos x="51" y="9"/>
                </a:cxn>
                <a:cxn ang="0">
                  <a:pos x="51" y="9"/>
                </a:cxn>
                <a:cxn ang="0">
                  <a:pos x="52" y="8"/>
                </a:cxn>
                <a:cxn ang="0">
                  <a:pos x="53" y="5"/>
                </a:cxn>
                <a:cxn ang="0">
                  <a:pos x="51" y="1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43" y="1"/>
                </a:cxn>
                <a:cxn ang="0">
                  <a:pos x="43" y="1"/>
                </a:cxn>
              </a:cxnLst>
              <a:rect l="0" t="0" r="r" b="b"/>
              <a:pathLst>
                <a:path w="53" h="98">
                  <a:moveTo>
                    <a:pt x="43" y="1"/>
                  </a:moveTo>
                  <a:lnTo>
                    <a:pt x="43" y="1"/>
                  </a:lnTo>
                  <a:lnTo>
                    <a:pt x="35" y="11"/>
                  </a:lnTo>
                  <a:lnTo>
                    <a:pt x="27" y="21"/>
                  </a:lnTo>
                  <a:lnTo>
                    <a:pt x="19" y="32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5" y="68"/>
                  </a:lnTo>
                  <a:lnTo>
                    <a:pt x="1" y="8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" y="98"/>
                  </a:lnTo>
                  <a:lnTo>
                    <a:pt x="5" y="98"/>
                  </a:lnTo>
                  <a:lnTo>
                    <a:pt x="9" y="97"/>
                  </a:lnTo>
                  <a:lnTo>
                    <a:pt x="10" y="96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3" y="83"/>
                  </a:lnTo>
                  <a:lnTo>
                    <a:pt x="17" y="72"/>
                  </a:lnTo>
                  <a:lnTo>
                    <a:pt x="21" y="62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29" y="39"/>
                  </a:lnTo>
                  <a:lnTo>
                    <a:pt x="35" y="29"/>
                  </a:lnTo>
                  <a:lnTo>
                    <a:pt x="43" y="18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22"/>
            <p:cNvSpPr/>
            <p:nvPr/>
          </p:nvSpPr>
          <p:spPr bwMode="auto">
            <a:xfrm>
              <a:off x="2133601" y="1479551"/>
              <a:ext cx="15875" cy="34925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22" y="13"/>
                </a:cxn>
                <a:cxn ang="0">
                  <a:pos x="20" y="22"/>
                </a:cxn>
                <a:cxn ang="0">
                  <a:pos x="16" y="33"/>
                </a:cxn>
                <a:cxn ang="0">
                  <a:pos x="13" y="43"/>
                </a:cxn>
                <a:cxn ang="0">
                  <a:pos x="13" y="43"/>
                </a:cxn>
                <a:cxn ang="0">
                  <a:pos x="9" y="55"/>
                </a:cxn>
                <a:cxn ang="0">
                  <a:pos x="5" y="67"/>
                </a:cxn>
                <a:cxn ang="0">
                  <a:pos x="5" y="67"/>
                </a:cxn>
                <a:cxn ang="0">
                  <a:pos x="3" y="73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4" y="88"/>
                </a:cxn>
                <a:cxn ang="0">
                  <a:pos x="7" y="88"/>
                </a:cxn>
                <a:cxn ang="0">
                  <a:pos x="8" y="88"/>
                </a:cxn>
                <a:cxn ang="0">
                  <a:pos x="9" y="85"/>
                </a:cxn>
                <a:cxn ang="0">
                  <a:pos x="11" y="84"/>
                </a:cxn>
                <a:cxn ang="0">
                  <a:pos x="11" y="84"/>
                </a:cxn>
                <a:cxn ang="0">
                  <a:pos x="12" y="76"/>
                </a:cxn>
                <a:cxn ang="0">
                  <a:pos x="16" y="69"/>
                </a:cxn>
                <a:cxn ang="0">
                  <a:pos x="19" y="63"/>
                </a:cxn>
                <a:cxn ang="0">
                  <a:pos x="21" y="55"/>
                </a:cxn>
                <a:cxn ang="0">
                  <a:pos x="21" y="55"/>
                </a:cxn>
                <a:cxn ang="0">
                  <a:pos x="28" y="32"/>
                </a:cxn>
                <a:cxn ang="0">
                  <a:pos x="32" y="20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38" y="7"/>
                </a:cxn>
                <a:cxn ang="0">
                  <a:pos x="37" y="4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8" h="88">
                  <a:moveTo>
                    <a:pt x="26" y="3"/>
                  </a:moveTo>
                  <a:lnTo>
                    <a:pt x="26" y="3"/>
                  </a:lnTo>
                  <a:lnTo>
                    <a:pt x="22" y="13"/>
                  </a:lnTo>
                  <a:lnTo>
                    <a:pt x="20" y="22"/>
                  </a:lnTo>
                  <a:lnTo>
                    <a:pt x="16" y="3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55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3" y="73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4" y="88"/>
                  </a:lnTo>
                  <a:lnTo>
                    <a:pt x="7" y="88"/>
                  </a:lnTo>
                  <a:lnTo>
                    <a:pt x="8" y="88"/>
                  </a:lnTo>
                  <a:lnTo>
                    <a:pt x="9" y="85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2" y="76"/>
                  </a:lnTo>
                  <a:lnTo>
                    <a:pt x="16" y="69"/>
                  </a:lnTo>
                  <a:lnTo>
                    <a:pt x="19" y="63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8" y="32"/>
                  </a:lnTo>
                  <a:lnTo>
                    <a:pt x="32" y="2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8" y="7"/>
                  </a:lnTo>
                  <a:lnTo>
                    <a:pt x="37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23"/>
            <p:cNvSpPr/>
            <p:nvPr/>
          </p:nvSpPr>
          <p:spPr bwMode="auto">
            <a:xfrm>
              <a:off x="2168526" y="1484313"/>
              <a:ext cx="14288" cy="34925"/>
            </a:xfrm>
            <a:custGeom>
              <a:avLst/>
              <a:gdLst/>
              <a:ahLst/>
              <a:cxnLst>
                <a:cxn ang="0">
                  <a:pos x="23" y="5"/>
                </a:cxn>
                <a:cxn ang="0">
                  <a:pos x="23" y="5"/>
                </a:cxn>
                <a:cxn ang="0">
                  <a:pos x="22" y="10"/>
                </a:cxn>
                <a:cxn ang="0">
                  <a:pos x="19" y="13"/>
                </a:cxn>
                <a:cxn ang="0">
                  <a:pos x="17" y="15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3" y="28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9" y="49"/>
                </a:cxn>
                <a:cxn ang="0">
                  <a:pos x="6" y="60"/>
                </a:cxn>
                <a:cxn ang="0">
                  <a:pos x="2" y="70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4" y="86"/>
                </a:cxn>
                <a:cxn ang="0">
                  <a:pos x="5" y="86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13" y="73"/>
                </a:cxn>
                <a:cxn ang="0">
                  <a:pos x="16" y="66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22" y="47"/>
                </a:cxn>
                <a:cxn ang="0">
                  <a:pos x="23" y="41"/>
                </a:cxn>
                <a:cxn ang="0">
                  <a:pos x="26" y="28"/>
                </a:cxn>
                <a:cxn ang="0">
                  <a:pos x="26" y="28"/>
                </a:cxn>
                <a:cxn ang="0">
                  <a:pos x="27" y="23"/>
                </a:cxn>
                <a:cxn ang="0">
                  <a:pos x="30" y="17"/>
                </a:cxn>
                <a:cxn ang="0">
                  <a:pos x="33" y="11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2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3" y="2"/>
                </a:cxn>
                <a:cxn ang="0">
                  <a:pos x="23" y="5"/>
                </a:cxn>
                <a:cxn ang="0">
                  <a:pos x="23" y="5"/>
                </a:cxn>
              </a:cxnLst>
              <a:rect l="0" t="0" r="r" b="b"/>
              <a:pathLst>
                <a:path w="34" h="86">
                  <a:moveTo>
                    <a:pt x="23" y="5"/>
                  </a:moveTo>
                  <a:lnTo>
                    <a:pt x="23" y="5"/>
                  </a:lnTo>
                  <a:lnTo>
                    <a:pt x="22" y="10"/>
                  </a:lnTo>
                  <a:lnTo>
                    <a:pt x="19" y="13"/>
                  </a:lnTo>
                  <a:lnTo>
                    <a:pt x="17" y="15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3" y="28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9" y="49"/>
                  </a:lnTo>
                  <a:lnTo>
                    <a:pt x="6" y="60"/>
                  </a:lnTo>
                  <a:lnTo>
                    <a:pt x="2" y="7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4" y="86"/>
                  </a:lnTo>
                  <a:lnTo>
                    <a:pt x="5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3" y="73"/>
                  </a:lnTo>
                  <a:lnTo>
                    <a:pt x="16" y="66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2" y="47"/>
                  </a:lnTo>
                  <a:lnTo>
                    <a:pt x="23" y="41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7" y="23"/>
                  </a:lnTo>
                  <a:lnTo>
                    <a:pt x="30" y="17"/>
                  </a:lnTo>
                  <a:lnTo>
                    <a:pt x="33" y="11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3" y="2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24"/>
            <p:cNvSpPr/>
            <p:nvPr/>
          </p:nvSpPr>
          <p:spPr bwMode="auto">
            <a:xfrm>
              <a:off x="2206626" y="1493838"/>
              <a:ext cx="17463" cy="31750"/>
            </a:xfrm>
            <a:custGeom>
              <a:avLst/>
              <a:gdLst/>
              <a:ahLst/>
              <a:cxnLst>
                <a:cxn ang="0">
                  <a:pos x="34" y="7"/>
                </a:cxn>
                <a:cxn ang="0">
                  <a:pos x="34" y="7"/>
                </a:cxn>
                <a:cxn ang="0">
                  <a:pos x="33" y="14"/>
                </a:cxn>
                <a:cxn ang="0">
                  <a:pos x="31" y="24"/>
                </a:cxn>
                <a:cxn ang="0">
                  <a:pos x="28" y="31"/>
                </a:cxn>
                <a:cxn ang="0">
                  <a:pos x="24" y="41"/>
                </a:cxn>
                <a:cxn ang="0">
                  <a:pos x="13" y="56"/>
                </a:cxn>
                <a:cxn ang="0">
                  <a:pos x="1" y="71"/>
                </a:cxn>
                <a:cxn ang="0">
                  <a:pos x="1" y="71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3" y="79"/>
                </a:cxn>
                <a:cxn ang="0">
                  <a:pos x="5" y="80"/>
                </a:cxn>
                <a:cxn ang="0">
                  <a:pos x="8" y="80"/>
                </a:cxn>
                <a:cxn ang="0">
                  <a:pos x="11" y="79"/>
                </a:cxn>
                <a:cxn ang="0">
                  <a:pos x="11" y="79"/>
                </a:cxn>
                <a:cxn ang="0">
                  <a:pos x="22" y="63"/>
                </a:cxn>
                <a:cxn ang="0">
                  <a:pos x="34" y="45"/>
                </a:cxn>
                <a:cxn ang="0">
                  <a:pos x="38" y="35"/>
                </a:cxn>
                <a:cxn ang="0">
                  <a:pos x="42" y="26"/>
                </a:cxn>
                <a:cxn ang="0">
                  <a:pos x="45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4"/>
                </a:cxn>
                <a:cxn ang="0">
                  <a:pos x="45" y="1"/>
                </a:cxn>
                <a:cxn ang="0">
                  <a:pos x="41" y="0"/>
                </a:cxn>
                <a:cxn ang="0">
                  <a:pos x="37" y="1"/>
                </a:cxn>
                <a:cxn ang="0">
                  <a:pos x="35" y="4"/>
                </a:cxn>
                <a:cxn ang="0">
                  <a:pos x="34" y="7"/>
                </a:cxn>
                <a:cxn ang="0">
                  <a:pos x="34" y="7"/>
                </a:cxn>
              </a:cxnLst>
              <a:rect l="0" t="0" r="r" b="b"/>
              <a:pathLst>
                <a:path w="46" h="80">
                  <a:moveTo>
                    <a:pt x="34" y="7"/>
                  </a:moveTo>
                  <a:lnTo>
                    <a:pt x="34" y="7"/>
                  </a:lnTo>
                  <a:lnTo>
                    <a:pt x="33" y="14"/>
                  </a:lnTo>
                  <a:lnTo>
                    <a:pt x="31" y="24"/>
                  </a:lnTo>
                  <a:lnTo>
                    <a:pt x="28" y="31"/>
                  </a:lnTo>
                  <a:lnTo>
                    <a:pt x="24" y="41"/>
                  </a:lnTo>
                  <a:lnTo>
                    <a:pt x="13" y="56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3" y="79"/>
                  </a:lnTo>
                  <a:lnTo>
                    <a:pt x="5" y="80"/>
                  </a:lnTo>
                  <a:lnTo>
                    <a:pt x="8" y="80"/>
                  </a:lnTo>
                  <a:lnTo>
                    <a:pt x="11" y="79"/>
                  </a:lnTo>
                  <a:lnTo>
                    <a:pt x="11" y="79"/>
                  </a:lnTo>
                  <a:lnTo>
                    <a:pt x="22" y="63"/>
                  </a:lnTo>
                  <a:lnTo>
                    <a:pt x="34" y="45"/>
                  </a:lnTo>
                  <a:lnTo>
                    <a:pt x="38" y="35"/>
                  </a:lnTo>
                  <a:lnTo>
                    <a:pt x="42" y="26"/>
                  </a:lnTo>
                  <a:lnTo>
                    <a:pt x="45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5" y="1"/>
                  </a:lnTo>
                  <a:lnTo>
                    <a:pt x="41" y="0"/>
                  </a:lnTo>
                  <a:lnTo>
                    <a:pt x="37" y="1"/>
                  </a:lnTo>
                  <a:lnTo>
                    <a:pt x="35" y="4"/>
                  </a:lnTo>
                  <a:lnTo>
                    <a:pt x="34" y="7"/>
                  </a:lnTo>
                  <a:lnTo>
                    <a:pt x="34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25"/>
            <p:cNvSpPr/>
            <p:nvPr/>
          </p:nvSpPr>
          <p:spPr bwMode="auto">
            <a:xfrm>
              <a:off x="2244726" y="1489076"/>
              <a:ext cx="23813" cy="34925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51" y="3"/>
                </a:cxn>
                <a:cxn ang="0">
                  <a:pos x="43" y="12"/>
                </a:cxn>
                <a:cxn ang="0">
                  <a:pos x="37" y="21"/>
                </a:cxn>
                <a:cxn ang="0">
                  <a:pos x="27" y="42"/>
                </a:cxn>
                <a:cxn ang="0">
                  <a:pos x="27" y="42"/>
                </a:cxn>
                <a:cxn ang="0">
                  <a:pos x="20" y="51"/>
                </a:cxn>
                <a:cxn ang="0">
                  <a:pos x="14" y="60"/>
                </a:cxn>
                <a:cxn ang="0">
                  <a:pos x="6" y="7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0" y="84"/>
                </a:cxn>
                <a:cxn ang="0">
                  <a:pos x="2" y="88"/>
                </a:cxn>
                <a:cxn ang="0">
                  <a:pos x="6" y="88"/>
                </a:cxn>
                <a:cxn ang="0">
                  <a:pos x="9" y="88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5" y="76"/>
                </a:cxn>
                <a:cxn ang="0">
                  <a:pos x="22" y="68"/>
                </a:cxn>
                <a:cxn ang="0">
                  <a:pos x="28" y="60"/>
                </a:cxn>
                <a:cxn ang="0">
                  <a:pos x="35" y="51"/>
                </a:cxn>
                <a:cxn ang="0">
                  <a:pos x="35" y="51"/>
                </a:cxn>
                <a:cxn ang="0">
                  <a:pos x="45" y="30"/>
                </a:cxn>
                <a:cxn ang="0">
                  <a:pos x="51" y="20"/>
                </a:cxn>
                <a:cxn ang="0">
                  <a:pos x="58" y="11"/>
                </a:cxn>
                <a:cxn ang="0">
                  <a:pos x="58" y="11"/>
                </a:cxn>
                <a:cxn ang="0">
                  <a:pos x="60" y="8"/>
                </a:cxn>
                <a:cxn ang="0">
                  <a:pos x="60" y="7"/>
                </a:cxn>
                <a:cxn ang="0">
                  <a:pos x="58" y="3"/>
                </a:cxn>
                <a:cxn ang="0">
                  <a:pos x="54" y="0"/>
                </a:cxn>
                <a:cxn ang="0">
                  <a:pos x="52" y="2"/>
                </a:cxn>
                <a:cxn ang="0">
                  <a:pos x="51" y="3"/>
                </a:cxn>
                <a:cxn ang="0">
                  <a:pos x="51" y="3"/>
                </a:cxn>
              </a:cxnLst>
              <a:rect l="0" t="0" r="r" b="b"/>
              <a:pathLst>
                <a:path w="60" h="88">
                  <a:moveTo>
                    <a:pt x="51" y="3"/>
                  </a:moveTo>
                  <a:lnTo>
                    <a:pt x="51" y="3"/>
                  </a:lnTo>
                  <a:lnTo>
                    <a:pt x="43" y="12"/>
                  </a:lnTo>
                  <a:lnTo>
                    <a:pt x="37" y="21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0" y="51"/>
                  </a:lnTo>
                  <a:lnTo>
                    <a:pt x="14" y="60"/>
                  </a:lnTo>
                  <a:lnTo>
                    <a:pt x="6" y="7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8"/>
                  </a:lnTo>
                  <a:lnTo>
                    <a:pt x="6" y="88"/>
                  </a:lnTo>
                  <a:lnTo>
                    <a:pt x="9" y="88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5" y="76"/>
                  </a:lnTo>
                  <a:lnTo>
                    <a:pt x="22" y="68"/>
                  </a:lnTo>
                  <a:lnTo>
                    <a:pt x="28" y="60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5" y="30"/>
                  </a:lnTo>
                  <a:lnTo>
                    <a:pt x="51" y="20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58" y="3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26"/>
            <p:cNvSpPr/>
            <p:nvPr/>
          </p:nvSpPr>
          <p:spPr bwMode="auto">
            <a:xfrm>
              <a:off x="2284414" y="1479551"/>
              <a:ext cx="22225" cy="39688"/>
            </a:xfrm>
            <a:custGeom>
              <a:avLst/>
              <a:gdLst/>
              <a:ahLst/>
              <a:cxnLst>
                <a:cxn ang="0">
                  <a:pos x="43" y="2"/>
                </a:cxn>
                <a:cxn ang="0">
                  <a:pos x="43" y="2"/>
                </a:cxn>
                <a:cxn ang="0">
                  <a:pos x="33" y="21"/>
                </a:cxn>
                <a:cxn ang="0">
                  <a:pos x="27" y="30"/>
                </a:cxn>
                <a:cxn ang="0">
                  <a:pos x="23" y="40"/>
                </a:cxn>
                <a:cxn ang="0">
                  <a:pos x="23" y="40"/>
                </a:cxn>
                <a:cxn ang="0">
                  <a:pos x="16" y="61"/>
                </a:cxn>
                <a:cxn ang="0">
                  <a:pos x="16" y="61"/>
                </a:cxn>
                <a:cxn ang="0">
                  <a:pos x="13" y="69"/>
                </a:cxn>
                <a:cxn ang="0">
                  <a:pos x="9" y="77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4" y="98"/>
                </a:cxn>
                <a:cxn ang="0">
                  <a:pos x="8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7"/>
                </a:cxn>
                <a:cxn ang="0">
                  <a:pos x="21" y="78"/>
                </a:cxn>
                <a:cxn ang="0">
                  <a:pos x="25" y="69"/>
                </a:cxn>
                <a:cxn ang="0">
                  <a:pos x="29" y="59"/>
                </a:cxn>
                <a:cxn ang="0">
                  <a:pos x="29" y="59"/>
                </a:cxn>
                <a:cxn ang="0">
                  <a:pos x="33" y="46"/>
                </a:cxn>
                <a:cxn ang="0">
                  <a:pos x="39" y="32"/>
                </a:cxn>
                <a:cxn ang="0">
                  <a:pos x="52" y="9"/>
                </a:cxn>
                <a:cxn ang="0">
                  <a:pos x="52" y="9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1" y="1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43" y="2"/>
                </a:cxn>
              </a:cxnLst>
              <a:rect l="0" t="0" r="r" b="b"/>
              <a:pathLst>
                <a:path w="54" h="99">
                  <a:moveTo>
                    <a:pt x="43" y="2"/>
                  </a:moveTo>
                  <a:lnTo>
                    <a:pt x="43" y="2"/>
                  </a:lnTo>
                  <a:lnTo>
                    <a:pt x="33" y="21"/>
                  </a:lnTo>
                  <a:lnTo>
                    <a:pt x="27" y="3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3" y="69"/>
                  </a:lnTo>
                  <a:lnTo>
                    <a:pt x="9" y="77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4" y="98"/>
                  </a:lnTo>
                  <a:lnTo>
                    <a:pt x="8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21" y="78"/>
                  </a:lnTo>
                  <a:lnTo>
                    <a:pt x="25" y="6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33" y="46"/>
                  </a:lnTo>
                  <a:lnTo>
                    <a:pt x="39" y="32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27"/>
            <p:cNvSpPr/>
            <p:nvPr/>
          </p:nvSpPr>
          <p:spPr bwMode="auto">
            <a:xfrm>
              <a:off x="2322514" y="1460501"/>
              <a:ext cx="11113" cy="34925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6" y="6"/>
                </a:cxn>
                <a:cxn ang="0">
                  <a:pos x="13" y="25"/>
                </a:cxn>
                <a:cxn ang="0">
                  <a:pos x="11" y="44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4" y="88"/>
                </a:cxn>
                <a:cxn ang="0">
                  <a:pos x="9" y="88"/>
                </a:cxn>
                <a:cxn ang="0">
                  <a:pos x="11" y="87"/>
                </a:cxn>
                <a:cxn ang="0">
                  <a:pos x="12" y="84"/>
                </a:cxn>
                <a:cxn ang="0">
                  <a:pos x="12" y="84"/>
                </a:cxn>
                <a:cxn ang="0">
                  <a:pos x="21" y="45"/>
                </a:cxn>
                <a:cxn ang="0">
                  <a:pos x="25" y="27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21" y="0"/>
                </a:cxn>
                <a:cxn ang="0">
                  <a:pos x="17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6" y="6"/>
                </a:cxn>
              </a:cxnLst>
              <a:rect l="0" t="0" r="r" b="b"/>
              <a:pathLst>
                <a:path w="28" h="88">
                  <a:moveTo>
                    <a:pt x="16" y="6"/>
                  </a:moveTo>
                  <a:lnTo>
                    <a:pt x="16" y="6"/>
                  </a:lnTo>
                  <a:lnTo>
                    <a:pt x="13" y="25"/>
                  </a:lnTo>
                  <a:lnTo>
                    <a:pt x="11" y="44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4" y="88"/>
                  </a:lnTo>
                  <a:lnTo>
                    <a:pt x="9" y="88"/>
                  </a:lnTo>
                  <a:lnTo>
                    <a:pt x="11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21" y="45"/>
                  </a:lnTo>
                  <a:lnTo>
                    <a:pt x="25" y="2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28"/>
            <p:cNvSpPr/>
            <p:nvPr/>
          </p:nvSpPr>
          <p:spPr bwMode="auto">
            <a:xfrm>
              <a:off x="2166939" y="1236663"/>
              <a:ext cx="15875" cy="2381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3"/>
                </a:cxn>
                <a:cxn ang="0">
                  <a:pos x="27" y="5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1" y="21"/>
                </a:cxn>
                <a:cxn ang="0">
                  <a:pos x="11" y="33"/>
                </a:cxn>
                <a:cxn ang="0">
                  <a:pos x="11" y="33"/>
                </a:cxn>
                <a:cxn ang="0">
                  <a:pos x="7" y="38"/>
                </a:cxn>
                <a:cxn ang="0">
                  <a:pos x="4" y="45"/>
                </a:cxn>
                <a:cxn ang="0">
                  <a:pos x="0" y="51"/>
                </a:cxn>
                <a:cxn ang="0">
                  <a:pos x="0" y="55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5" y="60"/>
                </a:cxn>
                <a:cxn ang="0">
                  <a:pos x="7" y="60"/>
                </a:cxn>
                <a:cxn ang="0">
                  <a:pos x="11" y="58"/>
                </a:cxn>
                <a:cxn ang="0">
                  <a:pos x="11" y="55"/>
                </a:cxn>
                <a:cxn ang="0">
                  <a:pos x="11" y="54"/>
                </a:cxn>
                <a:cxn ang="0">
                  <a:pos x="11" y="54"/>
                </a:cxn>
                <a:cxn ang="0">
                  <a:pos x="11" y="52"/>
                </a:cxn>
                <a:cxn ang="0">
                  <a:pos x="11" y="52"/>
                </a:cxn>
                <a:cxn ang="0">
                  <a:pos x="15" y="46"/>
                </a:cxn>
                <a:cxn ang="0">
                  <a:pos x="15" y="46"/>
                </a:cxn>
                <a:cxn ang="0">
                  <a:pos x="24" y="35"/>
                </a:cxn>
                <a:cxn ang="0">
                  <a:pos x="24" y="35"/>
                </a:cxn>
                <a:cxn ang="0">
                  <a:pos x="28" y="29"/>
                </a:cxn>
                <a:cxn ang="0">
                  <a:pos x="32" y="22"/>
                </a:cxn>
                <a:cxn ang="0">
                  <a:pos x="36" y="16"/>
                </a:cxn>
                <a:cxn ang="0">
                  <a:pos x="40" y="9"/>
                </a:cxn>
                <a:cxn ang="0">
                  <a:pos x="40" y="9"/>
                </a:cxn>
                <a:cxn ang="0">
                  <a:pos x="41" y="7"/>
                </a:cxn>
                <a:cxn ang="0">
                  <a:pos x="41" y="3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41" h="60">
                  <a:moveTo>
                    <a:pt x="36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7" y="5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1" y="21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7" y="38"/>
                  </a:lnTo>
                  <a:lnTo>
                    <a:pt x="4" y="45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8" y="29"/>
                  </a:lnTo>
                  <a:lnTo>
                    <a:pt x="32" y="22"/>
                  </a:lnTo>
                  <a:lnTo>
                    <a:pt x="36" y="16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7"/>
                  </a:lnTo>
                  <a:lnTo>
                    <a:pt x="41" y="3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329"/>
            <p:cNvSpPr/>
            <p:nvPr/>
          </p:nvSpPr>
          <p:spPr bwMode="auto">
            <a:xfrm>
              <a:off x="2209801" y="1217613"/>
              <a:ext cx="17463" cy="30163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1" y="8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3" y="24"/>
                </a:cxn>
                <a:cxn ang="0">
                  <a:pos x="21" y="27"/>
                </a:cxn>
                <a:cxn ang="0">
                  <a:pos x="20" y="31"/>
                </a:cxn>
                <a:cxn ang="0">
                  <a:pos x="20" y="31"/>
                </a:cxn>
                <a:cxn ang="0">
                  <a:pos x="16" y="42"/>
                </a:cxn>
                <a:cxn ang="0">
                  <a:pos x="13" y="51"/>
                </a:cxn>
                <a:cxn ang="0">
                  <a:pos x="8" y="59"/>
                </a:cxn>
                <a:cxn ang="0">
                  <a:pos x="1" y="67"/>
                </a:cxn>
                <a:cxn ang="0">
                  <a:pos x="1" y="67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1" y="76"/>
                </a:cxn>
                <a:cxn ang="0">
                  <a:pos x="5" y="77"/>
                </a:cxn>
                <a:cxn ang="0">
                  <a:pos x="8" y="77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4" y="69"/>
                </a:cxn>
                <a:cxn ang="0">
                  <a:pos x="20" y="63"/>
                </a:cxn>
                <a:cxn ang="0">
                  <a:pos x="26" y="48"/>
                </a:cxn>
                <a:cxn ang="0">
                  <a:pos x="26" y="48"/>
                </a:cxn>
                <a:cxn ang="0">
                  <a:pos x="34" y="29"/>
                </a:cxn>
                <a:cxn ang="0">
                  <a:pos x="38" y="20"/>
                </a:cxn>
                <a:cxn ang="0">
                  <a:pos x="44" y="10"/>
                </a:cxn>
                <a:cxn ang="0">
                  <a:pos x="44" y="10"/>
                </a:cxn>
                <a:cxn ang="0">
                  <a:pos x="44" y="8"/>
                </a:cxn>
                <a:cxn ang="0">
                  <a:pos x="46" y="7"/>
                </a:cxn>
                <a:cxn ang="0">
                  <a:pos x="43" y="3"/>
                </a:cxn>
                <a:cxn ang="0">
                  <a:pos x="42" y="1"/>
                </a:cxn>
                <a:cxn ang="0">
                  <a:pos x="39" y="0"/>
                </a:cxn>
                <a:cxn ang="0">
                  <a:pos x="38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6" h="77">
                  <a:moveTo>
                    <a:pt x="35" y="3"/>
                  </a:moveTo>
                  <a:lnTo>
                    <a:pt x="35" y="3"/>
                  </a:lnTo>
                  <a:lnTo>
                    <a:pt x="31" y="8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16" y="42"/>
                  </a:lnTo>
                  <a:lnTo>
                    <a:pt x="13" y="51"/>
                  </a:lnTo>
                  <a:lnTo>
                    <a:pt x="8" y="59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6"/>
                  </a:lnTo>
                  <a:lnTo>
                    <a:pt x="5" y="77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4" y="69"/>
                  </a:lnTo>
                  <a:lnTo>
                    <a:pt x="20" y="63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4" y="29"/>
                  </a:lnTo>
                  <a:lnTo>
                    <a:pt x="38" y="2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6" y="7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330"/>
            <p:cNvSpPr/>
            <p:nvPr/>
          </p:nvSpPr>
          <p:spPr bwMode="auto">
            <a:xfrm>
              <a:off x="2243139" y="1220788"/>
              <a:ext cx="17463" cy="3175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0" y="4"/>
                </a:cxn>
                <a:cxn ang="0">
                  <a:pos x="31" y="8"/>
                </a:cxn>
                <a:cxn ang="0">
                  <a:pos x="32" y="9"/>
                </a:cxn>
                <a:cxn ang="0">
                  <a:pos x="34" y="11"/>
                </a:cxn>
                <a:cxn ang="0">
                  <a:pos x="34" y="11"/>
                </a:cxn>
                <a:cxn ang="0">
                  <a:pos x="32" y="11"/>
                </a:cxn>
                <a:cxn ang="0">
                  <a:pos x="31" y="13"/>
                </a:cxn>
                <a:cxn ang="0">
                  <a:pos x="28" y="18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13" y="50"/>
                </a:cxn>
                <a:cxn ang="0">
                  <a:pos x="1" y="71"/>
                </a:cxn>
                <a:cxn ang="0">
                  <a:pos x="1" y="71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9" y="79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9" y="63"/>
                </a:cxn>
                <a:cxn ang="0">
                  <a:pos x="34" y="38"/>
                </a:cxn>
                <a:cxn ang="0">
                  <a:pos x="40" y="25"/>
                </a:cxn>
                <a:cxn ang="0">
                  <a:pos x="43" y="13"/>
                </a:cxn>
                <a:cxn ang="0">
                  <a:pos x="44" y="8"/>
                </a:cxn>
                <a:cxn ang="0">
                  <a:pos x="43" y="4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4" h="80">
                  <a:moveTo>
                    <a:pt x="38" y="0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0" y="4"/>
                  </a:lnTo>
                  <a:lnTo>
                    <a:pt x="31" y="8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1" y="13"/>
                  </a:lnTo>
                  <a:lnTo>
                    <a:pt x="28" y="18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13" y="50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9" y="79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9" y="63"/>
                  </a:lnTo>
                  <a:lnTo>
                    <a:pt x="34" y="38"/>
                  </a:lnTo>
                  <a:lnTo>
                    <a:pt x="40" y="25"/>
                  </a:lnTo>
                  <a:lnTo>
                    <a:pt x="43" y="13"/>
                  </a:lnTo>
                  <a:lnTo>
                    <a:pt x="44" y="8"/>
                  </a:lnTo>
                  <a:lnTo>
                    <a:pt x="43" y="4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331"/>
            <p:cNvSpPr/>
            <p:nvPr/>
          </p:nvSpPr>
          <p:spPr bwMode="auto">
            <a:xfrm>
              <a:off x="2271714" y="1236663"/>
              <a:ext cx="19050" cy="30163"/>
            </a:xfrm>
            <a:custGeom>
              <a:avLst/>
              <a:gdLst/>
              <a:ahLst/>
              <a:cxnLst>
                <a:cxn ang="0">
                  <a:pos x="40" y="1"/>
                </a:cxn>
                <a:cxn ang="0">
                  <a:pos x="40" y="1"/>
                </a:cxn>
                <a:cxn ang="0">
                  <a:pos x="34" y="9"/>
                </a:cxn>
                <a:cxn ang="0">
                  <a:pos x="31" y="17"/>
                </a:cxn>
                <a:cxn ang="0">
                  <a:pos x="31" y="17"/>
                </a:cxn>
                <a:cxn ang="0">
                  <a:pos x="27" y="21"/>
                </a:cxn>
                <a:cxn ang="0">
                  <a:pos x="24" y="26"/>
                </a:cxn>
                <a:cxn ang="0">
                  <a:pos x="22" y="35"/>
                </a:cxn>
                <a:cxn ang="0">
                  <a:pos x="22" y="35"/>
                </a:cxn>
                <a:cxn ang="0">
                  <a:pos x="17" y="45"/>
                </a:cxn>
                <a:cxn ang="0">
                  <a:pos x="11" y="54"/>
                </a:cxn>
                <a:cxn ang="0">
                  <a:pos x="5" y="63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1" y="76"/>
                </a:cxn>
                <a:cxn ang="0">
                  <a:pos x="2" y="79"/>
                </a:cxn>
                <a:cxn ang="0">
                  <a:pos x="3" y="79"/>
                </a:cxn>
                <a:cxn ang="0">
                  <a:pos x="7" y="79"/>
                </a:cxn>
                <a:cxn ang="0">
                  <a:pos x="10" y="77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5" y="67"/>
                </a:cxn>
                <a:cxn ang="0">
                  <a:pos x="22" y="59"/>
                </a:cxn>
                <a:cxn ang="0">
                  <a:pos x="27" y="51"/>
                </a:cxn>
                <a:cxn ang="0">
                  <a:pos x="31" y="42"/>
                </a:cxn>
                <a:cxn ang="0">
                  <a:pos x="31" y="42"/>
                </a:cxn>
                <a:cxn ang="0">
                  <a:pos x="35" y="33"/>
                </a:cxn>
                <a:cxn ang="0">
                  <a:pos x="36" y="29"/>
                </a:cxn>
                <a:cxn ang="0">
                  <a:pos x="40" y="25"/>
                </a:cxn>
                <a:cxn ang="0">
                  <a:pos x="40" y="25"/>
                </a:cxn>
                <a:cxn ang="0">
                  <a:pos x="43" y="21"/>
                </a:cxn>
                <a:cxn ang="0">
                  <a:pos x="44" y="17"/>
                </a:cxn>
                <a:cxn ang="0">
                  <a:pos x="45" y="13"/>
                </a:cxn>
                <a:cxn ang="0">
                  <a:pos x="48" y="9"/>
                </a:cxn>
                <a:cxn ang="0">
                  <a:pos x="48" y="9"/>
                </a:cxn>
                <a:cxn ang="0">
                  <a:pos x="49" y="7"/>
                </a:cxn>
                <a:cxn ang="0">
                  <a:pos x="49" y="5"/>
                </a:cxn>
                <a:cxn ang="0">
                  <a:pos x="48" y="1"/>
                </a:cxn>
                <a:cxn ang="0">
                  <a:pos x="44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40" y="1"/>
                </a:cxn>
              </a:cxnLst>
              <a:rect l="0" t="0" r="r" b="b"/>
              <a:pathLst>
                <a:path w="49" h="79">
                  <a:moveTo>
                    <a:pt x="40" y="1"/>
                  </a:moveTo>
                  <a:lnTo>
                    <a:pt x="40" y="1"/>
                  </a:lnTo>
                  <a:lnTo>
                    <a:pt x="34" y="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27" y="21"/>
                  </a:lnTo>
                  <a:lnTo>
                    <a:pt x="24" y="2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17" y="45"/>
                  </a:lnTo>
                  <a:lnTo>
                    <a:pt x="11" y="54"/>
                  </a:lnTo>
                  <a:lnTo>
                    <a:pt x="5" y="63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1" y="76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7" y="79"/>
                  </a:lnTo>
                  <a:lnTo>
                    <a:pt x="10" y="77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5" y="67"/>
                  </a:lnTo>
                  <a:lnTo>
                    <a:pt x="22" y="59"/>
                  </a:lnTo>
                  <a:lnTo>
                    <a:pt x="27" y="51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5" y="33"/>
                  </a:lnTo>
                  <a:lnTo>
                    <a:pt x="36" y="29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3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9" y="7"/>
                  </a:lnTo>
                  <a:lnTo>
                    <a:pt x="49" y="5"/>
                  </a:lnTo>
                  <a:lnTo>
                    <a:pt x="48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4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332"/>
            <p:cNvSpPr/>
            <p:nvPr/>
          </p:nvSpPr>
          <p:spPr bwMode="auto">
            <a:xfrm>
              <a:off x="2284414" y="1263651"/>
              <a:ext cx="22225" cy="34925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2" y="22"/>
                </a:cxn>
                <a:cxn ang="0">
                  <a:pos x="22" y="42"/>
                </a:cxn>
                <a:cxn ang="0">
                  <a:pos x="22" y="42"/>
                </a:cxn>
                <a:cxn ang="0">
                  <a:pos x="10" y="60"/>
                </a:cxn>
                <a:cxn ang="0">
                  <a:pos x="5" y="69"/>
                </a:cxn>
                <a:cxn ang="0">
                  <a:pos x="1" y="80"/>
                </a:cxn>
                <a:cxn ang="0">
                  <a:pos x="1" y="80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5" y="88"/>
                </a:cxn>
                <a:cxn ang="0">
                  <a:pos x="9" y="86"/>
                </a:cxn>
                <a:cxn ang="0">
                  <a:pos x="10" y="85"/>
                </a:cxn>
                <a:cxn ang="0">
                  <a:pos x="11" y="84"/>
                </a:cxn>
                <a:cxn ang="0">
                  <a:pos x="11" y="84"/>
                </a:cxn>
                <a:cxn ang="0">
                  <a:pos x="15" y="72"/>
                </a:cxn>
                <a:cxn ang="0">
                  <a:pos x="22" y="62"/>
                </a:cxn>
                <a:cxn ang="0">
                  <a:pos x="28" y="51"/>
                </a:cxn>
                <a:cxn ang="0">
                  <a:pos x="35" y="41"/>
                </a:cxn>
                <a:cxn ang="0">
                  <a:pos x="35" y="41"/>
                </a:cxn>
                <a:cxn ang="0">
                  <a:pos x="40" y="34"/>
                </a:cxn>
                <a:cxn ang="0">
                  <a:pos x="44" y="25"/>
                </a:cxn>
                <a:cxn ang="0">
                  <a:pos x="48" y="17"/>
                </a:cxn>
                <a:cxn ang="0">
                  <a:pos x="53" y="8"/>
                </a:cxn>
                <a:cxn ang="0">
                  <a:pos x="53" y="8"/>
                </a:cxn>
                <a:cxn ang="0">
                  <a:pos x="53" y="7"/>
                </a:cxn>
                <a:cxn ang="0">
                  <a:pos x="53" y="4"/>
                </a:cxn>
                <a:cxn ang="0">
                  <a:pos x="51" y="1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53" h="88">
                  <a:moveTo>
                    <a:pt x="43" y="3"/>
                  </a:moveTo>
                  <a:lnTo>
                    <a:pt x="43" y="3"/>
                  </a:lnTo>
                  <a:lnTo>
                    <a:pt x="32" y="2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0" y="60"/>
                  </a:lnTo>
                  <a:lnTo>
                    <a:pt x="5" y="69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5" y="88"/>
                  </a:lnTo>
                  <a:lnTo>
                    <a:pt x="9" y="86"/>
                  </a:lnTo>
                  <a:lnTo>
                    <a:pt x="10" y="85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5" y="72"/>
                  </a:lnTo>
                  <a:lnTo>
                    <a:pt x="22" y="62"/>
                  </a:lnTo>
                  <a:lnTo>
                    <a:pt x="28" y="51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40" y="34"/>
                  </a:lnTo>
                  <a:lnTo>
                    <a:pt x="44" y="25"/>
                  </a:lnTo>
                  <a:lnTo>
                    <a:pt x="48" y="1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333"/>
            <p:cNvSpPr/>
            <p:nvPr/>
          </p:nvSpPr>
          <p:spPr bwMode="auto">
            <a:xfrm>
              <a:off x="2301876" y="1290638"/>
              <a:ext cx="12700" cy="25400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1" y="30"/>
                </a:cxn>
                <a:cxn ang="0">
                  <a:pos x="6" y="43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2" y="63"/>
                </a:cxn>
                <a:cxn ang="0">
                  <a:pos x="6" y="64"/>
                </a:cxn>
                <a:cxn ang="0">
                  <a:pos x="10" y="64"/>
                </a:cxn>
                <a:cxn ang="0">
                  <a:pos x="11" y="63"/>
                </a:cxn>
                <a:cxn ang="0">
                  <a:pos x="12" y="62"/>
                </a:cxn>
                <a:cxn ang="0">
                  <a:pos x="12" y="62"/>
                </a:cxn>
                <a:cxn ang="0">
                  <a:pos x="16" y="47"/>
                </a:cxn>
                <a:cxn ang="0">
                  <a:pos x="23" y="34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6" y="7"/>
                </a:cxn>
                <a:cxn ang="0">
                  <a:pos x="34" y="4"/>
                </a:cxn>
                <a:cxn ang="0">
                  <a:pos x="32" y="1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6" h="64">
                  <a:moveTo>
                    <a:pt x="24" y="3"/>
                  </a:moveTo>
                  <a:lnTo>
                    <a:pt x="24" y="3"/>
                  </a:lnTo>
                  <a:lnTo>
                    <a:pt x="11" y="30"/>
                  </a:lnTo>
                  <a:lnTo>
                    <a:pt x="6" y="43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2" y="63"/>
                  </a:lnTo>
                  <a:lnTo>
                    <a:pt x="6" y="64"/>
                  </a:lnTo>
                  <a:lnTo>
                    <a:pt x="10" y="64"/>
                  </a:lnTo>
                  <a:lnTo>
                    <a:pt x="11" y="63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6" y="47"/>
                  </a:lnTo>
                  <a:lnTo>
                    <a:pt x="23" y="3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4" y="4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334"/>
            <p:cNvSpPr/>
            <p:nvPr/>
          </p:nvSpPr>
          <p:spPr bwMode="auto">
            <a:xfrm>
              <a:off x="2309814" y="1316038"/>
              <a:ext cx="19050" cy="28575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34" y="5"/>
                </a:cxn>
                <a:cxn ang="0">
                  <a:pos x="31" y="13"/>
                </a:cxn>
                <a:cxn ang="0">
                  <a:pos x="27" y="20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5"/>
                </a:cxn>
                <a:cxn ang="0">
                  <a:pos x="0" y="68"/>
                </a:cxn>
                <a:cxn ang="0">
                  <a:pos x="3" y="70"/>
                </a:cxn>
                <a:cxn ang="0">
                  <a:pos x="7" y="71"/>
                </a:cxn>
                <a:cxn ang="0">
                  <a:pos x="9" y="70"/>
                </a:cxn>
                <a:cxn ang="0">
                  <a:pos x="10" y="69"/>
                </a:cxn>
                <a:cxn ang="0">
                  <a:pos x="10" y="69"/>
                </a:cxn>
                <a:cxn ang="0">
                  <a:pos x="31" y="34"/>
                </a:cxn>
                <a:cxn ang="0">
                  <a:pos x="31" y="34"/>
                </a:cxn>
                <a:cxn ang="0">
                  <a:pos x="41" y="20"/>
                </a:cxn>
                <a:cxn ang="0">
                  <a:pos x="43" y="13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7" y="1"/>
                </a:cxn>
                <a:cxn ang="0">
                  <a:pos x="35" y="2"/>
                </a:cxn>
                <a:cxn ang="0">
                  <a:pos x="34" y="5"/>
                </a:cxn>
                <a:cxn ang="0">
                  <a:pos x="34" y="5"/>
                </a:cxn>
              </a:cxnLst>
              <a:rect l="0" t="0" r="r" b="b"/>
              <a:pathLst>
                <a:path w="46" h="71">
                  <a:moveTo>
                    <a:pt x="34" y="5"/>
                  </a:moveTo>
                  <a:lnTo>
                    <a:pt x="34" y="5"/>
                  </a:lnTo>
                  <a:lnTo>
                    <a:pt x="31" y="13"/>
                  </a:lnTo>
                  <a:lnTo>
                    <a:pt x="27" y="20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41" y="20"/>
                  </a:lnTo>
                  <a:lnTo>
                    <a:pt x="43" y="13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4" y="5"/>
                  </a:lnTo>
                  <a:lnTo>
                    <a:pt x="3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335"/>
            <p:cNvSpPr/>
            <p:nvPr/>
          </p:nvSpPr>
          <p:spPr bwMode="auto">
            <a:xfrm>
              <a:off x="2414589" y="1349376"/>
              <a:ext cx="20638" cy="3333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34" y="7"/>
                </a:cxn>
                <a:cxn ang="0">
                  <a:pos x="26" y="15"/>
                </a:cxn>
                <a:cxn ang="0">
                  <a:pos x="18" y="22"/>
                </a:cxn>
                <a:cxn ang="0">
                  <a:pos x="13" y="33"/>
                </a:cxn>
                <a:cxn ang="0">
                  <a:pos x="8" y="43"/>
                </a:cxn>
                <a:cxn ang="0">
                  <a:pos x="4" y="54"/>
                </a:cxn>
                <a:cxn ang="0">
                  <a:pos x="1" y="66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1" y="81"/>
                </a:cxn>
                <a:cxn ang="0">
                  <a:pos x="4" y="84"/>
                </a:cxn>
                <a:cxn ang="0">
                  <a:pos x="6" y="84"/>
                </a:cxn>
                <a:cxn ang="0">
                  <a:pos x="8" y="83"/>
                </a:cxn>
                <a:cxn ang="0">
                  <a:pos x="10" y="81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4" y="59"/>
                </a:cxn>
                <a:cxn ang="0">
                  <a:pos x="18" y="50"/>
                </a:cxn>
                <a:cxn ang="0">
                  <a:pos x="22" y="39"/>
                </a:cxn>
                <a:cxn ang="0">
                  <a:pos x="27" y="30"/>
                </a:cxn>
                <a:cxn ang="0">
                  <a:pos x="34" y="22"/>
                </a:cxn>
                <a:cxn ang="0">
                  <a:pos x="40" y="16"/>
                </a:cxn>
                <a:cxn ang="0">
                  <a:pos x="50" y="11"/>
                </a:cxn>
                <a:cxn ang="0">
                  <a:pos x="50" y="11"/>
                </a:cxn>
                <a:cxn ang="0">
                  <a:pos x="52" y="9"/>
                </a:cxn>
                <a:cxn ang="0">
                  <a:pos x="52" y="7"/>
                </a:cxn>
                <a:cxn ang="0">
                  <a:pos x="52" y="5"/>
                </a:cxn>
                <a:cxn ang="0">
                  <a:pos x="52" y="3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52" h="84">
                  <a:moveTo>
                    <a:pt x="44" y="0"/>
                  </a:moveTo>
                  <a:lnTo>
                    <a:pt x="44" y="0"/>
                  </a:lnTo>
                  <a:lnTo>
                    <a:pt x="34" y="7"/>
                  </a:lnTo>
                  <a:lnTo>
                    <a:pt x="26" y="15"/>
                  </a:lnTo>
                  <a:lnTo>
                    <a:pt x="18" y="22"/>
                  </a:lnTo>
                  <a:lnTo>
                    <a:pt x="13" y="33"/>
                  </a:lnTo>
                  <a:lnTo>
                    <a:pt x="8" y="43"/>
                  </a:lnTo>
                  <a:lnTo>
                    <a:pt x="4" y="54"/>
                  </a:lnTo>
                  <a:lnTo>
                    <a:pt x="1" y="6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1" y="81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4" y="59"/>
                  </a:lnTo>
                  <a:lnTo>
                    <a:pt x="18" y="50"/>
                  </a:lnTo>
                  <a:lnTo>
                    <a:pt x="22" y="39"/>
                  </a:lnTo>
                  <a:lnTo>
                    <a:pt x="27" y="30"/>
                  </a:lnTo>
                  <a:lnTo>
                    <a:pt x="34" y="22"/>
                  </a:lnTo>
                  <a:lnTo>
                    <a:pt x="40" y="16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336"/>
            <p:cNvSpPr/>
            <p:nvPr/>
          </p:nvSpPr>
          <p:spPr bwMode="auto">
            <a:xfrm>
              <a:off x="2449514" y="1350963"/>
              <a:ext cx="17463" cy="26988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30" y="5"/>
                </a:cxn>
                <a:cxn ang="0">
                  <a:pos x="27" y="13"/>
                </a:cxn>
                <a:cxn ang="0">
                  <a:pos x="24" y="18"/>
                </a:cxn>
                <a:cxn ang="0">
                  <a:pos x="19" y="24"/>
                </a:cxn>
                <a:cxn ang="0">
                  <a:pos x="15" y="29"/>
                </a:cxn>
                <a:cxn ang="0">
                  <a:pos x="15" y="29"/>
                </a:cxn>
                <a:cxn ang="0">
                  <a:pos x="11" y="37"/>
                </a:cxn>
                <a:cxn ang="0">
                  <a:pos x="9" y="45"/>
                </a:cxn>
                <a:cxn ang="0">
                  <a:pos x="6" y="51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1" y="67"/>
                </a:cxn>
                <a:cxn ang="0">
                  <a:pos x="5" y="68"/>
                </a:cxn>
                <a:cxn ang="0">
                  <a:pos x="7" y="68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4" y="59"/>
                </a:cxn>
                <a:cxn ang="0">
                  <a:pos x="19" y="51"/>
                </a:cxn>
                <a:cxn ang="0">
                  <a:pos x="19" y="51"/>
                </a:cxn>
                <a:cxn ang="0">
                  <a:pos x="22" y="42"/>
                </a:cxn>
                <a:cxn ang="0">
                  <a:pos x="23" y="38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32" y="28"/>
                </a:cxn>
                <a:cxn ang="0">
                  <a:pos x="36" y="21"/>
                </a:cxn>
                <a:cxn ang="0">
                  <a:pos x="39" y="1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3"/>
                </a:cxn>
                <a:cxn ang="0">
                  <a:pos x="39" y="1"/>
                </a:cxn>
                <a:cxn ang="0">
                  <a:pos x="37" y="0"/>
                </a:cxn>
                <a:cxn ang="0">
                  <a:pos x="36" y="0"/>
                </a:cxn>
                <a:cxn ang="0">
                  <a:pos x="31" y="1"/>
                </a:cxn>
                <a:cxn ang="0">
                  <a:pos x="30" y="3"/>
                </a:cxn>
                <a:cxn ang="0">
                  <a:pos x="30" y="5"/>
                </a:cxn>
                <a:cxn ang="0">
                  <a:pos x="30" y="5"/>
                </a:cxn>
              </a:cxnLst>
              <a:rect l="0" t="0" r="r" b="b"/>
              <a:pathLst>
                <a:path w="41" h="68">
                  <a:moveTo>
                    <a:pt x="30" y="5"/>
                  </a:moveTo>
                  <a:lnTo>
                    <a:pt x="30" y="5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9" y="24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1" y="37"/>
                  </a:lnTo>
                  <a:lnTo>
                    <a:pt x="9" y="45"/>
                  </a:lnTo>
                  <a:lnTo>
                    <a:pt x="6" y="51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4" y="59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22" y="42"/>
                  </a:lnTo>
                  <a:lnTo>
                    <a:pt x="23" y="38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6" y="21"/>
                  </a:lnTo>
                  <a:lnTo>
                    <a:pt x="39" y="1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1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337"/>
            <p:cNvSpPr/>
            <p:nvPr/>
          </p:nvSpPr>
          <p:spPr bwMode="auto">
            <a:xfrm>
              <a:off x="2486026" y="1344613"/>
              <a:ext cx="14288" cy="28575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3"/>
                </a:cxn>
                <a:cxn ang="0">
                  <a:pos x="16" y="17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5" y="48"/>
                </a:cxn>
                <a:cxn ang="0">
                  <a:pos x="3" y="57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0" y="68"/>
                </a:cxn>
                <a:cxn ang="0">
                  <a:pos x="3" y="72"/>
                </a:cxn>
                <a:cxn ang="0">
                  <a:pos x="5" y="72"/>
                </a:cxn>
                <a:cxn ang="0">
                  <a:pos x="7" y="72"/>
                </a:cxn>
                <a:cxn ang="0">
                  <a:pos x="8" y="72"/>
                </a:cxn>
                <a:cxn ang="0">
                  <a:pos x="11" y="70"/>
                </a:cxn>
                <a:cxn ang="0">
                  <a:pos x="11" y="70"/>
                </a:cxn>
                <a:cxn ang="0">
                  <a:pos x="14" y="58"/>
                </a:cxn>
                <a:cxn ang="0">
                  <a:pos x="17" y="46"/>
                </a:cxn>
                <a:cxn ang="0">
                  <a:pos x="17" y="46"/>
                </a:cxn>
                <a:cxn ang="0">
                  <a:pos x="24" y="27"/>
                </a:cxn>
                <a:cxn ang="0">
                  <a:pos x="28" y="17"/>
                </a:cxn>
                <a:cxn ang="0">
                  <a:pos x="33" y="10"/>
                </a:cxn>
                <a:cxn ang="0">
                  <a:pos x="33" y="10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5" y="2"/>
                </a:cxn>
                <a:cxn ang="0">
                  <a:pos x="22" y="3"/>
                </a:cxn>
                <a:cxn ang="0">
                  <a:pos x="22" y="3"/>
                </a:cxn>
              </a:cxnLst>
              <a:rect l="0" t="0" r="r" b="b"/>
              <a:pathLst>
                <a:path w="34" h="72">
                  <a:moveTo>
                    <a:pt x="22" y="3"/>
                  </a:moveTo>
                  <a:lnTo>
                    <a:pt x="22" y="3"/>
                  </a:lnTo>
                  <a:lnTo>
                    <a:pt x="16" y="17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5" y="48"/>
                  </a:lnTo>
                  <a:lnTo>
                    <a:pt x="3" y="5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7" y="72"/>
                  </a:lnTo>
                  <a:lnTo>
                    <a:pt x="8" y="72"/>
                  </a:lnTo>
                  <a:lnTo>
                    <a:pt x="11" y="70"/>
                  </a:lnTo>
                  <a:lnTo>
                    <a:pt x="11" y="70"/>
                  </a:lnTo>
                  <a:lnTo>
                    <a:pt x="14" y="58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24" y="27"/>
                  </a:lnTo>
                  <a:lnTo>
                    <a:pt x="28" y="17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338"/>
            <p:cNvSpPr/>
            <p:nvPr/>
          </p:nvSpPr>
          <p:spPr bwMode="auto">
            <a:xfrm>
              <a:off x="2517776" y="1346201"/>
              <a:ext cx="11113" cy="25400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19" y="6"/>
                </a:cxn>
                <a:cxn ang="0">
                  <a:pos x="18" y="12"/>
                </a:cxn>
                <a:cxn ang="0">
                  <a:pos x="15" y="19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5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1"/>
                </a:cxn>
                <a:cxn ang="0">
                  <a:pos x="1" y="62"/>
                </a:cxn>
                <a:cxn ang="0">
                  <a:pos x="5" y="64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1" y="61"/>
                </a:cxn>
                <a:cxn ang="0">
                  <a:pos x="11" y="61"/>
                </a:cxn>
                <a:cxn ang="0">
                  <a:pos x="17" y="45"/>
                </a:cxn>
                <a:cxn ang="0">
                  <a:pos x="23" y="30"/>
                </a:cxn>
                <a:cxn ang="0">
                  <a:pos x="23" y="30"/>
                </a:cxn>
                <a:cxn ang="0">
                  <a:pos x="28" y="19"/>
                </a:cxn>
                <a:cxn ang="0">
                  <a:pos x="30" y="12"/>
                </a:cxn>
                <a:cxn ang="0">
                  <a:pos x="31" y="6"/>
                </a:cxn>
                <a:cxn ang="0">
                  <a:pos x="31" y="6"/>
                </a:cxn>
                <a:cxn ang="0">
                  <a:pos x="31" y="3"/>
                </a:cxn>
                <a:cxn ang="0">
                  <a:pos x="30" y="2"/>
                </a:cxn>
                <a:cxn ang="0">
                  <a:pos x="27" y="0"/>
                </a:cxn>
                <a:cxn ang="0">
                  <a:pos x="26" y="0"/>
                </a:cxn>
                <a:cxn ang="0">
                  <a:pos x="22" y="2"/>
                </a:cxn>
                <a:cxn ang="0">
                  <a:pos x="21" y="4"/>
                </a:cxn>
                <a:cxn ang="0">
                  <a:pos x="19" y="6"/>
                </a:cxn>
                <a:cxn ang="0">
                  <a:pos x="19" y="6"/>
                </a:cxn>
              </a:cxnLst>
              <a:rect l="0" t="0" r="r" b="b"/>
              <a:pathLst>
                <a:path w="31" h="64">
                  <a:moveTo>
                    <a:pt x="19" y="6"/>
                  </a:moveTo>
                  <a:lnTo>
                    <a:pt x="19" y="6"/>
                  </a:lnTo>
                  <a:lnTo>
                    <a:pt x="18" y="12"/>
                  </a:lnTo>
                  <a:lnTo>
                    <a:pt x="15" y="1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5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5" y="64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7" y="45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8" y="19"/>
                  </a:lnTo>
                  <a:lnTo>
                    <a:pt x="30" y="12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4"/>
                  </a:lnTo>
                  <a:lnTo>
                    <a:pt x="19" y="6"/>
                  </a:lnTo>
                  <a:lnTo>
                    <a:pt x="1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339"/>
            <p:cNvSpPr/>
            <p:nvPr/>
          </p:nvSpPr>
          <p:spPr bwMode="auto">
            <a:xfrm>
              <a:off x="2549526" y="1446213"/>
              <a:ext cx="19050" cy="34925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40" y="2"/>
                </a:cxn>
                <a:cxn ang="0">
                  <a:pos x="32" y="8"/>
                </a:cxn>
                <a:cxn ang="0">
                  <a:pos x="25" y="17"/>
                </a:cxn>
                <a:cxn ang="0">
                  <a:pos x="19" y="27"/>
                </a:cxn>
                <a:cxn ang="0">
                  <a:pos x="14" y="37"/>
                </a:cxn>
                <a:cxn ang="0">
                  <a:pos x="5" y="59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4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10" y="84"/>
                </a:cxn>
                <a:cxn ang="0">
                  <a:pos x="10" y="84"/>
                </a:cxn>
                <a:cxn ang="0">
                  <a:pos x="17" y="63"/>
                </a:cxn>
                <a:cxn ang="0">
                  <a:pos x="21" y="53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30" y="34"/>
                </a:cxn>
                <a:cxn ang="0">
                  <a:pos x="34" y="27"/>
                </a:cxn>
                <a:cxn ang="0">
                  <a:pos x="39" y="19"/>
                </a:cxn>
                <a:cxn ang="0">
                  <a:pos x="45" y="11"/>
                </a:cxn>
                <a:cxn ang="0">
                  <a:pos x="45" y="11"/>
                </a:cxn>
                <a:cxn ang="0">
                  <a:pos x="48" y="10"/>
                </a:cxn>
                <a:cxn ang="0">
                  <a:pos x="48" y="7"/>
                </a:cxn>
                <a:cxn ang="0">
                  <a:pos x="47" y="3"/>
                </a:cxn>
                <a:cxn ang="0">
                  <a:pos x="45" y="2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0" y="2"/>
                </a:cxn>
                <a:cxn ang="0">
                  <a:pos x="40" y="2"/>
                </a:cxn>
              </a:cxnLst>
              <a:rect l="0" t="0" r="r" b="b"/>
              <a:pathLst>
                <a:path w="48" h="88">
                  <a:moveTo>
                    <a:pt x="40" y="2"/>
                  </a:moveTo>
                  <a:lnTo>
                    <a:pt x="40" y="2"/>
                  </a:lnTo>
                  <a:lnTo>
                    <a:pt x="32" y="8"/>
                  </a:lnTo>
                  <a:lnTo>
                    <a:pt x="25" y="17"/>
                  </a:lnTo>
                  <a:lnTo>
                    <a:pt x="19" y="27"/>
                  </a:lnTo>
                  <a:lnTo>
                    <a:pt x="14" y="37"/>
                  </a:lnTo>
                  <a:lnTo>
                    <a:pt x="5" y="59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4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7" y="63"/>
                  </a:lnTo>
                  <a:lnTo>
                    <a:pt x="21" y="53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30" y="34"/>
                  </a:lnTo>
                  <a:lnTo>
                    <a:pt x="34" y="27"/>
                  </a:lnTo>
                  <a:lnTo>
                    <a:pt x="39" y="19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8" y="10"/>
                  </a:lnTo>
                  <a:lnTo>
                    <a:pt x="48" y="7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0" y="2"/>
                  </a:lnTo>
                  <a:lnTo>
                    <a:pt x="4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340"/>
            <p:cNvSpPr/>
            <p:nvPr/>
          </p:nvSpPr>
          <p:spPr bwMode="auto">
            <a:xfrm>
              <a:off x="2563814" y="1465263"/>
              <a:ext cx="15875" cy="25400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18" y="13"/>
                </a:cxn>
                <a:cxn ang="0">
                  <a:pos x="9" y="28"/>
                </a:cxn>
                <a:cxn ang="0">
                  <a:pos x="5" y="35"/>
                </a:cxn>
                <a:cxn ang="0">
                  <a:pos x="2" y="43"/>
                </a:cxn>
                <a:cxn ang="0">
                  <a:pos x="0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59"/>
                </a:cxn>
                <a:cxn ang="0">
                  <a:pos x="10" y="59"/>
                </a:cxn>
                <a:cxn ang="0">
                  <a:pos x="11" y="52"/>
                </a:cxn>
                <a:cxn ang="0">
                  <a:pos x="13" y="46"/>
                </a:cxn>
                <a:cxn ang="0">
                  <a:pos x="19" y="33"/>
                </a:cxn>
                <a:cxn ang="0">
                  <a:pos x="27" y="20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5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8" h="64">
                  <a:moveTo>
                    <a:pt x="27" y="1"/>
                  </a:moveTo>
                  <a:lnTo>
                    <a:pt x="27" y="1"/>
                  </a:lnTo>
                  <a:lnTo>
                    <a:pt x="18" y="13"/>
                  </a:lnTo>
                  <a:lnTo>
                    <a:pt x="9" y="28"/>
                  </a:lnTo>
                  <a:lnTo>
                    <a:pt x="5" y="35"/>
                  </a:lnTo>
                  <a:lnTo>
                    <a:pt x="2" y="43"/>
                  </a:lnTo>
                  <a:lnTo>
                    <a:pt x="0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1" y="52"/>
                  </a:lnTo>
                  <a:lnTo>
                    <a:pt x="13" y="46"/>
                  </a:lnTo>
                  <a:lnTo>
                    <a:pt x="19" y="33"/>
                  </a:lnTo>
                  <a:lnTo>
                    <a:pt x="27" y="20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341"/>
            <p:cNvSpPr/>
            <p:nvPr/>
          </p:nvSpPr>
          <p:spPr bwMode="auto">
            <a:xfrm>
              <a:off x="2587626" y="1468438"/>
              <a:ext cx="15875" cy="23813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19" y="14"/>
                </a:cxn>
                <a:cxn ang="0">
                  <a:pos x="12" y="26"/>
                </a:cxn>
                <a:cxn ang="0">
                  <a:pos x="5" y="39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5" y="60"/>
                </a:cxn>
                <a:cxn ang="0">
                  <a:pos x="9" y="60"/>
                </a:cxn>
                <a:cxn ang="0">
                  <a:pos x="10" y="59"/>
                </a:cxn>
                <a:cxn ang="0">
                  <a:pos x="12" y="56"/>
                </a:cxn>
                <a:cxn ang="0">
                  <a:pos x="12" y="56"/>
                </a:cxn>
                <a:cxn ang="0">
                  <a:pos x="15" y="43"/>
                </a:cxn>
                <a:cxn ang="0">
                  <a:pos x="22" y="31"/>
                </a:cxn>
                <a:cxn ang="0">
                  <a:pos x="30" y="20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39" y="7"/>
                </a:cxn>
                <a:cxn ang="0">
                  <a:pos x="38" y="4"/>
                </a:cxn>
                <a:cxn ang="0">
                  <a:pos x="38" y="3"/>
                </a:cxn>
                <a:cxn ang="0">
                  <a:pos x="36" y="1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9" h="60">
                  <a:moveTo>
                    <a:pt x="27" y="3"/>
                  </a:moveTo>
                  <a:lnTo>
                    <a:pt x="27" y="3"/>
                  </a:lnTo>
                  <a:lnTo>
                    <a:pt x="19" y="14"/>
                  </a:lnTo>
                  <a:lnTo>
                    <a:pt x="12" y="26"/>
                  </a:lnTo>
                  <a:lnTo>
                    <a:pt x="5" y="39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5" y="60"/>
                  </a:lnTo>
                  <a:lnTo>
                    <a:pt x="9" y="60"/>
                  </a:lnTo>
                  <a:lnTo>
                    <a:pt x="10" y="59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5" y="43"/>
                  </a:lnTo>
                  <a:lnTo>
                    <a:pt x="22" y="31"/>
                  </a:lnTo>
                  <a:lnTo>
                    <a:pt x="30" y="2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9" y="7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342"/>
            <p:cNvSpPr/>
            <p:nvPr/>
          </p:nvSpPr>
          <p:spPr bwMode="auto">
            <a:xfrm>
              <a:off x="2609851" y="1476376"/>
              <a:ext cx="7938" cy="20638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7"/>
                </a:cxn>
                <a:cxn ang="0">
                  <a:pos x="7" y="16"/>
                </a:cxn>
                <a:cxn ang="0">
                  <a:pos x="6" y="26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49"/>
                </a:cxn>
                <a:cxn ang="0">
                  <a:pos x="2" y="51"/>
                </a:cxn>
                <a:cxn ang="0">
                  <a:pos x="4" y="54"/>
                </a:cxn>
                <a:cxn ang="0">
                  <a:pos x="8" y="53"/>
                </a:cxn>
                <a:cxn ang="0">
                  <a:pos x="11" y="51"/>
                </a:cxn>
                <a:cxn ang="0">
                  <a:pos x="12" y="50"/>
                </a:cxn>
                <a:cxn ang="0">
                  <a:pos x="12" y="50"/>
                </a:cxn>
                <a:cxn ang="0">
                  <a:pos x="17" y="28"/>
                </a:cxn>
                <a:cxn ang="0">
                  <a:pos x="19" y="17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19" y="4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7"/>
                </a:cxn>
              </a:cxnLst>
              <a:rect l="0" t="0" r="r" b="b"/>
              <a:pathLst>
                <a:path w="20" h="54">
                  <a:moveTo>
                    <a:pt x="8" y="7"/>
                  </a:moveTo>
                  <a:lnTo>
                    <a:pt x="8" y="7"/>
                  </a:lnTo>
                  <a:lnTo>
                    <a:pt x="7" y="16"/>
                  </a:lnTo>
                  <a:lnTo>
                    <a:pt x="6" y="2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2" y="51"/>
                  </a:lnTo>
                  <a:lnTo>
                    <a:pt x="4" y="54"/>
                  </a:lnTo>
                  <a:lnTo>
                    <a:pt x="8" y="53"/>
                  </a:lnTo>
                  <a:lnTo>
                    <a:pt x="11" y="51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7" y="28"/>
                  </a:lnTo>
                  <a:lnTo>
                    <a:pt x="19" y="1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343"/>
            <p:cNvSpPr/>
            <p:nvPr/>
          </p:nvSpPr>
          <p:spPr bwMode="auto">
            <a:xfrm>
              <a:off x="2686051" y="1492251"/>
              <a:ext cx="14288" cy="22225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19" y="13"/>
                </a:cxn>
                <a:cxn ang="0">
                  <a:pos x="11" y="23"/>
                </a:cxn>
                <a:cxn ang="0">
                  <a:pos x="4" y="35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4" y="56"/>
                </a:cxn>
                <a:cxn ang="0">
                  <a:pos x="8" y="54"/>
                </a:cxn>
                <a:cxn ang="0">
                  <a:pos x="10" y="53"/>
                </a:cxn>
                <a:cxn ang="0">
                  <a:pos x="11" y="52"/>
                </a:cxn>
                <a:cxn ang="0">
                  <a:pos x="11" y="52"/>
                </a:cxn>
                <a:cxn ang="0">
                  <a:pos x="15" y="39"/>
                </a:cxn>
                <a:cxn ang="0">
                  <a:pos x="21" y="28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8" y="5"/>
                </a:cxn>
                <a:cxn ang="0">
                  <a:pos x="38" y="3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8" h="56">
                  <a:moveTo>
                    <a:pt x="27" y="1"/>
                  </a:moveTo>
                  <a:lnTo>
                    <a:pt x="27" y="1"/>
                  </a:lnTo>
                  <a:lnTo>
                    <a:pt x="19" y="13"/>
                  </a:lnTo>
                  <a:lnTo>
                    <a:pt x="11" y="23"/>
                  </a:lnTo>
                  <a:lnTo>
                    <a:pt x="4" y="3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4" y="56"/>
                  </a:lnTo>
                  <a:lnTo>
                    <a:pt x="8" y="54"/>
                  </a:lnTo>
                  <a:lnTo>
                    <a:pt x="10" y="53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39"/>
                  </a:lnTo>
                  <a:lnTo>
                    <a:pt x="21" y="2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344"/>
            <p:cNvSpPr/>
            <p:nvPr/>
          </p:nvSpPr>
          <p:spPr bwMode="auto">
            <a:xfrm>
              <a:off x="2700339" y="1498601"/>
              <a:ext cx="11113" cy="25400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5" y="5"/>
                </a:cxn>
                <a:cxn ang="0">
                  <a:pos x="13" y="14"/>
                </a:cxn>
                <a:cxn ang="0">
                  <a:pos x="9" y="21"/>
                </a:cxn>
                <a:cxn ang="0">
                  <a:pos x="6" y="29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0" y="4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2" y="63"/>
                </a:cxn>
                <a:cxn ang="0">
                  <a:pos x="6" y="64"/>
                </a:cxn>
                <a:cxn ang="0">
                  <a:pos x="9" y="63"/>
                </a:cxn>
                <a:cxn ang="0">
                  <a:pos x="11" y="61"/>
                </a:cxn>
                <a:cxn ang="0">
                  <a:pos x="11" y="59"/>
                </a:cxn>
                <a:cxn ang="0">
                  <a:pos x="11" y="59"/>
                </a:cxn>
                <a:cxn ang="0">
                  <a:pos x="12" y="51"/>
                </a:cxn>
                <a:cxn ang="0">
                  <a:pos x="12" y="44"/>
                </a:cxn>
                <a:cxn ang="0">
                  <a:pos x="15" y="38"/>
                </a:cxn>
                <a:cxn ang="0">
                  <a:pos x="19" y="31"/>
                </a:cxn>
                <a:cxn ang="0">
                  <a:pos x="19" y="31"/>
                </a:cxn>
                <a:cxn ang="0">
                  <a:pos x="21" y="25"/>
                </a:cxn>
                <a:cxn ang="0">
                  <a:pos x="24" y="18"/>
                </a:cxn>
                <a:cxn ang="0">
                  <a:pos x="25" y="12"/>
                </a:cxn>
                <a:cxn ang="0">
                  <a:pos x="27" y="5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5" y="1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5" y="5"/>
                </a:cxn>
                <a:cxn ang="0">
                  <a:pos x="15" y="5"/>
                </a:cxn>
              </a:cxnLst>
              <a:rect l="0" t="0" r="r" b="b"/>
              <a:pathLst>
                <a:path w="27" h="64">
                  <a:moveTo>
                    <a:pt x="15" y="5"/>
                  </a:moveTo>
                  <a:lnTo>
                    <a:pt x="15" y="5"/>
                  </a:lnTo>
                  <a:lnTo>
                    <a:pt x="13" y="14"/>
                  </a:lnTo>
                  <a:lnTo>
                    <a:pt x="9" y="21"/>
                  </a:lnTo>
                  <a:lnTo>
                    <a:pt x="6" y="29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2" y="63"/>
                  </a:lnTo>
                  <a:lnTo>
                    <a:pt x="6" y="64"/>
                  </a:lnTo>
                  <a:lnTo>
                    <a:pt x="9" y="63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2" y="51"/>
                  </a:lnTo>
                  <a:lnTo>
                    <a:pt x="12" y="44"/>
                  </a:lnTo>
                  <a:lnTo>
                    <a:pt x="15" y="38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1" y="25"/>
                  </a:lnTo>
                  <a:lnTo>
                    <a:pt x="24" y="18"/>
                  </a:lnTo>
                  <a:lnTo>
                    <a:pt x="25" y="1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345"/>
            <p:cNvSpPr/>
            <p:nvPr/>
          </p:nvSpPr>
          <p:spPr bwMode="auto">
            <a:xfrm>
              <a:off x="2725739" y="1501776"/>
              <a:ext cx="9525" cy="2857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7" y="19"/>
                </a:cxn>
                <a:cxn ang="0">
                  <a:pos x="3" y="34"/>
                </a:cxn>
                <a:cxn ang="0">
                  <a:pos x="2" y="49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10" y="70"/>
                </a:cxn>
                <a:cxn ang="0">
                  <a:pos x="11" y="68"/>
                </a:cxn>
                <a:cxn ang="0">
                  <a:pos x="12" y="66"/>
                </a:cxn>
                <a:cxn ang="0">
                  <a:pos x="12" y="66"/>
                </a:cxn>
                <a:cxn ang="0">
                  <a:pos x="12" y="51"/>
                </a:cxn>
                <a:cxn ang="0">
                  <a:pos x="15" y="36"/>
                </a:cxn>
                <a:cxn ang="0">
                  <a:pos x="19" y="21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4" y="4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24" h="72">
                  <a:moveTo>
                    <a:pt x="12" y="4"/>
                  </a:moveTo>
                  <a:lnTo>
                    <a:pt x="12" y="4"/>
                  </a:lnTo>
                  <a:lnTo>
                    <a:pt x="7" y="19"/>
                  </a:lnTo>
                  <a:lnTo>
                    <a:pt x="3" y="34"/>
                  </a:lnTo>
                  <a:lnTo>
                    <a:pt x="2" y="4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51"/>
                  </a:lnTo>
                  <a:lnTo>
                    <a:pt x="15" y="36"/>
                  </a:lnTo>
                  <a:lnTo>
                    <a:pt x="19" y="21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4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346"/>
            <p:cNvSpPr/>
            <p:nvPr/>
          </p:nvSpPr>
          <p:spPr bwMode="auto">
            <a:xfrm>
              <a:off x="2749551" y="1503363"/>
              <a:ext cx="11113" cy="2381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2"/>
                </a:cxn>
                <a:cxn ang="0">
                  <a:pos x="9" y="14"/>
                </a:cxn>
                <a:cxn ang="0">
                  <a:pos x="4" y="27"/>
                </a:cxn>
                <a:cxn ang="0">
                  <a:pos x="1" y="4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8"/>
                </a:cxn>
                <a:cxn ang="0">
                  <a:pos x="5" y="60"/>
                </a:cxn>
                <a:cxn ang="0">
                  <a:pos x="9" y="58"/>
                </a:cxn>
                <a:cxn ang="0">
                  <a:pos x="10" y="57"/>
                </a:cxn>
                <a:cxn ang="0">
                  <a:pos x="10" y="55"/>
                </a:cxn>
                <a:cxn ang="0">
                  <a:pos x="10" y="55"/>
                </a:cxn>
                <a:cxn ang="0">
                  <a:pos x="12" y="41"/>
                </a:cxn>
                <a:cxn ang="0">
                  <a:pos x="16" y="30"/>
                </a:cxn>
                <a:cxn ang="0">
                  <a:pos x="20" y="18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6" y="5"/>
                </a:cxn>
                <a:cxn ang="0">
                  <a:pos x="26" y="4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6" h="60">
                  <a:moveTo>
                    <a:pt x="16" y="2"/>
                  </a:moveTo>
                  <a:lnTo>
                    <a:pt x="16" y="2"/>
                  </a:lnTo>
                  <a:lnTo>
                    <a:pt x="9" y="14"/>
                  </a:lnTo>
                  <a:lnTo>
                    <a:pt x="4" y="27"/>
                  </a:lnTo>
                  <a:lnTo>
                    <a:pt x="1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5" y="60"/>
                  </a:lnTo>
                  <a:lnTo>
                    <a:pt x="9" y="58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2" y="41"/>
                  </a:lnTo>
                  <a:lnTo>
                    <a:pt x="16" y="30"/>
                  </a:lnTo>
                  <a:lnTo>
                    <a:pt x="20" y="18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347"/>
            <p:cNvSpPr/>
            <p:nvPr/>
          </p:nvSpPr>
          <p:spPr bwMode="auto">
            <a:xfrm>
              <a:off x="2630489" y="1358901"/>
              <a:ext cx="17463" cy="2857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1" y="1"/>
                </a:cxn>
                <a:cxn ang="0">
                  <a:pos x="28" y="9"/>
                </a:cxn>
                <a:cxn ang="0">
                  <a:pos x="25" y="17"/>
                </a:cxn>
                <a:cxn ang="0">
                  <a:pos x="22" y="25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9" y="47"/>
                </a:cxn>
                <a:cxn ang="0">
                  <a:pos x="4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4" y="70"/>
                </a:cxn>
                <a:cxn ang="0">
                  <a:pos x="8" y="70"/>
                </a:cxn>
                <a:cxn ang="0">
                  <a:pos x="9" y="69"/>
                </a:cxn>
                <a:cxn ang="0">
                  <a:pos x="11" y="66"/>
                </a:cxn>
                <a:cxn ang="0">
                  <a:pos x="11" y="66"/>
                </a:cxn>
                <a:cxn ang="0">
                  <a:pos x="14" y="59"/>
                </a:cxn>
                <a:cxn ang="0">
                  <a:pos x="18" y="52"/>
                </a:cxn>
                <a:cxn ang="0">
                  <a:pos x="29" y="38"/>
                </a:cxn>
                <a:cxn ang="0">
                  <a:pos x="29" y="38"/>
                </a:cxn>
                <a:cxn ang="0">
                  <a:pos x="33" y="30"/>
                </a:cxn>
                <a:cxn ang="0">
                  <a:pos x="35" y="22"/>
                </a:cxn>
                <a:cxn ang="0">
                  <a:pos x="37" y="14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"/>
                </a:cxn>
              </a:cxnLst>
              <a:rect l="0" t="0" r="r" b="b"/>
              <a:pathLst>
                <a:path w="42" h="70">
                  <a:moveTo>
                    <a:pt x="31" y="1"/>
                  </a:moveTo>
                  <a:lnTo>
                    <a:pt x="31" y="1"/>
                  </a:lnTo>
                  <a:lnTo>
                    <a:pt x="28" y="9"/>
                  </a:lnTo>
                  <a:lnTo>
                    <a:pt x="25" y="17"/>
                  </a:lnTo>
                  <a:lnTo>
                    <a:pt x="22" y="25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9" y="47"/>
                  </a:lnTo>
                  <a:lnTo>
                    <a:pt x="4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9" y="69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4" y="59"/>
                  </a:lnTo>
                  <a:lnTo>
                    <a:pt x="18" y="52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3" y="30"/>
                  </a:lnTo>
                  <a:lnTo>
                    <a:pt x="35" y="22"/>
                  </a:lnTo>
                  <a:lnTo>
                    <a:pt x="37" y="14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3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348"/>
            <p:cNvSpPr/>
            <p:nvPr/>
          </p:nvSpPr>
          <p:spPr bwMode="auto">
            <a:xfrm>
              <a:off x="2655889" y="1355726"/>
              <a:ext cx="15875" cy="269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6" y="3"/>
                </a:cxn>
                <a:cxn ang="0">
                  <a:pos x="22" y="6"/>
                </a:cxn>
                <a:cxn ang="0">
                  <a:pos x="20" y="1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9" y="39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1"/>
                </a:cxn>
                <a:cxn ang="0">
                  <a:pos x="1" y="64"/>
                </a:cxn>
                <a:cxn ang="0">
                  <a:pos x="4" y="67"/>
                </a:cxn>
                <a:cxn ang="0">
                  <a:pos x="5" y="68"/>
                </a:cxn>
                <a:cxn ang="0">
                  <a:pos x="8" y="68"/>
                </a:cxn>
                <a:cxn ang="0">
                  <a:pos x="9" y="67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24" y="35"/>
                </a:cxn>
                <a:cxn ang="0">
                  <a:pos x="24" y="35"/>
                </a:cxn>
                <a:cxn ang="0">
                  <a:pos x="28" y="21"/>
                </a:cxn>
                <a:cxn ang="0">
                  <a:pos x="30" y="14"/>
                </a:cxn>
                <a:cxn ang="0">
                  <a:pos x="33" y="12"/>
                </a:cxn>
                <a:cxn ang="0">
                  <a:pos x="34" y="10"/>
                </a:cxn>
                <a:cxn ang="0">
                  <a:pos x="34" y="10"/>
                </a:cxn>
                <a:cxn ang="0">
                  <a:pos x="37" y="9"/>
                </a:cxn>
                <a:cxn ang="0">
                  <a:pos x="38" y="8"/>
                </a:cxn>
                <a:cxn ang="0">
                  <a:pos x="38" y="6"/>
                </a:cxn>
                <a:cxn ang="0">
                  <a:pos x="38" y="4"/>
                </a:cxn>
                <a:cxn ang="0">
                  <a:pos x="35" y="0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8" h="68">
                  <a:moveTo>
                    <a:pt x="32" y="0"/>
                  </a:moveTo>
                  <a:lnTo>
                    <a:pt x="32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2" y="6"/>
                  </a:lnTo>
                  <a:lnTo>
                    <a:pt x="20" y="1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9" y="3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1"/>
                  </a:lnTo>
                  <a:lnTo>
                    <a:pt x="1" y="64"/>
                  </a:lnTo>
                  <a:lnTo>
                    <a:pt x="4" y="67"/>
                  </a:lnTo>
                  <a:lnTo>
                    <a:pt x="5" y="68"/>
                  </a:lnTo>
                  <a:lnTo>
                    <a:pt x="8" y="68"/>
                  </a:lnTo>
                  <a:lnTo>
                    <a:pt x="9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8" y="21"/>
                  </a:lnTo>
                  <a:lnTo>
                    <a:pt x="30" y="14"/>
                  </a:lnTo>
                  <a:lnTo>
                    <a:pt x="33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349"/>
            <p:cNvSpPr/>
            <p:nvPr/>
          </p:nvSpPr>
          <p:spPr bwMode="auto">
            <a:xfrm>
              <a:off x="2678114" y="1358901"/>
              <a:ext cx="11113" cy="2857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8" y="2"/>
                </a:cxn>
                <a:cxn ang="0">
                  <a:pos x="17" y="3"/>
                </a:cxn>
                <a:cxn ang="0">
                  <a:pos x="15" y="4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4" y="15"/>
                </a:cxn>
                <a:cxn ang="0">
                  <a:pos x="13" y="21"/>
                </a:cxn>
                <a:cxn ang="0">
                  <a:pos x="9" y="37"/>
                </a:cxn>
                <a:cxn ang="0">
                  <a:pos x="5" y="51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4" y="72"/>
                </a:cxn>
                <a:cxn ang="0">
                  <a:pos x="8" y="72"/>
                </a:cxn>
                <a:cxn ang="0">
                  <a:pos x="10" y="71"/>
                </a:cxn>
                <a:cxn ang="0">
                  <a:pos x="12" y="68"/>
                </a:cxn>
                <a:cxn ang="0">
                  <a:pos x="12" y="68"/>
                </a:cxn>
                <a:cxn ang="0">
                  <a:pos x="17" y="53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6" y="24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9" y="11"/>
                </a:cxn>
                <a:cxn ang="0">
                  <a:pos x="30" y="10"/>
                </a:cxn>
                <a:cxn ang="0">
                  <a:pos x="30" y="6"/>
                </a:cxn>
                <a:cxn ang="0">
                  <a:pos x="29" y="2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30" h="72">
                  <a:moveTo>
                    <a:pt x="25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15"/>
                  </a:lnTo>
                  <a:lnTo>
                    <a:pt x="13" y="21"/>
                  </a:lnTo>
                  <a:lnTo>
                    <a:pt x="9" y="37"/>
                  </a:lnTo>
                  <a:lnTo>
                    <a:pt x="5" y="51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4" y="72"/>
                  </a:lnTo>
                  <a:lnTo>
                    <a:pt x="8" y="72"/>
                  </a:lnTo>
                  <a:lnTo>
                    <a:pt x="10" y="71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7" y="53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2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350"/>
            <p:cNvSpPr/>
            <p:nvPr/>
          </p:nvSpPr>
          <p:spPr bwMode="auto">
            <a:xfrm>
              <a:off x="2776539" y="1355726"/>
              <a:ext cx="11113" cy="285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4" y="6"/>
                </a:cxn>
                <a:cxn ang="0">
                  <a:pos x="10" y="14"/>
                </a:cxn>
                <a:cxn ang="0">
                  <a:pos x="7" y="22"/>
                </a:cxn>
                <a:cxn ang="0">
                  <a:pos x="4" y="31"/>
                </a:cxn>
                <a:cxn ang="0">
                  <a:pos x="1" y="48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8"/>
                </a:cxn>
                <a:cxn ang="0">
                  <a:pos x="1" y="71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0" y="68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12" y="51"/>
                </a:cxn>
                <a:cxn ang="0">
                  <a:pos x="14" y="35"/>
                </a:cxn>
                <a:cxn ang="0">
                  <a:pos x="17" y="27"/>
                </a:cxn>
                <a:cxn ang="0">
                  <a:pos x="20" y="21"/>
                </a:cxn>
                <a:cxn ang="0">
                  <a:pos x="24" y="14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30" y="6"/>
                </a:cxn>
                <a:cxn ang="0">
                  <a:pos x="31" y="5"/>
                </a:cxn>
                <a:cxn ang="0">
                  <a:pos x="30" y="3"/>
                </a:cxn>
                <a:cxn ang="0">
                  <a:pos x="29" y="1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1" y="1"/>
                </a:cxn>
                <a:cxn ang="0">
                  <a:pos x="21" y="1"/>
                </a:cxn>
              </a:cxnLst>
              <a:rect l="0" t="0" r="r" b="b"/>
              <a:pathLst>
                <a:path w="31" h="72">
                  <a:moveTo>
                    <a:pt x="21" y="1"/>
                  </a:moveTo>
                  <a:lnTo>
                    <a:pt x="21" y="1"/>
                  </a:lnTo>
                  <a:lnTo>
                    <a:pt x="14" y="6"/>
                  </a:lnTo>
                  <a:lnTo>
                    <a:pt x="10" y="14"/>
                  </a:lnTo>
                  <a:lnTo>
                    <a:pt x="7" y="22"/>
                  </a:lnTo>
                  <a:lnTo>
                    <a:pt x="4" y="31"/>
                  </a:lnTo>
                  <a:lnTo>
                    <a:pt x="1" y="48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0" y="68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51"/>
                  </a:lnTo>
                  <a:lnTo>
                    <a:pt x="14" y="35"/>
                  </a:lnTo>
                  <a:lnTo>
                    <a:pt x="17" y="27"/>
                  </a:lnTo>
                  <a:lnTo>
                    <a:pt x="20" y="21"/>
                  </a:lnTo>
                  <a:lnTo>
                    <a:pt x="24" y="14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2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351"/>
            <p:cNvSpPr/>
            <p:nvPr/>
          </p:nvSpPr>
          <p:spPr bwMode="auto">
            <a:xfrm>
              <a:off x="2790826" y="1358901"/>
              <a:ext cx="12700" cy="2222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7"/>
                </a:cxn>
                <a:cxn ang="0">
                  <a:pos x="18" y="11"/>
                </a:cxn>
                <a:cxn ang="0">
                  <a:pos x="16" y="16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1" y="55"/>
                </a:cxn>
                <a:cxn ang="0">
                  <a:pos x="4" y="58"/>
                </a:cxn>
                <a:cxn ang="0">
                  <a:pos x="8" y="57"/>
                </a:cxn>
                <a:cxn ang="0">
                  <a:pos x="10" y="55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6" y="38"/>
                </a:cxn>
                <a:cxn ang="0">
                  <a:pos x="20" y="31"/>
                </a:cxn>
                <a:cxn ang="0">
                  <a:pos x="23" y="24"/>
                </a:cxn>
                <a:cxn ang="0">
                  <a:pos x="23" y="24"/>
                </a:cxn>
                <a:cxn ang="0">
                  <a:pos x="29" y="16"/>
                </a:cxn>
                <a:cxn ang="0">
                  <a:pos x="30" y="7"/>
                </a:cxn>
                <a:cxn ang="0">
                  <a:pos x="30" y="7"/>
                </a:cxn>
                <a:cxn ang="0">
                  <a:pos x="30" y="4"/>
                </a:cxn>
                <a:cxn ang="0">
                  <a:pos x="29" y="2"/>
                </a:cxn>
                <a:cxn ang="0">
                  <a:pos x="27" y="2"/>
                </a:cxn>
                <a:cxn ang="0">
                  <a:pos x="26" y="0"/>
                </a:cxn>
                <a:cxn ang="0">
                  <a:pos x="21" y="2"/>
                </a:cxn>
                <a:cxn ang="0">
                  <a:pos x="20" y="4"/>
                </a:cxn>
                <a:cxn ang="0">
                  <a:pos x="20" y="7"/>
                </a:cxn>
                <a:cxn ang="0">
                  <a:pos x="20" y="7"/>
                </a:cxn>
              </a:cxnLst>
              <a:rect l="0" t="0" r="r" b="b"/>
              <a:pathLst>
                <a:path w="30" h="58">
                  <a:moveTo>
                    <a:pt x="20" y="7"/>
                  </a:moveTo>
                  <a:lnTo>
                    <a:pt x="20" y="7"/>
                  </a:lnTo>
                  <a:lnTo>
                    <a:pt x="18" y="11"/>
                  </a:lnTo>
                  <a:lnTo>
                    <a:pt x="16" y="1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4" y="58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6" y="38"/>
                  </a:lnTo>
                  <a:lnTo>
                    <a:pt x="20" y="31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9" y="16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4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352"/>
            <p:cNvSpPr/>
            <p:nvPr/>
          </p:nvSpPr>
          <p:spPr bwMode="auto">
            <a:xfrm>
              <a:off x="2303464" y="1395413"/>
              <a:ext cx="7938" cy="1905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6" y="22"/>
                </a:cxn>
                <a:cxn ang="0">
                  <a:pos x="2" y="3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3" y="44"/>
                </a:cxn>
                <a:cxn ang="0">
                  <a:pos x="7" y="46"/>
                </a:cxn>
                <a:cxn ang="0">
                  <a:pos x="11" y="44"/>
                </a:cxn>
                <a:cxn ang="0">
                  <a:pos x="12" y="42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3" y="31"/>
                </a:cxn>
                <a:cxn ang="0">
                  <a:pos x="16" y="23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5"/>
                </a:cxn>
                <a:cxn ang="0">
                  <a:pos x="23" y="3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13" y="3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24" h="46">
                  <a:moveTo>
                    <a:pt x="12" y="4"/>
                  </a:moveTo>
                  <a:lnTo>
                    <a:pt x="12" y="4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7" y="46"/>
                  </a:lnTo>
                  <a:lnTo>
                    <a:pt x="11" y="44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1"/>
                  </a:lnTo>
                  <a:lnTo>
                    <a:pt x="16" y="23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353"/>
            <p:cNvSpPr/>
            <p:nvPr/>
          </p:nvSpPr>
          <p:spPr bwMode="auto">
            <a:xfrm>
              <a:off x="2324101" y="1398588"/>
              <a:ext cx="9525" cy="1746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13"/>
                </a:cxn>
                <a:cxn ang="0">
                  <a:pos x="8" y="19"/>
                </a:cxn>
                <a:cxn ang="0">
                  <a:pos x="5" y="26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0" y="35"/>
                </a:cxn>
                <a:cxn ang="0">
                  <a:pos x="0" y="38"/>
                </a:cxn>
                <a:cxn ang="0">
                  <a:pos x="3" y="40"/>
                </a:cxn>
                <a:cxn ang="0">
                  <a:pos x="7" y="42"/>
                </a:cxn>
                <a:cxn ang="0">
                  <a:pos x="9" y="40"/>
                </a:cxn>
                <a:cxn ang="0">
                  <a:pos x="10" y="39"/>
                </a:cxn>
                <a:cxn ang="0">
                  <a:pos x="10" y="39"/>
                </a:cxn>
                <a:cxn ang="0">
                  <a:pos x="16" y="31"/>
                </a:cxn>
                <a:cxn ang="0">
                  <a:pos x="20" y="23"/>
                </a:cxn>
                <a:cxn ang="0">
                  <a:pos x="22" y="14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4" h="42">
                  <a:moveTo>
                    <a:pt x="12" y="5"/>
                  </a:moveTo>
                  <a:lnTo>
                    <a:pt x="12" y="5"/>
                  </a:lnTo>
                  <a:lnTo>
                    <a:pt x="10" y="13"/>
                  </a:lnTo>
                  <a:lnTo>
                    <a:pt x="8" y="19"/>
                  </a:lnTo>
                  <a:lnTo>
                    <a:pt x="5" y="26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7" y="42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6" y="31"/>
                  </a:lnTo>
                  <a:lnTo>
                    <a:pt x="20" y="23"/>
                  </a:lnTo>
                  <a:lnTo>
                    <a:pt x="22" y="1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354"/>
            <p:cNvSpPr/>
            <p:nvPr/>
          </p:nvSpPr>
          <p:spPr bwMode="auto">
            <a:xfrm>
              <a:off x="2349501" y="1400176"/>
              <a:ext cx="6350" cy="1428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10" y="32"/>
                </a:cxn>
                <a:cxn ang="0">
                  <a:pos x="11" y="30"/>
                </a:cxn>
                <a:cxn ang="0">
                  <a:pos x="11" y="28"/>
                </a:cxn>
                <a:cxn ang="0">
                  <a:pos x="11" y="28"/>
                </a:cxn>
                <a:cxn ang="0">
                  <a:pos x="13" y="17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5" h="34">
                  <a:moveTo>
                    <a:pt x="3" y="5"/>
                  </a:moveTo>
                  <a:lnTo>
                    <a:pt x="3" y="5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3" y="1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355"/>
            <p:cNvSpPr/>
            <p:nvPr/>
          </p:nvSpPr>
          <p:spPr bwMode="auto">
            <a:xfrm>
              <a:off x="2138364" y="1184276"/>
              <a:ext cx="11113" cy="20638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30" y="5"/>
                </a:cxn>
                <a:cxn ang="0">
                  <a:pos x="30" y="2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1" y="1"/>
                </a:cxn>
                <a:cxn ang="0">
                  <a:pos x="19" y="2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7" y="9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1" y="34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" y="47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9" y="47"/>
                </a:cxn>
                <a:cxn ang="0">
                  <a:pos x="11" y="45"/>
                </a:cxn>
                <a:cxn ang="0">
                  <a:pos x="11" y="44"/>
                </a:cxn>
                <a:cxn ang="0">
                  <a:pos x="11" y="41"/>
                </a:cxn>
                <a:cxn ang="0">
                  <a:pos x="11" y="41"/>
                </a:cxn>
                <a:cxn ang="0">
                  <a:pos x="11" y="38"/>
                </a:cxn>
                <a:cxn ang="0">
                  <a:pos x="14" y="32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7" y="15"/>
                </a:cxn>
                <a:cxn ang="0">
                  <a:pos x="30" y="10"/>
                </a:cxn>
                <a:cxn ang="0">
                  <a:pos x="30" y="5"/>
                </a:cxn>
                <a:cxn ang="0">
                  <a:pos x="30" y="5"/>
                </a:cxn>
              </a:cxnLst>
              <a:rect l="0" t="0" r="r" b="b"/>
              <a:pathLst>
                <a:path w="30" h="48">
                  <a:moveTo>
                    <a:pt x="30" y="5"/>
                  </a:moveTo>
                  <a:lnTo>
                    <a:pt x="30" y="5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9" y="47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8"/>
                  </a:lnTo>
                  <a:lnTo>
                    <a:pt x="14" y="32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7" y="15"/>
                  </a:lnTo>
                  <a:lnTo>
                    <a:pt x="30" y="10"/>
                  </a:lnTo>
                  <a:lnTo>
                    <a:pt x="30" y="5"/>
                  </a:lnTo>
                  <a:lnTo>
                    <a:pt x="3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356"/>
            <p:cNvSpPr/>
            <p:nvPr/>
          </p:nvSpPr>
          <p:spPr bwMode="auto">
            <a:xfrm>
              <a:off x="2163764" y="1187451"/>
              <a:ext cx="7938" cy="1587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3" y="18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5"/>
                </a:cxn>
                <a:cxn ang="0">
                  <a:pos x="1" y="37"/>
                </a:cxn>
                <a:cxn ang="0">
                  <a:pos x="5" y="38"/>
                </a:cxn>
                <a:cxn ang="0">
                  <a:pos x="9" y="37"/>
                </a:cxn>
                <a:cxn ang="0">
                  <a:pos x="11" y="35"/>
                </a:cxn>
                <a:cxn ang="0">
                  <a:pos x="11" y="33"/>
                </a:cxn>
                <a:cxn ang="0">
                  <a:pos x="11" y="33"/>
                </a:cxn>
                <a:cxn ang="0">
                  <a:pos x="12" y="26"/>
                </a:cxn>
                <a:cxn ang="0">
                  <a:pos x="13" y="21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7"/>
                </a:cxn>
                <a:cxn ang="0">
                  <a:pos x="18" y="5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8" h="38">
                  <a:moveTo>
                    <a:pt x="8" y="4"/>
                  </a:moveTo>
                  <a:lnTo>
                    <a:pt x="8" y="4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9" y="37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26"/>
                  </a:lnTo>
                  <a:lnTo>
                    <a:pt x="13" y="2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357"/>
            <p:cNvSpPr/>
            <p:nvPr/>
          </p:nvSpPr>
          <p:spPr bwMode="auto">
            <a:xfrm>
              <a:off x="2128839" y="1384301"/>
              <a:ext cx="9525" cy="1746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7" y="12"/>
                </a:cxn>
                <a:cxn ang="0">
                  <a:pos x="3" y="19"/>
                </a:cxn>
                <a:cxn ang="0">
                  <a:pos x="0" y="30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42"/>
                </a:cxn>
                <a:cxn ang="0">
                  <a:pos x="2" y="43"/>
                </a:cxn>
                <a:cxn ang="0">
                  <a:pos x="6" y="44"/>
                </a:cxn>
                <a:cxn ang="0">
                  <a:pos x="10" y="43"/>
                </a:cxn>
                <a:cxn ang="0">
                  <a:pos x="11" y="42"/>
                </a:cxn>
                <a:cxn ang="0">
                  <a:pos x="11" y="39"/>
                </a:cxn>
                <a:cxn ang="0">
                  <a:pos x="11" y="39"/>
                </a:cxn>
                <a:cxn ang="0">
                  <a:pos x="12" y="31"/>
                </a:cxn>
                <a:cxn ang="0">
                  <a:pos x="15" y="23"/>
                </a:cxn>
                <a:cxn ang="0">
                  <a:pos x="17" y="16"/>
                </a:cxn>
                <a:cxn ang="0">
                  <a:pos x="23" y="8"/>
                </a:cxn>
                <a:cxn ang="0">
                  <a:pos x="23" y="8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0" y="1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3" h="44">
                  <a:moveTo>
                    <a:pt x="12" y="2"/>
                  </a:moveTo>
                  <a:lnTo>
                    <a:pt x="12" y="2"/>
                  </a:lnTo>
                  <a:lnTo>
                    <a:pt x="7" y="12"/>
                  </a:lnTo>
                  <a:lnTo>
                    <a:pt x="3" y="19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6" y="44"/>
                  </a:lnTo>
                  <a:lnTo>
                    <a:pt x="10" y="43"/>
                  </a:lnTo>
                  <a:lnTo>
                    <a:pt x="11" y="42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1"/>
                  </a:lnTo>
                  <a:lnTo>
                    <a:pt x="15" y="23"/>
                  </a:lnTo>
                  <a:lnTo>
                    <a:pt x="17" y="16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358"/>
            <p:cNvSpPr/>
            <p:nvPr/>
          </p:nvSpPr>
          <p:spPr bwMode="auto">
            <a:xfrm>
              <a:off x="2154239" y="1408113"/>
              <a:ext cx="4763" cy="127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1" y="31"/>
                </a:cxn>
                <a:cxn ang="0">
                  <a:pos x="2" y="33"/>
                </a:cxn>
                <a:cxn ang="0">
                  <a:pos x="6" y="34"/>
                </a:cxn>
                <a:cxn ang="0">
                  <a:pos x="10" y="33"/>
                </a:cxn>
                <a:cxn ang="0">
                  <a:pos x="11" y="31"/>
                </a:cxn>
                <a:cxn ang="0">
                  <a:pos x="11" y="29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1" h="34">
                  <a:moveTo>
                    <a:pt x="0" y="7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6" y="34"/>
                  </a:lnTo>
                  <a:lnTo>
                    <a:pt x="10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359"/>
            <p:cNvSpPr/>
            <p:nvPr/>
          </p:nvSpPr>
          <p:spPr bwMode="auto">
            <a:xfrm>
              <a:off x="2182814" y="1420813"/>
              <a:ext cx="4763" cy="1746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1" y="12"/>
                </a:cxn>
                <a:cxn ang="0">
                  <a:pos x="0" y="21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1" y="44"/>
                </a:cxn>
                <a:cxn ang="0">
                  <a:pos x="5" y="45"/>
                </a:cxn>
                <a:cxn ang="0">
                  <a:pos x="9" y="44"/>
                </a:cxn>
                <a:cxn ang="0">
                  <a:pos x="10" y="42"/>
                </a:cxn>
                <a:cxn ang="0">
                  <a:pos x="10" y="40"/>
                </a:cxn>
                <a:cxn ang="0">
                  <a:pos x="10" y="40"/>
                </a:cxn>
                <a:cxn ang="0">
                  <a:pos x="12" y="23"/>
                </a:cxn>
                <a:cxn ang="0">
                  <a:pos x="13" y="15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5" y="2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4" h="45">
                  <a:moveTo>
                    <a:pt x="4" y="4"/>
                  </a:moveTo>
                  <a:lnTo>
                    <a:pt x="4" y="4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5"/>
                  </a:lnTo>
                  <a:lnTo>
                    <a:pt x="9" y="44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23"/>
                  </a:lnTo>
                  <a:lnTo>
                    <a:pt x="13" y="1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360"/>
            <p:cNvSpPr/>
            <p:nvPr/>
          </p:nvSpPr>
          <p:spPr bwMode="auto">
            <a:xfrm>
              <a:off x="2525714" y="1293813"/>
              <a:ext cx="9525" cy="19050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7" y="1"/>
                </a:cxn>
                <a:cxn ang="0">
                  <a:pos x="11" y="1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5" y="31"/>
                </a:cxn>
                <a:cxn ang="0">
                  <a:pos x="3" y="37"/>
                </a:cxn>
                <a:cxn ang="0">
                  <a:pos x="2" y="41"/>
                </a:cxn>
                <a:cxn ang="0">
                  <a:pos x="2" y="41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3" y="48"/>
                </a:cxn>
                <a:cxn ang="0">
                  <a:pos x="7" y="50"/>
                </a:cxn>
                <a:cxn ang="0">
                  <a:pos x="9" y="48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15" y="38"/>
                </a:cxn>
                <a:cxn ang="0">
                  <a:pos x="17" y="27"/>
                </a:cxn>
                <a:cxn ang="0">
                  <a:pos x="20" y="18"/>
                </a:cxn>
                <a:cxn ang="0">
                  <a:pos x="22" y="14"/>
                </a:cxn>
                <a:cxn ang="0">
                  <a:pos x="25" y="10"/>
                </a:cxn>
                <a:cxn ang="0">
                  <a:pos x="25" y="10"/>
                </a:cxn>
                <a:cxn ang="0">
                  <a:pos x="26" y="8"/>
                </a:cxn>
                <a:cxn ang="0">
                  <a:pos x="26" y="5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6" h="50">
                  <a:moveTo>
                    <a:pt x="17" y="1"/>
                  </a:moveTo>
                  <a:lnTo>
                    <a:pt x="17" y="1"/>
                  </a:lnTo>
                  <a:lnTo>
                    <a:pt x="11" y="1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31"/>
                  </a:lnTo>
                  <a:lnTo>
                    <a:pt x="3" y="37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3" y="48"/>
                  </a:lnTo>
                  <a:lnTo>
                    <a:pt x="7" y="50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5" y="38"/>
                  </a:lnTo>
                  <a:lnTo>
                    <a:pt x="17" y="27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6" y="5"/>
                  </a:lnTo>
                  <a:lnTo>
                    <a:pt x="25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361"/>
            <p:cNvSpPr/>
            <p:nvPr/>
          </p:nvSpPr>
          <p:spPr bwMode="auto">
            <a:xfrm>
              <a:off x="2547939" y="1300163"/>
              <a:ext cx="14288" cy="1905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12" y="21"/>
                </a:cxn>
                <a:cxn ang="0">
                  <a:pos x="5" y="31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1" y="48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9" y="47"/>
                </a:cxn>
                <a:cxn ang="0">
                  <a:pos x="10" y="44"/>
                </a:cxn>
                <a:cxn ang="0">
                  <a:pos x="10" y="44"/>
                </a:cxn>
                <a:cxn ang="0">
                  <a:pos x="15" y="35"/>
                </a:cxn>
                <a:cxn ang="0">
                  <a:pos x="22" y="26"/>
                </a:cxn>
                <a:cxn ang="0">
                  <a:pos x="30" y="17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38" y="6"/>
                </a:cxn>
                <a:cxn ang="0">
                  <a:pos x="38" y="4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9" y="1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38" h="48">
                  <a:moveTo>
                    <a:pt x="27" y="2"/>
                  </a:moveTo>
                  <a:lnTo>
                    <a:pt x="27" y="2"/>
                  </a:lnTo>
                  <a:lnTo>
                    <a:pt x="12" y="21"/>
                  </a:lnTo>
                  <a:lnTo>
                    <a:pt x="5" y="3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9" y="47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5" y="35"/>
                  </a:lnTo>
                  <a:lnTo>
                    <a:pt x="22" y="26"/>
                  </a:lnTo>
                  <a:lnTo>
                    <a:pt x="30" y="1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362"/>
            <p:cNvSpPr/>
            <p:nvPr/>
          </p:nvSpPr>
          <p:spPr bwMode="auto">
            <a:xfrm>
              <a:off x="2674939" y="1311276"/>
              <a:ext cx="9525" cy="1587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9"/>
                </a:cxn>
                <a:cxn ang="0">
                  <a:pos x="9" y="13"/>
                </a:cxn>
                <a:cxn ang="0">
                  <a:pos x="6" y="19"/>
                </a:cxn>
                <a:cxn ang="0">
                  <a:pos x="3" y="25"/>
                </a:cxn>
                <a:cxn ang="0">
                  <a:pos x="1" y="29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5"/>
                </a:cxn>
                <a:cxn ang="0">
                  <a:pos x="1" y="36"/>
                </a:cxn>
                <a:cxn ang="0">
                  <a:pos x="4" y="38"/>
                </a:cxn>
                <a:cxn ang="0">
                  <a:pos x="5" y="38"/>
                </a:cxn>
                <a:cxn ang="0">
                  <a:pos x="9" y="36"/>
                </a:cxn>
                <a:cxn ang="0">
                  <a:pos x="10" y="35"/>
                </a:cxn>
                <a:cxn ang="0">
                  <a:pos x="12" y="32"/>
                </a:cxn>
                <a:cxn ang="0">
                  <a:pos x="12" y="32"/>
                </a:cxn>
                <a:cxn ang="0">
                  <a:pos x="13" y="29"/>
                </a:cxn>
                <a:cxn ang="0">
                  <a:pos x="14" y="26"/>
                </a:cxn>
                <a:cxn ang="0">
                  <a:pos x="18" y="21"/>
                </a:cxn>
                <a:cxn ang="0">
                  <a:pos x="18" y="21"/>
                </a:cxn>
                <a:cxn ang="0">
                  <a:pos x="21" y="13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22" y="4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3" h="38">
                  <a:moveTo>
                    <a:pt x="12" y="5"/>
                  </a:moveTo>
                  <a:lnTo>
                    <a:pt x="12" y="5"/>
                  </a:lnTo>
                  <a:lnTo>
                    <a:pt x="10" y="9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3" y="25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9" y="36"/>
                  </a:lnTo>
                  <a:lnTo>
                    <a:pt x="10" y="35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29"/>
                  </a:lnTo>
                  <a:lnTo>
                    <a:pt x="14" y="26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21" y="13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363"/>
            <p:cNvSpPr/>
            <p:nvPr/>
          </p:nvSpPr>
          <p:spPr bwMode="auto">
            <a:xfrm>
              <a:off x="2708276" y="1312863"/>
              <a:ext cx="4763" cy="1587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1" y="27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1" y="40"/>
                </a:cxn>
                <a:cxn ang="0">
                  <a:pos x="4" y="40"/>
                </a:cxn>
                <a:cxn ang="0">
                  <a:pos x="8" y="40"/>
                </a:cxn>
                <a:cxn ang="0">
                  <a:pos x="10" y="39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13" y="30"/>
                </a:cxn>
                <a:cxn ang="0">
                  <a:pos x="13" y="22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3" h="40">
                  <a:moveTo>
                    <a:pt x="11" y="5"/>
                  </a:moveTo>
                  <a:lnTo>
                    <a:pt x="11" y="5"/>
                  </a:lnTo>
                  <a:lnTo>
                    <a:pt x="10" y="2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1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0" y="39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3" y="30"/>
                  </a:lnTo>
                  <a:lnTo>
                    <a:pt x="13" y="22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364"/>
            <p:cNvSpPr/>
            <p:nvPr/>
          </p:nvSpPr>
          <p:spPr bwMode="auto">
            <a:xfrm>
              <a:off x="2751139" y="1300163"/>
              <a:ext cx="12700" cy="14288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8" y="5"/>
                </a:cxn>
                <a:cxn ang="0">
                  <a:pos x="18" y="9"/>
                </a:cxn>
                <a:cxn ang="0">
                  <a:pos x="17" y="11"/>
                </a:cxn>
                <a:cxn ang="0">
                  <a:pos x="12" y="18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" y="35"/>
                </a:cxn>
                <a:cxn ang="0">
                  <a:pos x="5" y="38"/>
                </a:cxn>
                <a:cxn ang="0">
                  <a:pos x="6" y="38"/>
                </a:cxn>
                <a:cxn ang="0">
                  <a:pos x="9" y="36"/>
                </a:cxn>
                <a:cxn ang="0">
                  <a:pos x="9" y="36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27" y="14"/>
                </a:cxn>
                <a:cxn ang="0">
                  <a:pos x="29" y="10"/>
                </a:cxn>
                <a:cxn ang="0">
                  <a:pos x="30" y="5"/>
                </a:cxn>
                <a:cxn ang="0">
                  <a:pos x="30" y="5"/>
                </a:cxn>
                <a:cxn ang="0">
                  <a:pos x="30" y="2"/>
                </a:cxn>
                <a:cxn ang="0">
                  <a:pos x="29" y="1"/>
                </a:cxn>
                <a:cxn ang="0">
                  <a:pos x="25" y="0"/>
                </a:cxn>
                <a:cxn ang="0">
                  <a:pos x="21" y="1"/>
                </a:cxn>
                <a:cxn ang="0">
                  <a:pos x="19" y="2"/>
                </a:cxn>
                <a:cxn ang="0">
                  <a:pos x="18" y="5"/>
                </a:cxn>
                <a:cxn ang="0">
                  <a:pos x="18" y="5"/>
                </a:cxn>
              </a:cxnLst>
              <a:rect l="0" t="0" r="r" b="b"/>
              <a:pathLst>
                <a:path w="30" h="38">
                  <a:moveTo>
                    <a:pt x="18" y="5"/>
                  </a:moveTo>
                  <a:lnTo>
                    <a:pt x="18" y="5"/>
                  </a:lnTo>
                  <a:lnTo>
                    <a:pt x="18" y="9"/>
                  </a:lnTo>
                  <a:lnTo>
                    <a:pt x="17" y="11"/>
                  </a:lnTo>
                  <a:lnTo>
                    <a:pt x="12" y="1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7" y="14"/>
                  </a:lnTo>
                  <a:lnTo>
                    <a:pt x="29" y="10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365"/>
            <p:cNvSpPr/>
            <p:nvPr/>
          </p:nvSpPr>
          <p:spPr bwMode="auto">
            <a:xfrm>
              <a:off x="2608264" y="1257301"/>
              <a:ext cx="23813" cy="317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7" y="3"/>
                </a:cxn>
                <a:cxn ang="0">
                  <a:pos x="40" y="8"/>
                </a:cxn>
                <a:cxn ang="0">
                  <a:pos x="35" y="15"/>
                </a:cxn>
                <a:cxn ang="0">
                  <a:pos x="30" y="21"/>
                </a:cxn>
                <a:cxn ang="0">
                  <a:pos x="30" y="21"/>
                </a:cxn>
                <a:cxn ang="0">
                  <a:pos x="15" y="46"/>
                </a:cxn>
                <a:cxn ang="0">
                  <a:pos x="1" y="72"/>
                </a:cxn>
                <a:cxn ang="0">
                  <a:pos x="1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3" y="80"/>
                </a:cxn>
                <a:cxn ang="0">
                  <a:pos x="7" y="80"/>
                </a:cxn>
                <a:cxn ang="0">
                  <a:pos x="9" y="80"/>
                </a:cxn>
                <a:cxn ang="0">
                  <a:pos x="10" y="78"/>
                </a:cxn>
                <a:cxn ang="0">
                  <a:pos x="10" y="78"/>
                </a:cxn>
                <a:cxn ang="0">
                  <a:pos x="22" y="59"/>
                </a:cxn>
                <a:cxn ang="0">
                  <a:pos x="32" y="41"/>
                </a:cxn>
                <a:cxn ang="0">
                  <a:pos x="32" y="41"/>
                </a:cxn>
                <a:cxn ang="0">
                  <a:pos x="41" y="24"/>
                </a:cxn>
                <a:cxn ang="0">
                  <a:pos x="44" y="20"/>
                </a:cxn>
                <a:cxn ang="0">
                  <a:pos x="47" y="16"/>
                </a:cxn>
                <a:cxn ang="0">
                  <a:pos x="51" y="13"/>
                </a:cxn>
                <a:cxn ang="0">
                  <a:pos x="54" y="12"/>
                </a:cxn>
                <a:cxn ang="0">
                  <a:pos x="54" y="12"/>
                </a:cxn>
                <a:cxn ang="0">
                  <a:pos x="57" y="11"/>
                </a:cxn>
                <a:cxn ang="0">
                  <a:pos x="58" y="10"/>
                </a:cxn>
                <a:cxn ang="0">
                  <a:pos x="60" y="6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7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60" h="80">
                  <a:moveTo>
                    <a:pt x="54" y="0"/>
                  </a:moveTo>
                  <a:lnTo>
                    <a:pt x="54" y="0"/>
                  </a:lnTo>
                  <a:lnTo>
                    <a:pt x="47" y="3"/>
                  </a:lnTo>
                  <a:lnTo>
                    <a:pt x="40" y="8"/>
                  </a:lnTo>
                  <a:lnTo>
                    <a:pt x="35" y="15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15" y="4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7" y="80"/>
                  </a:lnTo>
                  <a:lnTo>
                    <a:pt x="9" y="80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22" y="59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41" y="24"/>
                  </a:lnTo>
                  <a:lnTo>
                    <a:pt x="44" y="20"/>
                  </a:lnTo>
                  <a:lnTo>
                    <a:pt x="47" y="16"/>
                  </a:lnTo>
                  <a:lnTo>
                    <a:pt x="51" y="13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7" y="11"/>
                  </a:lnTo>
                  <a:lnTo>
                    <a:pt x="58" y="10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366"/>
            <p:cNvSpPr/>
            <p:nvPr/>
          </p:nvSpPr>
          <p:spPr bwMode="auto">
            <a:xfrm>
              <a:off x="2662239" y="1262063"/>
              <a:ext cx="20638" cy="19050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0" y="13"/>
                </a:cxn>
                <a:cxn ang="0">
                  <a:pos x="21" y="22"/>
                </a:cxn>
                <a:cxn ang="0">
                  <a:pos x="1" y="39"/>
                </a:cxn>
                <a:cxn ang="0">
                  <a:pos x="1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1" y="47"/>
                </a:cxn>
                <a:cxn ang="0">
                  <a:pos x="5" y="50"/>
                </a:cxn>
                <a:cxn ang="0">
                  <a:pos x="8" y="50"/>
                </a:cxn>
                <a:cxn ang="0">
                  <a:pos x="9" y="49"/>
                </a:cxn>
                <a:cxn ang="0">
                  <a:pos x="9" y="49"/>
                </a:cxn>
                <a:cxn ang="0">
                  <a:pos x="30" y="29"/>
                </a:cxn>
                <a:cxn ang="0">
                  <a:pos x="39" y="20"/>
                </a:cxn>
                <a:cxn ang="0">
                  <a:pos x="48" y="9"/>
                </a:cxn>
                <a:cxn ang="0">
                  <a:pos x="48" y="9"/>
                </a:cxn>
                <a:cxn ang="0">
                  <a:pos x="50" y="7"/>
                </a:cxn>
                <a:cxn ang="0">
                  <a:pos x="50" y="4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3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50" h="50">
                  <a:moveTo>
                    <a:pt x="39" y="3"/>
                  </a:moveTo>
                  <a:lnTo>
                    <a:pt x="39" y="3"/>
                  </a:lnTo>
                  <a:lnTo>
                    <a:pt x="30" y="13"/>
                  </a:lnTo>
                  <a:lnTo>
                    <a:pt x="21" y="2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5" y="50"/>
                  </a:lnTo>
                  <a:lnTo>
                    <a:pt x="8" y="50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30" y="29"/>
                  </a:lnTo>
                  <a:lnTo>
                    <a:pt x="39" y="20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50" y="7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367"/>
            <p:cNvSpPr/>
            <p:nvPr/>
          </p:nvSpPr>
          <p:spPr bwMode="auto">
            <a:xfrm>
              <a:off x="2436814" y="1260476"/>
              <a:ext cx="17463" cy="20638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3"/>
                </a:cxn>
                <a:cxn ang="0">
                  <a:pos x="24" y="13"/>
                </a:cxn>
                <a:cxn ang="0">
                  <a:pos x="15" y="24"/>
                </a:cxn>
                <a:cxn ang="0">
                  <a:pos x="7" y="34"/>
                </a:cxn>
                <a:cxn ang="0">
                  <a:pos x="3" y="39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49"/>
                </a:cxn>
                <a:cxn ang="0">
                  <a:pos x="1" y="51"/>
                </a:cxn>
                <a:cxn ang="0">
                  <a:pos x="4" y="54"/>
                </a:cxn>
                <a:cxn ang="0">
                  <a:pos x="9" y="53"/>
                </a:cxn>
                <a:cxn ang="0">
                  <a:pos x="11" y="51"/>
                </a:cxn>
                <a:cxn ang="0">
                  <a:pos x="12" y="50"/>
                </a:cxn>
                <a:cxn ang="0">
                  <a:pos x="12" y="50"/>
                </a:cxn>
                <a:cxn ang="0">
                  <a:pos x="15" y="43"/>
                </a:cxn>
                <a:cxn ang="0">
                  <a:pos x="17" y="38"/>
                </a:cxn>
                <a:cxn ang="0">
                  <a:pos x="25" y="28"/>
                </a:cxn>
                <a:cxn ang="0">
                  <a:pos x="33" y="19"/>
                </a:cxn>
                <a:cxn ang="0">
                  <a:pos x="42" y="9"/>
                </a:cxn>
                <a:cxn ang="0">
                  <a:pos x="42" y="9"/>
                </a:cxn>
                <a:cxn ang="0">
                  <a:pos x="43" y="7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4" y="2"/>
                </a:cxn>
                <a:cxn ang="0">
                  <a:pos x="32" y="3"/>
                </a:cxn>
                <a:cxn ang="0">
                  <a:pos x="32" y="3"/>
                </a:cxn>
              </a:cxnLst>
              <a:rect l="0" t="0" r="r" b="b"/>
              <a:pathLst>
                <a:path w="43" h="54">
                  <a:moveTo>
                    <a:pt x="32" y="3"/>
                  </a:moveTo>
                  <a:lnTo>
                    <a:pt x="32" y="3"/>
                  </a:lnTo>
                  <a:lnTo>
                    <a:pt x="24" y="13"/>
                  </a:lnTo>
                  <a:lnTo>
                    <a:pt x="15" y="24"/>
                  </a:lnTo>
                  <a:lnTo>
                    <a:pt x="7" y="34"/>
                  </a:lnTo>
                  <a:lnTo>
                    <a:pt x="3" y="39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4" y="54"/>
                  </a:lnTo>
                  <a:lnTo>
                    <a:pt x="9" y="53"/>
                  </a:lnTo>
                  <a:lnTo>
                    <a:pt x="11" y="51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5" y="43"/>
                  </a:lnTo>
                  <a:lnTo>
                    <a:pt x="17" y="38"/>
                  </a:lnTo>
                  <a:lnTo>
                    <a:pt x="25" y="28"/>
                  </a:lnTo>
                  <a:lnTo>
                    <a:pt x="33" y="1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3" y="7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4" y="2"/>
                  </a:lnTo>
                  <a:lnTo>
                    <a:pt x="32" y="3"/>
                  </a:lnTo>
                  <a:lnTo>
                    <a:pt x="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368"/>
            <p:cNvSpPr/>
            <p:nvPr/>
          </p:nvSpPr>
          <p:spPr bwMode="auto">
            <a:xfrm>
              <a:off x="2460626" y="1262063"/>
              <a:ext cx="9525" cy="12700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5" y="3"/>
                </a:cxn>
                <a:cxn ang="0">
                  <a:pos x="9" y="15"/>
                </a:cxn>
                <a:cxn ang="0">
                  <a:pos x="1" y="25"/>
                </a:cxn>
                <a:cxn ang="0">
                  <a:pos x="1" y="25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1" y="33"/>
                </a:cxn>
                <a:cxn ang="0">
                  <a:pos x="5" y="34"/>
                </a:cxn>
                <a:cxn ang="0">
                  <a:pos x="8" y="34"/>
                </a:cxn>
                <a:cxn ang="0">
                  <a:pos x="9" y="33"/>
                </a:cxn>
                <a:cxn ang="0">
                  <a:pos x="9" y="33"/>
                </a:cxn>
                <a:cxn ang="0">
                  <a:pos x="18" y="21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5" y="3"/>
                </a:cxn>
                <a:cxn ang="0">
                  <a:pos x="15" y="3"/>
                </a:cxn>
              </a:cxnLst>
              <a:rect l="0" t="0" r="r" b="b"/>
              <a:pathLst>
                <a:path w="26" h="34">
                  <a:moveTo>
                    <a:pt x="15" y="3"/>
                  </a:moveTo>
                  <a:lnTo>
                    <a:pt x="15" y="3"/>
                  </a:lnTo>
                  <a:lnTo>
                    <a:pt x="9" y="1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5" y="34"/>
                  </a:lnTo>
                  <a:lnTo>
                    <a:pt x="8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8" y="21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369"/>
            <p:cNvSpPr/>
            <p:nvPr/>
          </p:nvSpPr>
          <p:spPr bwMode="auto">
            <a:xfrm>
              <a:off x="2274889" y="1141413"/>
              <a:ext cx="17463" cy="31750"/>
            </a:xfrm>
            <a:custGeom>
              <a:avLst/>
              <a:gdLst/>
              <a:ahLst/>
              <a:cxnLst>
                <a:cxn ang="0">
                  <a:pos x="34" y="7"/>
                </a:cxn>
                <a:cxn ang="0">
                  <a:pos x="34" y="7"/>
                </a:cxn>
                <a:cxn ang="0">
                  <a:pos x="33" y="16"/>
                </a:cxn>
                <a:cxn ang="0">
                  <a:pos x="30" y="24"/>
                </a:cxn>
                <a:cxn ang="0">
                  <a:pos x="27" y="33"/>
                </a:cxn>
                <a:cxn ang="0">
                  <a:pos x="21" y="41"/>
                </a:cxn>
                <a:cxn ang="0">
                  <a:pos x="11" y="57"/>
                </a:cxn>
                <a:cxn ang="0">
                  <a:pos x="2" y="72"/>
                </a:cxn>
                <a:cxn ang="0">
                  <a:pos x="2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3" y="80"/>
                </a:cxn>
                <a:cxn ang="0">
                  <a:pos x="8" y="80"/>
                </a:cxn>
                <a:cxn ang="0">
                  <a:pos x="10" y="80"/>
                </a:cxn>
                <a:cxn ang="0">
                  <a:pos x="11" y="78"/>
                </a:cxn>
                <a:cxn ang="0">
                  <a:pos x="11" y="78"/>
                </a:cxn>
                <a:cxn ang="0">
                  <a:pos x="21" y="61"/>
                </a:cxn>
                <a:cxn ang="0">
                  <a:pos x="33" y="44"/>
                </a:cxn>
                <a:cxn ang="0">
                  <a:pos x="37" y="34"/>
                </a:cxn>
                <a:cxn ang="0">
                  <a:pos x="42" y="25"/>
                </a:cxn>
                <a:cxn ang="0">
                  <a:pos x="45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4"/>
                </a:cxn>
                <a:cxn ang="0">
                  <a:pos x="45" y="2"/>
                </a:cxn>
                <a:cxn ang="0">
                  <a:pos x="41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7"/>
                </a:cxn>
                <a:cxn ang="0">
                  <a:pos x="34" y="7"/>
                </a:cxn>
              </a:cxnLst>
              <a:rect l="0" t="0" r="r" b="b"/>
              <a:pathLst>
                <a:path w="46" h="80">
                  <a:moveTo>
                    <a:pt x="34" y="7"/>
                  </a:moveTo>
                  <a:lnTo>
                    <a:pt x="34" y="7"/>
                  </a:lnTo>
                  <a:lnTo>
                    <a:pt x="33" y="16"/>
                  </a:lnTo>
                  <a:lnTo>
                    <a:pt x="30" y="24"/>
                  </a:lnTo>
                  <a:lnTo>
                    <a:pt x="27" y="33"/>
                  </a:lnTo>
                  <a:lnTo>
                    <a:pt x="21" y="41"/>
                  </a:lnTo>
                  <a:lnTo>
                    <a:pt x="11" y="57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21" y="61"/>
                  </a:lnTo>
                  <a:lnTo>
                    <a:pt x="33" y="44"/>
                  </a:lnTo>
                  <a:lnTo>
                    <a:pt x="37" y="34"/>
                  </a:lnTo>
                  <a:lnTo>
                    <a:pt x="42" y="25"/>
                  </a:lnTo>
                  <a:lnTo>
                    <a:pt x="45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5" y="2"/>
                  </a:lnTo>
                  <a:lnTo>
                    <a:pt x="41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7"/>
                  </a:lnTo>
                  <a:lnTo>
                    <a:pt x="34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370"/>
            <p:cNvSpPr/>
            <p:nvPr/>
          </p:nvSpPr>
          <p:spPr bwMode="auto">
            <a:xfrm>
              <a:off x="2300289" y="1150938"/>
              <a:ext cx="19050" cy="28575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40" y="3"/>
                </a:cxn>
                <a:cxn ang="0">
                  <a:pos x="31" y="17"/>
                </a:cxn>
                <a:cxn ang="0">
                  <a:pos x="21" y="33"/>
                </a:cxn>
                <a:cxn ang="0">
                  <a:pos x="12" y="48"/>
                </a:cxn>
                <a:cxn ang="0">
                  <a:pos x="2" y="63"/>
                </a:cxn>
                <a:cxn ang="0">
                  <a:pos x="2" y="63"/>
                </a:cxn>
                <a:cxn ang="0">
                  <a:pos x="0" y="65"/>
                </a:cxn>
                <a:cxn ang="0">
                  <a:pos x="0" y="68"/>
                </a:cxn>
                <a:cxn ang="0">
                  <a:pos x="2" y="69"/>
                </a:cxn>
                <a:cxn ang="0">
                  <a:pos x="3" y="71"/>
                </a:cxn>
                <a:cxn ang="0">
                  <a:pos x="8" y="72"/>
                </a:cxn>
                <a:cxn ang="0">
                  <a:pos x="10" y="71"/>
                </a:cxn>
                <a:cxn ang="0">
                  <a:pos x="12" y="69"/>
                </a:cxn>
                <a:cxn ang="0">
                  <a:pos x="12" y="69"/>
                </a:cxn>
                <a:cxn ang="0">
                  <a:pos x="21" y="54"/>
                </a:cxn>
                <a:cxn ang="0">
                  <a:pos x="31" y="38"/>
                </a:cxn>
                <a:cxn ang="0">
                  <a:pos x="40" y="23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52" y="6"/>
                </a:cxn>
                <a:cxn ang="0">
                  <a:pos x="50" y="4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40" y="3"/>
                </a:cxn>
              </a:cxnLst>
              <a:rect l="0" t="0" r="r" b="b"/>
              <a:pathLst>
                <a:path w="52" h="72">
                  <a:moveTo>
                    <a:pt x="40" y="3"/>
                  </a:moveTo>
                  <a:lnTo>
                    <a:pt x="40" y="3"/>
                  </a:lnTo>
                  <a:lnTo>
                    <a:pt x="31" y="17"/>
                  </a:lnTo>
                  <a:lnTo>
                    <a:pt x="21" y="33"/>
                  </a:lnTo>
                  <a:lnTo>
                    <a:pt x="12" y="48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2" y="69"/>
                  </a:lnTo>
                  <a:lnTo>
                    <a:pt x="3" y="71"/>
                  </a:lnTo>
                  <a:lnTo>
                    <a:pt x="8" y="72"/>
                  </a:lnTo>
                  <a:lnTo>
                    <a:pt x="10" y="71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21" y="54"/>
                  </a:lnTo>
                  <a:lnTo>
                    <a:pt x="31" y="38"/>
                  </a:lnTo>
                  <a:lnTo>
                    <a:pt x="40" y="23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0" y="3"/>
                  </a:lnTo>
                  <a:lnTo>
                    <a:pt x="4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371"/>
            <p:cNvSpPr/>
            <p:nvPr/>
          </p:nvSpPr>
          <p:spPr bwMode="auto">
            <a:xfrm>
              <a:off x="2400301" y="1366838"/>
              <a:ext cx="147638" cy="23813"/>
            </a:xfrm>
            <a:custGeom>
              <a:avLst/>
              <a:gdLst/>
              <a:ahLst/>
              <a:cxnLst>
                <a:cxn ang="0">
                  <a:pos x="346" y="15"/>
                </a:cxn>
                <a:cxn ang="0">
                  <a:pos x="346" y="15"/>
                </a:cxn>
                <a:cxn ang="0">
                  <a:pos x="289" y="13"/>
                </a:cxn>
                <a:cxn ang="0">
                  <a:pos x="245" y="11"/>
                </a:cxn>
                <a:cxn ang="0">
                  <a:pos x="213" y="7"/>
                </a:cxn>
                <a:cxn ang="0">
                  <a:pos x="184" y="4"/>
                </a:cxn>
                <a:cxn ang="0">
                  <a:pos x="155" y="2"/>
                </a:cxn>
                <a:cxn ang="0">
                  <a:pos x="123" y="0"/>
                </a:cxn>
                <a:cxn ang="0">
                  <a:pos x="79" y="0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7" y="6"/>
                </a:cxn>
                <a:cxn ang="0">
                  <a:pos x="13" y="7"/>
                </a:cxn>
                <a:cxn ang="0">
                  <a:pos x="9" y="10"/>
                </a:cxn>
                <a:cxn ang="0">
                  <a:pos x="6" y="13"/>
                </a:cxn>
                <a:cxn ang="0">
                  <a:pos x="3" y="16"/>
                </a:cxn>
                <a:cxn ang="0">
                  <a:pos x="1" y="20"/>
                </a:cxn>
                <a:cxn ang="0">
                  <a:pos x="0" y="29"/>
                </a:cxn>
                <a:cxn ang="0">
                  <a:pos x="1" y="37"/>
                </a:cxn>
                <a:cxn ang="0">
                  <a:pos x="3" y="41"/>
                </a:cxn>
                <a:cxn ang="0">
                  <a:pos x="6" y="45"/>
                </a:cxn>
                <a:cxn ang="0">
                  <a:pos x="9" y="47"/>
                </a:cxn>
                <a:cxn ang="0">
                  <a:pos x="13" y="49"/>
                </a:cxn>
                <a:cxn ang="0">
                  <a:pos x="17" y="50"/>
                </a:cxn>
                <a:cxn ang="0">
                  <a:pos x="22" y="50"/>
                </a:cxn>
                <a:cxn ang="0">
                  <a:pos x="22" y="50"/>
                </a:cxn>
                <a:cxn ang="0">
                  <a:pos x="79" y="46"/>
                </a:cxn>
                <a:cxn ang="0">
                  <a:pos x="123" y="46"/>
                </a:cxn>
                <a:cxn ang="0">
                  <a:pos x="155" y="47"/>
                </a:cxn>
                <a:cxn ang="0">
                  <a:pos x="184" y="50"/>
                </a:cxn>
                <a:cxn ang="0">
                  <a:pos x="213" y="53"/>
                </a:cxn>
                <a:cxn ang="0">
                  <a:pos x="245" y="57"/>
                </a:cxn>
                <a:cxn ang="0">
                  <a:pos x="289" y="59"/>
                </a:cxn>
                <a:cxn ang="0">
                  <a:pos x="346" y="61"/>
                </a:cxn>
                <a:cxn ang="0">
                  <a:pos x="346" y="61"/>
                </a:cxn>
                <a:cxn ang="0">
                  <a:pos x="351" y="59"/>
                </a:cxn>
                <a:cxn ang="0">
                  <a:pos x="357" y="58"/>
                </a:cxn>
                <a:cxn ang="0">
                  <a:pos x="361" y="55"/>
                </a:cxn>
                <a:cxn ang="0">
                  <a:pos x="363" y="53"/>
                </a:cxn>
                <a:cxn ang="0">
                  <a:pos x="366" y="50"/>
                </a:cxn>
                <a:cxn ang="0">
                  <a:pos x="367" y="46"/>
                </a:cxn>
                <a:cxn ang="0">
                  <a:pos x="368" y="37"/>
                </a:cxn>
                <a:cxn ang="0">
                  <a:pos x="367" y="29"/>
                </a:cxn>
                <a:cxn ang="0">
                  <a:pos x="366" y="25"/>
                </a:cxn>
                <a:cxn ang="0">
                  <a:pos x="363" y="21"/>
                </a:cxn>
                <a:cxn ang="0">
                  <a:pos x="361" y="19"/>
                </a:cxn>
                <a:cxn ang="0">
                  <a:pos x="357" y="16"/>
                </a:cxn>
                <a:cxn ang="0">
                  <a:pos x="351" y="15"/>
                </a:cxn>
                <a:cxn ang="0">
                  <a:pos x="346" y="15"/>
                </a:cxn>
                <a:cxn ang="0">
                  <a:pos x="346" y="15"/>
                </a:cxn>
              </a:cxnLst>
              <a:rect l="0" t="0" r="r" b="b"/>
              <a:pathLst>
                <a:path w="368" h="61">
                  <a:moveTo>
                    <a:pt x="346" y="15"/>
                  </a:moveTo>
                  <a:lnTo>
                    <a:pt x="346" y="15"/>
                  </a:lnTo>
                  <a:lnTo>
                    <a:pt x="289" y="13"/>
                  </a:lnTo>
                  <a:lnTo>
                    <a:pt x="245" y="11"/>
                  </a:lnTo>
                  <a:lnTo>
                    <a:pt x="213" y="7"/>
                  </a:lnTo>
                  <a:lnTo>
                    <a:pt x="184" y="4"/>
                  </a:lnTo>
                  <a:lnTo>
                    <a:pt x="155" y="2"/>
                  </a:lnTo>
                  <a:lnTo>
                    <a:pt x="123" y="0"/>
                  </a:lnTo>
                  <a:lnTo>
                    <a:pt x="79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7" y="6"/>
                  </a:lnTo>
                  <a:lnTo>
                    <a:pt x="13" y="7"/>
                  </a:lnTo>
                  <a:lnTo>
                    <a:pt x="9" y="10"/>
                  </a:lnTo>
                  <a:lnTo>
                    <a:pt x="6" y="13"/>
                  </a:lnTo>
                  <a:lnTo>
                    <a:pt x="3" y="16"/>
                  </a:lnTo>
                  <a:lnTo>
                    <a:pt x="1" y="20"/>
                  </a:lnTo>
                  <a:lnTo>
                    <a:pt x="0" y="29"/>
                  </a:lnTo>
                  <a:lnTo>
                    <a:pt x="1" y="37"/>
                  </a:lnTo>
                  <a:lnTo>
                    <a:pt x="3" y="41"/>
                  </a:lnTo>
                  <a:lnTo>
                    <a:pt x="6" y="45"/>
                  </a:lnTo>
                  <a:lnTo>
                    <a:pt x="9" y="47"/>
                  </a:lnTo>
                  <a:lnTo>
                    <a:pt x="13" y="49"/>
                  </a:lnTo>
                  <a:lnTo>
                    <a:pt x="17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79" y="46"/>
                  </a:lnTo>
                  <a:lnTo>
                    <a:pt x="123" y="46"/>
                  </a:lnTo>
                  <a:lnTo>
                    <a:pt x="155" y="47"/>
                  </a:lnTo>
                  <a:lnTo>
                    <a:pt x="184" y="50"/>
                  </a:lnTo>
                  <a:lnTo>
                    <a:pt x="213" y="53"/>
                  </a:lnTo>
                  <a:lnTo>
                    <a:pt x="245" y="57"/>
                  </a:lnTo>
                  <a:lnTo>
                    <a:pt x="289" y="59"/>
                  </a:lnTo>
                  <a:lnTo>
                    <a:pt x="346" y="61"/>
                  </a:lnTo>
                  <a:lnTo>
                    <a:pt x="346" y="61"/>
                  </a:lnTo>
                  <a:lnTo>
                    <a:pt x="351" y="59"/>
                  </a:lnTo>
                  <a:lnTo>
                    <a:pt x="357" y="58"/>
                  </a:lnTo>
                  <a:lnTo>
                    <a:pt x="361" y="55"/>
                  </a:lnTo>
                  <a:lnTo>
                    <a:pt x="363" y="53"/>
                  </a:lnTo>
                  <a:lnTo>
                    <a:pt x="366" y="50"/>
                  </a:lnTo>
                  <a:lnTo>
                    <a:pt x="367" y="46"/>
                  </a:lnTo>
                  <a:lnTo>
                    <a:pt x="368" y="37"/>
                  </a:lnTo>
                  <a:lnTo>
                    <a:pt x="367" y="29"/>
                  </a:lnTo>
                  <a:lnTo>
                    <a:pt x="366" y="25"/>
                  </a:lnTo>
                  <a:lnTo>
                    <a:pt x="363" y="21"/>
                  </a:lnTo>
                  <a:lnTo>
                    <a:pt x="361" y="19"/>
                  </a:lnTo>
                  <a:lnTo>
                    <a:pt x="357" y="16"/>
                  </a:lnTo>
                  <a:lnTo>
                    <a:pt x="351" y="15"/>
                  </a:lnTo>
                  <a:lnTo>
                    <a:pt x="346" y="15"/>
                  </a:lnTo>
                  <a:lnTo>
                    <a:pt x="346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372"/>
            <p:cNvSpPr/>
            <p:nvPr/>
          </p:nvSpPr>
          <p:spPr bwMode="auto">
            <a:xfrm>
              <a:off x="2405064" y="1247776"/>
              <a:ext cx="425450" cy="144463"/>
            </a:xfrm>
            <a:custGeom>
              <a:avLst/>
              <a:gdLst/>
              <a:ahLst/>
              <a:cxnLst>
                <a:cxn ang="0">
                  <a:pos x="1057" y="106"/>
                </a:cxn>
                <a:cxn ang="0">
                  <a:pos x="1045" y="59"/>
                </a:cxn>
                <a:cxn ang="0">
                  <a:pos x="1033" y="40"/>
                </a:cxn>
                <a:cxn ang="0">
                  <a:pos x="1014" y="26"/>
                </a:cxn>
                <a:cxn ang="0">
                  <a:pos x="995" y="18"/>
                </a:cxn>
                <a:cxn ang="0">
                  <a:pos x="956" y="13"/>
                </a:cxn>
                <a:cxn ang="0">
                  <a:pos x="918" y="13"/>
                </a:cxn>
                <a:cxn ang="0">
                  <a:pos x="794" y="9"/>
                </a:cxn>
                <a:cxn ang="0">
                  <a:pos x="692" y="8"/>
                </a:cxn>
                <a:cxn ang="0">
                  <a:pos x="489" y="0"/>
                </a:cxn>
                <a:cxn ang="0">
                  <a:pos x="387" y="2"/>
                </a:cxn>
                <a:cxn ang="0">
                  <a:pos x="214" y="1"/>
                </a:cxn>
                <a:cxn ang="0">
                  <a:pos x="103" y="1"/>
                </a:cxn>
                <a:cxn ang="0">
                  <a:pos x="21" y="2"/>
                </a:cxn>
                <a:cxn ang="0">
                  <a:pos x="9" y="8"/>
                </a:cxn>
                <a:cxn ang="0">
                  <a:pos x="0" y="26"/>
                </a:cxn>
                <a:cxn ang="0">
                  <a:pos x="8" y="44"/>
                </a:cxn>
                <a:cxn ang="0">
                  <a:pos x="19" y="48"/>
                </a:cxn>
                <a:cxn ang="0">
                  <a:pos x="117" y="50"/>
                </a:cxn>
                <a:cxn ang="0">
                  <a:pos x="454" y="50"/>
                </a:cxn>
                <a:cxn ang="0">
                  <a:pos x="616" y="52"/>
                </a:cxn>
                <a:cxn ang="0">
                  <a:pos x="853" y="55"/>
                </a:cxn>
                <a:cxn ang="0">
                  <a:pos x="932" y="59"/>
                </a:cxn>
                <a:cxn ang="0">
                  <a:pos x="983" y="63"/>
                </a:cxn>
                <a:cxn ang="0">
                  <a:pos x="998" y="72"/>
                </a:cxn>
                <a:cxn ang="0">
                  <a:pos x="1008" y="89"/>
                </a:cxn>
                <a:cxn ang="0">
                  <a:pos x="1012" y="107"/>
                </a:cxn>
                <a:cxn ang="0">
                  <a:pos x="1020" y="199"/>
                </a:cxn>
                <a:cxn ang="0">
                  <a:pos x="1021" y="272"/>
                </a:cxn>
                <a:cxn ang="0">
                  <a:pos x="1016" y="298"/>
                </a:cxn>
                <a:cxn ang="0">
                  <a:pos x="1004" y="312"/>
                </a:cxn>
                <a:cxn ang="0">
                  <a:pos x="982" y="319"/>
                </a:cxn>
                <a:cxn ang="0">
                  <a:pos x="940" y="318"/>
                </a:cxn>
                <a:cxn ang="0">
                  <a:pos x="927" y="322"/>
                </a:cxn>
                <a:cxn ang="0">
                  <a:pos x="921" y="332"/>
                </a:cxn>
                <a:cxn ang="0">
                  <a:pos x="922" y="353"/>
                </a:cxn>
                <a:cxn ang="0">
                  <a:pos x="931" y="361"/>
                </a:cxn>
                <a:cxn ang="0">
                  <a:pos x="940" y="363"/>
                </a:cxn>
                <a:cxn ang="0">
                  <a:pos x="1008" y="361"/>
                </a:cxn>
                <a:cxn ang="0">
                  <a:pos x="1036" y="348"/>
                </a:cxn>
                <a:cxn ang="0">
                  <a:pos x="1053" y="329"/>
                </a:cxn>
                <a:cxn ang="0">
                  <a:pos x="1062" y="310"/>
                </a:cxn>
                <a:cxn ang="0">
                  <a:pos x="1068" y="275"/>
                </a:cxn>
                <a:cxn ang="0">
                  <a:pos x="1068" y="197"/>
                </a:cxn>
                <a:cxn ang="0">
                  <a:pos x="1059" y="125"/>
                </a:cxn>
              </a:cxnLst>
              <a:rect l="0" t="0" r="r" b="b"/>
              <a:pathLst>
                <a:path w="1071" h="363">
                  <a:moveTo>
                    <a:pt x="1059" y="125"/>
                  </a:moveTo>
                  <a:lnTo>
                    <a:pt x="1059" y="125"/>
                  </a:lnTo>
                  <a:lnTo>
                    <a:pt x="1057" y="106"/>
                  </a:lnTo>
                  <a:lnTo>
                    <a:pt x="1054" y="89"/>
                  </a:lnTo>
                  <a:lnTo>
                    <a:pt x="1050" y="73"/>
                  </a:lnTo>
                  <a:lnTo>
                    <a:pt x="1045" y="59"/>
                  </a:lnTo>
                  <a:lnTo>
                    <a:pt x="1042" y="52"/>
                  </a:lnTo>
                  <a:lnTo>
                    <a:pt x="1037" y="47"/>
                  </a:lnTo>
                  <a:lnTo>
                    <a:pt x="1033" y="40"/>
                  </a:lnTo>
                  <a:lnTo>
                    <a:pt x="1027" y="35"/>
                  </a:lnTo>
                  <a:lnTo>
                    <a:pt x="1020" y="30"/>
                  </a:lnTo>
                  <a:lnTo>
                    <a:pt x="1014" y="26"/>
                  </a:lnTo>
                  <a:lnTo>
                    <a:pt x="1004" y="22"/>
                  </a:lnTo>
                  <a:lnTo>
                    <a:pt x="995" y="18"/>
                  </a:lnTo>
                  <a:lnTo>
                    <a:pt x="995" y="18"/>
                  </a:lnTo>
                  <a:lnTo>
                    <a:pt x="985" y="16"/>
                  </a:lnTo>
                  <a:lnTo>
                    <a:pt x="976" y="14"/>
                  </a:lnTo>
                  <a:lnTo>
                    <a:pt x="956" y="13"/>
                  </a:lnTo>
                  <a:lnTo>
                    <a:pt x="938" y="13"/>
                  </a:lnTo>
                  <a:lnTo>
                    <a:pt x="918" y="13"/>
                  </a:lnTo>
                  <a:lnTo>
                    <a:pt x="918" y="13"/>
                  </a:lnTo>
                  <a:lnTo>
                    <a:pt x="887" y="10"/>
                  </a:lnTo>
                  <a:lnTo>
                    <a:pt x="855" y="10"/>
                  </a:lnTo>
                  <a:lnTo>
                    <a:pt x="794" y="9"/>
                  </a:lnTo>
                  <a:lnTo>
                    <a:pt x="794" y="9"/>
                  </a:lnTo>
                  <a:lnTo>
                    <a:pt x="743" y="9"/>
                  </a:lnTo>
                  <a:lnTo>
                    <a:pt x="692" y="8"/>
                  </a:lnTo>
                  <a:lnTo>
                    <a:pt x="590" y="4"/>
                  </a:lnTo>
                  <a:lnTo>
                    <a:pt x="540" y="1"/>
                  </a:lnTo>
                  <a:lnTo>
                    <a:pt x="489" y="0"/>
                  </a:lnTo>
                  <a:lnTo>
                    <a:pt x="438" y="1"/>
                  </a:lnTo>
                  <a:lnTo>
                    <a:pt x="387" y="2"/>
                  </a:lnTo>
                  <a:lnTo>
                    <a:pt x="387" y="2"/>
                  </a:lnTo>
                  <a:lnTo>
                    <a:pt x="329" y="4"/>
                  </a:lnTo>
                  <a:lnTo>
                    <a:pt x="272" y="2"/>
                  </a:lnTo>
                  <a:lnTo>
                    <a:pt x="214" y="1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03" y="1"/>
                  </a:lnTo>
                  <a:lnTo>
                    <a:pt x="59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7" y="4"/>
                  </a:lnTo>
                  <a:lnTo>
                    <a:pt x="13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5" y="42"/>
                  </a:lnTo>
                  <a:lnTo>
                    <a:pt x="8" y="44"/>
                  </a:lnTo>
                  <a:lnTo>
                    <a:pt x="10" y="47"/>
                  </a:lnTo>
                  <a:lnTo>
                    <a:pt x="14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17" y="50"/>
                  </a:lnTo>
                  <a:lnTo>
                    <a:pt x="293" y="50"/>
                  </a:lnTo>
                  <a:lnTo>
                    <a:pt x="293" y="50"/>
                  </a:lnTo>
                  <a:lnTo>
                    <a:pt x="454" y="50"/>
                  </a:lnTo>
                  <a:lnTo>
                    <a:pt x="535" y="50"/>
                  </a:lnTo>
                  <a:lnTo>
                    <a:pt x="616" y="52"/>
                  </a:lnTo>
                  <a:lnTo>
                    <a:pt x="616" y="52"/>
                  </a:lnTo>
                  <a:lnTo>
                    <a:pt x="694" y="53"/>
                  </a:lnTo>
                  <a:lnTo>
                    <a:pt x="774" y="55"/>
                  </a:lnTo>
                  <a:lnTo>
                    <a:pt x="853" y="55"/>
                  </a:lnTo>
                  <a:lnTo>
                    <a:pt x="893" y="56"/>
                  </a:lnTo>
                  <a:lnTo>
                    <a:pt x="932" y="59"/>
                  </a:lnTo>
                  <a:lnTo>
                    <a:pt x="932" y="59"/>
                  </a:lnTo>
                  <a:lnTo>
                    <a:pt x="959" y="60"/>
                  </a:lnTo>
                  <a:lnTo>
                    <a:pt x="972" y="60"/>
                  </a:lnTo>
                  <a:lnTo>
                    <a:pt x="983" y="63"/>
                  </a:lnTo>
                  <a:lnTo>
                    <a:pt x="989" y="65"/>
                  </a:lnTo>
                  <a:lnTo>
                    <a:pt x="994" y="68"/>
                  </a:lnTo>
                  <a:lnTo>
                    <a:pt x="998" y="72"/>
                  </a:lnTo>
                  <a:lnTo>
                    <a:pt x="1002" y="76"/>
                  </a:lnTo>
                  <a:lnTo>
                    <a:pt x="1006" y="82"/>
                  </a:lnTo>
                  <a:lnTo>
                    <a:pt x="1008" y="89"/>
                  </a:lnTo>
                  <a:lnTo>
                    <a:pt x="1011" y="98"/>
                  </a:lnTo>
                  <a:lnTo>
                    <a:pt x="1012" y="107"/>
                  </a:lnTo>
                  <a:lnTo>
                    <a:pt x="1012" y="107"/>
                  </a:lnTo>
                  <a:lnTo>
                    <a:pt x="1016" y="153"/>
                  </a:lnTo>
                  <a:lnTo>
                    <a:pt x="1020" y="199"/>
                  </a:lnTo>
                  <a:lnTo>
                    <a:pt x="1020" y="199"/>
                  </a:lnTo>
                  <a:lnTo>
                    <a:pt x="1021" y="235"/>
                  </a:lnTo>
                  <a:lnTo>
                    <a:pt x="1021" y="272"/>
                  </a:lnTo>
                  <a:lnTo>
                    <a:pt x="1021" y="272"/>
                  </a:lnTo>
                  <a:lnTo>
                    <a:pt x="1020" y="282"/>
                  </a:lnTo>
                  <a:lnTo>
                    <a:pt x="1019" y="290"/>
                  </a:lnTo>
                  <a:lnTo>
                    <a:pt x="1016" y="298"/>
                  </a:lnTo>
                  <a:lnTo>
                    <a:pt x="1014" y="303"/>
                  </a:lnTo>
                  <a:lnTo>
                    <a:pt x="1010" y="309"/>
                  </a:lnTo>
                  <a:lnTo>
                    <a:pt x="1004" y="312"/>
                  </a:lnTo>
                  <a:lnTo>
                    <a:pt x="1000" y="315"/>
                  </a:lnTo>
                  <a:lnTo>
                    <a:pt x="994" y="316"/>
                  </a:lnTo>
                  <a:lnTo>
                    <a:pt x="982" y="319"/>
                  </a:lnTo>
                  <a:lnTo>
                    <a:pt x="969" y="319"/>
                  </a:lnTo>
                  <a:lnTo>
                    <a:pt x="940" y="318"/>
                  </a:lnTo>
                  <a:lnTo>
                    <a:pt x="940" y="318"/>
                  </a:lnTo>
                  <a:lnTo>
                    <a:pt x="935" y="318"/>
                  </a:lnTo>
                  <a:lnTo>
                    <a:pt x="931" y="320"/>
                  </a:lnTo>
                  <a:lnTo>
                    <a:pt x="927" y="322"/>
                  </a:lnTo>
                  <a:lnTo>
                    <a:pt x="925" y="326"/>
                  </a:lnTo>
                  <a:lnTo>
                    <a:pt x="922" y="328"/>
                  </a:lnTo>
                  <a:lnTo>
                    <a:pt x="921" y="332"/>
                  </a:lnTo>
                  <a:lnTo>
                    <a:pt x="919" y="341"/>
                  </a:lnTo>
                  <a:lnTo>
                    <a:pt x="921" y="349"/>
                  </a:lnTo>
                  <a:lnTo>
                    <a:pt x="922" y="353"/>
                  </a:lnTo>
                  <a:lnTo>
                    <a:pt x="925" y="357"/>
                  </a:lnTo>
                  <a:lnTo>
                    <a:pt x="927" y="360"/>
                  </a:lnTo>
                  <a:lnTo>
                    <a:pt x="931" y="361"/>
                  </a:lnTo>
                  <a:lnTo>
                    <a:pt x="935" y="363"/>
                  </a:lnTo>
                  <a:lnTo>
                    <a:pt x="940" y="363"/>
                  </a:lnTo>
                  <a:lnTo>
                    <a:pt x="940" y="363"/>
                  </a:lnTo>
                  <a:lnTo>
                    <a:pt x="977" y="363"/>
                  </a:lnTo>
                  <a:lnTo>
                    <a:pt x="993" y="363"/>
                  </a:lnTo>
                  <a:lnTo>
                    <a:pt x="1008" y="361"/>
                  </a:lnTo>
                  <a:lnTo>
                    <a:pt x="1023" y="356"/>
                  </a:lnTo>
                  <a:lnTo>
                    <a:pt x="1029" y="353"/>
                  </a:lnTo>
                  <a:lnTo>
                    <a:pt x="1036" y="348"/>
                  </a:lnTo>
                  <a:lnTo>
                    <a:pt x="1042" y="343"/>
                  </a:lnTo>
                  <a:lnTo>
                    <a:pt x="1048" y="336"/>
                  </a:lnTo>
                  <a:lnTo>
                    <a:pt x="1053" y="329"/>
                  </a:lnTo>
                  <a:lnTo>
                    <a:pt x="1057" y="320"/>
                  </a:lnTo>
                  <a:lnTo>
                    <a:pt x="1057" y="320"/>
                  </a:lnTo>
                  <a:lnTo>
                    <a:pt x="1062" y="310"/>
                  </a:lnTo>
                  <a:lnTo>
                    <a:pt x="1065" y="298"/>
                  </a:lnTo>
                  <a:lnTo>
                    <a:pt x="1067" y="286"/>
                  </a:lnTo>
                  <a:lnTo>
                    <a:pt x="1068" y="275"/>
                  </a:lnTo>
                  <a:lnTo>
                    <a:pt x="1071" y="250"/>
                  </a:lnTo>
                  <a:lnTo>
                    <a:pt x="1070" y="224"/>
                  </a:lnTo>
                  <a:lnTo>
                    <a:pt x="1068" y="197"/>
                  </a:lnTo>
                  <a:lnTo>
                    <a:pt x="1065" y="173"/>
                  </a:lnTo>
                  <a:lnTo>
                    <a:pt x="1059" y="125"/>
                  </a:lnTo>
                  <a:lnTo>
                    <a:pt x="1059" y="1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373"/>
            <p:cNvSpPr/>
            <p:nvPr/>
          </p:nvSpPr>
          <p:spPr bwMode="auto">
            <a:xfrm>
              <a:off x="2532064" y="1370013"/>
              <a:ext cx="119063" cy="141288"/>
            </a:xfrm>
            <a:custGeom>
              <a:avLst/>
              <a:gdLst/>
              <a:ahLst/>
              <a:cxnLst>
                <a:cxn ang="0">
                  <a:pos x="297" y="44"/>
                </a:cxn>
                <a:cxn ang="0">
                  <a:pos x="295" y="35"/>
                </a:cxn>
                <a:cxn ang="0">
                  <a:pos x="289" y="29"/>
                </a:cxn>
                <a:cxn ang="0">
                  <a:pos x="283" y="25"/>
                </a:cxn>
                <a:cxn ang="0">
                  <a:pos x="266" y="25"/>
                </a:cxn>
                <a:cxn ang="0">
                  <a:pos x="258" y="29"/>
                </a:cxn>
                <a:cxn ang="0">
                  <a:pos x="253" y="35"/>
                </a:cxn>
                <a:cxn ang="0">
                  <a:pos x="251" y="44"/>
                </a:cxn>
                <a:cxn ang="0">
                  <a:pos x="251" y="196"/>
                </a:cxn>
                <a:cxn ang="0">
                  <a:pos x="253" y="242"/>
                </a:cxn>
                <a:cxn ang="0">
                  <a:pos x="247" y="273"/>
                </a:cxn>
                <a:cxn ang="0">
                  <a:pos x="241" y="286"/>
                </a:cxn>
                <a:cxn ang="0">
                  <a:pos x="230" y="297"/>
                </a:cxn>
                <a:cxn ang="0">
                  <a:pos x="216" y="303"/>
                </a:cxn>
                <a:cxn ang="0">
                  <a:pos x="199" y="306"/>
                </a:cxn>
                <a:cxn ang="0">
                  <a:pos x="173" y="305"/>
                </a:cxn>
                <a:cxn ang="0">
                  <a:pos x="156" y="305"/>
                </a:cxn>
                <a:cxn ang="0">
                  <a:pos x="117" y="302"/>
                </a:cxn>
                <a:cxn ang="0">
                  <a:pos x="89" y="295"/>
                </a:cxn>
                <a:cxn ang="0">
                  <a:pos x="72" y="286"/>
                </a:cxn>
                <a:cxn ang="0">
                  <a:pos x="64" y="276"/>
                </a:cxn>
                <a:cxn ang="0">
                  <a:pos x="62" y="271"/>
                </a:cxn>
                <a:cxn ang="0">
                  <a:pos x="55" y="238"/>
                </a:cxn>
                <a:cxn ang="0">
                  <a:pos x="55" y="204"/>
                </a:cxn>
                <a:cxn ang="0">
                  <a:pos x="54" y="161"/>
                </a:cxn>
                <a:cxn ang="0">
                  <a:pos x="47" y="74"/>
                </a:cxn>
                <a:cxn ang="0">
                  <a:pos x="46" y="33"/>
                </a:cxn>
                <a:cxn ang="0">
                  <a:pos x="49" y="21"/>
                </a:cxn>
                <a:cxn ang="0">
                  <a:pos x="46" y="10"/>
                </a:cxn>
                <a:cxn ang="0">
                  <a:pos x="38" y="2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7" y="6"/>
                </a:cxn>
                <a:cxn ang="0">
                  <a:pos x="3" y="13"/>
                </a:cxn>
                <a:cxn ang="0">
                  <a:pos x="0" y="22"/>
                </a:cxn>
                <a:cxn ang="0">
                  <a:pos x="0" y="48"/>
                </a:cxn>
                <a:cxn ang="0">
                  <a:pos x="2" y="104"/>
                </a:cxn>
                <a:cxn ang="0">
                  <a:pos x="4" y="131"/>
                </a:cxn>
                <a:cxn ang="0">
                  <a:pos x="7" y="163"/>
                </a:cxn>
                <a:cxn ang="0">
                  <a:pos x="8" y="230"/>
                </a:cxn>
                <a:cxn ang="0">
                  <a:pos x="12" y="263"/>
                </a:cxn>
                <a:cxn ang="0">
                  <a:pos x="15" y="274"/>
                </a:cxn>
                <a:cxn ang="0">
                  <a:pos x="24" y="295"/>
                </a:cxn>
                <a:cxn ang="0">
                  <a:pos x="36" y="311"/>
                </a:cxn>
                <a:cxn ang="0">
                  <a:pos x="51" y="324"/>
                </a:cxn>
                <a:cxn ang="0">
                  <a:pos x="68" y="333"/>
                </a:cxn>
                <a:cxn ang="0">
                  <a:pos x="98" y="344"/>
                </a:cxn>
                <a:cxn ang="0">
                  <a:pos x="143" y="350"/>
                </a:cxn>
                <a:cxn ang="0">
                  <a:pos x="164" y="353"/>
                </a:cxn>
                <a:cxn ang="0">
                  <a:pos x="206" y="353"/>
                </a:cxn>
                <a:cxn ang="0">
                  <a:pos x="236" y="349"/>
                </a:cxn>
                <a:cxn ang="0">
                  <a:pos x="253" y="341"/>
                </a:cxn>
                <a:cxn ang="0">
                  <a:pos x="268" y="328"/>
                </a:cxn>
                <a:cxn ang="0">
                  <a:pos x="281" y="311"/>
                </a:cxn>
                <a:cxn ang="0">
                  <a:pos x="285" y="301"/>
                </a:cxn>
                <a:cxn ang="0">
                  <a:pos x="295" y="271"/>
                </a:cxn>
                <a:cxn ang="0">
                  <a:pos x="300" y="240"/>
                </a:cxn>
                <a:cxn ang="0">
                  <a:pos x="302" y="174"/>
                </a:cxn>
                <a:cxn ang="0">
                  <a:pos x="298" y="108"/>
                </a:cxn>
                <a:cxn ang="0">
                  <a:pos x="297" y="44"/>
                </a:cxn>
              </a:cxnLst>
              <a:rect l="0" t="0" r="r" b="b"/>
              <a:pathLst>
                <a:path w="302" h="354">
                  <a:moveTo>
                    <a:pt x="297" y="44"/>
                  </a:moveTo>
                  <a:lnTo>
                    <a:pt x="297" y="44"/>
                  </a:lnTo>
                  <a:lnTo>
                    <a:pt x="296" y="39"/>
                  </a:lnTo>
                  <a:lnTo>
                    <a:pt x="295" y="35"/>
                  </a:lnTo>
                  <a:lnTo>
                    <a:pt x="292" y="31"/>
                  </a:lnTo>
                  <a:lnTo>
                    <a:pt x="289" y="29"/>
                  </a:lnTo>
                  <a:lnTo>
                    <a:pt x="287" y="26"/>
                  </a:lnTo>
                  <a:lnTo>
                    <a:pt x="283" y="25"/>
                  </a:lnTo>
                  <a:lnTo>
                    <a:pt x="274" y="23"/>
                  </a:lnTo>
                  <a:lnTo>
                    <a:pt x="266" y="25"/>
                  </a:lnTo>
                  <a:lnTo>
                    <a:pt x="262" y="26"/>
                  </a:lnTo>
                  <a:lnTo>
                    <a:pt x="258" y="29"/>
                  </a:lnTo>
                  <a:lnTo>
                    <a:pt x="255" y="31"/>
                  </a:lnTo>
                  <a:lnTo>
                    <a:pt x="253" y="35"/>
                  </a:lnTo>
                  <a:lnTo>
                    <a:pt x="251" y="39"/>
                  </a:lnTo>
                  <a:lnTo>
                    <a:pt x="251" y="44"/>
                  </a:lnTo>
                  <a:lnTo>
                    <a:pt x="251" y="196"/>
                  </a:lnTo>
                  <a:lnTo>
                    <a:pt x="251" y="196"/>
                  </a:lnTo>
                  <a:lnTo>
                    <a:pt x="253" y="225"/>
                  </a:lnTo>
                  <a:lnTo>
                    <a:pt x="253" y="242"/>
                  </a:lnTo>
                  <a:lnTo>
                    <a:pt x="251" y="257"/>
                  </a:lnTo>
                  <a:lnTo>
                    <a:pt x="247" y="273"/>
                  </a:lnTo>
                  <a:lnTo>
                    <a:pt x="245" y="281"/>
                  </a:lnTo>
                  <a:lnTo>
                    <a:pt x="241" y="286"/>
                  </a:lnTo>
                  <a:lnTo>
                    <a:pt x="237" y="293"/>
                  </a:lnTo>
                  <a:lnTo>
                    <a:pt x="230" y="297"/>
                  </a:lnTo>
                  <a:lnTo>
                    <a:pt x="224" y="301"/>
                  </a:lnTo>
                  <a:lnTo>
                    <a:pt x="216" y="303"/>
                  </a:lnTo>
                  <a:lnTo>
                    <a:pt x="216" y="303"/>
                  </a:lnTo>
                  <a:lnTo>
                    <a:pt x="199" y="306"/>
                  </a:lnTo>
                  <a:lnTo>
                    <a:pt x="186" y="306"/>
                  </a:lnTo>
                  <a:lnTo>
                    <a:pt x="173" y="305"/>
                  </a:lnTo>
                  <a:lnTo>
                    <a:pt x="156" y="305"/>
                  </a:lnTo>
                  <a:lnTo>
                    <a:pt x="156" y="305"/>
                  </a:lnTo>
                  <a:lnTo>
                    <a:pt x="131" y="303"/>
                  </a:lnTo>
                  <a:lnTo>
                    <a:pt x="117" y="302"/>
                  </a:lnTo>
                  <a:lnTo>
                    <a:pt x="102" y="299"/>
                  </a:lnTo>
                  <a:lnTo>
                    <a:pt x="89" y="295"/>
                  </a:lnTo>
                  <a:lnTo>
                    <a:pt x="77" y="290"/>
                  </a:lnTo>
                  <a:lnTo>
                    <a:pt x="72" y="286"/>
                  </a:lnTo>
                  <a:lnTo>
                    <a:pt x="68" y="281"/>
                  </a:lnTo>
                  <a:lnTo>
                    <a:pt x="64" y="276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56" y="254"/>
                  </a:lnTo>
                  <a:lnTo>
                    <a:pt x="55" y="238"/>
                  </a:lnTo>
                  <a:lnTo>
                    <a:pt x="55" y="221"/>
                  </a:lnTo>
                  <a:lnTo>
                    <a:pt x="55" y="204"/>
                  </a:lnTo>
                  <a:lnTo>
                    <a:pt x="55" y="204"/>
                  </a:lnTo>
                  <a:lnTo>
                    <a:pt x="54" y="161"/>
                  </a:lnTo>
                  <a:lnTo>
                    <a:pt x="50" y="118"/>
                  </a:lnTo>
                  <a:lnTo>
                    <a:pt x="47" y="74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7" y="27"/>
                  </a:lnTo>
                  <a:lnTo>
                    <a:pt x="49" y="21"/>
                  </a:lnTo>
                  <a:lnTo>
                    <a:pt x="47" y="16"/>
                  </a:lnTo>
                  <a:lnTo>
                    <a:pt x="46" y="10"/>
                  </a:lnTo>
                  <a:lnTo>
                    <a:pt x="42" y="6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3" y="13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48"/>
                  </a:lnTo>
                  <a:lnTo>
                    <a:pt x="0" y="77"/>
                  </a:lnTo>
                  <a:lnTo>
                    <a:pt x="2" y="104"/>
                  </a:lnTo>
                  <a:lnTo>
                    <a:pt x="4" y="131"/>
                  </a:lnTo>
                  <a:lnTo>
                    <a:pt x="4" y="131"/>
                  </a:lnTo>
                  <a:lnTo>
                    <a:pt x="5" y="148"/>
                  </a:lnTo>
                  <a:lnTo>
                    <a:pt x="7" y="163"/>
                  </a:lnTo>
                  <a:lnTo>
                    <a:pt x="7" y="197"/>
                  </a:lnTo>
                  <a:lnTo>
                    <a:pt x="8" y="230"/>
                  </a:lnTo>
                  <a:lnTo>
                    <a:pt x="9" y="246"/>
                  </a:lnTo>
                  <a:lnTo>
                    <a:pt x="12" y="263"/>
                  </a:lnTo>
                  <a:lnTo>
                    <a:pt x="12" y="263"/>
                  </a:lnTo>
                  <a:lnTo>
                    <a:pt x="15" y="274"/>
                  </a:lnTo>
                  <a:lnTo>
                    <a:pt x="19" y="285"/>
                  </a:lnTo>
                  <a:lnTo>
                    <a:pt x="24" y="295"/>
                  </a:lnTo>
                  <a:lnTo>
                    <a:pt x="29" y="303"/>
                  </a:lnTo>
                  <a:lnTo>
                    <a:pt x="36" y="311"/>
                  </a:lnTo>
                  <a:lnTo>
                    <a:pt x="43" y="318"/>
                  </a:lnTo>
                  <a:lnTo>
                    <a:pt x="51" y="324"/>
                  </a:lnTo>
                  <a:lnTo>
                    <a:pt x="59" y="329"/>
                  </a:lnTo>
                  <a:lnTo>
                    <a:pt x="68" y="333"/>
                  </a:lnTo>
                  <a:lnTo>
                    <a:pt x="79" y="337"/>
                  </a:lnTo>
                  <a:lnTo>
                    <a:pt x="98" y="344"/>
                  </a:lnTo>
                  <a:lnTo>
                    <a:pt x="121" y="348"/>
                  </a:lnTo>
                  <a:lnTo>
                    <a:pt x="143" y="350"/>
                  </a:lnTo>
                  <a:lnTo>
                    <a:pt x="143" y="350"/>
                  </a:lnTo>
                  <a:lnTo>
                    <a:pt x="164" y="353"/>
                  </a:lnTo>
                  <a:lnTo>
                    <a:pt x="185" y="354"/>
                  </a:lnTo>
                  <a:lnTo>
                    <a:pt x="206" y="353"/>
                  </a:lnTo>
                  <a:lnTo>
                    <a:pt x="227" y="350"/>
                  </a:lnTo>
                  <a:lnTo>
                    <a:pt x="236" y="349"/>
                  </a:lnTo>
                  <a:lnTo>
                    <a:pt x="245" y="345"/>
                  </a:lnTo>
                  <a:lnTo>
                    <a:pt x="253" y="341"/>
                  </a:lnTo>
                  <a:lnTo>
                    <a:pt x="262" y="336"/>
                  </a:lnTo>
                  <a:lnTo>
                    <a:pt x="268" y="328"/>
                  </a:lnTo>
                  <a:lnTo>
                    <a:pt x="275" y="320"/>
                  </a:lnTo>
                  <a:lnTo>
                    <a:pt x="281" y="311"/>
                  </a:lnTo>
                  <a:lnTo>
                    <a:pt x="285" y="301"/>
                  </a:lnTo>
                  <a:lnTo>
                    <a:pt x="285" y="301"/>
                  </a:lnTo>
                  <a:lnTo>
                    <a:pt x="291" y="286"/>
                  </a:lnTo>
                  <a:lnTo>
                    <a:pt x="295" y="271"/>
                  </a:lnTo>
                  <a:lnTo>
                    <a:pt x="297" y="256"/>
                  </a:lnTo>
                  <a:lnTo>
                    <a:pt x="300" y="240"/>
                  </a:lnTo>
                  <a:lnTo>
                    <a:pt x="301" y="208"/>
                  </a:lnTo>
                  <a:lnTo>
                    <a:pt x="302" y="174"/>
                  </a:lnTo>
                  <a:lnTo>
                    <a:pt x="301" y="141"/>
                  </a:lnTo>
                  <a:lnTo>
                    <a:pt x="298" y="108"/>
                  </a:lnTo>
                  <a:lnTo>
                    <a:pt x="297" y="76"/>
                  </a:lnTo>
                  <a:lnTo>
                    <a:pt x="297" y="44"/>
                  </a:lnTo>
                  <a:lnTo>
                    <a:pt x="297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374"/>
            <p:cNvSpPr/>
            <p:nvPr/>
          </p:nvSpPr>
          <p:spPr bwMode="auto">
            <a:xfrm>
              <a:off x="2630489" y="1373188"/>
              <a:ext cx="52388" cy="20638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110" y="2"/>
                </a:cxn>
                <a:cxn ang="0">
                  <a:pos x="63" y="0"/>
                </a:cxn>
                <a:cxn ang="0">
                  <a:pos x="40" y="2"/>
                </a:cxn>
                <a:cxn ang="0">
                  <a:pos x="28" y="3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1" y="7"/>
                </a:cxn>
                <a:cxn ang="0">
                  <a:pos x="7" y="10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33"/>
                </a:cxn>
                <a:cxn ang="0">
                  <a:pos x="4" y="41"/>
                </a:cxn>
                <a:cxn ang="0">
                  <a:pos x="7" y="44"/>
                </a:cxn>
                <a:cxn ang="0">
                  <a:pos x="10" y="46"/>
                </a:cxn>
                <a:cxn ang="0">
                  <a:pos x="14" y="49"/>
                </a:cxn>
                <a:cxn ang="0">
                  <a:pos x="19" y="50"/>
                </a:cxn>
                <a:cxn ang="0">
                  <a:pos x="23" y="50"/>
                </a:cxn>
                <a:cxn ang="0">
                  <a:pos x="28" y="50"/>
                </a:cxn>
                <a:cxn ang="0">
                  <a:pos x="28" y="50"/>
                </a:cxn>
                <a:cxn ang="0">
                  <a:pos x="38" y="47"/>
                </a:cxn>
                <a:cxn ang="0">
                  <a:pos x="48" y="46"/>
                </a:cxn>
                <a:cxn ang="0">
                  <a:pos x="68" y="46"/>
                </a:cxn>
                <a:cxn ang="0">
                  <a:pos x="110" y="47"/>
                </a:cxn>
                <a:cxn ang="0">
                  <a:pos x="110" y="47"/>
                </a:cxn>
                <a:cxn ang="0">
                  <a:pos x="116" y="47"/>
                </a:cxn>
                <a:cxn ang="0">
                  <a:pos x="121" y="45"/>
                </a:cxn>
                <a:cxn ang="0">
                  <a:pos x="125" y="44"/>
                </a:cxn>
                <a:cxn ang="0">
                  <a:pos x="127" y="41"/>
                </a:cxn>
                <a:cxn ang="0">
                  <a:pos x="130" y="37"/>
                </a:cxn>
                <a:cxn ang="0">
                  <a:pos x="131" y="33"/>
                </a:cxn>
                <a:cxn ang="0">
                  <a:pos x="133" y="25"/>
                </a:cxn>
                <a:cxn ang="0">
                  <a:pos x="131" y="16"/>
                </a:cxn>
                <a:cxn ang="0">
                  <a:pos x="130" y="12"/>
                </a:cxn>
                <a:cxn ang="0">
                  <a:pos x="127" y="10"/>
                </a:cxn>
                <a:cxn ang="0">
                  <a:pos x="125" y="6"/>
                </a:cxn>
                <a:cxn ang="0">
                  <a:pos x="121" y="4"/>
                </a:cxn>
                <a:cxn ang="0">
                  <a:pos x="116" y="2"/>
                </a:cxn>
                <a:cxn ang="0">
                  <a:pos x="110" y="2"/>
                </a:cxn>
                <a:cxn ang="0">
                  <a:pos x="110" y="2"/>
                </a:cxn>
              </a:cxnLst>
              <a:rect l="0" t="0" r="r" b="b"/>
              <a:pathLst>
                <a:path w="133" h="50">
                  <a:moveTo>
                    <a:pt x="110" y="2"/>
                  </a:moveTo>
                  <a:lnTo>
                    <a:pt x="110" y="2"/>
                  </a:lnTo>
                  <a:lnTo>
                    <a:pt x="63" y="0"/>
                  </a:lnTo>
                  <a:lnTo>
                    <a:pt x="40" y="2"/>
                  </a:lnTo>
                  <a:lnTo>
                    <a:pt x="28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7" y="44"/>
                  </a:lnTo>
                  <a:lnTo>
                    <a:pt x="10" y="46"/>
                  </a:lnTo>
                  <a:lnTo>
                    <a:pt x="14" y="49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8" y="47"/>
                  </a:lnTo>
                  <a:lnTo>
                    <a:pt x="48" y="46"/>
                  </a:lnTo>
                  <a:lnTo>
                    <a:pt x="68" y="46"/>
                  </a:lnTo>
                  <a:lnTo>
                    <a:pt x="110" y="47"/>
                  </a:lnTo>
                  <a:lnTo>
                    <a:pt x="110" y="47"/>
                  </a:lnTo>
                  <a:lnTo>
                    <a:pt x="116" y="47"/>
                  </a:lnTo>
                  <a:lnTo>
                    <a:pt x="121" y="45"/>
                  </a:lnTo>
                  <a:lnTo>
                    <a:pt x="125" y="44"/>
                  </a:lnTo>
                  <a:lnTo>
                    <a:pt x="127" y="41"/>
                  </a:lnTo>
                  <a:lnTo>
                    <a:pt x="130" y="37"/>
                  </a:lnTo>
                  <a:lnTo>
                    <a:pt x="131" y="33"/>
                  </a:lnTo>
                  <a:lnTo>
                    <a:pt x="133" y="25"/>
                  </a:lnTo>
                  <a:lnTo>
                    <a:pt x="131" y="16"/>
                  </a:lnTo>
                  <a:lnTo>
                    <a:pt x="130" y="12"/>
                  </a:lnTo>
                  <a:lnTo>
                    <a:pt x="127" y="10"/>
                  </a:lnTo>
                  <a:lnTo>
                    <a:pt x="125" y="6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10" y="2"/>
                  </a:lnTo>
                  <a:lnTo>
                    <a:pt x="11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375"/>
            <p:cNvSpPr/>
            <p:nvPr/>
          </p:nvSpPr>
          <p:spPr bwMode="auto">
            <a:xfrm>
              <a:off x="2667001" y="1373188"/>
              <a:ext cx="122238" cy="166688"/>
            </a:xfrm>
            <a:custGeom>
              <a:avLst/>
              <a:gdLst/>
              <a:ahLst/>
              <a:cxnLst>
                <a:cxn ang="0">
                  <a:pos x="301" y="22"/>
                </a:cxn>
                <a:cxn ang="0">
                  <a:pos x="299" y="13"/>
                </a:cxn>
                <a:cxn ang="0">
                  <a:pos x="293" y="7"/>
                </a:cxn>
                <a:cxn ang="0">
                  <a:pos x="287" y="3"/>
                </a:cxn>
                <a:cxn ang="0">
                  <a:pos x="270" y="3"/>
                </a:cxn>
                <a:cxn ang="0">
                  <a:pos x="262" y="7"/>
                </a:cxn>
                <a:cxn ang="0">
                  <a:pos x="257" y="13"/>
                </a:cxn>
                <a:cxn ang="0">
                  <a:pos x="255" y="22"/>
                </a:cxn>
                <a:cxn ang="0">
                  <a:pos x="257" y="73"/>
                </a:cxn>
                <a:cxn ang="0">
                  <a:pos x="262" y="175"/>
                </a:cxn>
                <a:cxn ang="0">
                  <a:pos x="265" y="225"/>
                </a:cxn>
                <a:cxn ang="0">
                  <a:pos x="266" y="300"/>
                </a:cxn>
                <a:cxn ang="0">
                  <a:pos x="263" y="326"/>
                </a:cxn>
                <a:cxn ang="0">
                  <a:pos x="258" y="345"/>
                </a:cxn>
                <a:cxn ang="0">
                  <a:pos x="246" y="360"/>
                </a:cxn>
                <a:cxn ang="0">
                  <a:pos x="231" y="369"/>
                </a:cxn>
                <a:cxn ang="0">
                  <a:pos x="212" y="373"/>
                </a:cxn>
                <a:cxn ang="0">
                  <a:pos x="172" y="374"/>
                </a:cxn>
                <a:cxn ang="0">
                  <a:pos x="135" y="369"/>
                </a:cxn>
                <a:cxn ang="0">
                  <a:pos x="123" y="368"/>
                </a:cxn>
                <a:cxn ang="0">
                  <a:pos x="108" y="368"/>
                </a:cxn>
                <a:cxn ang="0">
                  <a:pos x="96" y="364"/>
                </a:cxn>
                <a:cxn ang="0">
                  <a:pos x="87" y="360"/>
                </a:cxn>
                <a:cxn ang="0">
                  <a:pos x="76" y="348"/>
                </a:cxn>
                <a:cxn ang="0">
                  <a:pos x="67" y="331"/>
                </a:cxn>
                <a:cxn ang="0">
                  <a:pos x="59" y="297"/>
                </a:cxn>
                <a:cxn ang="0">
                  <a:pos x="54" y="250"/>
                </a:cxn>
                <a:cxn ang="0">
                  <a:pos x="50" y="201"/>
                </a:cxn>
                <a:cxn ang="0">
                  <a:pos x="45" y="113"/>
                </a:cxn>
                <a:cxn ang="0">
                  <a:pos x="47" y="22"/>
                </a:cxn>
                <a:cxn ang="0">
                  <a:pos x="46" y="17"/>
                </a:cxn>
                <a:cxn ang="0">
                  <a:pos x="43" y="9"/>
                </a:cxn>
                <a:cxn ang="0">
                  <a:pos x="37" y="4"/>
                </a:cxn>
                <a:cxn ang="0">
                  <a:pos x="25" y="1"/>
                </a:cxn>
                <a:cxn ang="0">
                  <a:pos x="13" y="4"/>
                </a:cxn>
                <a:cxn ang="0">
                  <a:pos x="6" y="9"/>
                </a:cxn>
                <a:cxn ang="0">
                  <a:pos x="2" y="17"/>
                </a:cxn>
                <a:cxn ang="0">
                  <a:pos x="2" y="22"/>
                </a:cxn>
                <a:cxn ang="0">
                  <a:pos x="0" y="92"/>
                </a:cxn>
                <a:cxn ang="0">
                  <a:pos x="4" y="160"/>
                </a:cxn>
                <a:cxn ang="0">
                  <a:pos x="12" y="263"/>
                </a:cxn>
                <a:cxn ang="0">
                  <a:pos x="13" y="297"/>
                </a:cxn>
                <a:cxn ang="0">
                  <a:pos x="16" y="322"/>
                </a:cxn>
                <a:cxn ang="0">
                  <a:pos x="24" y="347"/>
                </a:cxn>
                <a:cxn ang="0">
                  <a:pos x="34" y="370"/>
                </a:cxn>
                <a:cxn ang="0">
                  <a:pos x="50" y="390"/>
                </a:cxn>
                <a:cxn ang="0">
                  <a:pos x="55" y="395"/>
                </a:cxn>
                <a:cxn ang="0">
                  <a:pos x="74" y="405"/>
                </a:cxn>
                <a:cxn ang="0">
                  <a:pos x="101" y="413"/>
                </a:cxn>
                <a:cxn ang="0">
                  <a:pos x="144" y="417"/>
                </a:cxn>
                <a:cxn ang="0">
                  <a:pos x="157" y="419"/>
                </a:cxn>
                <a:cxn ang="0">
                  <a:pos x="183" y="421"/>
                </a:cxn>
                <a:cxn ang="0">
                  <a:pos x="210" y="420"/>
                </a:cxn>
                <a:cxn ang="0">
                  <a:pos x="234" y="415"/>
                </a:cxn>
                <a:cxn ang="0">
                  <a:pos x="258" y="405"/>
                </a:cxn>
                <a:cxn ang="0">
                  <a:pos x="278" y="391"/>
                </a:cxn>
                <a:cxn ang="0">
                  <a:pos x="293" y="374"/>
                </a:cxn>
                <a:cxn ang="0">
                  <a:pos x="304" y="352"/>
                </a:cxn>
                <a:cxn ang="0">
                  <a:pos x="309" y="326"/>
                </a:cxn>
                <a:cxn ang="0">
                  <a:pos x="310" y="288"/>
                </a:cxn>
                <a:cxn ang="0">
                  <a:pos x="309" y="212"/>
                </a:cxn>
                <a:cxn ang="0">
                  <a:pos x="302" y="98"/>
                </a:cxn>
                <a:cxn ang="0">
                  <a:pos x="301" y="22"/>
                </a:cxn>
              </a:cxnLst>
              <a:rect l="0" t="0" r="r" b="b"/>
              <a:pathLst>
                <a:path w="310" h="421">
                  <a:moveTo>
                    <a:pt x="301" y="22"/>
                  </a:moveTo>
                  <a:lnTo>
                    <a:pt x="301" y="22"/>
                  </a:lnTo>
                  <a:lnTo>
                    <a:pt x="300" y="17"/>
                  </a:lnTo>
                  <a:lnTo>
                    <a:pt x="299" y="13"/>
                  </a:lnTo>
                  <a:lnTo>
                    <a:pt x="297" y="9"/>
                  </a:lnTo>
                  <a:lnTo>
                    <a:pt x="293" y="7"/>
                  </a:lnTo>
                  <a:lnTo>
                    <a:pt x="291" y="4"/>
                  </a:lnTo>
                  <a:lnTo>
                    <a:pt x="287" y="3"/>
                  </a:lnTo>
                  <a:lnTo>
                    <a:pt x="278" y="0"/>
                  </a:lnTo>
                  <a:lnTo>
                    <a:pt x="270" y="3"/>
                  </a:lnTo>
                  <a:lnTo>
                    <a:pt x="266" y="4"/>
                  </a:lnTo>
                  <a:lnTo>
                    <a:pt x="262" y="7"/>
                  </a:lnTo>
                  <a:lnTo>
                    <a:pt x="259" y="9"/>
                  </a:lnTo>
                  <a:lnTo>
                    <a:pt x="257" y="13"/>
                  </a:lnTo>
                  <a:lnTo>
                    <a:pt x="255" y="17"/>
                  </a:lnTo>
                  <a:lnTo>
                    <a:pt x="255" y="22"/>
                  </a:lnTo>
                  <a:lnTo>
                    <a:pt x="255" y="22"/>
                  </a:lnTo>
                  <a:lnTo>
                    <a:pt x="257" y="73"/>
                  </a:lnTo>
                  <a:lnTo>
                    <a:pt x="259" y="124"/>
                  </a:lnTo>
                  <a:lnTo>
                    <a:pt x="262" y="175"/>
                  </a:lnTo>
                  <a:lnTo>
                    <a:pt x="265" y="225"/>
                  </a:lnTo>
                  <a:lnTo>
                    <a:pt x="265" y="225"/>
                  </a:lnTo>
                  <a:lnTo>
                    <a:pt x="266" y="276"/>
                  </a:lnTo>
                  <a:lnTo>
                    <a:pt x="266" y="300"/>
                  </a:lnTo>
                  <a:lnTo>
                    <a:pt x="263" y="326"/>
                  </a:lnTo>
                  <a:lnTo>
                    <a:pt x="263" y="326"/>
                  </a:lnTo>
                  <a:lnTo>
                    <a:pt x="262" y="336"/>
                  </a:lnTo>
                  <a:lnTo>
                    <a:pt x="258" y="345"/>
                  </a:lnTo>
                  <a:lnTo>
                    <a:pt x="253" y="353"/>
                  </a:lnTo>
                  <a:lnTo>
                    <a:pt x="246" y="360"/>
                  </a:lnTo>
                  <a:lnTo>
                    <a:pt x="240" y="365"/>
                  </a:lnTo>
                  <a:lnTo>
                    <a:pt x="231" y="369"/>
                  </a:lnTo>
                  <a:lnTo>
                    <a:pt x="223" y="371"/>
                  </a:lnTo>
                  <a:lnTo>
                    <a:pt x="212" y="373"/>
                  </a:lnTo>
                  <a:lnTo>
                    <a:pt x="193" y="374"/>
                  </a:lnTo>
                  <a:lnTo>
                    <a:pt x="172" y="374"/>
                  </a:lnTo>
                  <a:lnTo>
                    <a:pt x="152" y="371"/>
                  </a:lnTo>
                  <a:lnTo>
                    <a:pt x="135" y="369"/>
                  </a:lnTo>
                  <a:lnTo>
                    <a:pt x="135" y="369"/>
                  </a:lnTo>
                  <a:lnTo>
                    <a:pt x="123" y="368"/>
                  </a:lnTo>
                  <a:lnTo>
                    <a:pt x="113" y="368"/>
                  </a:lnTo>
                  <a:lnTo>
                    <a:pt x="108" y="368"/>
                  </a:lnTo>
                  <a:lnTo>
                    <a:pt x="102" y="366"/>
                  </a:lnTo>
                  <a:lnTo>
                    <a:pt x="96" y="364"/>
                  </a:lnTo>
                  <a:lnTo>
                    <a:pt x="87" y="360"/>
                  </a:lnTo>
                  <a:lnTo>
                    <a:pt x="87" y="360"/>
                  </a:lnTo>
                  <a:lnTo>
                    <a:pt x="81" y="356"/>
                  </a:lnTo>
                  <a:lnTo>
                    <a:pt x="76" y="348"/>
                  </a:lnTo>
                  <a:lnTo>
                    <a:pt x="71" y="340"/>
                  </a:lnTo>
                  <a:lnTo>
                    <a:pt x="67" y="331"/>
                  </a:lnTo>
                  <a:lnTo>
                    <a:pt x="62" y="313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4" y="250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47" y="157"/>
                  </a:lnTo>
                  <a:lnTo>
                    <a:pt x="45" y="113"/>
                  </a:lnTo>
                  <a:lnTo>
                    <a:pt x="45" y="6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17"/>
                  </a:lnTo>
                  <a:lnTo>
                    <a:pt x="45" y="13"/>
                  </a:lnTo>
                  <a:lnTo>
                    <a:pt x="43" y="9"/>
                  </a:lnTo>
                  <a:lnTo>
                    <a:pt x="41" y="7"/>
                  </a:lnTo>
                  <a:lnTo>
                    <a:pt x="37" y="4"/>
                  </a:lnTo>
                  <a:lnTo>
                    <a:pt x="33" y="3"/>
                  </a:lnTo>
                  <a:lnTo>
                    <a:pt x="25" y="1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9" y="7"/>
                  </a:lnTo>
                  <a:lnTo>
                    <a:pt x="6" y="9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56"/>
                  </a:lnTo>
                  <a:lnTo>
                    <a:pt x="0" y="92"/>
                  </a:lnTo>
                  <a:lnTo>
                    <a:pt x="2" y="126"/>
                  </a:lnTo>
                  <a:lnTo>
                    <a:pt x="4" y="160"/>
                  </a:lnTo>
                  <a:lnTo>
                    <a:pt x="9" y="228"/>
                  </a:lnTo>
                  <a:lnTo>
                    <a:pt x="12" y="263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3" y="309"/>
                  </a:lnTo>
                  <a:lnTo>
                    <a:pt x="16" y="322"/>
                  </a:lnTo>
                  <a:lnTo>
                    <a:pt x="19" y="334"/>
                  </a:lnTo>
                  <a:lnTo>
                    <a:pt x="24" y="347"/>
                  </a:lnTo>
                  <a:lnTo>
                    <a:pt x="29" y="358"/>
                  </a:lnTo>
                  <a:lnTo>
                    <a:pt x="34" y="370"/>
                  </a:lnTo>
                  <a:lnTo>
                    <a:pt x="42" y="381"/>
                  </a:lnTo>
                  <a:lnTo>
                    <a:pt x="50" y="390"/>
                  </a:lnTo>
                  <a:lnTo>
                    <a:pt x="50" y="390"/>
                  </a:lnTo>
                  <a:lnTo>
                    <a:pt x="55" y="395"/>
                  </a:lnTo>
                  <a:lnTo>
                    <a:pt x="60" y="399"/>
                  </a:lnTo>
                  <a:lnTo>
                    <a:pt x="74" y="405"/>
                  </a:lnTo>
                  <a:lnTo>
                    <a:pt x="87" y="411"/>
                  </a:lnTo>
                  <a:lnTo>
                    <a:pt x="101" y="413"/>
                  </a:lnTo>
                  <a:lnTo>
                    <a:pt x="130" y="416"/>
                  </a:lnTo>
                  <a:lnTo>
                    <a:pt x="144" y="417"/>
                  </a:lnTo>
                  <a:lnTo>
                    <a:pt x="157" y="419"/>
                  </a:lnTo>
                  <a:lnTo>
                    <a:pt x="157" y="419"/>
                  </a:lnTo>
                  <a:lnTo>
                    <a:pt x="170" y="420"/>
                  </a:lnTo>
                  <a:lnTo>
                    <a:pt x="183" y="421"/>
                  </a:lnTo>
                  <a:lnTo>
                    <a:pt x="197" y="421"/>
                  </a:lnTo>
                  <a:lnTo>
                    <a:pt x="210" y="420"/>
                  </a:lnTo>
                  <a:lnTo>
                    <a:pt x="223" y="417"/>
                  </a:lnTo>
                  <a:lnTo>
                    <a:pt x="234" y="415"/>
                  </a:lnTo>
                  <a:lnTo>
                    <a:pt x="246" y="411"/>
                  </a:lnTo>
                  <a:lnTo>
                    <a:pt x="258" y="405"/>
                  </a:lnTo>
                  <a:lnTo>
                    <a:pt x="268" y="399"/>
                  </a:lnTo>
                  <a:lnTo>
                    <a:pt x="278" y="391"/>
                  </a:lnTo>
                  <a:lnTo>
                    <a:pt x="285" y="383"/>
                  </a:lnTo>
                  <a:lnTo>
                    <a:pt x="293" y="374"/>
                  </a:lnTo>
                  <a:lnTo>
                    <a:pt x="300" y="364"/>
                  </a:lnTo>
                  <a:lnTo>
                    <a:pt x="304" y="352"/>
                  </a:lnTo>
                  <a:lnTo>
                    <a:pt x="308" y="339"/>
                  </a:lnTo>
                  <a:lnTo>
                    <a:pt x="309" y="326"/>
                  </a:lnTo>
                  <a:lnTo>
                    <a:pt x="309" y="326"/>
                  </a:lnTo>
                  <a:lnTo>
                    <a:pt x="310" y="288"/>
                  </a:lnTo>
                  <a:lnTo>
                    <a:pt x="310" y="250"/>
                  </a:lnTo>
                  <a:lnTo>
                    <a:pt x="309" y="212"/>
                  </a:lnTo>
                  <a:lnTo>
                    <a:pt x="308" y="174"/>
                  </a:lnTo>
                  <a:lnTo>
                    <a:pt x="302" y="98"/>
                  </a:lnTo>
                  <a:lnTo>
                    <a:pt x="301" y="60"/>
                  </a:lnTo>
                  <a:lnTo>
                    <a:pt x="301" y="22"/>
                  </a:lnTo>
                  <a:lnTo>
                    <a:pt x="301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376"/>
            <p:cNvSpPr/>
            <p:nvPr/>
          </p:nvSpPr>
          <p:spPr bwMode="auto">
            <a:xfrm>
              <a:off x="2009776" y="1122363"/>
              <a:ext cx="414338" cy="409575"/>
            </a:xfrm>
            <a:custGeom>
              <a:avLst/>
              <a:gdLst/>
              <a:ahLst/>
              <a:cxnLst>
                <a:cxn ang="0">
                  <a:pos x="1028" y="278"/>
                </a:cxn>
                <a:cxn ang="0">
                  <a:pos x="975" y="197"/>
                </a:cxn>
                <a:cxn ang="0">
                  <a:pos x="860" y="98"/>
                </a:cxn>
                <a:cxn ang="0">
                  <a:pos x="745" y="40"/>
                </a:cxn>
                <a:cxn ang="0">
                  <a:pos x="576" y="2"/>
                </a:cxn>
                <a:cxn ang="0">
                  <a:pos x="458" y="4"/>
                </a:cxn>
                <a:cxn ang="0">
                  <a:pos x="279" y="53"/>
                </a:cxn>
                <a:cxn ang="0">
                  <a:pos x="186" y="110"/>
                </a:cxn>
                <a:cxn ang="0">
                  <a:pos x="76" y="212"/>
                </a:cxn>
                <a:cxn ang="0">
                  <a:pos x="41" y="274"/>
                </a:cxn>
                <a:cxn ang="0">
                  <a:pos x="2" y="445"/>
                </a:cxn>
                <a:cxn ang="0">
                  <a:pos x="4" y="543"/>
                </a:cxn>
                <a:cxn ang="0">
                  <a:pos x="21" y="616"/>
                </a:cxn>
                <a:cxn ang="0">
                  <a:pos x="55" y="721"/>
                </a:cxn>
                <a:cxn ang="0">
                  <a:pos x="151" y="860"/>
                </a:cxn>
                <a:cxn ang="0">
                  <a:pos x="279" y="971"/>
                </a:cxn>
                <a:cxn ang="0">
                  <a:pos x="436" y="1023"/>
                </a:cxn>
                <a:cxn ang="0">
                  <a:pos x="605" y="1030"/>
                </a:cxn>
                <a:cxn ang="0">
                  <a:pos x="694" y="1018"/>
                </a:cxn>
                <a:cxn ang="0">
                  <a:pos x="844" y="950"/>
                </a:cxn>
                <a:cxn ang="0">
                  <a:pos x="971" y="819"/>
                </a:cxn>
                <a:cxn ang="0">
                  <a:pos x="1038" y="649"/>
                </a:cxn>
                <a:cxn ang="0">
                  <a:pos x="1034" y="631"/>
                </a:cxn>
                <a:cxn ang="0">
                  <a:pos x="1004" y="623"/>
                </a:cxn>
                <a:cxn ang="0">
                  <a:pos x="993" y="637"/>
                </a:cxn>
                <a:cxn ang="0">
                  <a:pos x="949" y="763"/>
                </a:cxn>
                <a:cxn ang="0">
                  <a:pos x="895" y="848"/>
                </a:cxn>
                <a:cxn ang="0">
                  <a:pos x="826" y="909"/>
                </a:cxn>
                <a:cxn ang="0">
                  <a:pos x="686" y="969"/>
                </a:cxn>
                <a:cxn ang="0">
                  <a:pos x="559" y="990"/>
                </a:cxn>
                <a:cxn ang="0">
                  <a:pos x="402" y="969"/>
                </a:cxn>
                <a:cxn ang="0">
                  <a:pos x="291" y="921"/>
                </a:cxn>
                <a:cxn ang="0">
                  <a:pos x="196" y="845"/>
                </a:cxn>
                <a:cxn ang="0">
                  <a:pos x="93" y="694"/>
                </a:cxn>
                <a:cxn ang="0">
                  <a:pos x="64" y="607"/>
                </a:cxn>
                <a:cxn ang="0">
                  <a:pos x="49" y="462"/>
                </a:cxn>
                <a:cxn ang="0">
                  <a:pos x="63" y="356"/>
                </a:cxn>
                <a:cxn ang="0">
                  <a:pos x="92" y="272"/>
                </a:cxn>
                <a:cxn ang="0">
                  <a:pos x="151" y="199"/>
                </a:cxn>
                <a:cxn ang="0">
                  <a:pos x="268" y="110"/>
                </a:cxn>
                <a:cxn ang="0">
                  <a:pos x="363" y="68"/>
                </a:cxn>
                <a:cxn ang="0">
                  <a:pos x="533" y="46"/>
                </a:cxn>
                <a:cxn ang="0">
                  <a:pos x="663" y="63"/>
                </a:cxn>
                <a:cxn ang="0">
                  <a:pos x="786" y="109"/>
                </a:cxn>
                <a:cxn ang="0">
                  <a:pos x="882" y="172"/>
                </a:cxn>
                <a:cxn ang="0">
                  <a:pos x="954" y="246"/>
                </a:cxn>
                <a:cxn ang="0">
                  <a:pos x="997" y="321"/>
                </a:cxn>
                <a:cxn ang="0">
                  <a:pos x="1004" y="352"/>
                </a:cxn>
                <a:cxn ang="0">
                  <a:pos x="1032" y="364"/>
                </a:cxn>
                <a:cxn ang="0">
                  <a:pos x="1045" y="348"/>
                </a:cxn>
                <a:cxn ang="0">
                  <a:pos x="1044" y="330"/>
                </a:cxn>
              </a:cxnLst>
              <a:rect l="0" t="0" r="r" b="b"/>
              <a:pathLst>
                <a:path w="1047" h="1032">
                  <a:moveTo>
                    <a:pt x="1044" y="330"/>
                  </a:moveTo>
                  <a:lnTo>
                    <a:pt x="1044" y="330"/>
                  </a:lnTo>
                  <a:lnTo>
                    <a:pt x="1040" y="312"/>
                  </a:lnTo>
                  <a:lnTo>
                    <a:pt x="1035" y="295"/>
                  </a:lnTo>
                  <a:lnTo>
                    <a:pt x="1028" y="278"/>
                  </a:lnTo>
                  <a:lnTo>
                    <a:pt x="1021" y="261"/>
                  </a:lnTo>
                  <a:lnTo>
                    <a:pt x="1010" y="244"/>
                  </a:lnTo>
                  <a:lnTo>
                    <a:pt x="1000" y="228"/>
                  </a:lnTo>
                  <a:lnTo>
                    <a:pt x="988" y="212"/>
                  </a:lnTo>
                  <a:lnTo>
                    <a:pt x="975" y="197"/>
                  </a:lnTo>
                  <a:lnTo>
                    <a:pt x="962" y="182"/>
                  </a:lnTo>
                  <a:lnTo>
                    <a:pt x="947" y="168"/>
                  </a:lnTo>
                  <a:lnTo>
                    <a:pt x="919" y="142"/>
                  </a:lnTo>
                  <a:lnTo>
                    <a:pt x="890" y="119"/>
                  </a:lnTo>
                  <a:lnTo>
                    <a:pt x="860" y="98"/>
                  </a:lnTo>
                  <a:lnTo>
                    <a:pt x="860" y="98"/>
                  </a:lnTo>
                  <a:lnTo>
                    <a:pt x="841" y="87"/>
                  </a:lnTo>
                  <a:lnTo>
                    <a:pt x="823" y="76"/>
                  </a:lnTo>
                  <a:lnTo>
                    <a:pt x="784" y="57"/>
                  </a:lnTo>
                  <a:lnTo>
                    <a:pt x="745" y="40"/>
                  </a:lnTo>
                  <a:lnTo>
                    <a:pt x="703" y="27"/>
                  </a:lnTo>
                  <a:lnTo>
                    <a:pt x="661" y="15"/>
                  </a:lnTo>
                  <a:lnTo>
                    <a:pt x="618" y="7"/>
                  </a:lnTo>
                  <a:lnTo>
                    <a:pt x="597" y="4"/>
                  </a:lnTo>
                  <a:lnTo>
                    <a:pt x="576" y="2"/>
                  </a:lnTo>
                  <a:lnTo>
                    <a:pt x="554" y="0"/>
                  </a:lnTo>
                  <a:lnTo>
                    <a:pt x="533" y="0"/>
                  </a:lnTo>
                  <a:lnTo>
                    <a:pt x="533" y="0"/>
                  </a:lnTo>
                  <a:lnTo>
                    <a:pt x="495" y="2"/>
                  </a:lnTo>
                  <a:lnTo>
                    <a:pt x="458" y="4"/>
                  </a:lnTo>
                  <a:lnTo>
                    <a:pt x="420" y="8"/>
                  </a:lnTo>
                  <a:lnTo>
                    <a:pt x="384" y="16"/>
                  </a:lnTo>
                  <a:lnTo>
                    <a:pt x="348" y="25"/>
                  </a:lnTo>
                  <a:lnTo>
                    <a:pt x="313" y="37"/>
                  </a:lnTo>
                  <a:lnTo>
                    <a:pt x="279" y="53"/>
                  </a:lnTo>
                  <a:lnTo>
                    <a:pt x="262" y="61"/>
                  </a:lnTo>
                  <a:lnTo>
                    <a:pt x="246" y="70"/>
                  </a:lnTo>
                  <a:lnTo>
                    <a:pt x="246" y="70"/>
                  </a:lnTo>
                  <a:lnTo>
                    <a:pt x="216" y="89"/>
                  </a:lnTo>
                  <a:lnTo>
                    <a:pt x="186" y="110"/>
                  </a:lnTo>
                  <a:lnTo>
                    <a:pt x="156" y="132"/>
                  </a:lnTo>
                  <a:lnTo>
                    <a:pt x="127" y="157"/>
                  </a:lnTo>
                  <a:lnTo>
                    <a:pt x="101" y="183"/>
                  </a:lnTo>
                  <a:lnTo>
                    <a:pt x="88" y="198"/>
                  </a:lnTo>
                  <a:lnTo>
                    <a:pt x="76" y="212"/>
                  </a:lnTo>
                  <a:lnTo>
                    <a:pt x="66" y="227"/>
                  </a:lnTo>
                  <a:lnTo>
                    <a:pt x="57" y="242"/>
                  </a:lnTo>
                  <a:lnTo>
                    <a:pt x="49" y="258"/>
                  </a:lnTo>
                  <a:lnTo>
                    <a:pt x="41" y="274"/>
                  </a:lnTo>
                  <a:lnTo>
                    <a:pt x="41" y="274"/>
                  </a:lnTo>
                  <a:lnTo>
                    <a:pt x="28" y="309"/>
                  </a:lnTo>
                  <a:lnTo>
                    <a:pt x="17" y="346"/>
                  </a:lnTo>
                  <a:lnTo>
                    <a:pt x="8" y="385"/>
                  </a:lnTo>
                  <a:lnTo>
                    <a:pt x="3" y="425"/>
                  </a:lnTo>
                  <a:lnTo>
                    <a:pt x="2" y="445"/>
                  </a:lnTo>
                  <a:lnTo>
                    <a:pt x="0" y="465"/>
                  </a:lnTo>
                  <a:lnTo>
                    <a:pt x="0" y="484"/>
                  </a:lnTo>
                  <a:lnTo>
                    <a:pt x="0" y="504"/>
                  </a:lnTo>
                  <a:lnTo>
                    <a:pt x="2" y="524"/>
                  </a:lnTo>
                  <a:lnTo>
                    <a:pt x="4" y="543"/>
                  </a:lnTo>
                  <a:lnTo>
                    <a:pt x="8" y="561"/>
                  </a:lnTo>
                  <a:lnTo>
                    <a:pt x="13" y="578"/>
                  </a:lnTo>
                  <a:lnTo>
                    <a:pt x="13" y="578"/>
                  </a:lnTo>
                  <a:lnTo>
                    <a:pt x="17" y="598"/>
                  </a:lnTo>
                  <a:lnTo>
                    <a:pt x="21" y="616"/>
                  </a:lnTo>
                  <a:lnTo>
                    <a:pt x="29" y="652"/>
                  </a:lnTo>
                  <a:lnTo>
                    <a:pt x="33" y="669"/>
                  </a:lnTo>
                  <a:lnTo>
                    <a:pt x="38" y="686"/>
                  </a:lnTo>
                  <a:lnTo>
                    <a:pt x="45" y="704"/>
                  </a:lnTo>
                  <a:lnTo>
                    <a:pt x="55" y="721"/>
                  </a:lnTo>
                  <a:lnTo>
                    <a:pt x="55" y="721"/>
                  </a:lnTo>
                  <a:lnTo>
                    <a:pt x="77" y="756"/>
                  </a:lnTo>
                  <a:lnTo>
                    <a:pt x="101" y="792"/>
                  </a:lnTo>
                  <a:lnTo>
                    <a:pt x="151" y="860"/>
                  </a:lnTo>
                  <a:lnTo>
                    <a:pt x="151" y="860"/>
                  </a:lnTo>
                  <a:lnTo>
                    <a:pt x="173" y="887"/>
                  </a:lnTo>
                  <a:lnTo>
                    <a:pt x="198" y="912"/>
                  </a:lnTo>
                  <a:lnTo>
                    <a:pt x="223" y="934"/>
                  </a:lnTo>
                  <a:lnTo>
                    <a:pt x="250" y="954"/>
                  </a:lnTo>
                  <a:lnTo>
                    <a:pt x="279" y="971"/>
                  </a:lnTo>
                  <a:lnTo>
                    <a:pt x="308" y="985"/>
                  </a:lnTo>
                  <a:lnTo>
                    <a:pt x="339" y="998"/>
                  </a:lnTo>
                  <a:lnTo>
                    <a:pt x="370" y="1009"/>
                  </a:lnTo>
                  <a:lnTo>
                    <a:pt x="403" y="1017"/>
                  </a:lnTo>
                  <a:lnTo>
                    <a:pt x="436" y="1023"/>
                  </a:lnTo>
                  <a:lnTo>
                    <a:pt x="469" y="1028"/>
                  </a:lnTo>
                  <a:lnTo>
                    <a:pt x="503" y="1031"/>
                  </a:lnTo>
                  <a:lnTo>
                    <a:pt x="537" y="1032"/>
                  </a:lnTo>
                  <a:lnTo>
                    <a:pt x="571" y="1032"/>
                  </a:lnTo>
                  <a:lnTo>
                    <a:pt x="605" y="1030"/>
                  </a:lnTo>
                  <a:lnTo>
                    <a:pt x="639" y="1027"/>
                  </a:lnTo>
                  <a:lnTo>
                    <a:pt x="639" y="1027"/>
                  </a:lnTo>
                  <a:lnTo>
                    <a:pt x="657" y="1024"/>
                  </a:lnTo>
                  <a:lnTo>
                    <a:pt x="675" y="1022"/>
                  </a:lnTo>
                  <a:lnTo>
                    <a:pt x="694" y="1018"/>
                  </a:lnTo>
                  <a:lnTo>
                    <a:pt x="712" y="1013"/>
                  </a:lnTo>
                  <a:lnTo>
                    <a:pt x="747" y="1001"/>
                  </a:lnTo>
                  <a:lnTo>
                    <a:pt x="781" y="986"/>
                  </a:lnTo>
                  <a:lnTo>
                    <a:pt x="814" y="969"/>
                  </a:lnTo>
                  <a:lnTo>
                    <a:pt x="844" y="950"/>
                  </a:lnTo>
                  <a:lnTo>
                    <a:pt x="874" y="928"/>
                  </a:lnTo>
                  <a:lnTo>
                    <a:pt x="900" y="904"/>
                  </a:lnTo>
                  <a:lnTo>
                    <a:pt x="926" y="878"/>
                  </a:lnTo>
                  <a:lnTo>
                    <a:pt x="950" y="849"/>
                  </a:lnTo>
                  <a:lnTo>
                    <a:pt x="971" y="819"/>
                  </a:lnTo>
                  <a:lnTo>
                    <a:pt x="989" y="788"/>
                  </a:lnTo>
                  <a:lnTo>
                    <a:pt x="1005" y="755"/>
                  </a:lnTo>
                  <a:lnTo>
                    <a:pt x="1019" y="721"/>
                  </a:lnTo>
                  <a:lnTo>
                    <a:pt x="1030" y="686"/>
                  </a:lnTo>
                  <a:lnTo>
                    <a:pt x="1038" y="649"/>
                  </a:lnTo>
                  <a:lnTo>
                    <a:pt x="1038" y="649"/>
                  </a:lnTo>
                  <a:lnTo>
                    <a:pt x="1038" y="644"/>
                  </a:lnTo>
                  <a:lnTo>
                    <a:pt x="1038" y="640"/>
                  </a:lnTo>
                  <a:lnTo>
                    <a:pt x="1036" y="635"/>
                  </a:lnTo>
                  <a:lnTo>
                    <a:pt x="1034" y="631"/>
                  </a:lnTo>
                  <a:lnTo>
                    <a:pt x="1027" y="626"/>
                  </a:lnTo>
                  <a:lnTo>
                    <a:pt x="1019" y="622"/>
                  </a:lnTo>
                  <a:lnTo>
                    <a:pt x="1011" y="620"/>
                  </a:lnTo>
                  <a:lnTo>
                    <a:pt x="1008" y="622"/>
                  </a:lnTo>
                  <a:lnTo>
                    <a:pt x="1004" y="623"/>
                  </a:lnTo>
                  <a:lnTo>
                    <a:pt x="1000" y="626"/>
                  </a:lnTo>
                  <a:lnTo>
                    <a:pt x="997" y="628"/>
                  </a:lnTo>
                  <a:lnTo>
                    <a:pt x="996" y="632"/>
                  </a:lnTo>
                  <a:lnTo>
                    <a:pt x="993" y="637"/>
                  </a:lnTo>
                  <a:lnTo>
                    <a:pt x="993" y="637"/>
                  </a:lnTo>
                  <a:lnTo>
                    <a:pt x="988" y="663"/>
                  </a:lnTo>
                  <a:lnTo>
                    <a:pt x="980" y="690"/>
                  </a:lnTo>
                  <a:lnTo>
                    <a:pt x="971" y="714"/>
                  </a:lnTo>
                  <a:lnTo>
                    <a:pt x="960" y="739"/>
                  </a:lnTo>
                  <a:lnTo>
                    <a:pt x="949" y="763"/>
                  </a:lnTo>
                  <a:lnTo>
                    <a:pt x="936" y="785"/>
                  </a:lnTo>
                  <a:lnTo>
                    <a:pt x="922" y="809"/>
                  </a:lnTo>
                  <a:lnTo>
                    <a:pt x="907" y="832"/>
                  </a:lnTo>
                  <a:lnTo>
                    <a:pt x="907" y="832"/>
                  </a:lnTo>
                  <a:lnTo>
                    <a:pt x="895" y="848"/>
                  </a:lnTo>
                  <a:lnTo>
                    <a:pt x="883" y="862"/>
                  </a:lnTo>
                  <a:lnTo>
                    <a:pt x="870" y="875"/>
                  </a:lnTo>
                  <a:lnTo>
                    <a:pt x="856" y="887"/>
                  </a:lnTo>
                  <a:lnTo>
                    <a:pt x="841" y="899"/>
                  </a:lnTo>
                  <a:lnTo>
                    <a:pt x="826" y="909"/>
                  </a:lnTo>
                  <a:lnTo>
                    <a:pt x="809" y="920"/>
                  </a:lnTo>
                  <a:lnTo>
                    <a:pt x="793" y="929"/>
                  </a:lnTo>
                  <a:lnTo>
                    <a:pt x="758" y="945"/>
                  </a:lnTo>
                  <a:lnTo>
                    <a:pt x="722" y="958"/>
                  </a:lnTo>
                  <a:lnTo>
                    <a:pt x="686" y="969"/>
                  </a:lnTo>
                  <a:lnTo>
                    <a:pt x="650" y="980"/>
                  </a:lnTo>
                  <a:lnTo>
                    <a:pt x="650" y="980"/>
                  </a:lnTo>
                  <a:lnTo>
                    <a:pt x="622" y="985"/>
                  </a:lnTo>
                  <a:lnTo>
                    <a:pt x="590" y="989"/>
                  </a:lnTo>
                  <a:lnTo>
                    <a:pt x="559" y="990"/>
                  </a:lnTo>
                  <a:lnTo>
                    <a:pt x="525" y="990"/>
                  </a:lnTo>
                  <a:lnTo>
                    <a:pt x="492" y="989"/>
                  </a:lnTo>
                  <a:lnTo>
                    <a:pt x="459" y="984"/>
                  </a:lnTo>
                  <a:lnTo>
                    <a:pt x="429" y="979"/>
                  </a:lnTo>
                  <a:lnTo>
                    <a:pt x="402" y="969"/>
                  </a:lnTo>
                  <a:lnTo>
                    <a:pt x="402" y="969"/>
                  </a:lnTo>
                  <a:lnTo>
                    <a:pt x="372" y="959"/>
                  </a:lnTo>
                  <a:lnTo>
                    <a:pt x="343" y="949"/>
                  </a:lnTo>
                  <a:lnTo>
                    <a:pt x="317" y="935"/>
                  </a:lnTo>
                  <a:lnTo>
                    <a:pt x="291" y="921"/>
                  </a:lnTo>
                  <a:lnTo>
                    <a:pt x="266" y="905"/>
                  </a:lnTo>
                  <a:lnTo>
                    <a:pt x="242" y="888"/>
                  </a:lnTo>
                  <a:lnTo>
                    <a:pt x="219" y="867"/>
                  </a:lnTo>
                  <a:lnTo>
                    <a:pt x="196" y="845"/>
                  </a:lnTo>
                  <a:lnTo>
                    <a:pt x="196" y="845"/>
                  </a:lnTo>
                  <a:lnTo>
                    <a:pt x="173" y="818"/>
                  </a:lnTo>
                  <a:lnTo>
                    <a:pt x="151" y="788"/>
                  </a:lnTo>
                  <a:lnTo>
                    <a:pt x="130" y="758"/>
                  </a:lnTo>
                  <a:lnTo>
                    <a:pt x="110" y="726"/>
                  </a:lnTo>
                  <a:lnTo>
                    <a:pt x="93" y="694"/>
                  </a:lnTo>
                  <a:lnTo>
                    <a:pt x="85" y="677"/>
                  </a:lnTo>
                  <a:lnTo>
                    <a:pt x="79" y="660"/>
                  </a:lnTo>
                  <a:lnTo>
                    <a:pt x="72" y="643"/>
                  </a:lnTo>
                  <a:lnTo>
                    <a:pt x="68" y="626"/>
                  </a:lnTo>
                  <a:lnTo>
                    <a:pt x="64" y="607"/>
                  </a:lnTo>
                  <a:lnTo>
                    <a:pt x="62" y="590"/>
                  </a:lnTo>
                  <a:lnTo>
                    <a:pt x="62" y="590"/>
                  </a:lnTo>
                  <a:lnTo>
                    <a:pt x="53" y="526"/>
                  </a:lnTo>
                  <a:lnTo>
                    <a:pt x="50" y="495"/>
                  </a:lnTo>
                  <a:lnTo>
                    <a:pt x="49" y="462"/>
                  </a:lnTo>
                  <a:lnTo>
                    <a:pt x="49" y="462"/>
                  </a:lnTo>
                  <a:lnTo>
                    <a:pt x="50" y="444"/>
                  </a:lnTo>
                  <a:lnTo>
                    <a:pt x="51" y="427"/>
                  </a:lnTo>
                  <a:lnTo>
                    <a:pt x="57" y="391"/>
                  </a:lnTo>
                  <a:lnTo>
                    <a:pt x="63" y="356"/>
                  </a:lnTo>
                  <a:lnTo>
                    <a:pt x="72" y="322"/>
                  </a:lnTo>
                  <a:lnTo>
                    <a:pt x="72" y="322"/>
                  </a:lnTo>
                  <a:lnTo>
                    <a:pt x="77" y="305"/>
                  </a:lnTo>
                  <a:lnTo>
                    <a:pt x="84" y="288"/>
                  </a:lnTo>
                  <a:lnTo>
                    <a:pt x="92" y="272"/>
                  </a:lnTo>
                  <a:lnTo>
                    <a:pt x="102" y="257"/>
                  </a:lnTo>
                  <a:lnTo>
                    <a:pt x="113" y="241"/>
                  </a:lnTo>
                  <a:lnTo>
                    <a:pt x="125" y="227"/>
                  </a:lnTo>
                  <a:lnTo>
                    <a:pt x="138" y="212"/>
                  </a:lnTo>
                  <a:lnTo>
                    <a:pt x="151" y="199"/>
                  </a:lnTo>
                  <a:lnTo>
                    <a:pt x="179" y="174"/>
                  </a:lnTo>
                  <a:lnTo>
                    <a:pt x="210" y="151"/>
                  </a:lnTo>
                  <a:lnTo>
                    <a:pt x="240" y="130"/>
                  </a:lnTo>
                  <a:lnTo>
                    <a:pt x="268" y="110"/>
                  </a:lnTo>
                  <a:lnTo>
                    <a:pt x="268" y="110"/>
                  </a:lnTo>
                  <a:lnTo>
                    <a:pt x="283" y="101"/>
                  </a:lnTo>
                  <a:lnTo>
                    <a:pt x="299" y="93"/>
                  </a:lnTo>
                  <a:lnTo>
                    <a:pt x="314" y="85"/>
                  </a:lnTo>
                  <a:lnTo>
                    <a:pt x="330" y="79"/>
                  </a:lnTo>
                  <a:lnTo>
                    <a:pt x="363" y="68"/>
                  </a:lnTo>
                  <a:lnTo>
                    <a:pt x="395" y="59"/>
                  </a:lnTo>
                  <a:lnTo>
                    <a:pt x="429" y="53"/>
                  </a:lnTo>
                  <a:lnTo>
                    <a:pt x="465" y="49"/>
                  </a:lnTo>
                  <a:lnTo>
                    <a:pt x="499" y="46"/>
                  </a:lnTo>
                  <a:lnTo>
                    <a:pt x="533" y="46"/>
                  </a:lnTo>
                  <a:lnTo>
                    <a:pt x="533" y="46"/>
                  </a:lnTo>
                  <a:lnTo>
                    <a:pt x="565" y="47"/>
                  </a:lnTo>
                  <a:lnTo>
                    <a:pt x="598" y="50"/>
                  </a:lnTo>
                  <a:lnTo>
                    <a:pt x="631" y="55"/>
                  </a:lnTo>
                  <a:lnTo>
                    <a:pt x="663" y="63"/>
                  </a:lnTo>
                  <a:lnTo>
                    <a:pt x="695" y="72"/>
                  </a:lnTo>
                  <a:lnTo>
                    <a:pt x="726" y="83"/>
                  </a:lnTo>
                  <a:lnTo>
                    <a:pt x="756" y="96"/>
                  </a:lnTo>
                  <a:lnTo>
                    <a:pt x="786" y="109"/>
                  </a:lnTo>
                  <a:lnTo>
                    <a:pt x="786" y="109"/>
                  </a:lnTo>
                  <a:lnTo>
                    <a:pt x="820" y="127"/>
                  </a:lnTo>
                  <a:lnTo>
                    <a:pt x="836" y="138"/>
                  </a:lnTo>
                  <a:lnTo>
                    <a:pt x="852" y="148"/>
                  </a:lnTo>
                  <a:lnTo>
                    <a:pt x="868" y="160"/>
                  </a:lnTo>
                  <a:lnTo>
                    <a:pt x="882" y="172"/>
                  </a:lnTo>
                  <a:lnTo>
                    <a:pt x="896" y="183"/>
                  </a:lnTo>
                  <a:lnTo>
                    <a:pt x="909" y="198"/>
                  </a:lnTo>
                  <a:lnTo>
                    <a:pt x="909" y="198"/>
                  </a:lnTo>
                  <a:lnTo>
                    <a:pt x="939" y="229"/>
                  </a:lnTo>
                  <a:lnTo>
                    <a:pt x="954" y="246"/>
                  </a:lnTo>
                  <a:lnTo>
                    <a:pt x="967" y="263"/>
                  </a:lnTo>
                  <a:lnTo>
                    <a:pt x="980" y="282"/>
                  </a:lnTo>
                  <a:lnTo>
                    <a:pt x="989" y="301"/>
                  </a:lnTo>
                  <a:lnTo>
                    <a:pt x="993" y="312"/>
                  </a:lnTo>
                  <a:lnTo>
                    <a:pt x="997" y="321"/>
                  </a:lnTo>
                  <a:lnTo>
                    <a:pt x="1000" y="331"/>
                  </a:lnTo>
                  <a:lnTo>
                    <a:pt x="1001" y="343"/>
                  </a:lnTo>
                  <a:lnTo>
                    <a:pt x="1001" y="343"/>
                  </a:lnTo>
                  <a:lnTo>
                    <a:pt x="1001" y="348"/>
                  </a:lnTo>
                  <a:lnTo>
                    <a:pt x="1004" y="352"/>
                  </a:lnTo>
                  <a:lnTo>
                    <a:pt x="1006" y="356"/>
                  </a:lnTo>
                  <a:lnTo>
                    <a:pt x="1009" y="359"/>
                  </a:lnTo>
                  <a:lnTo>
                    <a:pt x="1017" y="363"/>
                  </a:lnTo>
                  <a:lnTo>
                    <a:pt x="1025" y="365"/>
                  </a:lnTo>
                  <a:lnTo>
                    <a:pt x="1032" y="364"/>
                  </a:lnTo>
                  <a:lnTo>
                    <a:pt x="1036" y="361"/>
                  </a:lnTo>
                  <a:lnTo>
                    <a:pt x="1039" y="359"/>
                  </a:lnTo>
                  <a:lnTo>
                    <a:pt x="1043" y="356"/>
                  </a:lnTo>
                  <a:lnTo>
                    <a:pt x="1044" y="352"/>
                  </a:lnTo>
                  <a:lnTo>
                    <a:pt x="1045" y="348"/>
                  </a:lnTo>
                  <a:lnTo>
                    <a:pt x="1047" y="343"/>
                  </a:lnTo>
                  <a:lnTo>
                    <a:pt x="1047" y="339"/>
                  </a:lnTo>
                  <a:lnTo>
                    <a:pt x="1047" y="339"/>
                  </a:lnTo>
                  <a:lnTo>
                    <a:pt x="1045" y="334"/>
                  </a:lnTo>
                  <a:lnTo>
                    <a:pt x="1044" y="330"/>
                  </a:lnTo>
                  <a:lnTo>
                    <a:pt x="1044" y="3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377"/>
            <p:cNvSpPr>
              <a:spLocks noEditPoints="1"/>
            </p:cNvSpPr>
            <p:nvPr/>
          </p:nvSpPr>
          <p:spPr bwMode="auto">
            <a:xfrm>
              <a:off x="2130426" y="1239838"/>
              <a:ext cx="184150" cy="166688"/>
            </a:xfrm>
            <a:custGeom>
              <a:avLst/>
              <a:gdLst/>
              <a:ahLst/>
              <a:cxnLst>
                <a:cxn ang="0">
                  <a:pos x="397" y="75"/>
                </a:cxn>
                <a:cxn ang="0">
                  <a:pos x="335" y="26"/>
                </a:cxn>
                <a:cxn ang="0">
                  <a:pos x="315" y="17"/>
                </a:cxn>
                <a:cxn ang="0">
                  <a:pos x="255" y="3"/>
                </a:cxn>
                <a:cxn ang="0">
                  <a:pos x="243" y="0"/>
                </a:cxn>
                <a:cxn ang="0">
                  <a:pos x="242" y="0"/>
                </a:cxn>
                <a:cxn ang="0">
                  <a:pos x="214" y="0"/>
                </a:cxn>
                <a:cxn ang="0">
                  <a:pos x="153" y="11"/>
                </a:cxn>
                <a:cxn ang="0">
                  <a:pos x="97" y="33"/>
                </a:cxn>
                <a:cxn ang="0">
                  <a:pos x="51" y="70"/>
                </a:cxn>
                <a:cxn ang="0">
                  <a:pos x="17" y="118"/>
                </a:cxn>
                <a:cxn ang="0">
                  <a:pos x="1" y="179"/>
                </a:cxn>
                <a:cxn ang="0">
                  <a:pos x="0" y="230"/>
                </a:cxn>
                <a:cxn ang="0">
                  <a:pos x="13" y="292"/>
                </a:cxn>
                <a:cxn ang="0">
                  <a:pos x="51" y="352"/>
                </a:cxn>
                <a:cxn ang="0">
                  <a:pos x="69" y="370"/>
                </a:cxn>
                <a:cxn ang="0">
                  <a:pos x="99" y="391"/>
                </a:cxn>
                <a:cxn ang="0">
                  <a:pos x="158" y="412"/>
                </a:cxn>
                <a:cxn ang="0">
                  <a:pos x="233" y="419"/>
                </a:cxn>
                <a:cxn ang="0">
                  <a:pos x="282" y="416"/>
                </a:cxn>
                <a:cxn ang="0">
                  <a:pos x="348" y="400"/>
                </a:cxn>
                <a:cxn ang="0">
                  <a:pos x="407" y="359"/>
                </a:cxn>
                <a:cxn ang="0">
                  <a:pos x="431" y="329"/>
                </a:cxn>
                <a:cxn ang="0">
                  <a:pos x="456" y="278"/>
                </a:cxn>
                <a:cxn ang="0">
                  <a:pos x="464" y="221"/>
                </a:cxn>
                <a:cxn ang="0">
                  <a:pos x="462" y="183"/>
                </a:cxn>
                <a:cxn ang="0">
                  <a:pos x="447" y="138"/>
                </a:cxn>
                <a:cxn ang="0">
                  <a:pos x="416" y="94"/>
                </a:cxn>
                <a:cxn ang="0">
                  <a:pos x="399" y="293"/>
                </a:cxn>
                <a:cxn ang="0">
                  <a:pos x="361" y="338"/>
                </a:cxn>
                <a:cxn ang="0">
                  <a:pos x="311" y="365"/>
                </a:cxn>
                <a:cxn ang="0">
                  <a:pos x="272" y="373"/>
                </a:cxn>
                <a:cxn ang="0">
                  <a:pos x="193" y="372"/>
                </a:cxn>
                <a:cxn ang="0">
                  <a:pos x="136" y="357"/>
                </a:cxn>
                <a:cxn ang="0">
                  <a:pos x="99" y="332"/>
                </a:cxn>
                <a:cxn ang="0">
                  <a:pos x="76" y="309"/>
                </a:cxn>
                <a:cxn ang="0">
                  <a:pos x="60" y="281"/>
                </a:cxn>
                <a:cxn ang="0">
                  <a:pos x="46" y="219"/>
                </a:cxn>
                <a:cxn ang="0">
                  <a:pos x="47" y="176"/>
                </a:cxn>
                <a:cxn ang="0">
                  <a:pos x="64" y="127"/>
                </a:cxn>
                <a:cxn ang="0">
                  <a:pos x="95" y="90"/>
                </a:cxn>
                <a:cxn ang="0">
                  <a:pos x="137" y="64"/>
                </a:cxn>
                <a:cxn ang="0">
                  <a:pos x="186" y="50"/>
                </a:cxn>
                <a:cxn ang="0">
                  <a:pos x="237" y="46"/>
                </a:cxn>
                <a:cxn ang="0">
                  <a:pos x="293" y="62"/>
                </a:cxn>
                <a:cxn ang="0">
                  <a:pos x="333" y="81"/>
                </a:cxn>
                <a:cxn ang="0">
                  <a:pos x="361" y="104"/>
                </a:cxn>
                <a:cxn ang="0">
                  <a:pos x="392" y="142"/>
                </a:cxn>
                <a:cxn ang="0">
                  <a:pos x="400" y="157"/>
                </a:cxn>
                <a:cxn ang="0">
                  <a:pos x="416" y="176"/>
                </a:cxn>
                <a:cxn ang="0">
                  <a:pos x="421" y="185"/>
                </a:cxn>
                <a:cxn ang="0">
                  <a:pos x="421" y="216"/>
                </a:cxn>
                <a:cxn ang="0">
                  <a:pos x="408" y="271"/>
                </a:cxn>
                <a:cxn ang="0">
                  <a:pos x="399" y="293"/>
                </a:cxn>
              </a:cxnLst>
              <a:rect l="0" t="0" r="r" b="b"/>
              <a:pathLst>
                <a:path w="464" h="419">
                  <a:moveTo>
                    <a:pt x="416" y="94"/>
                  </a:moveTo>
                  <a:lnTo>
                    <a:pt x="416" y="94"/>
                  </a:lnTo>
                  <a:lnTo>
                    <a:pt x="397" y="75"/>
                  </a:lnTo>
                  <a:lnTo>
                    <a:pt x="378" y="58"/>
                  </a:lnTo>
                  <a:lnTo>
                    <a:pt x="357" y="41"/>
                  </a:lnTo>
                  <a:lnTo>
                    <a:pt x="335" y="26"/>
                  </a:lnTo>
                  <a:lnTo>
                    <a:pt x="335" y="26"/>
                  </a:lnTo>
                  <a:lnTo>
                    <a:pt x="325" y="21"/>
                  </a:lnTo>
                  <a:lnTo>
                    <a:pt x="315" y="17"/>
                  </a:lnTo>
                  <a:lnTo>
                    <a:pt x="295" y="12"/>
                  </a:lnTo>
                  <a:lnTo>
                    <a:pt x="276" y="8"/>
                  </a:lnTo>
                  <a:lnTo>
                    <a:pt x="255" y="3"/>
                  </a:lnTo>
                  <a:lnTo>
                    <a:pt x="255" y="3"/>
                  </a:lnTo>
                  <a:lnTo>
                    <a:pt x="250" y="2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14" y="0"/>
                  </a:lnTo>
                  <a:lnTo>
                    <a:pt x="193" y="3"/>
                  </a:lnTo>
                  <a:lnTo>
                    <a:pt x="172" y="5"/>
                  </a:lnTo>
                  <a:lnTo>
                    <a:pt x="153" y="11"/>
                  </a:lnTo>
                  <a:lnTo>
                    <a:pt x="133" y="16"/>
                  </a:lnTo>
                  <a:lnTo>
                    <a:pt x="115" y="24"/>
                  </a:lnTo>
                  <a:lnTo>
                    <a:pt x="97" y="33"/>
                  </a:lnTo>
                  <a:lnTo>
                    <a:pt x="80" y="43"/>
                  </a:lnTo>
                  <a:lnTo>
                    <a:pt x="64" y="55"/>
                  </a:lnTo>
                  <a:lnTo>
                    <a:pt x="51" y="70"/>
                  </a:lnTo>
                  <a:lnTo>
                    <a:pt x="38" y="84"/>
                  </a:lnTo>
                  <a:lnTo>
                    <a:pt x="26" y="100"/>
                  </a:lnTo>
                  <a:lnTo>
                    <a:pt x="17" y="118"/>
                  </a:lnTo>
                  <a:lnTo>
                    <a:pt x="9" y="138"/>
                  </a:lnTo>
                  <a:lnTo>
                    <a:pt x="4" y="159"/>
                  </a:lnTo>
                  <a:lnTo>
                    <a:pt x="1" y="179"/>
                  </a:lnTo>
                  <a:lnTo>
                    <a:pt x="1" y="179"/>
                  </a:lnTo>
                  <a:lnTo>
                    <a:pt x="0" y="207"/>
                  </a:lnTo>
                  <a:lnTo>
                    <a:pt x="0" y="230"/>
                  </a:lnTo>
                  <a:lnTo>
                    <a:pt x="2" y="251"/>
                  </a:lnTo>
                  <a:lnTo>
                    <a:pt x="6" y="272"/>
                  </a:lnTo>
                  <a:lnTo>
                    <a:pt x="13" y="292"/>
                  </a:lnTo>
                  <a:lnTo>
                    <a:pt x="23" y="312"/>
                  </a:lnTo>
                  <a:lnTo>
                    <a:pt x="35" y="331"/>
                  </a:lnTo>
                  <a:lnTo>
                    <a:pt x="51" y="352"/>
                  </a:lnTo>
                  <a:lnTo>
                    <a:pt x="51" y="352"/>
                  </a:lnTo>
                  <a:lnTo>
                    <a:pt x="60" y="363"/>
                  </a:lnTo>
                  <a:lnTo>
                    <a:pt x="69" y="370"/>
                  </a:lnTo>
                  <a:lnTo>
                    <a:pt x="78" y="378"/>
                  </a:lnTo>
                  <a:lnTo>
                    <a:pt x="89" y="385"/>
                  </a:lnTo>
                  <a:lnTo>
                    <a:pt x="99" y="391"/>
                  </a:lnTo>
                  <a:lnTo>
                    <a:pt x="111" y="397"/>
                  </a:lnTo>
                  <a:lnTo>
                    <a:pt x="134" y="406"/>
                  </a:lnTo>
                  <a:lnTo>
                    <a:pt x="158" y="412"/>
                  </a:lnTo>
                  <a:lnTo>
                    <a:pt x="183" y="416"/>
                  </a:lnTo>
                  <a:lnTo>
                    <a:pt x="208" y="417"/>
                  </a:lnTo>
                  <a:lnTo>
                    <a:pt x="233" y="419"/>
                  </a:lnTo>
                  <a:lnTo>
                    <a:pt x="233" y="419"/>
                  </a:lnTo>
                  <a:lnTo>
                    <a:pt x="257" y="419"/>
                  </a:lnTo>
                  <a:lnTo>
                    <a:pt x="282" y="416"/>
                  </a:lnTo>
                  <a:lnTo>
                    <a:pt x="305" y="414"/>
                  </a:lnTo>
                  <a:lnTo>
                    <a:pt x="327" y="408"/>
                  </a:lnTo>
                  <a:lnTo>
                    <a:pt x="348" y="400"/>
                  </a:lnTo>
                  <a:lnTo>
                    <a:pt x="367" y="390"/>
                  </a:lnTo>
                  <a:lnTo>
                    <a:pt x="387" y="376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20" y="344"/>
                  </a:lnTo>
                  <a:lnTo>
                    <a:pt x="431" y="329"/>
                  </a:lnTo>
                  <a:lnTo>
                    <a:pt x="441" y="313"/>
                  </a:lnTo>
                  <a:lnTo>
                    <a:pt x="450" y="296"/>
                  </a:lnTo>
                  <a:lnTo>
                    <a:pt x="456" y="278"/>
                  </a:lnTo>
                  <a:lnTo>
                    <a:pt x="460" y="259"/>
                  </a:lnTo>
                  <a:lnTo>
                    <a:pt x="463" y="240"/>
                  </a:lnTo>
                  <a:lnTo>
                    <a:pt x="464" y="221"/>
                  </a:lnTo>
                  <a:lnTo>
                    <a:pt x="464" y="221"/>
                  </a:lnTo>
                  <a:lnTo>
                    <a:pt x="464" y="202"/>
                  </a:lnTo>
                  <a:lnTo>
                    <a:pt x="462" y="183"/>
                  </a:lnTo>
                  <a:lnTo>
                    <a:pt x="459" y="168"/>
                  </a:lnTo>
                  <a:lnTo>
                    <a:pt x="454" y="153"/>
                  </a:lnTo>
                  <a:lnTo>
                    <a:pt x="447" y="138"/>
                  </a:lnTo>
                  <a:lnTo>
                    <a:pt x="438" y="123"/>
                  </a:lnTo>
                  <a:lnTo>
                    <a:pt x="427" y="109"/>
                  </a:lnTo>
                  <a:lnTo>
                    <a:pt x="416" y="94"/>
                  </a:lnTo>
                  <a:lnTo>
                    <a:pt x="416" y="94"/>
                  </a:lnTo>
                  <a:close/>
                  <a:moveTo>
                    <a:pt x="399" y="293"/>
                  </a:moveTo>
                  <a:lnTo>
                    <a:pt x="399" y="293"/>
                  </a:lnTo>
                  <a:lnTo>
                    <a:pt x="387" y="309"/>
                  </a:lnTo>
                  <a:lnTo>
                    <a:pt x="375" y="325"/>
                  </a:lnTo>
                  <a:lnTo>
                    <a:pt x="361" y="338"/>
                  </a:lnTo>
                  <a:lnTo>
                    <a:pt x="345" y="349"/>
                  </a:lnTo>
                  <a:lnTo>
                    <a:pt x="329" y="359"/>
                  </a:lnTo>
                  <a:lnTo>
                    <a:pt x="311" y="365"/>
                  </a:lnTo>
                  <a:lnTo>
                    <a:pt x="293" y="370"/>
                  </a:lnTo>
                  <a:lnTo>
                    <a:pt x="272" y="373"/>
                  </a:lnTo>
                  <a:lnTo>
                    <a:pt x="272" y="373"/>
                  </a:lnTo>
                  <a:lnTo>
                    <a:pt x="234" y="374"/>
                  </a:lnTo>
                  <a:lnTo>
                    <a:pt x="213" y="373"/>
                  </a:lnTo>
                  <a:lnTo>
                    <a:pt x="193" y="372"/>
                  </a:lnTo>
                  <a:lnTo>
                    <a:pt x="174" y="369"/>
                  </a:lnTo>
                  <a:lnTo>
                    <a:pt x="154" y="364"/>
                  </a:lnTo>
                  <a:lnTo>
                    <a:pt x="136" y="357"/>
                  </a:lnTo>
                  <a:lnTo>
                    <a:pt x="119" y="348"/>
                  </a:lnTo>
                  <a:lnTo>
                    <a:pt x="119" y="348"/>
                  </a:lnTo>
                  <a:lnTo>
                    <a:pt x="99" y="332"/>
                  </a:lnTo>
                  <a:lnTo>
                    <a:pt x="90" y="325"/>
                  </a:lnTo>
                  <a:lnTo>
                    <a:pt x="82" y="317"/>
                  </a:lnTo>
                  <a:lnTo>
                    <a:pt x="76" y="309"/>
                  </a:lnTo>
                  <a:lnTo>
                    <a:pt x="69" y="300"/>
                  </a:lnTo>
                  <a:lnTo>
                    <a:pt x="64" y="291"/>
                  </a:lnTo>
                  <a:lnTo>
                    <a:pt x="60" y="281"/>
                  </a:lnTo>
                  <a:lnTo>
                    <a:pt x="52" y="262"/>
                  </a:lnTo>
                  <a:lnTo>
                    <a:pt x="48" y="241"/>
                  </a:lnTo>
                  <a:lnTo>
                    <a:pt x="46" y="219"/>
                  </a:lnTo>
                  <a:lnTo>
                    <a:pt x="46" y="194"/>
                  </a:lnTo>
                  <a:lnTo>
                    <a:pt x="46" y="194"/>
                  </a:lnTo>
                  <a:lnTo>
                    <a:pt x="47" y="176"/>
                  </a:lnTo>
                  <a:lnTo>
                    <a:pt x="51" y="159"/>
                  </a:lnTo>
                  <a:lnTo>
                    <a:pt x="56" y="142"/>
                  </a:lnTo>
                  <a:lnTo>
                    <a:pt x="64" y="127"/>
                  </a:lnTo>
                  <a:lnTo>
                    <a:pt x="73" y="114"/>
                  </a:lnTo>
                  <a:lnTo>
                    <a:pt x="83" y="101"/>
                  </a:lnTo>
                  <a:lnTo>
                    <a:pt x="95" y="90"/>
                  </a:lnTo>
                  <a:lnTo>
                    <a:pt x="108" y="81"/>
                  </a:lnTo>
                  <a:lnTo>
                    <a:pt x="121" y="72"/>
                  </a:lnTo>
                  <a:lnTo>
                    <a:pt x="137" y="64"/>
                  </a:lnTo>
                  <a:lnTo>
                    <a:pt x="153" y="59"/>
                  </a:lnTo>
                  <a:lnTo>
                    <a:pt x="168" y="54"/>
                  </a:lnTo>
                  <a:lnTo>
                    <a:pt x="186" y="50"/>
                  </a:lnTo>
                  <a:lnTo>
                    <a:pt x="203" y="47"/>
                  </a:lnTo>
                  <a:lnTo>
                    <a:pt x="220" y="46"/>
                  </a:lnTo>
                  <a:lnTo>
                    <a:pt x="237" y="46"/>
                  </a:lnTo>
                  <a:lnTo>
                    <a:pt x="237" y="46"/>
                  </a:lnTo>
                  <a:lnTo>
                    <a:pt x="265" y="54"/>
                  </a:lnTo>
                  <a:lnTo>
                    <a:pt x="293" y="62"/>
                  </a:lnTo>
                  <a:lnTo>
                    <a:pt x="307" y="67"/>
                  </a:lnTo>
                  <a:lnTo>
                    <a:pt x="320" y="73"/>
                  </a:lnTo>
                  <a:lnTo>
                    <a:pt x="333" y="81"/>
                  </a:lnTo>
                  <a:lnTo>
                    <a:pt x="346" y="90"/>
                  </a:lnTo>
                  <a:lnTo>
                    <a:pt x="346" y="90"/>
                  </a:lnTo>
                  <a:lnTo>
                    <a:pt x="361" y="104"/>
                  </a:lnTo>
                  <a:lnTo>
                    <a:pt x="375" y="118"/>
                  </a:lnTo>
                  <a:lnTo>
                    <a:pt x="387" y="134"/>
                  </a:lnTo>
                  <a:lnTo>
                    <a:pt x="392" y="142"/>
                  </a:lnTo>
                  <a:lnTo>
                    <a:pt x="396" y="151"/>
                  </a:lnTo>
                  <a:lnTo>
                    <a:pt x="396" y="151"/>
                  </a:lnTo>
                  <a:lnTo>
                    <a:pt x="400" y="157"/>
                  </a:lnTo>
                  <a:lnTo>
                    <a:pt x="404" y="164"/>
                  </a:lnTo>
                  <a:lnTo>
                    <a:pt x="409" y="170"/>
                  </a:lnTo>
                  <a:lnTo>
                    <a:pt x="416" y="176"/>
                  </a:lnTo>
                  <a:lnTo>
                    <a:pt x="416" y="176"/>
                  </a:lnTo>
                  <a:lnTo>
                    <a:pt x="418" y="179"/>
                  </a:lnTo>
                  <a:lnTo>
                    <a:pt x="421" y="185"/>
                  </a:lnTo>
                  <a:lnTo>
                    <a:pt x="422" y="191"/>
                  </a:lnTo>
                  <a:lnTo>
                    <a:pt x="422" y="199"/>
                  </a:lnTo>
                  <a:lnTo>
                    <a:pt x="421" y="216"/>
                  </a:lnTo>
                  <a:lnTo>
                    <a:pt x="418" y="236"/>
                  </a:lnTo>
                  <a:lnTo>
                    <a:pt x="413" y="254"/>
                  </a:lnTo>
                  <a:lnTo>
                    <a:pt x="408" y="271"/>
                  </a:lnTo>
                  <a:lnTo>
                    <a:pt x="403" y="285"/>
                  </a:lnTo>
                  <a:lnTo>
                    <a:pt x="399" y="293"/>
                  </a:lnTo>
                  <a:lnTo>
                    <a:pt x="399" y="2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56" grpId="0" animBg="1"/>
      <p:bldP spid="1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E:\PPT素材\卡通b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18" y="3421677"/>
            <a:ext cx="788291" cy="5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PPT素材\卡通b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81" y="3602334"/>
            <a:ext cx="793144" cy="7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8"/>
          <p:cNvSpPr txBox="1"/>
          <p:nvPr/>
        </p:nvSpPr>
        <p:spPr>
          <a:xfrm>
            <a:off x="437890" y="1197836"/>
            <a:ext cx="8093726" cy="18265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5400" b="1" spc="-150" dirty="0">
                <a:solidFill>
                  <a:schemeClr val="accent2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CHÚC CÁC EM </a:t>
            </a:r>
          </a:p>
          <a:p>
            <a:pPr algn="ctr">
              <a:lnSpc>
                <a:spcPct val="110000"/>
              </a:lnSpc>
            </a:pPr>
            <a:r>
              <a:rPr lang="en-US" altLang="zh-CN" sz="5400" b="1" spc="-150" dirty="0">
                <a:solidFill>
                  <a:schemeClr val="accent2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CHĂM NGOAN HỌC TỐT</a:t>
            </a:r>
          </a:p>
        </p:txBody>
      </p:sp>
      <p:pic>
        <p:nvPicPr>
          <p:cNvPr id="26" name="Picture 3" descr="E:\PPT素材\卡通b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12" y="219769"/>
            <a:ext cx="4457700" cy="5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PPT素材\卡通b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" y="3694509"/>
            <a:ext cx="9161860" cy="14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E:\PPT素材\卡通b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21" y="3009354"/>
            <a:ext cx="946547" cy="13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E:\PPT素材\卡通b0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067203"/>
            <a:ext cx="2107406" cy="16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E:\PPT素材\卡通b0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20" y="3319503"/>
            <a:ext cx="1404864" cy="1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E:\PPT素材\卡通b0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9" y="2991811"/>
            <a:ext cx="1463079" cy="19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E:\PPT素材\卡通b0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47" y="482837"/>
            <a:ext cx="3115311" cy="181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E:\PPT素材\卡通b0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53" y="3894688"/>
            <a:ext cx="1382896" cy="12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PPT素材\卡通b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194" y="749793"/>
            <a:ext cx="4567131" cy="5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E:\PPT素材\卡通b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85" y="449761"/>
            <a:ext cx="832247" cy="9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" descr="E:\PPT素材\卡通b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067" y="3862820"/>
            <a:ext cx="1550194" cy="12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文本框 17"/>
          <p:cNvSpPr txBox="1"/>
          <p:nvPr/>
        </p:nvSpPr>
        <p:spPr>
          <a:xfrm>
            <a:off x="2036631" y="1247330"/>
            <a:ext cx="1432778" cy="2285231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/>
          <a:p>
            <a:pPr algn="ctr"/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ÔN TẬP CÁC BÀI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631" name="Picture 5" descr="E:\PPT素材\卡通b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81" y="3907134"/>
            <a:ext cx="793144" cy="7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" name="Picture 3" descr="E:\PPT素材\卡通b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12" y="219769"/>
            <a:ext cx="4457700" cy="5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" name="Picture 4" descr="E:\PPT素材\卡通b0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" y="4027884"/>
            <a:ext cx="9161860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" name="Picture 6" descr="E:\PPT素材\卡通b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08" y="3546921"/>
            <a:ext cx="946547" cy="13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" name="Picture 7" descr="E:\PPT素材\卡通b0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3" y="3406249"/>
            <a:ext cx="2107406" cy="16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" name="Picture 11" descr="E:\PPT素材\卡通b0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843" y="283242"/>
            <a:ext cx="2216759" cy="124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" name="Picture 3" descr="E:\PPT素材\卡通b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194" y="783485"/>
            <a:ext cx="4567131" cy="5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8" name="Picture 13" descr="E:\PPT素材\卡通b1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53" y="3821777"/>
            <a:ext cx="1550194" cy="12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" name="Picture 14" descr="E:\PPT素材\卡通b11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64" y="589353"/>
            <a:ext cx="1246747" cy="19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47"/>
          <p:cNvSpPr/>
          <p:nvPr/>
        </p:nvSpPr>
        <p:spPr>
          <a:xfrm>
            <a:off x="4155365" y="1458226"/>
            <a:ext cx="230672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Kính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già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yêu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trẻ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87" name="组合 186"/>
          <p:cNvGrpSpPr/>
          <p:nvPr/>
        </p:nvGrpSpPr>
        <p:grpSpPr>
          <a:xfrm>
            <a:off x="3711717" y="1415034"/>
            <a:ext cx="324632" cy="352474"/>
            <a:chOff x="5038628" y="2357164"/>
            <a:chExt cx="2114744" cy="2296116"/>
          </a:xfrm>
        </p:grpSpPr>
        <p:grpSp>
          <p:nvGrpSpPr>
            <p:cNvPr id="188" name="组合 187"/>
            <p:cNvGrpSpPr/>
            <p:nvPr/>
          </p:nvGrpSpPr>
          <p:grpSpPr>
            <a:xfrm>
              <a:off x="5174686" y="3043148"/>
              <a:ext cx="1479164" cy="1610132"/>
              <a:chOff x="5174686" y="3043148"/>
              <a:chExt cx="1479164" cy="1610132"/>
            </a:xfrm>
          </p:grpSpPr>
          <p:sp>
            <p:nvSpPr>
              <p:cNvPr id="197" name="Freeform 5"/>
              <p:cNvSpPr/>
              <p:nvPr/>
            </p:nvSpPr>
            <p:spPr bwMode="auto">
              <a:xfrm>
                <a:off x="5174686" y="3043148"/>
                <a:ext cx="1479164" cy="1610132"/>
              </a:xfrm>
              <a:custGeom>
                <a:avLst/>
                <a:gdLst>
                  <a:gd name="T0" fmla="*/ 2 w 30"/>
                  <a:gd name="T1" fmla="*/ 2 h 33"/>
                  <a:gd name="T2" fmla="*/ 1 w 30"/>
                  <a:gd name="T3" fmla="*/ 31 h 33"/>
                  <a:gd name="T4" fmla="*/ 18 w 30"/>
                  <a:gd name="T5" fmla="*/ 32 h 33"/>
                  <a:gd name="T6" fmla="*/ 28 w 30"/>
                  <a:gd name="T7" fmla="*/ 30 h 33"/>
                  <a:gd name="T8" fmla="*/ 28 w 30"/>
                  <a:gd name="T9" fmla="*/ 15 h 33"/>
                  <a:gd name="T10" fmla="*/ 28 w 30"/>
                  <a:gd name="T11" fmla="*/ 3 h 33"/>
                  <a:gd name="T12" fmla="*/ 13 w 30"/>
                  <a:gd name="T13" fmla="*/ 2 h 33"/>
                  <a:gd name="T14" fmla="*/ 2 w 30"/>
                  <a:gd name="T1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3">
                    <a:moveTo>
                      <a:pt x="2" y="2"/>
                    </a:moveTo>
                    <a:cubicBezTo>
                      <a:pt x="2" y="11"/>
                      <a:pt x="0" y="21"/>
                      <a:pt x="1" y="31"/>
                    </a:cubicBezTo>
                    <a:cubicBezTo>
                      <a:pt x="5" y="33"/>
                      <a:pt x="13" y="31"/>
                      <a:pt x="18" y="32"/>
                    </a:cubicBezTo>
                    <a:cubicBezTo>
                      <a:pt x="22" y="32"/>
                      <a:pt x="27" y="33"/>
                      <a:pt x="28" y="30"/>
                    </a:cubicBezTo>
                    <a:cubicBezTo>
                      <a:pt x="30" y="27"/>
                      <a:pt x="28" y="19"/>
                      <a:pt x="28" y="15"/>
                    </a:cubicBezTo>
                    <a:cubicBezTo>
                      <a:pt x="28" y="11"/>
                      <a:pt x="29" y="7"/>
                      <a:pt x="28" y="3"/>
                    </a:cubicBezTo>
                    <a:cubicBezTo>
                      <a:pt x="23" y="2"/>
                      <a:pt x="18" y="2"/>
                      <a:pt x="13" y="2"/>
                    </a:cubicBezTo>
                    <a:cubicBezTo>
                      <a:pt x="9" y="1"/>
                      <a:pt x="5" y="0"/>
                      <a:pt x="2" y="1"/>
                    </a:cubicBez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8" name="Freeform 6"/>
              <p:cNvSpPr/>
              <p:nvPr/>
            </p:nvSpPr>
            <p:spPr bwMode="auto">
              <a:xfrm>
                <a:off x="5324912" y="3189524"/>
                <a:ext cx="1128634" cy="1317381"/>
              </a:xfrm>
              <a:custGeom>
                <a:avLst/>
                <a:gdLst>
                  <a:gd name="T0" fmla="*/ 2 w 23"/>
                  <a:gd name="T1" fmla="*/ 3 h 27"/>
                  <a:gd name="T2" fmla="*/ 0 w 23"/>
                  <a:gd name="T3" fmla="*/ 26 h 27"/>
                  <a:gd name="T4" fmla="*/ 23 w 23"/>
                  <a:gd name="T5" fmla="*/ 26 h 27"/>
                  <a:gd name="T6" fmla="*/ 23 w 23"/>
                  <a:gd name="T7" fmla="*/ 14 h 27"/>
                  <a:gd name="T8" fmla="*/ 22 w 23"/>
                  <a:gd name="T9" fmla="*/ 4 h 27"/>
                  <a:gd name="T10" fmla="*/ 12 w 23"/>
                  <a:gd name="T11" fmla="*/ 2 h 27"/>
                  <a:gd name="T12" fmla="*/ 2 w 23"/>
                  <a:gd name="T1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7">
                    <a:moveTo>
                      <a:pt x="2" y="3"/>
                    </a:moveTo>
                    <a:cubicBezTo>
                      <a:pt x="3" y="9"/>
                      <a:pt x="0" y="19"/>
                      <a:pt x="0" y="26"/>
                    </a:cubicBezTo>
                    <a:cubicBezTo>
                      <a:pt x="8" y="27"/>
                      <a:pt x="16" y="27"/>
                      <a:pt x="23" y="26"/>
                    </a:cubicBezTo>
                    <a:cubicBezTo>
                      <a:pt x="23" y="22"/>
                      <a:pt x="23" y="18"/>
                      <a:pt x="23" y="14"/>
                    </a:cubicBezTo>
                    <a:cubicBezTo>
                      <a:pt x="23" y="12"/>
                      <a:pt x="23" y="6"/>
                      <a:pt x="22" y="4"/>
                    </a:cubicBezTo>
                    <a:cubicBezTo>
                      <a:pt x="21" y="1"/>
                      <a:pt x="15" y="2"/>
                      <a:pt x="12" y="2"/>
                    </a:cubicBezTo>
                    <a:cubicBezTo>
                      <a:pt x="9" y="2"/>
                      <a:pt x="2" y="0"/>
                      <a:pt x="2" y="2"/>
                    </a:cubicBez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9" name="组合 188"/>
            <p:cNvGrpSpPr/>
            <p:nvPr/>
          </p:nvGrpSpPr>
          <p:grpSpPr>
            <a:xfrm>
              <a:off x="5038628" y="2357164"/>
              <a:ext cx="2114744" cy="1949107"/>
              <a:chOff x="7192390" y="914444"/>
              <a:chExt cx="2114744" cy="1949107"/>
            </a:xfrm>
          </p:grpSpPr>
          <p:sp>
            <p:nvSpPr>
              <p:cNvPr id="190" name="Freeform 7"/>
              <p:cNvSpPr/>
              <p:nvPr/>
            </p:nvSpPr>
            <p:spPr bwMode="auto">
              <a:xfrm>
                <a:off x="7192390" y="914444"/>
                <a:ext cx="2114744" cy="1949107"/>
              </a:xfrm>
              <a:custGeom>
                <a:avLst/>
                <a:gdLst>
                  <a:gd name="T0" fmla="*/ 0 w 43"/>
                  <a:gd name="T1" fmla="*/ 16 h 40"/>
                  <a:gd name="T2" fmla="*/ 13 w 43"/>
                  <a:gd name="T3" fmla="*/ 32 h 40"/>
                  <a:gd name="T4" fmla="*/ 19 w 43"/>
                  <a:gd name="T5" fmla="*/ 40 h 40"/>
                  <a:gd name="T6" fmla="*/ 43 w 43"/>
                  <a:gd name="T7" fmla="*/ 0 h 40"/>
                  <a:gd name="T8" fmla="*/ 19 w 43"/>
                  <a:gd name="T9" fmla="*/ 29 h 40"/>
                  <a:gd name="T10" fmla="*/ 13 w 43"/>
                  <a:gd name="T11" fmla="*/ 13 h 40"/>
                  <a:gd name="T12" fmla="*/ 1 w 43"/>
                  <a:gd name="T13" fmla="*/ 17 h 40"/>
                  <a:gd name="T14" fmla="*/ 11 w 43"/>
                  <a:gd name="T15" fmla="*/ 13 h 40"/>
                  <a:gd name="T16" fmla="*/ 2 w 43"/>
                  <a:gd name="T17" fmla="*/ 20 h 40"/>
                  <a:gd name="T18" fmla="*/ 12 w 43"/>
                  <a:gd name="T19" fmla="*/ 15 h 40"/>
                  <a:gd name="T20" fmla="*/ 4 w 43"/>
                  <a:gd name="T21" fmla="*/ 22 h 40"/>
                  <a:gd name="T22" fmla="*/ 14 w 43"/>
                  <a:gd name="T23" fmla="*/ 18 h 40"/>
                  <a:gd name="T24" fmla="*/ 7 w 43"/>
                  <a:gd name="T25" fmla="*/ 25 h 40"/>
                  <a:gd name="T26" fmla="*/ 15 w 43"/>
                  <a:gd name="T27" fmla="*/ 20 h 40"/>
                  <a:gd name="T28" fmla="*/ 8 w 43"/>
                  <a:gd name="T29" fmla="*/ 28 h 40"/>
                  <a:gd name="T30" fmla="*/ 15 w 43"/>
                  <a:gd name="T31" fmla="*/ 24 h 40"/>
                  <a:gd name="T32" fmla="*/ 11 w 43"/>
                  <a:gd name="T33" fmla="*/ 30 h 40"/>
                  <a:gd name="T34" fmla="*/ 16 w 43"/>
                  <a:gd name="T35" fmla="*/ 25 h 40"/>
                  <a:gd name="T36" fmla="*/ 12 w 43"/>
                  <a:gd name="T37" fmla="*/ 31 h 40"/>
                  <a:gd name="T38" fmla="*/ 17 w 43"/>
                  <a:gd name="T39" fmla="*/ 28 h 40"/>
                  <a:gd name="T40" fmla="*/ 14 w 43"/>
                  <a:gd name="T41" fmla="*/ 33 h 40"/>
                  <a:gd name="T42" fmla="*/ 19 w 43"/>
                  <a:gd name="T43" fmla="*/ 29 h 40"/>
                  <a:gd name="T44" fmla="*/ 17 w 43"/>
                  <a:gd name="T45" fmla="*/ 36 h 40"/>
                  <a:gd name="T46" fmla="*/ 19 w 43"/>
                  <a:gd name="T47" fmla="*/ 31 h 40"/>
                  <a:gd name="T48" fmla="*/ 19 w 43"/>
                  <a:gd name="T49" fmla="*/ 38 h 40"/>
                  <a:gd name="T50" fmla="*/ 20 w 43"/>
                  <a:gd name="T51" fmla="*/ 28 h 40"/>
                  <a:gd name="T52" fmla="*/ 21 w 43"/>
                  <a:gd name="T53" fmla="*/ 36 h 40"/>
                  <a:gd name="T54" fmla="*/ 21 w 43"/>
                  <a:gd name="T55" fmla="*/ 26 h 40"/>
                  <a:gd name="T56" fmla="*/ 23 w 43"/>
                  <a:gd name="T57" fmla="*/ 31 h 40"/>
                  <a:gd name="T58" fmla="*/ 23 w 43"/>
                  <a:gd name="T59" fmla="*/ 24 h 40"/>
                  <a:gd name="T60" fmla="*/ 25 w 43"/>
                  <a:gd name="T61" fmla="*/ 29 h 40"/>
                  <a:gd name="T62" fmla="*/ 26 w 43"/>
                  <a:gd name="T63" fmla="*/ 21 h 40"/>
                  <a:gd name="T64" fmla="*/ 27 w 43"/>
                  <a:gd name="T65" fmla="*/ 27 h 40"/>
                  <a:gd name="T66" fmla="*/ 28 w 43"/>
                  <a:gd name="T67" fmla="*/ 21 h 40"/>
                  <a:gd name="T68" fmla="*/ 29 w 43"/>
                  <a:gd name="T69" fmla="*/ 24 h 40"/>
                  <a:gd name="T70" fmla="*/ 29 w 43"/>
                  <a:gd name="T71" fmla="*/ 19 h 40"/>
                  <a:gd name="T72" fmla="*/ 31 w 43"/>
                  <a:gd name="T73" fmla="*/ 22 h 40"/>
                  <a:gd name="T74" fmla="*/ 32 w 43"/>
                  <a:gd name="T75" fmla="*/ 15 h 40"/>
                  <a:gd name="T76" fmla="*/ 33 w 43"/>
                  <a:gd name="T77" fmla="*/ 19 h 40"/>
                  <a:gd name="T78" fmla="*/ 34 w 43"/>
                  <a:gd name="T79" fmla="*/ 13 h 40"/>
                  <a:gd name="T80" fmla="*/ 35 w 43"/>
                  <a:gd name="T81" fmla="*/ 16 h 40"/>
                  <a:gd name="T82" fmla="*/ 36 w 43"/>
                  <a:gd name="T83" fmla="*/ 9 h 40"/>
                  <a:gd name="T84" fmla="*/ 37 w 43"/>
                  <a:gd name="T85" fmla="*/ 12 h 40"/>
                  <a:gd name="T86" fmla="*/ 38 w 43"/>
                  <a:gd name="T87" fmla="*/ 8 h 40"/>
                  <a:gd name="T88" fmla="*/ 38 w 43"/>
                  <a:gd name="T89" fmla="*/ 10 h 40"/>
                  <a:gd name="T90" fmla="*/ 39 w 43"/>
                  <a:gd name="T91" fmla="*/ 7 h 40"/>
                  <a:gd name="T92" fmla="*/ 40 w 43"/>
                  <a:gd name="T93" fmla="*/ 9 h 40"/>
                  <a:gd name="T94" fmla="*/ 41 w 43"/>
                  <a:gd name="T95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" h="40">
                    <a:moveTo>
                      <a:pt x="0" y="16"/>
                    </a:moveTo>
                    <a:cubicBezTo>
                      <a:pt x="3" y="21"/>
                      <a:pt x="9" y="27"/>
                      <a:pt x="13" y="32"/>
                    </a:cubicBezTo>
                    <a:cubicBezTo>
                      <a:pt x="15" y="35"/>
                      <a:pt x="16" y="38"/>
                      <a:pt x="19" y="40"/>
                    </a:cubicBezTo>
                    <a:cubicBezTo>
                      <a:pt x="28" y="27"/>
                      <a:pt x="37" y="14"/>
                      <a:pt x="43" y="0"/>
                    </a:cubicBezTo>
                    <a:cubicBezTo>
                      <a:pt x="35" y="9"/>
                      <a:pt x="27" y="20"/>
                      <a:pt x="19" y="29"/>
                    </a:cubicBezTo>
                    <a:cubicBezTo>
                      <a:pt x="18" y="25"/>
                      <a:pt x="16" y="15"/>
                      <a:pt x="13" y="13"/>
                    </a:cubicBezTo>
                    <a:cubicBezTo>
                      <a:pt x="10" y="10"/>
                      <a:pt x="5" y="15"/>
                      <a:pt x="1" y="17"/>
                    </a:cubicBezTo>
                    <a:cubicBezTo>
                      <a:pt x="5" y="17"/>
                      <a:pt x="8" y="15"/>
                      <a:pt x="11" y="13"/>
                    </a:cubicBezTo>
                    <a:cubicBezTo>
                      <a:pt x="8" y="14"/>
                      <a:pt x="4" y="17"/>
                      <a:pt x="2" y="20"/>
                    </a:cubicBezTo>
                    <a:cubicBezTo>
                      <a:pt x="6" y="19"/>
                      <a:pt x="9" y="17"/>
                      <a:pt x="12" y="15"/>
                    </a:cubicBezTo>
                    <a:cubicBezTo>
                      <a:pt x="9" y="16"/>
                      <a:pt x="7" y="20"/>
                      <a:pt x="4" y="22"/>
                    </a:cubicBezTo>
                    <a:cubicBezTo>
                      <a:pt x="7" y="23"/>
                      <a:pt x="11" y="19"/>
                      <a:pt x="14" y="18"/>
                    </a:cubicBezTo>
                    <a:cubicBezTo>
                      <a:pt x="12" y="19"/>
                      <a:pt x="8" y="22"/>
                      <a:pt x="7" y="25"/>
                    </a:cubicBezTo>
                    <a:cubicBezTo>
                      <a:pt x="10" y="24"/>
                      <a:pt x="13" y="22"/>
                      <a:pt x="15" y="20"/>
                    </a:cubicBezTo>
                    <a:cubicBezTo>
                      <a:pt x="13" y="22"/>
                      <a:pt x="10" y="25"/>
                      <a:pt x="8" y="28"/>
                    </a:cubicBezTo>
                    <a:cubicBezTo>
                      <a:pt x="11" y="27"/>
                      <a:pt x="13" y="25"/>
                      <a:pt x="15" y="24"/>
                    </a:cubicBezTo>
                    <a:cubicBezTo>
                      <a:pt x="13" y="25"/>
                      <a:pt x="12" y="28"/>
                      <a:pt x="11" y="30"/>
                    </a:cubicBezTo>
                    <a:cubicBezTo>
                      <a:pt x="13" y="28"/>
                      <a:pt x="14" y="27"/>
                      <a:pt x="16" y="25"/>
                    </a:cubicBezTo>
                    <a:cubicBezTo>
                      <a:pt x="14" y="27"/>
                      <a:pt x="12" y="29"/>
                      <a:pt x="12" y="31"/>
                    </a:cubicBezTo>
                    <a:cubicBezTo>
                      <a:pt x="14" y="31"/>
                      <a:pt x="16" y="29"/>
                      <a:pt x="17" y="28"/>
                    </a:cubicBezTo>
                    <a:cubicBezTo>
                      <a:pt x="15" y="29"/>
                      <a:pt x="14" y="31"/>
                      <a:pt x="14" y="33"/>
                    </a:cubicBezTo>
                    <a:cubicBezTo>
                      <a:pt x="16" y="33"/>
                      <a:pt x="18" y="31"/>
                      <a:pt x="19" y="29"/>
                    </a:cubicBezTo>
                    <a:cubicBezTo>
                      <a:pt x="17" y="31"/>
                      <a:pt x="16" y="34"/>
                      <a:pt x="17" y="36"/>
                    </a:cubicBezTo>
                    <a:cubicBezTo>
                      <a:pt x="19" y="36"/>
                      <a:pt x="19" y="33"/>
                      <a:pt x="19" y="31"/>
                    </a:cubicBezTo>
                    <a:cubicBezTo>
                      <a:pt x="18" y="33"/>
                      <a:pt x="18" y="35"/>
                      <a:pt x="19" y="38"/>
                    </a:cubicBezTo>
                    <a:cubicBezTo>
                      <a:pt x="20" y="35"/>
                      <a:pt x="20" y="31"/>
                      <a:pt x="20" y="28"/>
                    </a:cubicBezTo>
                    <a:cubicBezTo>
                      <a:pt x="20" y="30"/>
                      <a:pt x="20" y="33"/>
                      <a:pt x="21" y="36"/>
                    </a:cubicBezTo>
                    <a:cubicBezTo>
                      <a:pt x="22" y="33"/>
                      <a:pt x="21" y="29"/>
                      <a:pt x="21" y="26"/>
                    </a:cubicBezTo>
                    <a:cubicBezTo>
                      <a:pt x="22" y="27"/>
                      <a:pt x="22" y="29"/>
                      <a:pt x="23" y="31"/>
                    </a:cubicBezTo>
                    <a:cubicBezTo>
                      <a:pt x="24" y="29"/>
                      <a:pt x="23" y="26"/>
                      <a:pt x="23" y="24"/>
                    </a:cubicBezTo>
                    <a:cubicBezTo>
                      <a:pt x="24" y="26"/>
                      <a:pt x="24" y="28"/>
                      <a:pt x="25" y="29"/>
                    </a:cubicBezTo>
                    <a:cubicBezTo>
                      <a:pt x="25" y="27"/>
                      <a:pt x="25" y="24"/>
                      <a:pt x="26" y="21"/>
                    </a:cubicBezTo>
                    <a:cubicBezTo>
                      <a:pt x="26" y="23"/>
                      <a:pt x="26" y="25"/>
                      <a:pt x="27" y="27"/>
                    </a:cubicBezTo>
                    <a:cubicBezTo>
                      <a:pt x="28" y="25"/>
                      <a:pt x="27" y="23"/>
                      <a:pt x="28" y="21"/>
                    </a:cubicBezTo>
                    <a:cubicBezTo>
                      <a:pt x="28" y="22"/>
                      <a:pt x="28" y="23"/>
                      <a:pt x="29" y="24"/>
                    </a:cubicBezTo>
                    <a:cubicBezTo>
                      <a:pt x="29" y="22"/>
                      <a:pt x="29" y="21"/>
                      <a:pt x="29" y="19"/>
                    </a:cubicBezTo>
                    <a:cubicBezTo>
                      <a:pt x="29" y="20"/>
                      <a:pt x="30" y="21"/>
                      <a:pt x="31" y="22"/>
                    </a:cubicBezTo>
                    <a:cubicBezTo>
                      <a:pt x="32" y="20"/>
                      <a:pt x="31" y="17"/>
                      <a:pt x="32" y="15"/>
                    </a:cubicBezTo>
                    <a:cubicBezTo>
                      <a:pt x="32" y="16"/>
                      <a:pt x="33" y="18"/>
                      <a:pt x="33" y="19"/>
                    </a:cubicBezTo>
                    <a:cubicBezTo>
                      <a:pt x="34" y="17"/>
                      <a:pt x="34" y="15"/>
                      <a:pt x="34" y="13"/>
                    </a:cubicBezTo>
                    <a:cubicBezTo>
                      <a:pt x="35" y="14"/>
                      <a:pt x="35" y="15"/>
                      <a:pt x="35" y="16"/>
                    </a:cubicBezTo>
                    <a:cubicBezTo>
                      <a:pt x="36" y="14"/>
                      <a:pt x="36" y="11"/>
                      <a:pt x="36" y="9"/>
                    </a:cubicBezTo>
                    <a:cubicBezTo>
                      <a:pt x="36" y="10"/>
                      <a:pt x="37" y="12"/>
                      <a:pt x="37" y="12"/>
                    </a:cubicBezTo>
                    <a:cubicBezTo>
                      <a:pt x="37" y="11"/>
                      <a:pt x="37" y="9"/>
                      <a:pt x="38" y="8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9" y="9"/>
                      <a:pt x="39" y="8"/>
                      <a:pt x="39" y="7"/>
                    </a:cubicBezTo>
                    <a:cubicBezTo>
                      <a:pt x="40" y="8"/>
                      <a:pt x="40" y="8"/>
                      <a:pt x="40" y="9"/>
                    </a:cubicBezTo>
                    <a:cubicBezTo>
                      <a:pt x="40" y="7"/>
                      <a:pt x="41" y="6"/>
                      <a:pt x="41" y="5"/>
                    </a:cubicBez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Freeform 8"/>
              <p:cNvSpPr/>
              <p:nvPr/>
            </p:nvSpPr>
            <p:spPr bwMode="auto">
              <a:xfrm>
                <a:off x="7338766" y="1546170"/>
                <a:ext cx="789659" cy="978406"/>
              </a:xfrm>
              <a:custGeom>
                <a:avLst/>
                <a:gdLst>
                  <a:gd name="T0" fmla="*/ 1 w 16"/>
                  <a:gd name="T1" fmla="*/ 4 h 20"/>
                  <a:gd name="T2" fmla="*/ 8 w 16"/>
                  <a:gd name="T3" fmla="*/ 0 h 20"/>
                  <a:gd name="T4" fmla="*/ 0 w 16"/>
                  <a:gd name="T5" fmla="*/ 8 h 20"/>
                  <a:gd name="T6" fmla="*/ 9 w 16"/>
                  <a:gd name="T7" fmla="*/ 1 h 20"/>
                  <a:gd name="T8" fmla="*/ 3 w 16"/>
                  <a:gd name="T9" fmla="*/ 8 h 20"/>
                  <a:gd name="T10" fmla="*/ 10 w 16"/>
                  <a:gd name="T11" fmla="*/ 1 h 20"/>
                  <a:gd name="T12" fmla="*/ 5 w 16"/>
                  <a:gd name="T13" fmla="*/ 8 h 20"/>
                  <a:gd name="T14" fmla="*/ 10 w 16"/>
                  <a:gd name="T15" fmla="*/ 3 h 20"/>
                  <a:gd name="T16" fmla="*/ 5 w 16"/>
                  <a:gd name="T17" fmla="*/ 8 h 20"/>
                  <a:gd name="T18" fmla="*/ 11 w 16"/>
                  <a:gd name="T19" fmla="*/ 2 h 20"/>
                  <a:gd name="T20" fmla="*/ 6 w 16"/>
                  <a:gd name="T21" fmla="*/ 9 h 20"/>
                  <a:gd name="T22" fmla="*/ 11 w 16"/>
                  <a:gd name="T23" fmla="*/ 4 h 20"/>
                  <a:gd name="T24" fmla="*/ 7 w 16"/>
                  <a:gd name="T25" fmla="*/ 11 h 20"/>
                  <a:gd name="T26" fmla="*/ 12 w 16"/>
                  <a:gd name="T27" fmla="*/ 6 h 20"/>
                  <a:gd name="T28" fmla="*/ 9 w 16"/>
                  <a:gd name="T29" fmla="*/ 11 h 20"/>
                  <a:gd name="T30" fmla="*/ 12 w 16"/>
                  <a:gd name="T31" fmla="*/ 7 h 20"/>
                  <a:gd name="T32" fmla="*/ 10 w 16"/>
                  <a:gd name="T33" fmla="*/ 12 h 20"/>
                  <a:gd name="T34" fmla="*/ 10 w 16"/>
                  <a:gd name="T35" fmla="*/ 5 h 20"/>
                  <a:gd name="T36" fmla="*/ 15 w 16"/>
                  <a:gd name="T37" fmla="*/ 15 h 20"/>
                  <a:gd name="T38" fmla="*/ 11 w 16"/>
                  <a:gd name="T39" fmla="*/ 2 h 20"/>
                  <a:gd name="T40" fmla="*/ 16 w 16"/>
                  <a:gd name="T41" fmla="*/ 15 h 20"/>
                  <a:gd name="T42" fmla="*/ 9 w 16"/>
                  <a:gd name="T43" fmla="*/ 3 h 20"/>
                  <a:gd name="T44" fmla="*/ 12 w 16"/>
                  <a:gd name="T45" fmla="*/ 11 h 20"/>
                  <a:gd name="T46" fmla="*/ 15 w 16"/>
                  <a:gd name="T47" fmla="*/ 18 h 20"/>
                  <a:gd name="T48" fmla="*/ 7 w 16"/>
                  <a:gd name="T49" fmla="*/ 6 h 20"/>
                  <a:gd name="T50" fmla="*/ 14 w 16"/>
                  <a:gd name="T51" fmla="*/ 20 h 20"/>
                  <a:gd name="T52" fmla="*/ 6 w 16"/>
                  <a:gd name="T53" fmla="*/ 9 h 20"/>
                  <a:gd name="T54" fmla="*/ 11 w 16"/>
                  <a:gd name="T55" fmla="*/ 16 h 20"/>
                  <a:gd name="T56" fmla="*/ 15 w 16"/>
                  <a:gd name="T5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20">
                    <a:moveTo>
                      <a:pt x="1" y="4"/>
                    </a:moveTo>
                    <a:cubicBezTo>
                      <a:pt x="3" y="3"/>
                      <a:pt x="6" y="2"/>
                      <a:pt x="8" y="0"/>
                    </a:cubicBezTo>
                    <a:cubicBezTo>
                      <a:pt x="5" y="2"/>
                      <a:pt x="3" y="5"/>
                      <a:pt x="0" y="8"/>
                    </a:cubicBezTo>
                    <a:cubicBezTo>
                      <a:pt x="3" y="6"/>
                      <a:pt x="6" y="3"/>
                      <a:pt x="9" y="1"/>
                    </a:cubicBezTo>
                    <a:cubicBezTo>
                      <a:pt x="7" y="3"/>
                      <a:pt x="5" y="5"/>
                      <a:pt x="3" y="8"/>
                    </a:cubicBezTo>
                    <a:cubicBezTo>
                      <a:pt x="5" y="5"/>
                      <a:pt x="8" y="3"/>
                      <a:pt x="10" y="1"/>
                    </a:cubicBezTo>
                    <a:cubicBezTo>
                      <a:pt x="9" y="2"/>
                      <a:pt x="6" y="6"/>
                      <a:pt x="5" y="8"/>
                    </a:cubicBezTo>
                    <a:cubicBezTo>
                      <a:pt x="7" y="6"/>
                      <a:pt x="9" y="4"/>
                      <a:pt x="10" y="3"/>
                    </a:cubicBezTo>
                    <a:cubicBezTo>
                      <a:pt x="8" y="4"/>
                      <a:pt x="7" y="7"/>
                      <a:pt x="5" y="8"/>
                    </a:cubicBezTo>
                    <a:cubicBezTo>
                      <a:pt x="7" y="6"/>
                      <a:pt x="9" y="4"/>
                      <a:pt x="11" y="2"/>
                    </a:cubicBezTo>
                    <a:cubicBezTo>
                      <a:pt x="9" y="4"/>
                      <a:pt x="7" y="7"/>
                      <a:pt x="6" y="9"/>
                    </a:cubicBezTo>
                    <a:cubicBezTo>
                      <a:pt x="8" y="8"/>
                      <a:pt x="9" y="5"/>
                      <a:pt x="11" y="4"/>
                    </a:cubicBezTo>
                    <a:cubicBezTo>
                      <a:pt x="10" y="7"/>
                      <a:pt x="7" y="9"/>
                      <a:pt x="7" y="11"/>
                    </a:cubicBezTo>
                    <a:cubicBezTo>
                      <a:pt x="9" y="10"/>
                      <a:pt x="10" y="7"/>
                      <a:pt x="12" y="6"/>
                    </a:cubicBezTo>
                    <a:cubicBezTo>
                      <a:pt x="11" y="8"/>
                      <a:pt x="9" y="9"/>
                      <a:pt x="9" y="11"/>
                    </a:cubicBezTo>
                    <a:cubicBezTo>
                      <a:pt x="10" y="10"/>
                      <a:pt x="11" y="8"/>
                      <a:pt x="12" y="7"/>
                    </a:cubicBezTo>
                    <a:cubicBezTo>
                      <a:pt x="12" y="9"/>
                      <a:pt x="10" y="10"/>
                      <a:pt x="10" y="12"/>
                    </a:cubicBezTo>
                    <a:cubicBezTo>
                      <a:pt x="11" y="11"/>
                      <a:pt x="12" y="7"/>
                      <a:pt x="10" y="5"/>
                    </a:cubicBezTo>
                    <a:cubicBezTo>
                      <a:pt x="11" y="8"/>
                      <a:pt x="12" y="14"/>
                      <a:pt x="15" y="15"/>
                    </a:cubicBezTo>
                    <a:cubicBezTo>
                      <a:pt x="15" y="11"/>
                      <a:pt x="12" y="7"/>
                      <a:pt x="11" y="2"/>
                    </a:cubicBezTo>
                    <a:cubicBezTo>
                      <a:pt x="12" y="6"/>
                      <a:pt x="14" y="11"/>
                      <a:pt x="16" y="15"/>
                    </a:cubicBezTo>
                    <a:cubicBezTo>
                      <a:pt x="14" y="11"/>
                      <a:pt x="12" y="6"/>
                      <a:pt x="9" y="3"/>
                    </a:cubicBezTo>
                    <a:cubicBezTo>
                      <a:pt x="9" y="6"/>
                      <a:pt x="11" y="9"/>
                      <a:pt x="12" y="11"/>
                    </a:cubicBezTo>
                    <a:cubicBezTo>
                      <a:pt x="13" y="13"/>
                      <a:pt x="14" y="16"/>
                      <a:pt x="15" y="18"/>
                    </a:cubicBezTo>
                    <a:cubicBezTo>
                      <a:pt x="12" y="14"/>
                      <a:pt x="10" y="10"/>
                      <a:pt x="7" y="6"/>
                    </a:cubicBezTo>
                    <a:cubicBezTo>
                      <a:pt x="9" y="10"/>
                      <a:pt x="12" y="15"/>
                      <a:pt x="14" y="20"/>
                    </a:cubicBezTo>
                    <a:cubicBezTo>
                      <a:pt x="11" y="16"/>
                      <a:pt x="8" y="13"/>
                      <a:pt x="6" y="9"/>
                    </a:cubicBezTo>
                    <a:cubicBezTo>
                      <a:pt x="8" y="11"/>
                      <a:pt x="9" y="14"/>
                      <a:pt x="11" y="16"/>
                    </a:cubicBezTo>
                    <a:cubicBezTo>
                      <a:pt x="12" y="17"/>
                      <a:pt x="13" y="20"/>
                      <a:pt x="15" y="20"/>
                    </a:cubicBez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2" name="Freeform 9"/>
              <p:cNvSpPr/>
              <p:nvPr/>
            </p:nvSpPr>
            <p:spPr bwMode="auto">
              <a:xfrm>
                <a:off x="8078348" y="1499947"/>
                <a:ext cx="835883" cy="1267306"/>
              </a:xfrm>
              <a:custGeom>
                <a:avLst/>
                <a:gdLst>
                  <a:gd name="T0" fmla="*/ 0 w 17"/>
                  <a:gd name="T1" fmla="*/ 21 h 26"/>
                  <a:gd name="T2" fmla="*/ 0 w 17"/>
                  <a:gd name="T3" fmla="*/ 21 h 26"/>
                  <a:gd name="T4" fmla="*/ 8 w 17"/>
                  <a:gd name="T5" fmla="*/ 11 h 26"/>
                  <a:gd name="T6" fmla="*/ 16 w 17"/>
                  <a:gd name="T7" fmla="*/ 0 h 26"/>
                  <a:gd name="T8" fmla="*/ 10 w 17"/>
                  <a:gd name="T9" fmla="*/ 8 h 26"/>
                  <a:gd name="T10" fmla="*/ 1 w 17"/>
                  <a:gd name="T11" fmla="*/ 24 h 26"/>
                  <a:gd name="T12" fmla="*/ 6 w 17"/>
                  <a:gd name="T13" fmla="*/ 16 h 26"/>
                  <a:gd name="T14" fmla="*/ 14 w 17"/>
                  <a:gd name="T15" fmla="*/ 5 h 26"/>
                  <a:gd name="T16" fmla="*/ 8 w 17"/>
                  <a:gd name="T17" fmla="*/ 13 h 26"/>
                  <a:gd name="T18" fmla="*/ 1 w 17"/>
                  <a:gd name="T19" fmla="*/ 26 h 26"/>
                  <a:gd name="T20" fmla="*/ 7 w 17"/>
                  <a:gd name="T21" fmla="*/ 16 h 26"/>
                  <a:gd name="T22" fmla="*/ 16 w 17"/>
                  <a:gd name="T23" fmla="*/ 3 h 26"/>
                  <a:gd name="T24" fmla="*/ 4 w 17"/>
                  <a:gd name="T25" fmla="*/ 22 h 26"/>
                  <a:gd name="T26" fmla="*/ 17 w 17"/>
                  <a:gd name="T27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6">
                    <a:moveTo>
                      <a:pt x="0" y="21"/>
                    </a:moveTo>
                    <a:cubicBezTo>
                      <a:pt x="0" y="22"/>
                      <a:pt x="0" y="22"/>
                      <a:pt x="0" y="21"/>
                    </a:cubicBezTo>
                    <a:cubicBezTo>
                      <a:pt x="3" y="18"/>
                      <a:pt x="5" y="14"/>
                      <a:pt x="8" y="11"/>
                    </a:cubicBezTo>
                    <a:cubicBezTo>
                      <a:pt x="10" y="7"/>
                      <a:pt x="14" y="4"/>
                      <a:pt x="16" y="0"/>
                    </a:cubicBezTo>
                    <a:cubicBezTo>
                      <a:pt x="13" y="2"/>
                      <a:pt x="11" y="5"/>
                      <a:pt x="10" y="8"/>
                    </a:cubicBezTo>
                    <a:cubicBezTo>
                      <a:pt x="7" y="12"/>
                      <a:pt x="3" y="18"/>
                      <a:pt x="1" y="24"/>
                    </a:cubicBezTo>
                    <a:cubicBezTo>
                      <a:pt x="3" y="22"/>
                      <a:pt x="5" y="18"/>
                      <a:pt x="6" y="16"/>
                    </a:cubicBezTo>
                    <a:cubicBezTo>
                      <a:pt x="8" y="12"/>
                      <a:pt x="11" y="8"/>
                      <a:pt x="14" y="5"/>
                    </a:cubicBezTo>
                    <a:cubicBezTo>
                      <a:pt x="11" y="7"/>
                      <a:pt x="9" y="10"/>
                      <a:pt x="8" y="13"/>
                    </a:cubicBezTo>
                    <a:cubicBezTo>
                      <a:pt x="5" y="17"/>
                      <a:pt x="2" y="22"/>
                      <a:pt x="1" y="26"/>
                    </a:cubicBezTo>
                    <a:cubicBezTo>
                      <a:pt x="3" y="23"/>
                      <a:pt x="5" y="20"/>
                      <a:pt x="7" y="16"/>
                    </a:cubicBezTo>
                    <a:cubicBezTo>
                      <a:pt x="10" y="12"/>
                      <a:pt x="13" y="8"/>
                      <a:pt x="16" y="3"/>
                    </a:cubicBezTo>
                    <a:cubicBezTo>
                      <a:pt x="11" y="9"/>
                      <a:pt x="9" y="16"/>
                      <a:pt x="4" y="22"/>
                    </a:cubicBezTo>
                    <a:cubicBezTo>
                      <a:pt x="7" y="14"/>
                      <a:pt x="12" y="8"/>
                      <a:pt x="17" y="2"/>
                    </a:cubicBez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3" name="Freeform 10"/>
              <p:cNvSpPr/>
              <p:nvPr/>
            </p:nvSpPr>
            <p:spPr bwMode="auto">
              <a:xfrm>
                <a:off x="8224723" y="1107044"/>
                <a:ext cx="986110" cy="1317381"/>
              </a:xfrm>
              <a:custGeom>
                <a:avLst/>
                <a:gdLst>
                  <a:gd name="T0" fmla="*/ 0 w 20"/>
                  <a:gd name="T1" fmla="*/ 27 h 27"/>
                  <a:gd name="T2" fmla="*/ 11 w 20"/>
                  <a:gd name="T3" fmla="*/ 11 h 27"/>
                  <a:gd name="T4" fmla="*/ 20 w 20"/>
                  <a:gd name="T5" fmla="*/ 0 h 27"/>
                  <a:gd name="T6" fmla="*/ 12 w 20"/>
                  <a:gd name="T7" fmla="*/ 10 h 27"/>
                  <a:gd name="T8" fmla="*/ 12 w 20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0" y="27"/>
                    </a:moveTo>
                    <a:cubicBezTo>
                      <a:pt x="4" y="22"/>
                      <a:pt x="7" y="16"/>
                      <a:pt x="11" y="11"/>
                    </a:cubicBezTo>
                    <a:cubicBezTo>
                      <a:pt x="14" y="7"/>
                      <a:pt x="18" y="4"/>
                      <a:pt x="20" y="0"/>
                    </a:cubicBezTo>
                    <a:cubicBezTo>
                      <a:pt x="17" y="1"/>
                      <a:pt x="13" y="7"/>
                      <a:pt x="12" y="10"/>
                    </a:cubicBezTo>
                    <a:cubicBezTo>
                      <a:pt x="11" y="10"/>
                      <a:pt x="11" y="10"/>
                      <a:pt x="12" y="9"/>
                    </a:cubicBez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4" name="Freeform 11"/>
              <p:cNvSpPr/>
              <p:nvPr/>
            </p:nvSpPr>
            <p:spPr bwMode="auto">
              <a:xfrm>
                <a:off x="7731669" y="1546170"/>
                <a:ext cx="100152" cy="50077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5" name="Freeform 12"/>
              <p:cNvSpPr/>
              <p:nvPr/>
            </p:nvSpPr>
            <p:spPr bwMode="auto">
              <a:xfrm>
                <a:off x="7192390" y="1399795"/>
                <a:ext cx="589356" cy="342828"/>
              </a:xfrm>
              <a:custGeom>
                <a:avLst/>
                <a:gdLst>
                  <a:gd name="T0" fmla="*/ 0 w 12"/>
                  <a:gd name="T1" fmla="*/ 6 h 7"/>
                  <a:gd name="T2" fmla="*/ 5 w 12"/>
                  <a:gd name="T3" fmla="*/ 3 h 7"/>
                  <a:gd name="T4" fmla="*/ 10 w 12"/>
                  <a:gd name="T5" fmla="*/ 1 h 7"/>
                  <a:gd name="T6" fmla="*/ 1 w 12"/>
                  <a:gd name="T7" fmla="*/ 6 h 7"/>
                  <a:gd name="T8" fmla="*/ 6 w 12"/>
                  <a:gd name="T9" fmla="*/ 3 h 7"/>
                  <a:gd name="T10" fmla="*/ 11 w 12"/>
                  <a:gd name="T11" fmla="*/ 0 h 7"/>
                  <a:gd name="T12" fmla="*/ 1 w 12"/>
                  <a:gd name="T13" fmla="*/ 6 h 7"/>
                  <a:gd name="T14" fmla="*/ 11 w 12"/>
                  <a:gd name="T15" fmla="*/ 0 h 7"/>
                  <a:gd name="T16" fmla="*/ 11 w 12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7">
                    <a:moveTo>
                      <a:pt x="0" y="6"/>
                    </a:moveTo>
                    <a:cubicBezTo>
                      <a:pt x="1" y="7"/>
                      <a:pt x="4" y="4"/>
                      <a:pt x="5" y="3"/>
                    </a:cubicBezTo>
                    <a:cubicBezTo>
                      <a:pt x="7" y="3"/>
                      <a:pt x="9" y="2"/>
                      <a:pt x="10" y="1"/>
                    </a:cubicBezTo>
                    <a:cubicBezTo>
                      <a:pt x="7" y="2"/>
                      <a:pt x="4" y="5"/>
                      <a:pt x="1" y="6"/>
                    </a:cubicBezTo>
                    <a:cubicBezTo>
                      <a:pt x="2" y="5"/>
                      <a:pt x="4" y="4"/>
                      <a:pt x="6" y="3"/>
                    </a:cubicBezTo>
                    <a:cubicBezTo>
                      <a:pt x="7" y="2"/>
                      <a:pt x="9" y="1"/>
                      <a:pt x="11" y="0"/>
                    </a:cubicBezTo>
                    <a:cubicBezTo>
                      <a:pt x="7" y="1"/>
                      <a:pt x="4" y="4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2" y="0"/>
                      <a:pt x="11" y="0"/>
                      <a:pt x="11" y="0"/>
                    </a:cubicBez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6" name="Freeform 13"/>
              <p:cNvSpPr/>
              <p:nvPr/>
            </p:nvSpPr>
            <p:spPr bwMode="auto">
              <a:xfrm>
                <a:off x="7685445" y="1353571"/>
                <a:ext cx="589356" cy="1024629"/>
              </a:xfrm>
              <a:custGeom>
                <a:avLst/>
                <a:gdLst>
                  <a:gd name="T0" fmla="*/ 0 w 12"/>
                  <a:gd name="T1" fmla="*/ 1 h 21"/>
                  <a:gd name="T2" fmla="*/ 2 w 12"/>
                  <a:gd name="T3" fmla="*/ 3 h 21"/>
                  <a:gd name="T4" fmla="*/ 1 w 12"/>
                  <a:gd name="T5" fmla="*/ 1 h 21"/>
                  <a:gd name="T6" fmla="*/ 2 w 12"/>
                  <a:gd name="T7" fmla="*/ 3 h 21"/>
                  <a:gd name="T8" fmla="*/ 2 w 12"/>
                  <a:gd name="T9" fmla="*/ 0 h 21"/>
                  <a:gd name="T10" fmla="*/ 3 w 12"/>
                  <a:gd name="T11" fmla="*/ 3 h 21"/>
                  <a:gd name="T12" fmla="*/ 2 w 12"/>
                  <a:gd name="T13" fmla="*/ 1 h 21"/>
                  <a:gd name="T14" fmla="*/ 4 w 12"/>
                  <a:gd name="T15" fmla="*/ 3 h 21"/>
                  <a:gd name="T16" fmla="*/ 2 w 12"/>
                  <a:gd name="T17" fmla="*/ 0 h 21"/>
                  <a:gd name="T18" fmla="*/ 5 w 12"/>
                  <a:gd name="T19" fmla="*/ 6 h 21"/>
                  <a:gd name="T20" fmla="*/ 3 w 12"/>
                  <a:gd name="T21" fmla="*/ 2 h 21"/>
                  <a:gd name="T22" fmla="*/ 6 w 12"/>
                  <a:gd name="T23" fmla="*/ 8 h 21"/>
                  <a:gd name="T24" fmla="*/ 1 w 12"/>
                  <a:gd name="T25" fmla="*/ 0 h 21"/>
                  <a:gd name="T26" fmla="*/ 12 w 12"/>
                  <a:gd name="T27" fmla="*/ 21 h 21"/>
                  <a:gd name="T28" fmla="*/ 7 w 12"/>
                  <a:gd name="T29" fmla="*/ 13 h 21"/>
                  <a:gd name="T30" fmla="*/ 4 w 12"/>
                  <a:gd name="T31" fmla="*/ 7 h 21"/>
                  <a:gd name="T32" fmla="*/ 7 w 12"/>
                  <a:gd name="T33" fmla="*/ 11 h 21"/>
                  <a:gd name="T34" fmla="*/ 11 w 12"/>
                  <a:gd name="T35" fmla="*/ 19 h 21"/>
                  <a:gd name="T36" fmla="*/ 7 w 12"/>
                  <a:gd name="T37" fmla="*/ 11 h 21"/>
                  <a:gd name="T38" fmla="*/ 1 w 12"/>
                  <a:gd name="T39" fmla="*/ 1 h 21"/>
                  <a:gd name="T40" fmla="*/ 7 w 12"/>
                  <a:gd name="T41" fmla="*/ 10 h 21"/>
                  <a:gd name="T42" fmla="*/ 11 w 12"/>
                  <a:gd name="T43" fmla="*/ 17 h 21"/>
                  <a:gd name="T44" fmla="*/ 12 w 12"/>
                  <a:gd name="T45" fmla="*/ 20 h 21"/>
                  <a:gd name="T46" fmla="*/ 6 w 12"/>
                  <a:gd name="T47" fmla="*/ 11 h 21"/>
                  <a:gd name="T48" fmla="*/ 11 w 12"/>
                  <a:gd name="T49" fmla="*/ 19 h 21"/>
                  <a:gd name="T50" fmla="*/ 7 w 12"/>
                  <a:gd name="T51" fmla="*/ 14 h 21"/>
                  <a:gd name="T52" fmla="*/ 9 w 12"/>
                  <a:gd name="T5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21">
                    <a:moveTo>
                      <a:pt x="0" y="1"/>
                    </a:moveTo>
                    <a:cubicBezTo>
                      <a:pt x="1" y="2"/>
                      <a:pt x="1" y="2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3" y="1"/>
                      <a:pt x="5" y="4"/>
                      <a:pt x="5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4" y="4"/>
                      <a:pt x="5" y="6"/>
                      <a:pt x="6" y="8"/>
                    </a:cubicBezTo>
                    <a:cubicBezTo>
                      <a:pt x="5" y="5"/>
                      <a:pt x="3" y="2"/>
                      <a:pt x="1" y="0"/>
                    </a:cubicBezTo>
                    <a:cubicBezTo>
                      <a:pt x="7" y="4"/>
                      <a:pt x="7" y="15"/>
                      <a:pt x="12" y="21"/>
                    </a:cubicBezTo>
                    <a:cubicBezTo>
                      <a:pt x="11" y="18"/>
                      <a:pt x="8" y="15"/>
                      <a:pt x="7" y="13"/>
                    </a:cubicBezTo>
                    <a:cubicBezTo>
                      <a:pt x="6" y="11"/>
                      <a:pt x="5" y="9"/>
                      <a:pt x="4" y="7"/>
                    </a:cubicBezTo>
                    <a:cubicBezTo>
                      <a:pt x="5" y="8"/>
                      <a:pt x="6" y="10"/>
                      <a:pt x="7" y="11"/>
                    </a:cubicBezTo>
                    <a:cubicBezTo>
                      <a:pt x="9" y="14"/>
                      <a:pt x="10" y="16"/>
                      <a:pt x="11" y="19"/>
                    </a:cubicBezTo>
                    <a:cubicBezTo>
                      <a:pt x="10" y="16"/>
                      <a:pt x="8" y="14"/>
                      <a:pt x="7" y="11"/>
                    </a:cubicBezTo>
                    <a:cubicBezTo>
                      <a:pt x="5" y="8"/>
                      <a:pt x="4" y="4"/>
                      <a:pt x="1" y="1"/>
                    </a:cubicBezTo>
                    <a:cubicBezTo>
                      <a:pt x="3" y="5"/>
                      <a:pt x="5" y="7"/>
                      <a:pt x="7" y="10"/>
                    </a:cubicBezTo>
                    <a:cubicBezTo>
                      <a:pt x="8" y="13"/>
                      <a:pt x="9" y="15"/>
                      <a:pt x="11" y="17"/>
                    </a:cubicBezTo>
                    <a:cubicBezTo>
                      <a:pt x="11" y="18"/>
                      <a:pt x="11" y="19"/>
                      <a:pt x="12" y="20"/>
                    </a:cubicBezTo>
                    <a:cubicBezTo>
                      <a:pt x="10" y="17"/>
                      <a:pt x="9" y="13"/>
                      <a:pt x="6" y="11"/>
                    </a:cubicBezTo>
                    <a:cubicBezTo>
                      <a:pt x="7" y="14"/>
                      <a:pt x="9" y="16"/>
                      <a:pt x="11" y="19"/>
                    </a:cubicBezTo>
                    <a:cubicBezTo>
                      <a:pt x="10" y="17"/>
                      <a:pt x="8" y="16"/>
                      <a:pt x="7" y="14"/>
                    </a:cubicBezTo>
                    <a:cubicBezTo>
                      <a:pt x="8" y="16"/>
                      <a:pt x="9" y="17"/>
                      <a:pt x="9" y="19"/>
                    </a:cubicBez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40" name="Rectangle 47"/>
          <p:cNvSpPr/>
          <p:nvPr/>
        </p:nvSpPr>
        <p:spPr>
          <a:xfrm>
            <a:off x="4162793" y="2053439"/>
            <a:ext cx="257602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Tôn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trọng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phụ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nữ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641" name="组合 640"/>
          <p:cNvGrpSpPr/>
          <p:nvPr/>
        </p:nvGrpSpPr>
        <p:grpSpPr>
          <a:xfrm>
            <a:off x="3711717" y="2062924"/>
            <a:ext cx="324632" cy="352474"/>
            <a:chOff x="5038628" y="2357164"/>
            <a:chExt cx="2114744" cy="2296116"/>
          </a:xfrm>
        </p:grpSpPr>
        <p:grpSp>
          <p:nvGrpSpPr>
            <p:cNvPr id="642" name="组合 641"/>
            <p:cNvGrpSpPr/>
            <p:nvPr/>
          </p:nvGrpSpPr>
          <p:grpSpPr>
            <a:xfrm>
              <a:off x="5174686" y="3043148"/>
              <a:ext cx="1479164" cy="1610132"/>
              <a:chOff x="5174686" y="3043148"/>
              <a:chExt cx="1479164" cy="1610132"/>
            </a:xfrm>
          </p:grpSpPr>
          <p:sp>
            <p:nvSpPr>
              <p:cNvPr id="651" name="Freeform 5"/>
              <p:cNvSpPr/>
              <p:nvPr/>
            </p:nvSpPr>
            <p:spPr bwMode="auto">
              <a:xfrm>
                <a:off x="5174686" y="3043148"/>
                <a:ext cx="1479164" cy="1610132"/>
              </a:xfrm>
              <a:custGeom>
                <a:avLst/>
                <a:gdLst>
                  <a:gd name="T0" fmla="*/ 2 w 30"/>
                  <a:gd name="T1" fmla="*/ 2 h 33"/>
                  <a:gd name="T2" fmla="*/ 1 w 30"/>
                  <a:gd name="T3" fmla="*/ 31 h 33"/>
                  <a:gd name="T4" fmla="*/ 18 w 30"/>
                  <a:gd name="T5" fmla="*/ 32 h 33"/>
                  <a:gd name="T6" fmla="*/ 28 w 30"/>
                  <a:gd name="T7" fmla="*/ 30 h 33"/>
                  <a:gd name="T8" fmla="*/ 28 w 30"/>
                  <a:gd name="T9" fmla="*/ 15 h 33"/>
                  <a:gd name="T10" fmla="*/ 28 w 30"/>
                  <a:gd name="T11" fmla="*/ 3 h 33"/>
                  <a:gd name="T12" fmla="*/ 13 w 30"/>
                  <a:gd name="T13" fmla="*/ 2 h 33"/>
                  <a:gd name="T14" fmla="*/ 2 w 30"/>
                  <a:gd name="T1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3">
                    <a:moveTo>
                      <a:pt x="2" y="2"/>
                    </a:moveTo>
                    <a:cubicBezTo>
                      <a:pt x="2" y="11"/>
                      <a:pt x="0" y="21"/>
                      <a:pt x="1" y="31"/>
                    </a:cubicBezTo>
                    <a:cubicBezTo>
                      <a:pt x="5" y="33"/>
                      <a:pt x="13" y="31"/>
                      <a:pt x="18" y="32"/>
                    </a:cubicBezTo>
                    <a:cubicBezTo>
                      <a:pt x="22" y="32"/>
                      <a:pt x="27" y="33"/>
                      <a:pt x="28" y="30"/>
                    </a:cubicBezTo>
                    <a:cubicBezTo>
                      <a:pt x="30" y="27"/>
                      <a:pt x="28" y="19"/>
                      <a:pt x="28" y="15"/>
                    </a:cubicBezTo>
                    <a:cubicBezTo>
                      <a:pt x="28" y="11"/>
                      <a:pt x="29" y="7"/>
                      <a:pt x="28" y="3"/>
                    </a:cubicBezTo>
                    <a:cubicBezTo>
                      <a:pt x="23" y="2"/>
                      <a:pt x="18" y="2"/>
                      <a:pt x="13" y="2"/>
                    </a:cubicBezTo>
                    <a:cubicBezTo>
                      <a:pt x="9" y="1"/>
                      <a:pt x="5" y="0"/>
                      <a:pt x="2" y="1"/>
                    </a:cubicBezTo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2" name="Freeform 6"/>
              <p:cNvSpPr/>
              <p:nvPr/>
            </p:nvSpPr>
            <p:spPr bwMode="auto">
              <a:xfrm>
                <a:off x="5324912" y="3189524"/>
                <a:ext cx="1128634" cy="1317381"/>
              </a:xfrm>
              <a:custGeom>
                <a:avLst/>
                <a:gdLst>
                  <a:gd name="T0" fmla="*/ 2 w 23"/>
                  <a:gd name="T1" fmla="*/ 3 h 27"/>
                  <a:gd name="T2" fmla="*/ 0 w 23"/>
                  <a:gd name="T3" fmla="*/ 26 h 27"/>
                  <a:gd name="T4" fmla="*/ 23 w 23"/>
                  <a:gd name="T5" fmla="*/ 26 h 27"/>
                  <a:gd name="T6" fmla="*/ 23 w 23"/>
                  <a:gd name="T7" fmla="*/ 14 h 27"/>
                  <a:gd name="T8" fmla="*/ 22 w 23"/>
                  <a:gd name="T9" fmla="*/ 4 h 27"/>
                  <a:gd name="T10" fmla="*/ 12 w 23"/>
                  <a:gd name="T11" fmla="*/ 2 h 27"/>
                  <a:gd name="T12" fmla="*/ 2 w 23"/>
                  <a:gd name="T1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7">
                    <a:moveTo>
                      <a:pt x="2" y="3"/>
                    </a:moveTo>
                    <a:cubicBezTo>
                      <a:pt x="3" y="9"/>
                      <a:pt x="0" y="19"/>
                      <a:pt x="0" y="26"/>
                    </a:cubicBezTo>
                    <a:cubicBezTo>
                      <a:pt x="8" y="27"/>
                      <a:pt x="16" y="27"/>
                      <a:pt x="23" y="26"/>
                    </a:cubicBezTo>
                    <a:cubicBezTo>
                      <a:pt x="23" y="22"/>
                      <a:pt x="23" y="18"/>
                      <a:pt x="23" y="14"/>
                    </a:cubicBezTo>
                    <a:cubicBezTo>
                      <a:pt x="23" y="12"/>
                      <a:pt x="23" y="6"/>
                      <a:pt x="22" y="4"/>
                    </a:cubicBezTo>
                    <a:cubicBezTo>
                      <a:pt x="21" y="1"/>
                      <a:pt x="15" y="2"/>
                      <a:pt x="12" y="2"/>
                    </a:cubicBezTo>
                    <a:cubicBezTo>
                      <a:pt x="9" y="2"/>
                      <a:pt x="2" y="0"/>
                      <a:pt x="2" y="2"/>
                    </a:cubicBezTo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43" name="组合 642"/>
            <p:cNvGrpSpPr/>
            <p:nvPr/>
          </p:nvGrpSpPr>
          <p:grpSpPr>
            <a:xfrm>
              <a:off x="5038628" y="2357164"/>
              <a:ext cx="2114744" cy="1949107"/>
              <a:chOff x="7192390" y="914444"/>
              <a:chExt cx="2114744" cy="1949107"/>
            </a:xfrm>
          </p:grpSpPr>
          <p:sp>
            <p:nvSpPr>
              <p:cNvPr id="644" name="Freeform 7"/>
              <p:cNvSpPr/>
              <p:nvPr/>
            </p:nvSpPr>
            <p:spPr bwMode="auto">
              <a:xfrm>
                <a:off x="7192390" y="914444"/>
                <a:ext cx="2114744" cy="1949107"/>
              </a:xfrm>
              <a:custGeom>
                <a:avLst/>
                <a:gdLst>
                  <a:gd name="T0" fmla="*/ 0 w 43"/>
                  <a:gd name="T1" fmla="*/ 16 h 40"/>
                  <a:gd name="T2" fmla="*/ 13 w 43"/>
                  <a:gd name="T3" fmla="*/ 32 h 40"/>
                  <a:gd name="T4" fmla="*/ 19 w 43"/>
                  <a:gd name="T5" fmla="*/ 40 h 40"/>
                  <a:gd name="T6" fmla="*/ 43 w 43"/>
                  <a:gd name="T7" fmla="*/ 0 h 40"/>
                  <a:gd name="T8" fmla="*/ 19 w 43"/>
                  <a:gd name="T9" fmla="*/ 29 h 40"/>
                  <a:gd name="T10" fmla="*/ 13 w 43"/>
                  <a:gd name="T11" fmla="*/ 13 h 40"/>
                  <a:gd name="T12" fmla="*/ 1 w 43"/>
                  <a:gd name="T13" fmla="*/ 17 h 40"/>
                  <a:gd name="T14" fmla="*/ 11 w 43"/>
                  <a:gd name="T15" fmla="*/ 13 h 40"/>
                  <a:gd name="T16" fmla="*/ 2 w 43"/>
                  <a:gd name="T17" fmla="*/ 20 h 40"/>
                  <a:gd name="T18" fmla="*/ 12 w 43"/>
                  <a:gd name="T19" fmla="*/ 15 h 40"/>
                  <a:gd name="T20" fmla="*/ 4 w 43"/>
                  <a:gd name="T21" fmla="*/ 22 h 40"/>
                  <a:gd name="T22" fmla="*/ 14 w 43"/>
                  <a:gd name="T23" fmla="*/ 18 h 40"/>
                  <a:gd name="T24" fmla="*/ 7 w 43"/>
                  <a:gd name="T25" fmla="*/ 25 h 40"/>
                  <a:gd name="T26" fmla="*/ 15 w 43"/>
                  <a:gd name="T27" fmla="*/ 20 h 40"/>
                  <a:gd name="T28" fmla="*/ 8 w 43"/>
                  <a:gd name="T29" fmla="*/ 28 h 40"/>
                  <a:gd name="T30" fmla="*/ 15 w 43"/>
                  <a:gd name="T31" fmla="*/ 24 h 40"/>
                  <a:gd name="T32" fmla="*/ 11 w 43"/>
                  <a:gd name="T33" fmla="*/ 30 h 40"/>
                  <a:gd name="T34" fmla="*/ 16 w 43"/>
                  <a:gd name="T35" fmla="*/ 25 h 40"/>
                  <a:gd name="T36" fmla="*/ 12 w 43"/>
                  <a:gd name="T37" fmla="*/ 31 h 40"/>
                  <a:gd name="T38" fmla="*/ 17 w 43"/>
                  <a:gd name="T39" fmla="*/ 28 h 40"/>
                  <a:gd name="T40" fmla="*/ 14 w 43"/>
                  <a:gd name="T41" fmla="*/ 33 h 40"/>
                  <a:gd name="T42" fmla="*/ 19 w 43"/>
                  <a:gd name="T43" fmla="*/ 29 h 40"/>
                  <a:gd name="T44" fmla="*/ 17 w 43"/>
                  <a:gd name="T45" fmla="*/ 36 h 40"/>
                  <a:gd name="T46" fmla="*/ 19 w 43"/>
                  <a:gd name="T47" fmla="*/ 31 h 40"/>
                  <a:gd name="T48" fmla="*/ 19 w 43"/>
                  <a:gd name="T49" fmla="*/ 38 h 40"/>
                  <a:gd name="T50" fmla="*/ 20 w 43"/>
                  <a:gd name="T51" fmla="*/ 28 h 40"/>
                  <a:gd name="T52" fmla="*/ 21 w 43"/>
                  <a:gd name="T53" fmla="*/ 36 h 40"/>
                  <a:gd name="T54" fmla="*/ 21 w 43"/>
                  <a:gd name="T55" fmla="*/ 26 h 40"/>
                  <a:gd name="T56" fmla="*/ 23 w 43"/>
                  <a:gd name="T57" fmla="*/ 31 h 40"/>
                  <a:gd name="T58" fmla="*/ 23 w 43"/>
                  <a:gd name="T59" fmla="*/ 24 h 40"/>
                  <a:gd name="T60" fmla="*/ 25 w 43"/>
                  <a:gd name="T61" fmla="*/ 29 h 40"/>
                  <a:gd name="T62" fmla="*/ 26 w 43"/>
                  <a:gd name="T63" fmla="*/ 21 h 40"/>
                  <a:gd name="T64" fmla="*/ 27 w 43"/>
                  <a:gd name="T65" fmla="*/ 27 h 40"/>
                  <a:gd name="T66" fmla="*/ 28 w 43"/>
                  <a:gd name="T67" fmla="*/ 21 h 40"/>
                  <a:gd name="T68" fmla="*/ 29 w 43"/>
                  <a:gd name="T69" fmla="*/ 24 h 40"/>
                  <a:gd name="T70" fmla="*/ 29 w 43"/>
                  <a:gd name="T71" fmla="*/ 19 h 40"/>
                  <a:gd name="T72" fmla="*/ 31 w 43"/>
                  <a:gd name="T73" fmla="*/ 22 h 40"/>
                  <a:gd name="T74" fmla="*/ 32 w 43"/>
                  <a:gd name="T75" fmla="*/ 15 h 40"/>
                  <a:gd name="T76" fmla="*/ 33 w 43"/>
                  <a:gd name="T77" fmla="*/ 19 h 40"/>
                  <a:gd name="T78" fmla="*/ 34 w 43"/>
                  <a:gd name="T79" fmla="*/ 13 h 40"/>
                  <a:gd name="T80" fmla="*/ 35 w 43"/>
                  <a:gd name="T81" fmla="*/ 16 h 40"/>
                  <a:gd name="T82" fmla="*/ 36 w 43"/>
                  <a:gd name="T83" fmla="*/ 9 h 40"/>
                  <a:gd name="T84" fmla="*/ 37 w 43"/>
                  <a:gd name="T85" fmla="*/ 12 h 40"/>
                  <a:gd name="T86" fmla="*/ 38 w 43"/>
                  <a:gd name="T87" fmla="*/ 8 h 40"/>
                  <a:gd name="T88" fmla="*/ 38 w 43"/>
                  <a:gd name="T89" fmla="*/ 10 h 40"/>
                  <a:gd name="T90" fmla="*/ 39 w 43"/>
                  <a:gd name="T91" fmla="*/ 7 h 40"/>
                  <a:gd name="T92" fmla="*/ 40 w 43"/>
                  <a:gd name="T93" fmla="*/ 9 h 40"/>
                  <a:gd name="T94" fmla="*/ 41 w 43"/>
                  <a:gd name="T95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" h="40">
                    <a:moveTo>
                      <a:pt x="0" y="16"/>
                    </a:moveTo>
                    <a:cubicBezTo>
                      <a:pt x="3" y="21"/>
                      <a:pt x="9" y="27"/>
                      <a:pt x="13" y="32"/>
                    </a:cubicBezTo>
                    <a:cubicBezTo>
                      <a:pt x="15" y="35"/>
                      <a:pt x="16" y="38"/>
                      <a:pt x="19" y="40"/>
                    </a:cubicBezTo>
                    <a:cubicBezTo>
                      <a:pt x="28" y="27"/>
                      <a:pt x="37" y="14"/>
                      <a:pt x="43" y="0"/>
                    </a:cubicBezTo>
                    <a:cubicBezTo>
                      <a:pt x="35" y="9"/>
                      <a:pt x="27" y="20"/>
                      <a:pt x="19" y="29"/>
                    </a:cubicBezTo>
                    <a:cubicBezTo>
                      <a:pt x="18" y="25"/>
                      <a:pt x="16" y="15"/>
                      <a:pt x="13" y="13"/>
                    </a:cubicBezTo>
                    <a:cubicBezTo>
                      <a:pt x="10" y="10"/>
                      <a:pt x="5" y="15"/>
                      <a:pt x="1" y="17"/>
                    </a:cubicBezTo>
                    <a:cubicBezTo>
                      <a:pt x="5" y="17"/>
                      <a:pt x="8" y="15"/>
                      <a:pt x="11" y="13"/>
                    </a:cubicBezTo>
                    <a:cubicBezTo>
                      <a:pt x="8" y="14"/>
                      <a:pt x="4" y="17"/>
                      <a:pt x="2" y="20"/>
                    </a:cubicBezTo>
                    <a:cubicBezTo>
                      <a:pt x="6" y="19"/>
                      <a:pt x="9" y="17"/>
                      <a:pt x="12" y="15"/>
                    </a:cubicBezTo>
                    <a:cubicBezTo>
                      <a:pt x="9" y="16"/>
                      <a:pt x="7" y="20"/>
                      <a:pt x="4" y="22"/>
                    </a:cubicBezTo>
                    <a:cubicBezTo>
                      <a:pt x="7" y="23"/>
                      <a:pt x="11" y="19"/>
                      <a:pt x="14" y="18"/>
                    </a:cubicBezTo>
                    <a:cubicBezTo>
                      <a:pt x="12" y="19"/>
                      <a:pt x="8" y="22"/>
                      <a:pt x="7" y="25"/>
                    </a:cubicBezTo>
                    <a:cubicBezTo>
                      <a:pt x="10" y="24"/>
                      <a:pt x="13" y="22"/>
                      <a:pt x="15" y="20"/>
                    </a:cubicBezTo>
                    <a:cubicBezTo>
                      <a:pt x="13" y="22"/>
                      <a:pt x="10" y="25"/>
                      <a:pt x="8" y="28"/>
                    </a:cubicBezTo>
                    <a:cubicBezTo>
                      <a:pt x="11" y="27"/>
                      <a:pt x="13" y="25"/>
                      <a:pt x="15" y="24"/>
                    </a:cubicBezTo>
                    <a:cubicBezTo>
                      <a:pt x="13" y="25"/>
                      <a:pt x="12" y="28"/>
                      <a:pt x="11" y="30"/>
                    </a:cubicBezTo>
                    <a:cubicBezTo>
                      <a:pt x="13" y="28"/>
                      <a:pt x="14" y="27"/>
                      <a:pt x="16" y="25"/>
                    </a:cubicBezTo>
                    <a:cubicBezTo>
                      <a:pt x="14" y="27"/>
                      <a:pt x="12" y="29"/>
                      <a:pt x="12" y="31"/>
                    </a:cubicBezTo>
                    <a:cubicBezTo>
                      <a:pt x="14" y="31"/>
                      <a:pt x="16" y="29"/>
                      <a:pt x="17" y="28"/>
                    </a:cubicBezTo>
                    <a:cubicBezTo>
                      <a:pt x="15" y="29"/>
                      <a:pt x="14" y="31"/>
                      <a:pt x="14" y="33"/>
                    </a:cubicBezTo>
                    <a:cubicBezTo>
                      <a:pt x="16" y="33"/>
                      <a:pt x="18" y="31"/>
                      <a:pt x="19" y="29"/>
                    </a:cubicBezTo>
                    <a:cubicBezTo>
                      <a:pt x="17" y="31"/>
                      <a:pt x="16" y="34"/>
                      <a:pt x="17" y="36"/>
                    </a:cubicBezTo>
                    <a:cubicBezTo>
                      <a:pt x="19" y="36"/>
                      <a:pt x="19" y="33"/>
                      <a:pt x="19" y="31"/>
                    </a:cubicBezTo>
                    <a:cubicBezTo>
                      <a:pt x="18" y="33"/>
                      <a:pt x="18" y="35"/>
                      <a:pt x="19" y="38"/>
                    </a:cubicBezTo>
                    <a:cubicBezTo>
                      <a:pt x="20" y="35"/>
                      <a:pt x="20" y="31"/>
                      <a:pt x="20" y="28"/>
                    </a:cubicBezTo>
                    <a:cubicBezTo>
                      <a:pt x="20" y="30"/>
                      <a:pt x="20" y="33"/>
                      <a:pt x="21" y="36"/>
                    </a:cubicBezTo>
                    <a:cubicBezTo>
                      <a:pt x="22" y="33"/>
                      <a:pt x="21" y="29"/>
                      <a:pt x="21" y="26"/>
                    </a:cubicBezTo>
                    <a:cubicBezTo>
                      <a:pt x="22" y="27"/>
                      <a:pt x="22" y="29"/>
                      <a:pt x="23" y="31"/>
                    </a:cubicBezTo>
                    <a:cubicBezTo>
                      <a:pt x="24" y="29"/>
                      <a:pt x="23" y="26"/>
                      <a:pt x="23" y="24"/>
                    </a:cubicBezTo>
                    <a:cubicBezTo>
                      <a:pt x="24" y="26"/>
                      <a:pt x="24" y="28"/>
                      <a:pt x="25" y="29"/>
                    </a:cubicBezTo>
                    <a:cubicBezTo>
                      <a:pt x="25" y="27"/>
                      <a:pt x="25" y="24"/>
                      <a:pt x="26" y="21"/>
                    </a:cubicBezTo>
                    <a:cubicBezTo>
                      <a:pt x="26" y="23"/>
                      <a:pt x="26" y="25"/>
                      <a:pt x="27" y="27"/>
                    </a:cubicBezTo>
                    <a:cubicBezTo>
                      <a:pt x="28" y="25"/>
                      <a:pt x="27" y="23"/>
                      <a:pt x="28" y="21"/>
                    </a:cubicBezTo>
                    <a:cubicBezTo>
                      <a:pt x="28" y="22"/>
                      <a:pt x="28" y="23"/>
                      <a:pt x="29" y="24"/>
                    </a:cubicBezTo>
                    <a:cubicBezTo>
                      <a:pt x="29" y="22"/>
                      <a:pt x="29" y="21"/>
                      <a:pt x="29" y="19"/>
                    </a:cubicBezTo>
                    <a:cubicBezTo>
                      <a:pt x="29" y="20"/>
                      <a:pt x="30" y="21"/>
                      <a:pt x="31" y="22"/>
                    </a:cubicBezTo>
                    <a:cubicBezTo>
                      <a:pt x="32" y="20"/>
                      <a:pt x="31" y="17"/>
                      <a:pt x="32" y="15"/>
                    </a:cubicBezTo>
                    <a:cubicBezTo>
                      <a:pt x="32" y="16"/>
                      <a:pt x="33" y="18"/>
                      <a:pt x="33" y="19"/>
                    </a:cubicBezTo>
                    <a:cubicBezTo>
                      <a:pt x="34" y="17"/>
                      <a:pt x="34" y="15"/>
                      <a:pt x="34" y="13"/>
                    </a:cubicBezTo>
                    <a:cubicBezTo>
                      <a:pt x="35" y="14"/>
                      <a:pt x="35" y="15"/>
                      <a:pt x="35" y="16"/>
                    </a:cubicBezTo>
                    <a:cubicBezTo>
                      <a:pt x="36" y="14"/>
                      <a:pt x="36" y="11"/>
                      <a:pt x="36" y="9"/>
                    </a:cubicBezTo>
                    <a:cubicBezTo>
                      <a:pt x="36" y="10"/>
                      <a:pt x="37" y="12"/>
                      <a:pt x="37" y="12"/>
                    </a:cubicBezTo>
                    <a:cubicBezTo>
                      <a:pt x="37" y="11"/>
                      <a:pt x="37" y="9"/>
                      <a:pt x="38" y="8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9" y="9"/>
                      <a:pt x="39" y="8"/>
                      <a:pt x="39" y="7"/>
                    </a:cubicBezTo>
                    <a:cubicBezTo>
                      <a:pt x="40" y="8"/>
                      <a:pt x="40" y="8"/>
                      <a:pt x="40" y="9"/>
                    </a:cubicBezTo>
                    <a:cubicBezTo>
                      <a:pt x="40" y="7"/>
                      <a:pt x="41" y="6"/>
                      <a:pt x="41" y="5"/>
                    </a:cubicBezTo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5" name="Freeform 8"/>
              <p:cNvSpPr/>
              <p:nvPr/>
            </p:nvSpPr>
            <p:spPr bwMode="auto">
              <a:xfrm>
                <a:off x="7338766" y="1546170"/>
                <a:ext cx="789659" cy="978406"/>
              </a:xfrm>
              <a:custGeom>
                <a:avLst/>
                <a:gdLst>
                  <a:gd name="T0" fmla="*/ 1 w 16"/>
                  <a:gd name="T1" fmla="*/ 4 h 20"/>
                  <a:gd name="T2" fmla="*/ 8 w 16"/>
                  <a:gd name="T3" fmla="*/ 0 h 20"/>
                  <a:gd name="T4" fmla="*/ 0 w 16"/>
                  <a:gd name="T5" fmla="*/ 8 h 20"/>
                  <a:gd name="T6" fmla="*/ 9 w 16"/>
                  <a:gd name="T7" fmla="*/ 1 h 20"/>
                  <a:gd name="T8" fmla="*/ 3 w 16"/>
                  <a:gd name="T9" fmla="*/ 8 h 20"/>
                  <a:gd name="T10" fmla="*/ 10 w 16"/>
                  <a:gd name="T11" fmla="*/ 1 h 20"/>
                  <a:gd name="T12" fmla="*/ 5 w 16"/>
                  <a:gd name="T13" fmla="*/ 8 h 20"/>
                  <a:gd name="T14" fmla="*/ 10 w 16"/>
                  <a:gd name="T15" fmla="*/ 3 h 20"/>
                  <a:gd name="T16" fmla="*/ 5 w 16"/>
                  <a:gd name="T17" fmla="*/ 8 h 20"/>
                  <a:gd name="T18" fmla="*/ 11 w 16"/>
                  <a:gd name="T19" fmla="*/ 2 h 20"/>
                  <a:gd name="T20" fmla="*/ 6 w 16"/>
                  <a:gd name="T21" fmla="*/ 9 h 20"/>
                  <a:gd name="T22" fmla="*/ 11 w 16"/>
                  <a:gd name="T23" fmla="*/ 4 h 20"/>
                  <a:gd name="T24" fmla="*/ 7 w 16"/>
                  <a:gd name="T25" fmla="*/ 11 h 20"/>
                  <a:gd name="T26" fmla="*/ 12 w 16"/>
                  <a:gd name="T27" fmla="*/ 6 h 20"/>
                  <a:gd name="T28" fmla="*/ 9 w 16"/>
                  <a:gd name="T29" fmla="*/ 11 h 20"/>
                  <a:gd name="T30" fmla="*/ 12 w 16"/>
                  <a:gd name="T31" fmla="*/ 7 h 20"/>
                  <a:gd name="T32" fmla="*/ 10 w 16"/>
                  <a:gd name="T33" fmla="*/ 12 h 20"/>
                  <a:gd name="T34" fmla="*/ 10 w 16"/>
                  <a:gd name="T35" fmla="*/ 5 h 20"/>
                  <a:gd name="T36" fmla="*/ 15 w 16"/>
                  <a:gd name="T37" fmla="*/ 15 h 20"/>
                  <a:gd name="T38" fmla="*/ 11 w 16"/>
                  <a:gd name="T39" fmla="*/ 2 h 20"/>
                  <a:gd name="T40" fmla="*/ 16 w 16"/>
                  <a:gd name="T41" fmla="*/ 15 h 20"/>
                  <a:gd name="T42" fmla="*/ 9 w 16"/>
                  <a:gd name="T43" fmla="*/ 3 h 20"/>
                  <a:gd name="T44" fmla="*/ 12 w 16"/>
                  <a:gd name="T45" fmla="*/ 11 h 20"/>
                  <a:gd name="T46" fmla="*/ 15 w 16"/>
                  <a:gd name="T47" fmla="*/ 18 h 20"/>
                  <a:gd name="T48" fmla="*/ 7 w 16"/>
                  <a:gd name="T49" fmla="*/ 6 h 20"/>
                  <a:gd name="T50" fmla="*/ 14 w 16"/>
                  <a:gd name="T51" fmla="*/ 20 h 20"/>
                  <a:gd name="T52" fmla="*/ 6 w 16"/>
                  <a:gd name="T53" fmla="*/ 9 h 20"/>
                  <a:gd name="T54" fmla="*/ 11 w 16"/>
                  <a:gd name="T55" fmla="*/ 16 h 20"/>
                  <a:gd name="T56" fmla="*/ 15 w 16"/>
                  <a:gd name="T5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20">
                    <a:moveTo>
                      <a:pt x="1" y="4"/>
                    </a:moveTo>
                    <a:cubicBezTo>
                      <a:pt x="3" y="3"/>
                      <a:pt x="6" y="2"/>
                      <a:pt x="8" y="0"/>
                    </a:cubicBezTo>
                    <a:cubicBezTo>
                      <a:pt x="5" y="2"/>
                      <a:pt x="3" y="5"/>
                      <a:pt x="0" y="8"/>
                    </a:cubicBezTo>
                    <a:cubicBezTo>
                      <a:pt x="3" y="6"/>
                      <a:pt x="6" y="3"/>
                      <a:pt x="9" y="1"/>
                    </a:cubicBezTo>
                    <a:cubicBezTo>
                      <a:pt x="7" y="3"/>
                      <a:pt x="5" y="5"/>
                      <a:pt x="3" y="8"/>
                    </a:cubicBezTo>
                    <a:cubicBezTo>
                      <a:pt x="5" y="5"/>
                      <a:pt x="8" y="3"/>
                      <a:pt x="10" y="1"/>
                    </a:cubicBezTo>
                    <a:cubicBezTo>
                      <a:pt x="9" y="2"/>
                      <a:pt x="6" y="6"/>
                      <a:pt x="5" y="8"/>
                    </a:cubicBezTo>
                    <a:cubicBezTo>
                      <a:pt x="7" y="6"/>
                      <a:pt x="9" y="4"/>
                      <a:pt x="10" y="3"/>
                    </a:cubicBezTo>
                    <a:cubicBezTo>
                      <a:pt x="8" y="4"/>
                      <a:pt x="7" y="7"/>
                      <a:pt x="5" y="8"/>
                    </a:cubicBezTo>
                    <a:cubicBezTo>
                      <a:pt x="7" y="6"/>
                      <a:pt x="9" y="4"/>
                      <a:pt x="11" y="2"/>
                    </a:cubicBezTo>
                    <a:cubicBezTo>
                      <a:pt x="9" y="4"/>
                      <a:pt x="7" y="7"/>
                      <a:pt x="6" y="9"/>
                    </a:cubicBezTo>
                    <a:cubicBezTo>
                      <a:pt x="8" y="8"/>
                      <a:pt x="9" y="5"/>
                      <a:pt x="11" y="4"/>
                    </a:cubicBezTo>
                    <a:cubicBezTo>
                      <a:pt x="10" y="7"/>
                      <a:pt x="7" y="9"/>
                      <a:pt x="7" y="11"/>
                    </a:cubicBezTo>
                    <a:cubicBezTo>
                      <a:pt x="9" y="10"/>
                      <a:pt x="10" y="7"/>
                      <a:pt x="12" y="6"/>
                    </a:cubicBezTo>
                    <a:cubicBezTo>
                      <a:pt x="11" y="8"/>
                      <a:pt x="9" y="9"/>
                      <a:pt x="9" y="11"/>
                    </a:cubicBezTo>
                    <a:cubicBezTo>
                      <a:pt x="10" y="10"/>
                      <a:pt x="11" y="8"/>
                      <a:pt x="12" y="7"/>
                    </a:cubicBezTo>
                    <a:cubicBezTo>
                      <a:pt x="12" y="9"/>
                      <a:pt x="10" y="10"/>
                      <a:pt x="10" y="12"/>
                    </a:cubicBezTo>
                    <a:cubicBezTo>
                      <a:pt x="11" y="11"/>
                      <a:pt x="12" y="7"/>
                      <a:pt x="10" y="5"/>
                    </a:cubicBezTo>
                    <a:cubicBezTo>
                      <a:pt x="11" y="8"/>
                      <a:pt x="12" y="14"/>
                      <a:pt x="15" y="15"/>
                    </a:cubicBezTo>
                    <a:cubicBezTo>
                      <a:pt x="15" y="11"/>
                      <a:pt x="12" y="7"/>
                      <a:pt x="11" y="2"/>
                    </a:cubicBezTo>
                    <a:cubicBezTo>
                      <a:pt x="12" y="6"/>
                      <a:pt x="14" y="11"/>
                      <a:pt x="16" y="15"/>
                    </a:cubicBezTo>
                    <a:cubicBezTo>
                      <a:pt x="14" y="11"/>
                      <a:pt x="12" y="6"/>
                      <a:pt x="9" y="3"/>
                    </a:cubicBezTo>
                    <a:cubicBezTo>
                      <a:pt x="9" y="6"/>
                      <a:pt x="11" y="9"/>
                      <a:pt x="12" y="11"/>
                    </a:cubicBezTo>
                    <a:cubicBezTo>
                      <a:pt x="13" y="13"/>
                      <a:pt x="14" y="16"/>
                      <a:pt x="15" y="18"/>
                    </a:cubicBezTo>
                    <a:cubicBezTo>
                      <a:pt x="12" y="14"/>
                      <a:pt x="10" y="10"/>
                      <a:pt x="7" y="6"/>
                    </a:cubicBezTo>
                    <a:cubicBezTo>
                      <a:pt x="9" y="10"/>
                      <a:pt x="12" y="15"/>
                      <a:pt x="14" y="20"/>
                    </a:cubicBezTo>
                    <a:cubicBezTo>
                      <a:pt x="11" y="16"/>
                      <a:pt x="8" y="13"/>
                      <a:pt x="6" y="9"/>
                    </a:cubicBezTo>
                    <a:cubicBezTo>
                      <a:pt x="8" y="11"/>
                      <a:pt x="9" y="14"/>
                      <a:pt x="11" y="16"/>
                    </a:cubicBezTo>
                    <a:cubicBezTo>
                      <a:pt x="12" y="17"/>
                      <a:pt x="13" y="20"/>
                      <a:pt x="15" y="20"/>
                    </a:cubicBezTo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6" name="Freeform 9"/>
              <p:cNvSpPr/>
              <p:nvPr/>
            </p:nvSpPr>
            <p:spPr bwMode="auto">
              <a:xfrm>
                <a:off x="8078348" y="1499947"/>
                <a:ext cx="835883" cy="1267306"/>
              </a:xfrm>
              <a:custGeom>
                <a:avLst/>
                <a:gdLst>
                  <a:gd name="T0" fmla="*/ 0 w 17"/>
                  <a:gd name="T1" fmla="*/ 21 h 26"/>
                  <a:gd name="T2" fmla="*/ 0 w 17"/>
                  <a:gd name="T3" fmla="*/ 21 h 26"/>
                  <a:gd name="T4" fmla="*/ 8 w 17"/>
                  <a:gd name="T5" fmla="*/ 11 h 26"/>
                  <a:gd name="T6" fmla="*/ 16 w 17"/>
                  <a:gd name="T7" fmla="*/ 0 h 26"/>
                  <a:gd name="T8" fmla="*/ 10 w 17"/>
                  <a:gd name="T9" fmla="*/ 8 h 26"/>
                  <a:gd name="T10" fmla="*/ 1 w 17"/>
                  <a:gd name="T11" fmla="*/ 24 h 26"/>
                  <a:gd name="T12" fmla="*/ 6 w 17"/>
                  <a:gd name="T13" fmla="*/ 16 h 26"/>
                  <a:gd name="T14" fmla="*/ 14 w 17"/>
                  <a:gd name="T15" fmla="*/ 5 h 26"/>
                  <a:gd name="T16" fmla="*/ 8 w 17"/>
                  <a:gd name="T17" fmla="*/ 13 h 26"/>
                  <a:gd name="T18" fmla="*/ 1 w 17"/>
                  <a:gd name="T19" fmla="*/ 26 h 26"/>
                  <a:gd name="T20" fmla="*/ 7 w 17"/>
                  <a:gd name="T21" fmla="*/ 16 h 26"/>
                  <a:gd name="T22" fmla="*/ 16 w 17"/>
                  <a:gd name="T23" fmla="*/ 3 h 26"/>
                  <a:gd name="T24" fmla="*/ 4 w 17"/>
                  <a:gd name="T25" fmla="*/ 22 h 26"/>
                  <a:gd name="T26" fmla="*/ 17 w 17"/>
                  <a:gd name="T27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6">
                    <a:moveTo>
                      <a:pt x="0" y="21"/>
                    </a:moveTo>
                    <a:cubicBezTo>
                      <a:pt x="0" y="22"/>
                      <a:pt x="0" y="22"/>
                      <a:pt x="0" y="21"/>
                    </a:cubicBezTo>
                    <a:cubicBezTo>
                      <a:pt x="3" y="18"/>
                      <a:pt x="5" y="14"/>
                      <a:pt x="8" y="11"/>
                    </a:cubicBezTo>
                    <a:cubicBezTo>
                      <a:pt x="10" y="7"/>
                      <a:pt x="14" y="4"/>
                      <a:pt x="16" y="0"/>
                    </a:cubicBezTo>
                    <a:cubicBezTo>
                      <a:pt x="13" y="2"/>
                      <a:pt x="11" y="5"/>
                      <a:pt x="10" y="8"/>
                    </a:cubicBezTo>
                    <a:cubicBezTo>
                      <a:pt x="7" y="12"/>
                      <a:pt x="3" y="18"/>
                      <a:pt x="1" y="24"/>
                    </a:cubicBezTo>
                    <a:cubicBezTo>
                      <a:pt x="3" y="22"/>
                      <a:pt x="5" y="18"/>
                      <a:pt x="6" y="16"/>
                    </a:cubicBezTo>
                    <a:cubicBezTo>
                      <a:pt x="8" y="12"/>
                      <a:pt x="11" y="8"/>
                      <a:pt x="14" y="5"/>
                    </a:cubicBezTo>
                    <a:cubicBezTo>
                      <a:pt x="11" y="7"/>
                      <a:pt x="9" y="10"/>
                      <a:pt x="8" y="13"/>
                    </a:cubicBezTo>
                    <a:cubicBezTo>
                      <a:pt x="5" y="17"/>
                      <a:pt x="2" y="22"/>
                      <a:pt x="1" y="26"/>
                    </a:cubicBezTo>
                    <a:cubicBezTo>
                      <a:pt x="3" y="23"/>
                      <a:pt x="5" y="20"/>
                      <a:pt x="7" y="16"/>
                    </a:cubicBezTo>
                    <a:cubicBezTo>
                      <a:pt x="10" y="12"/>
                      <a:pt x="13" y="8"/>
                      <a:pt x="16" y="3"/>
                    </a:cubicBezTo>
                    <a:cubicBezTo>
                      <a:pt x="11" y="9"/>
                      <a:pt x="9" y="16"/>
                      <a:pt x="4" y="22"/>
                    </a:cubicBezTo>
                    <a:cubicBezTo>
                      <a:pt x="7" y="14"/>
                      <a:pt x="12" y="8"/>
                      <a:pt x="17" y="2"/>
                    </a:cubicBezTo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7" name="Freeform 10"/>
              <p:cNvSpPr/>
              <p:nvPr/>
            </p:nvSpPr>
            <p:spPr bwMode="auto">
              <a:xfrm>
                <a:off x="8224723" y="1107044"/>
                <a:ext cx="986110" cy="1317381"/>
              </a:xfrm>
              <a:custGeom>
                <a:avLst/>
                <a:gdLst>
                  <a:gd name="T0" fmla="*/ 0 w 20"/>
                  <a:gd name="T1" fmla="*/ 27 h 27"/>
                  <a:gd name="T2" fmla="*/ 11 w 20"/>
                  <a:gd name="T3" fmla="*/ 11 h 27"/>
                  <a:gd name="T4" fmla="*/ 20 w 20"/>
                  <a:gd name="T5" fmla="*/ 0 h 27"/>
                  <a:gd name="T6" fmla="*/ 12 w 20"/>
                  <a:gd name="T7" fmla="*/ 10 h 27"/>
                  <a:gd name="T8" fmla="*/ 12 w 20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0" y="27"/>
                    </a:moveTo>
                    <a:cubicBezTo>
                      <a:pt x="4" y="22"/>
                      <a:pt x="7" y="16"/>
                      <a:pt x="11" y="11"/>
                    </a:cubicBezTo>
                    <a:cubicBezTo>
                      <a:pt x="14" y="7"/>
                      <a:pt x="18" y="4"/>
                      <a:pt x="20" y="0"/>
                    </a:cubicBezTo>
                    <a:cubicBezTo>
                      <a:pt x="17" y="1"/>
                      <a:pt x="13" y="7"/>
                      <a:pt x="12" y="10"/>
                    </a:cubicBezTo>
                    <a:cubicBezTo>
                      <a:pt x="11" y="10"/>
                      <a:pt x="11" y="10"/>
                      <a:pt x="12" y="9"/>
                    </a:cubicBezTo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8" name="Freeform 11"/>
              <p:cNvSpPr/>
              <p:nvPr/>
            </p:nvSpPr>
            <p:spPr bwMode="auto">
              <a:xfrm>
                <a:off x="7731669" y="1546170"/>
                <a:ext cx="100152" cy="50077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9" name="Freeform 12"/>
              <p:cNvSpPr/>
              <p:nvPr/>
            </p:nvSpPr>
            <p:spPr bwMode="auto">
              <a:xfrm>
                <a:off x="7192390" y="1399795"/>
                <a:ext cx="589356" cy="342828"/>
              </a:xfrm>
              <a:custGeom>
                <a:avLst/>
                <a:gdLst>
                  <a:gd name="T0" fmla="*/ 0 w 12"/>
                  <a:gd name="T1" fmla="*/ 6 h 7"/>
                  <a:gd name="T2" fmla="*/ 5 w 12"/>
                  <a:gd name="T3" fmla="*/ 3 h 7"/>
                  <a:gd name="T4" fmla="*/ 10 w 12"/>
                  <a:gd name="T5" fmla="*/ 1 h 7"/>
                  <a:gd name="T6" fmla="*/ 1 w 12"/>
                  <a:gd name="T7" fmla="*/ 6 h 7"/>
                  <a:gd name="T8" fmla="*/ 6 w 12"/>
                  <a:gd name="T9" fmla="*/ 3 h 7"/>
                  <a:gd name="T10" fmla="*/ 11 w 12"/>
                  <a:gd name="T11" fmla="*/ 0 h 7"/>
                  <a:gd name="T12" fmla="*/ 1 w 12"/>
                  <a:gd name="T13" fmla="*/ 6 h 7"/>
                  <a:gd name="T14" fmla="*/ 11 w 12"/>
                  <a:gd name="T15" fmla="*/ 0 h 7"/>
                  <a:gd name="T16" fmla="*/ 11 w 12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7">
                    <a:moveTo>
                      <a:pt x="0" y="6"/>
                    </a:moveTo>
                    <a:cubicBezTo>
                      <a:pt x="1" y="7"/>
                      <a:pt x="4" y="4"/>
                      <a:pt x="5" y="3"/>
                    </a:cubicBezTo>
                    <a:cubicBezTo>
                      <a:pt x="7" y="3"/>
                      <a:pt x="9" y="2"/>
                      <a:pt x="10" y="1"/>
                    </a:cubicBezTo>
                    <a:cubicBezTo>
                      <a:pt x="7" y="2"/>
                      <a:pt x="4" y="5"/>
                      <a:pt x="1" y="6"/>
                    </a:cubicBezTo>
                    <a:cubicBezTo>
                      <a:pt x="2" y="5"/>
                      <a:pt x="4" y="4"/>
                      <a:pt x="6" y="3"/>
                    </a:cubicBezTo>
                    <a:cubicBezTo>
                      <a:pt x="7" y="2"/>
                      <a:pt x="9" y="1"/>
                      <a:pt x="11" y="0"/>
                    </a:cubicBezTo>
                    <a:cubicBezTo>
                      <a:pt x="7" y="1"/>
                      <a:pt x="4" y="4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2" y="0"/>
                      <a:pt x="11" y="0"/>
                      <a:pt x="11" y="0"/>
                    </a:cubicBezTo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0" name="Freeform 13"/>
              <p:cNvSpPr/>
              <p:nvPr/>
            </p:nvSpPr>
            <p:spPr bwMode="auto">
              <a:xfrm>
                <a:off x="7685445" y="1353571"/>
                <a:ext cx="589356" cy="1024629"/>
              </a:xfrm>
              <a:custGeom>
                <a:avLst/>
                <a:gdLst>
                  <a:gd name="T0" fmla="*/ 0 w 12"/>
                  <a:gd name="T1" fmla="*/ 1 h 21"/>
                  <a:gd name="T2" fmla="*/ 2 w 12"/>
                  <a:gd name="T3" fmla="*/ 3 h 21"/>
                  <a:gd name="T4" fmla="*/ 1 w 12"/>
                  <a:gd name="T5" fmla="*/ 1 h 21"/>
                  <a:gd name="T6" fmla="*/ 2 w 12"/>
                  <a:gd name="T7" fmla="*/ 3 h 21"/>
                  <a:gd name="T8" fmla="*/ 2 w 12"/>
                  <a:gd name="T9" fmla="*/ 0 h 21"/>
                  <a:gd name="T10" fmla="*/ 3 w 12"/>
                  <a:gd name="T11" fmla="*/ 3 h 21"/>
                  <a:gd name="T12" fmla="*/ 2 w 12"/>
                  <a:gd name="T13" fmla="*/ 1 h 21"/>
                  <a:gd name="T14" fmla="*/ 4 w 12"/>
                  <a:gd name="T15" fmla="*/ 3 h 21"/>
                  <a:gd name="T16" fmla="*/ 2 w 12"/>
                  <a:gd name="T17" fmla="*/ 0 h 21"/>
                  <a:gd name="T18" fmla="*/ 5 w 12"/>
                  <a:gd name="T19" fmla="*/ 6 h 21"/>
                  <a:gd name="T20" fmla="*/ 3 w 12"/>
                  <a:gd name="T21" fmla="*/ 2 h 21"/>
                  <a:gd name="T22" fmla="*/ 6 w 12"/>
                  <a:gd name="T23" fmla="*/ 8 h 21"/>
                  <a:gd name="T24" fmla="*/ 1 w 12"/>
                  <a:gd name="T25" fmla="*/ 0 h 21"/>
                  <a:gd name="T26" fmla="*/ 12 w 12"/>
                  <a:gd name="T27" fmla="*/ 21 h 21"/>
                  <a:gd name="T28" fmla="*/ 7 w 12"/>
                  <a:gd name="T29" fmla="*/ 13 h 21"/>
                  <a:gd name="T30" fmla="*/ 4 w 12"/>
                  <a:gd name="T31" fmla="*/ 7 h 21"/>
                  <a:gd name="T32" fmla="*/ 7 w 12"/>
                  <a:gd name="T33" fmla="*/ 11 h 21"/>
                  <a:gd name="T34" fmla="*/ 11 w 12"/>
                  <a:gd name="T35" fmla="*/ 19 h 21"/>
                  <a:gd name="T36" fmla="*/ 7 w 12"/>
                  <a:gd name="T37" fmla="*/ 11 h 21"/>
                  <a:gd name="T38" fmla="*/ 1 w 12"/>
                  <a:gd name="T39" fmla="*/ 1 h 21"/>
                  <a:gd name="T40" fmla="*/ 7 w 12"/>
                  <a:gd name="T41" fmla="*/ 10 h 21"/>
                  <a:gd name="T42" fmla="*/ 11 w 12"/>
                  <a:gd name="T43" fmla="*/ 17 h 21"/>
                  <a:gd name="T44" fmla="*/ 12 w 12"/>
                  <a:gd name="T45" fmla="*/ 20 h 21"/>
                  <a:gd name="T46" fmla="*/ 6 w 12"/>
                  <a:gd name="T47" fmla="*/ 11 h 21"/>
                  <a:gd name="T48" fmla="*/ 11 w 12"/>
                  <a:gd name="T49" fmla="*/ 19 h 21"/>
                  <a:gd name="T50" fmla="*/ 7 w 12"/>
                  <a:gd name="T51" fmla="*/ 14 h 21"/>
                  <a:gd name="T52" fmla="*/ 9 w 12"/>
                  <a:gd name="T5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21">
                    <a:moveTo>
                      <a:pt x="0" y="1"/>
                    </a:moveTo>
                    <a:cubicBezTo>
                      <a:pt x="1" y="2"/>
                      <a:pt x="1" y="2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3" y="1"/>
                      <a:pt x="5" y="4"/>
                      <a:pt x="5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4" y="4"/>
                      <a:pt x="5" y="6"/>
                      <a:pt x="6" y="8"/>
                    </a:cubicBezTo>
                    <a:cubicBezTo>
                      <a:pt x="5" y="5"/>
                      <a:pt x="3" y="2"/>
                      <a:pt x="1" y="0"/>
                    </a:cubicBezTo>
                    <a:cubicBezTo>
                      <a:pt x="7" y="4"/>
                      <a:pt x="7" y="15"/>
                      <a:pt x="12" y="21"/>
                    </a:cubicBezTo>
                    <a:cubicBezTo>
                      <a:pt x="11" y="18"/>
                      <a:pt x="8" y="15"/>
                      <a:pt x="7" y="13"/>
                    </a:cubicBezTo>
                    <a:cubicBezTo>
                      <a:pt x="6" y="11"/>
                      <a:pt x="5" y="9"/>
                      <a:pt x="4" y="7"/>
                    </a:cubicBezTo>
                    <a:cubicBezTo>
                      <a:pt x="5" y="8"/>
                      <a:pt x="6" y="10"/>
                      <a:pt x="7" y="11"/>
                    </a:cubicBezTo>
                    <a:cubicBezTo>
                      <a:pt x="9" y="14"/>
                      <a:pt x="10" y="16"/>
                      <a:pt x="11" y="19"/>
                    </a:cubicBezTo>
                    <a:cubicBezTo>
                      <a:pt x="10" y="16"/>
                      <a:pt x="8" y="14"/>
                      <a:pt x="7" y="11"/>
                    </a:cubicBezTo>
                    <a:cubicBezTo>
                      <a:pt x="5" y="8"/>
                      <a:pt x="4" y="4"/>
                      <a:pt x="1" y="1"/>
                    </a:cubicBezTo>
                    <a:cubicBezTo>
                      <a:pt x="3" y="5"/>
                      <a:pt x="5" y="7"/>
                      <a:pt x="7" y="10"/>
                    </a:cubicBezTo>
                    <a:cubicBezTo>
                      <a:pt x="8" y="13"/>
                      <a:pt x="9" y="15"/>
                      <a:pt x="11" y="17"/>
                    </a:cubicBezTo>
                    <a:cubicBezTo>
                      <a:pt x="11" y="18"/>
                      <a:pt x="11" y="19"/>
                      <a:pt x="12" y="20"/>
                    </a:cubicBezTo>
                    <a:cubicBezTo>
                      <a:pt x="10" y="17"/>
                      <a:pt x="9" y="13"/>
                      <a:pt x="6" y="11"/>
                    </a:cubicBezTo>
                    <a:cubicBezTo>
                      <a:pt x="7" y="14"/>
                      <a:pt x="9" y="16"/>
                      <a:pt x="11" y="19"/>
                    </a:cubicBezTo>
                    <a:cubicBezTo>
                      <a:pt x="10" y="17"/>
                      <a:pt x="8" y="16"/>
                      <a:pt x="7" y="14"/>
                    </a:cubicBezTo>
                    <a:cubicBezTo>
                      <a:pt x="8" y="16"/>
                      <a:pt x="9" y="17"/>
                      <a:pt x="9" y="19"/>
                    </a:cubicBezTo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53" name="Rectangle 47"/>
          <p:cNvSpPr/>
          <p:nvPr/>
        </p:nvSpPr>
        <p:spPr>
          <a:xfrm>
            <a:off x="4162794" y="2647377"/>
            <a:ext cx="435324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Hợp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tác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với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người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xung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quanh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654" name="组合 653"/>
          <p:cNvGrpSpPr/>
          <p:nvPr/>
        </p:nvGrpSpPr>
        <p:grpSpPr>
          <a:xfrm>
            <a:off x="3711717" y="2691946"/>
            <a:ext cx="324632" cy="352474"/>
            <a:chOff x="5038628" y="2357164"/>
            <a:chExt cx="2114744" cy="2296116"/>
          </a:xfrm>
        </p:grpSpPr>
        <p:grpSp>
          <p:nvGrpSpPr>
            <p:cNvPr id="655" name="组合 654"/>
            <p:cNvGrpSpPr/>
            <p:nvPr/>
          </p:nvGrpSpPr>
          <p:grpSpPr>
            <a:xfrm>
              <a:off x="5174686" y="3043148"/>
              <a:ext cx="1479164" cy="1610132"/>
              <a:chOff x="5174686" y="3043148"/>
              <a:chExt cx="1479164" cy="1610132"/>
            </a:xfrm>
          </p:grpSpPr>
          <p:sp>
            <p:nvSpPr>
              <p:cNvPr id="664" name="Freeform 5"/>
              <p:cNvSpPr/>
              <p:nvPr/>
            </p:nvSpPr>
            <p:spPr bwMode="auto">
              <a:xfrm>
                <a:off x="5174686" y="3043148"/>
                <a:ext cx="1479164" cy="1610132"/>
              </a:xfrm>
              <a:custGeom>
                <a:avLst/>
                <a:gdLst>
                  <a:gd name="T0" fmla="*/ 2 w 30"/>
                  <a:gd name="T1" fmla="*/ 2 h 33"/>
                  <a:gd name="T2" fmla="*/ 1 w 30"/>
                  <a:gd name="T3" fmla="*/ 31 h 33"/>
                  <a:gd name="T4" fmla="*/ 18 w 30"/>
                  <a:gd name="T5" fmla="*/ 32 h 33"/>
                  <a:gd name="T6" fmla="*/ 28 w 30"/>
                  <a:gd name="T7" fmla="*/ 30 h 33"/>
                  <a:gd name="T8" fmla="*/ 28 w 30"/>
                  <a:gd name="T9" fmla="*/ 15 h 33"/>
                  <a:gd name="T10" fmla="*/ 28 w 30"/>
                  <a:gd name="T11" fmla="*/ 3 h 33"/>
                  <a:gd name="T12" fmla="*/ 13 w 30"/>
                  <a:gd name="T13" fmla="*/ 2 h 33"/>
                  <a:gd name="T14" fmla="*/ 2 w 30"/>
                  <a:gd name="T1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3">
                    <a:moveTo>
                      <a:pt x="2" y="2"/>
                    </a:moveTo>
                    <a:cubicBezTo>
                      <a:pt x="2" y="11"/>
                      <a:pt x="0" y="21"/>
                      <a:pt x="1" y="31"/>
                    </a:cubicBezTo>
                    <a:cubicBezTo>
                      <a:pt x="5" y="33"/>
                      <a:pt x="13" y="31"/>
                      <a:pt x="18" y="32"/>
                    </a:cubicBezTo>
                    <a:cubicBezTo>
                      <a:pt x="22" y="32"/>
                      <a:pt x="27" y="33"/>
                      <a:pt x="28" y="30"/>
                    </a:cubicBezTo>
                    <a:cubicBezTo>
                      <a:pt x="30" y="27"/>
                      <a:pt x="28" y="19"/>
                      <a:pt x="28" y="15"/>
                    </a:cubicBezTo>
                    <a:cubicBezTo>
                      <a:pt x="28" y="11"/>
                      <a:pt x="29" y="7"/>
                      <a:pt x="28" y="3"/>
                    </a:cubicBezTo>
                    <a:cubicBezTo>
                      <a:pt x="23" y="2"/>
                      <a:pt x="18" y="2"/>
                      <a:pt x="13" y="2"/>
                    </a:cubicBezTo>
                    <a:cubicBezTo>
                      <a:pt x="9" y="1"/>
                      <a:pt x="5" y="0"/>
                      <a:pt x="2" y="1"/>
                    </a:cubicBezTo>
                  </a:path>
                </a:pathLst>
              </a:custGeom>
              <a:ln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5" name="Freeform 6"/>
              <p:cNvSpPr/>
              <p:nvPr/>
            </p:nvSpPr>
            <p:spPr bwMode="auto">
              <a:xfrm>
                <a:off x="5324912" y="3189524"/>
                <a:ext cx="1128634" cy="1317381"/>
              </a:xfrm>
              <a:custGeom>
                <a:avLst/>
                <a:gdLst>
                  <a:gd name="T0" fmla="*/ 2 w 23"/>
                  <a:gd name="T1" fmla="*/ 3 h 27"/>
                  <a:gd name="T2" fmla="*/ 0 w 23"/>
                  <a:gd name="T3" fmla="*/ 26 h 27"/>
                  <a:gd name="T4" fmla="*/ 23 w 23"/>
                  <a:gd name="T5" fmla="*/ 26 h 27"/>
                  <a:gd name="T6" fmla="*/ 23 w 23"/>
                  <a:gd name="T7" fmla="*/ 14 h 27"/>
                  <a:gd name="T8" fmla="*/ 22 w 23"/>
                  <a:gd name="T9" fmla="*/ 4 h 27"/>
                  <a:gd name="T10" fmla="*/ 12 w 23"/>
                  <a:gd name="T11" fmla="*/ 2 h 27"/>
                  <a:gd name="T12" fmla="*/ 2 w 23"/>
                  <a:gd name="T1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7">
                    <a:moveTo>
                      <a:pt x="2" y="3"/>
                    </a:moveTo>
                    <a:cubicBezTo>
                      <a:pt x="3" y="9"/>
                      <a:pt x="0" y="19"/>
                      <a:pt x="0" y="26"/>
                    </a:cubicBezTo>
                    <a:cubicBezTo>
                      <a:pt x="8" y="27"/>
                      <a:pt x="16" y="27"/>
                      <a:pt x="23" y="26"/>
                    </a:cubicBezTo>
                    <a:cubicBezTo>
                      <a:pt x="23" y="22"/>
                      <a:pt x="23" y="18"/>
                      <a:pt x="23" y="14"/>
                    </a:cubicBezTo>
                    <a:cubicBezTo>
                      <a:pt x="23" y="12"/>
                      <a:pt x="23" y="6"/>
                      <a:pt x="22" y="4"/>
                    </a:cubicBezTo>
                    <a:cubicBezTo>
                      <a:pt x="21" y="1"/>
                      <a:pt x="15" y="2"/>
                      <a:pt x="12" y="2"/>
                    </a:cubicBezTo>
                    <a:cubicBezTo>
                      <a:pt x="9" y="2"/>
                      <a:pt x="2" y="0"/>
                      <a:pt x="2" y="2"/>
                    </a:cubicBezTo>
                  </a:path>
                </a:pathLst>
              </a:custGeom>
              <a:ln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56" name="组合 655"/>
            <p:cNvGrpSpPr/>
            <p:nvPr/>
          </p:nvGrpSpPr>
          <p:grpSpPr>
            <a:xfrm>
              <a:off x="5038628" y="2357164"/>
              <a:ext cx="2114744" cy="1949107"/>
              <a:chOff x="7192390" y="914444"/>
              <a:chExt cx="2114744" cy="1949107"/>
            </a:xfrm>
          </p:grpSpPr>
          <p:sp>
            <p:nvSpPr>
              <p:cNvPr id="657" name="Freeform 7"/>
              <p:cNvSpPr/>
              <p:nvPr/>
            </p:nvSpPr>
            <p:spPr bwMode="auto">
              <a:xfrm>
                <a:off x="7192390" y="914444"/>
                <a:ext cx="2114744" cy="1949107"/>
              </a:xfrm>
              <a:custGeom>
                <a:avLst/>
                <a:gdLst>
                  <a:gd name="T0" fmla="*/ 0 w 43"/>
                  <a:gd name="T1" fmla="*/ 16 h 40"/>
                  <a:gd name="T2" fmla="*/ 13 w 43"/>
                  <a:gd name="T3" fmla="*/ 32 h 40"/>
                  <a:gd name="T4" fmla="*/ 19 w 43"/>
                  <a:gd name="T5" fmla="*/ 40 h 40"/>
                  <a:gd name="T6" fmla="*/ 43 w 43"/>
                  <a:gd name="T7" fmla="*/ 0 h 40"/>
                  <a:gd name="T8" fmla="*/ 19 w 43"/>
                  <a:gd name="T9" fmla="*/ 29 h 40"/>
                  <a:gd name="T10" fmla="*/ 13 w 43"/>
                  <a:gd name="T11" fmla="*/ 13 h 40"/>
                  <a:gd name="T12" fmla="*/ 1 w 43"/>
                  <a:gd name="T13" fmla="*/ 17 h 40"/>
                  <a:gd name="T14" fmla="*/ 11 w 43"/>
                  <a:gd name="T15" fmla="*/ 13 h 40"/>
                  <a:gd name="T16" fmla="*/ 2 w 43"/>
                  <a:gd name="T17" fmla="*/ 20 h 40"/>
                  <a:gd name="T18" fmla="*/ 12 w 43"/>
                  <a:gd name="T19" fmla="*/ 15 h 40"/>
                  <a:gd name="T20" fmla="*/ 4 w 43"/>
                  <a:gd name="T21" fmla="*/ 22 h 40"/>
                  <a:gd name="T22" fmla="*/ 14 w 43"/>
                  <a:gd name="T23" fmla="*/ 18 h 40"/>
                  <a:gd name="T24" fmla="*/ 7 w 43"/>
                  <a:gd name="T25" fmla="*/ 25 h 40"/>
                  <a:gd name="T26" fmla="*/ 15 w 43"/>
                  <a:gd name="T27" fmla="*/ 20 h 40"/>
                  <a:gd name="T28" fmla="*/ 8 w 43"/>
                  <a:gd name="T29" fmla="*/ 28 h 40"/>
                  <a:gd name="T30" fmla="*/ 15 w 43"/>
                  <a:gd name="T31" fmla="*/ 24 h 40"/>
                  <a:gd name="T32" fmla="*/ 11 w 43"/>
                  <a:gd name="T33" fmla="*/ 30 h 40"/>
                  <a:gd name="T34" fmla="*/ 16 w 43"/>
                  <a:gd name="T35" fmla="*/ 25 h 40"/>
                  <a:gd name="T36" fmla="*/ 12 w 43"/>
                  <a:gd name="T37" fmla="*/ 31 h 40"/>
                  <a:gd name="T38" fmla="*/ 17 w 43"/>
                  <a:gd name="T39" fmla="*/ 28 h 40"/>
                  <a:gd name="T40" fmla="*/ 14 w 43"/>
                  <a:gd name="T41" fmla="*/ 33 h 40"/>
                  <a:gd name="T42" fmla="*/ 19 w 43"/>
                  <a:gd name="T43" fmla="*/ 29 h 40"/>
                  <a:gd name="T44" fmla="*/ 17 w 43"/>
                  <a:gd name="T45" fmla="*/ 36 h 40"/>
                  <a:gd name="T46" fmla="*/ 19 w 43"/>
                  <a:gd name="T47" fmla="*/ 31 h 40"/>
                  <a:gd name="T48" fmla="*/ 19 w 43"/>
                  <a:gd name="T49" fmla="*/ 38 h 40"/>
                  <a:gd name="T50" fmla="*/ 20 w 43"/>
                  <a:gd name="T51" fmla="*/ 28 h 40"/>
                  <a:gd name="T52" fmla="*/ 21 w 43"/>
                  <a:gd name="T53" fmla="*/ 36 h 40"/>
                  <a:gd name="T54" fmla="*/ 21 w 43"/>
                  <a:gd name="T55" fmla="*/ 26 h 40"/>
                  <a:gd name="T56" fmla="*/ 23 w 43"/>
                  <a:gd name="T57" fmla="*/ 31 h 40"/>
                  <a:gd name="T58" fmla="*/ 23 w 43"/>
                  <a:gd name="T59" fmla="*/ 24 h 40"/>
                  <a:gd name="T60" fmla="*/ 25 w 43"/>
                  <a:gd name="T61" fmla="*/ 29 h 40"/>
                  <a:gd name="T62" fmla="*/ 26 w 43"/>
                  <a:gd name="T63" fmla="*/ 21 h 40"/>
                  <a:gd name="T64" fmla="*/ 27 w 43"/>
                  <a:gd name="T65" fmla="*/ 27 h 40"/>
                  <a:gd name="T66" fmla="*/ 28 w 43"/>
                  <a:gd name="T67" fmla="*/ 21 h 40"/>
                  <a:gd name="T68" fmla="*/ 29 w 43"/>
                  <a:gd name="T69" fmla="*/ 24 h 40"/>
                  <a:gd name="T70" fmla="*/ 29 w 43"/>
                  <a:gd name="T71" fmla="*/ 19 h 40"/>
                  <a:gd name="T72" fmla="*/ 31 w 43"/>
                  <a:gd name="T73" fmla="*/ 22 h 40"/>
                  <a:gd name="T74" fmla="*/ 32 w 43"/>
                  <a:gd name="T75" fmla="*/ 15 h 40"/>
                  <a:gd name="T76" fmla="*/ 33 w 43"/>
                  <a:gd name="T77" fmla="*/ 19 h 40"/>
                  <a:gd name="T78" fmla="*/ 34 w 43"/>
                  <a:gd name="T79" fmla="*/ 13 h 40"/>
                  <a:gd name="T80" fmla="*/ 35 w 43"/>
                  <a:gd name="T81" fmla="*/ 16 h 40"/>
                  <a:gd name="T82" fmla="*/ 36 w 43"/>
                  <a:gd name="T83" fmla="*/ 9 h 40"/>
                  <a:gd name="T84" fmla="*/ 37 w 43"/>
                  <a:gd name="T85" fmla="*/ 12 h 40"/>
                  <a:gd name="T86" fmla="*/ 38 w 43"/>
                  <a:gd name="T87" fmla="*/ 8 h 40"/>
                  <a:gd name="T88" fmla="*/ 38 w 43"/>
                  <a:gd name="T89" fmla="*/ 10 h 40"/>
                  <a:gd name="T90" fmla="*/ 39 w 43"/>
                  <a:gd name="T91" fmla="*/ 7 h 40"/>
                  <a:gd name="T92" fmla="*/ 40 w 43"/>
                  <a:gd name="T93" fmla="*/ 9 h 40"/>
                  <a:gd name="T94" fmla="*/ 41 w 43"/>
                  <a:gd name="T95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" h="40">
                    <a:moveTo>
                      <a:pt x="0" y="16"/>
                    </a:moveTo>
                    <a:cubicBezTo>
                      <a:pt x="3" y="21"/>
                      <a:pt x="9" y="27"/>
                      <a:pt x="13" y="32"/>
                    </a:cubicBezTo>
                    <a:cubicBezTo>
                      <a:pt x="15" y="35"/>
                      <a:pt x="16" y="38"/>
                      <a:pt x="19" y="40"/>
                    </a:cubicBezTo>
                    <a:cubicBezTo>
                      <a:pt x="28" y="27"/>
                      <a:pt x="37" y="14"/>
                      <a:pt x="43" y="0"/>
                    </a:cubicBezTo>
                    <a:cubicBezTo>
                      <a:pt x="35" y="9"/>
                      <a:pt x="27" y="20"/>
                      <a:pt x="19" y="29"/>
                    </a:cubicBezTo>
                    <a:cubicBezTo>
                      <a:pt x="18" y="25"/>
                      <a:pt x="16" y="15"/>
                      <a:pt x="13" y="13"/>
                    </a:cubicBezTo>
                    <a:cubicBezTo>
                      <a:pt x="10" y="10"/>
                      <a:pt x="5" y="15"/>
                      <a:pt x="1" y="17"/>
                    </a:cubicBezTo>
                    <a:cubicBezTo>
                      <a:pt x="5" y="17"/>
                      <a:pt x="8" y="15"/>
                      <a:pt x="11" y="13"/>
                    </a:cubicBezTo>
                    <a:cubicBezTo>
                      <a:pt x="8" y="14"/>
                      <a:pt x="4" y="17"/>
                      <a:pt x="2" y="20"/>
                    </a:cubicBezTo>
                    <a:cubicBezTo>
                      <a:pt x="6" y="19"/>
                      <a:pt x="9" y="17"/>
                      <a:pt x="12" y="15"/>
                    </a:cubicBezTo>
                    <a:cubicBezTo>
                      <a:pt x="9" y="16"/>
                      <a:pt x="7" y="20"/>
                      <a:pt x="4" y="22"/>
                    </a:cubicBezTo>
                    <a:cubicBezTo>
                      <a:pt x="7" y="23"/>
                      <a:pt x="11" y="19"/>
                      <a:pt x="14" y="18"/>
                    </a:cubicBezTo>
                    <a:cubicBezTo>
                      <a:pt x="12" y="19"/>
                      <a:pt x="8" y="22"/>
                      <a:pt x="7" y="25"/>
                    </a:cubicBezTo>
                    <a:cubicBezTo>
                      <a:pt x="10" y="24"/>
                      <a:pt x="13" y="22"/>
                      <a:pt x="15" y="20"/>
                    </a:cubicBezTo>
                    <a:cubicBezTo>
                      <a:pt x="13" y="22"/>
                      <a:pt x="10" y="25"/>
                      <a:pt x="8" y="28"/>
                    </a:cubicBezTo>
                    <a:cubicBezTo>
                      <a:pt x="11" y="27"/>
                      <a:pt x="13" y="25"/>
                      <a:pt x="15" y="24"/>
                    </a:cubicBezTo>
                    <a:cubicBezTo>
                      <a:pt x="13" y="25"/>
                      <a:pt x="12" y="28"/>
                      <a:pt x="11" y="30"/>
                    </a:cubicBezTo>
                    <a:cubicBezTo>
                      <a:pt x="13" y="28"/>
                      <a:pt x="14" y="27"/>
                      <a:pt x="16" y="25"/>
                    </a:cubicBezTo>
                    <a:cubicBezTo>
                      <a:pt x="14" y="27"/>
                      <a:pt x="12" y="29"/>
                      <a:pt x="12" y="31"/>
                    </a:cubicBezTo>
                    <a:cubicBezTo>
                      <a:pt x="14" y="31"/>
                      <a:pt x="16" y="29"/>
                      <a:pt x="17" y="28"/>
                    </a:cubicBezTo>
                    <a:cubicBezTo>
                      <a:pt x="15" y="29"/>
                      <a:pt x="14" y="31"/>
                      <a:pt x="14" y="33"/>
                    </a:cubicBezTo>
                    <a:cubicBezTo>
                      <a:pt x="16" y="33"/>
                      <a:pt x="18" y="31"/>
                      <a:pt x="19" y="29"/>
                    </a:cubicBezTo>
                    <a:cubicBezTo>
                      <a:pt x="17" y="31"/>
                      <a:pt x="16" y="34"/>
                      <a:pt x="17" y="36"/>
                    </a:cubicBezTo>
                    <a:cubicBezTo>
                      <a:pt x="19" y="36"/>
                      <a:pt x="19" y="33"/>
                      <a:pt x="19" y="31"/>
                    </a:cubicBezTo>
                    <a:cubicBezTo>
                      <a:pt x="18" y="33"/>
                      <a:pt x="18" y="35"/>
                      <a:pt x="19" y="38"/>
                    </a:cubicBezTo>
                    <a:cubicBezTo>
                      <a:pt x="20" y="35"/>
                      <a:pt x="20" y="31"/>
                      <a:pt x="20" y="28"/>
                    </a:cubicBezTo>
                    <a:cubicBezTo>
                      <a:pt x="20" y="30"/>
                      <a:pt x="20" y="33"/>
                      <a:pt x="21" y="36"/>
                    </a:cubicBezTo>
                    <a:cubicBezTo>
                      <a:pt x="22" y="33"/>
                      <a:pt x="21" y="29"/>
                      <a:pt x="21" y="26"/>
                    </a:cubicBezTo>
                    <a:cubicBezTo>
                      <a:pt x="22" y="27"/>
                      <a:pt x="22" y="29"/>
                      <a:pt x="23" y="31"/>
                    </a:cubicBezTo>
                    <a:cubicBezTo>
                      <a:pt x="24" y="29"/>
                      <a:pt x="23" y="26"/>
                      <a:pt x="23" y="24"/>
                    </a:cubicBezTo>
                    <a:cubicBezTo>
                      <a:pt x="24" y="26"/>
                      <a:pt x="24" y="28"/>
                      <a:pt x="25" y="29"/>
                    </a:cubicBezTo>
                    <a:cubicBezTo>
                      <a:pt x="25" y="27"/>
                      <a:pt x="25" y="24"/>
                      <a:pt x="26" y="21"/>
                    </a:cubicBezTo>
                    <a:cubicBezTo>
                      <a:pt x="26" y="23"/>
                      <a:pt x="26" y="25"/>
                      <a:pt x="27" y="27"/>
                    </a:cubicBezTo>
                    <a:cubicBezTo>
                      <a:pt x="28" y="25"/>
                      <a:pt x="27" y="23"/>
                      <a:pt x="28" y="21"/>
                    </a:cubicBezTo>
                    <a:cubicBezTo>
                      <a:pt x="28" y="22"/>
                      <a:pt x="28" y="23"/>
                      <a:pt x="29" y="24"/>
                    </a:cubicBezTo>
                    <a:cubicBezTo>
                      <a:pt x="29" y="22"/>
                      <a:pt x="29" y="21"/>
                      <a:pt x="29" y="19"/>
                    </a:cubicBezTo>
                    <a:cubicBezTo>
                      <a:pt x="29" y="20"/>
                      <a:pt x="30" y="21"/>
                      <a:pt x="31" y="22"/>
                    </a:cubicBezTo>
                    <a:cubicBezTo>
                      <a:pt x="32" y="20"/>
                      <a:pt x="31" y="17"/>
                      <a:pt x="32" y="15"/>
                    </a:cubicBezTo>
                    <a:cubicBezTo>
                      <a:pt x="32" y="16"/>
                      <a:pt x="33" y="18"/>
                      <a:pt x="33" y="19"/>
                    </a:cubicBezTo>
                    <a:cubicBezTo>
                      <a:pt x="34" y="17"/>
                      <a:pt x="34" y="15"/>
                      <a:pt x="34" y="13"/>
                    </a:cubicBezTo>
                    <a:cubicBezTo>
                      <a:pt x="35" y="14"/>
                      <a:pt x="35" y="15"/>
                      <a:pt x="35" y="16"/>
                    </a:cubicBezTo>
                    <a:cubicBezTo>
                      <a:pt x="36" y="14"/>
                      <a:pt x="36" y="11"/>
                      <a:pt x="36" y="9"/>
                    </a:cubicBezTo>
                    <a:cubicBezTo>
                      <a:pt x="36" y="10"/>
                      <a:pt x="37" y="12"/>
                      <a:pt x="37" y="12"/>
                    </a:cubicBezTo>
                    <a:cubicBezTo>
                      <a:pt x="37" y="11"/>
                      <a:pt x="37" y="9"/>
                      <a:pt x="38" y="8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9" y="9"/>
                      <a:pt x="39" y="8"/>
                      <a:pt x="39" y="7"/>
                    </a:cubicBezTo>
                    <a:cubicBezTo>
                      <a:pt x="40" y="8"/>
                      <a:pt x="40" y="8"/>
                      <a:pt x="40" y="9"/>
                    </a:cubicBezTo>
                    <a:cubicBezTo>
                      <a:pt x="40" y="7"/>
                      <a:pt x="41" y="6"/>
                      <a:pt x="41" y="5"/>
                    </a:cubicBezTo>
                  </a:path>
                </a:pathLst>
              </a:custGeom>
              <a:ln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8" name="Freeform 8"/>
              <p:cNvSpPr/>
              <p:nvPr/>
            </p:nvSpPr>
            <p:spPr bwMode="auto">
              <a:xfrm>
                <a:off x="7338766" y="1546170"/>
                <a:ext cx="789659" cy="978406"/>
              </a:xfrm>
              <a:custGeom>
                <a:avLst/>
                <a:gdLst>
                  <a:gd name="T0" fmla="*/ 1 w 16"/>
                  <a:gd name="T1" fmla="*/ 4 h 20"/>
                  <a:gd name="T2" fmla="*/ 8 w 16"/>
                  <a:gd name="T3" fmla="*/ 0 h 20"/>
                  <a:gd name="T4" fmla="*/ 0 w 16"/>
                  <a:gd name="T5" fmla="*/ 8 h 20"/>
                  <a:gd name="T6" fmla="*/ 9 w 16"/>
                  <a:gd name="T7" fmla="*/ 1 h 20"/>
                  <a:gd name="T8" fmla="*/ 3 w 16"/>
                  <a:gd name="T9" fmla="*/ 8 h 20"/>
                  <a:gd name="T10" fmla="*/ 10 w 16"/>
                  <a:gd name="T11" fmla="*/ 1 h 20"/>
                  <a:gd name="T12" fmla="*/ 5 w 16"/>
                  <a:gd name="T13" fmla="*/ 8 h 20"/>
                  <a:gd name="T14" fmla="*/ 10 w 16"/>
                  <a:gd name="T15" fmla="*/ 3 h 20"/>
                  <a:gd name="T16" fmla="*/ 5 w 16"/>
                  <a:gd name="T17" fmla="*/ 8 h 20"/>
                  <a:gd name="T18" fmla="*/ 11 w 16"/>
                  <a:gd name="T19" fmla="*/ 2 h 20"/>
                  <a:gd name="T20" fmla="*/ 6 w 16"/>
                  <a:gd name="T21" fmla="*/ 9 h 20"/>
                  <a:gd name="T22" fmla="*/ 11 w 16"/>
                  <a:gd name="T23" fmla="*/ 4 h 20"/>
                  <a:gd name="T24" fmla="*/ 7 w 16"/>
                  <a:gd name="T25" fmla="*/ 11 h 20"/>
                  <a:gd name="T26" fmla="*/ 12 w 16"/>
                  <a:gd name="T27" fmla="*/ 6 h 20"/>
                  <a:gd name="T28" fmla="*/ 9 w 16"/>
                  <a:gd name="T29" fmla="*/ 11 h 20"/>
                  <a:gd name="T30" fmla="*/ 12 w 16"/>
                  <a:gd name="T31" fmla="*/ 7 h 20"/>
                  <a:gd name="T32" fmla="*/ 10 w 16"/>
                  <a:gd name="T33" fmla="*/ 12 h 20"/>
                  <a:gd name="T34" fmla="*/ 10 w 16"/>
                  <a:gd name="T35" fmla="*/ 5 h 20"/>
                  <a:gd name="T36" fmla="*/ 15 w 16"/>
                  <a:gd name="T37" fmla="*/ 15 h 20"/>
                  <a:gd name="T38" fmla="*/ 11 w 16"/>
                  <a:gd name="T39" fmla="*/ 2 h 20"/>
                  <a:gd name="T40" fmla="*/ 16 w 16"/>
                  <a:gd name="T41" fmla="*/ 15 h 20"/>
                  <a:gd name="T42" fmla="*/ 9 w 16"/>
                  <a:gd name="T43" fmla="*/ 3 h 20"/>
                  <a:gd name="T44" fmla="*/ 12 w 16"/>
                  <a:gd name="T45" fmla="*/ 11 h 20"/>
                  <a:gd name="T46" fmla="*/ 15 w 16"/>
                  <a:gd name="T47" fmla="*/ 18 h 20"/>
                  <a:gd name="T48" fmla="*/ 7 w 16"/>
                  <a:gd name="T49" fmla="*/ 6 h 20"/>
                  <a:gd name="T50" fmla="*/ 14 w 16"/>
                  <a:gd name="T51" fmla="*/ 20 h 20"/>
                  <a:gd name="T52" fmla="*/ 6 w 16"/>
                  <a:gd name="T53" fmla="*/ 9 h 20"/>
                  <a:gd name="T54" fmla="*/ 11 w 16"/>
                  <a:gd name="T55" fmla="*/ 16 h 20"/>
                  <a:gd name="T56" fmla="*/ 15 w 16"/>
                  <a:gd name="T5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20">
                    <a:moveTo>
                      <a:pt x="1" y="4"/>
                    </a:moveTo>
                    <a:cubicBezTo>
                      <a:pt x="3" y="3"/>
                      <a:pt x="6" y="2"/>
                      <a:pt x="8" y="0"/>
                    </a:cubicBezTo>
                    <a:cubicBezTo>
                      <a:pt x="5" y="2"/>
                      <a:pt x="3" y="5"/>
                      <a:pt x="0" y="8"/>
                    </a:cubicBezTo>
                    <a:cubicBezTo>
                      <a:pt x="3" y="6"/>
                      <a:pt x="6" y="3"/>
                      <a:pt x="9" y="1"/>
                    </a:cubicBezTo>
                    <a:cubicBezTo>
                      <a:pt x="7" y="3"/>
                      <a:pt x="5" y="5"/>
                      <a:pt x="3" y="8"/>
                    </a:cubicBezTo>
                    <a:cubicBezTo>
                      <a:pt x="5" y="5"/>
                      <a:pt x="8" y="3"/>
                      <a:pt x="10" y="1"/>
                    </a:cubicBezTo>
                    <a:cubicBezTo>
                      <a:pt x="9" y="2"/>
                      <a:pt x="6" y="6"/>
                      <a:pt x="5" y="8"/>
                    </a:cubicBezTo>
                    <a:cubicBezTo>
                      <a:pt x="7" y="6"/>
                      <a:pt x="9" y="4"/>
                      <a:pt x="10" y="3"/>
                    </a:cubicBezTo>
                    <a:cubicBezTo>
                      <a:pt x="8" y="4"/>
                      <a:pt x="7" y="7"/>
                      <a:pt x="5" y="8"/>
                    </a:cubicBezTo>
                    <a:cubicBezTo>
                      <a:pt x="7" y="6"/>
                      <a:pt x="9" y="4"/>
                      <a:pt x="11" y="2"/>
                    </a:cubicBezTo>
                    <a:cubicBezTo>
                      <a:pt x="9" y="4"/>
                      <a:pt x="7" y="7"/>
                      <a:pt x="6" y="9"/>
                    </a:cubicBezTo>
                    <a:cubicBezTo>
                      <a:pt x="8" y="8"/>
                      <a:pt x="9" y="5"/>
                      <a:pt x="11" y="4"/>
                    </a:cubicBezTo>
                    <a:cubicBezTo>
                      <a:pt x="10" y="7"/>
                      <a:pt x="7" y="9"/>
                      <a:pt x="7" y="11"/>
                    </a:cubicBezTo>
                    <a:cubicBezTo>
                      <a:pt x="9" y="10"/>
                      <a:pt x="10" y="7"/>
                      <a:pt x="12" y="6"/>
                    </a:cubicBezTo>
                    <a:cubicBezTo>
                      <a:pt x="11" y="8"/>
                      <a:pt x="9" y="9"/>
                      <a:pt x="9" y="11"/>
                    </a:cubicBezTo>
                    <a:cubicBezTo>
                      <a:pt x="10" y="10"/>
                      <a:pt x="11" y="8"/>
                      <a:pt x="12" y="7"/>
                    </a:cubicBezTo>
                    <a:cubicBezTo>
                      <a:pt x="12" y="9"/>
                      <a:pt x="10" y="10"/>
                      <a:pt x="10" y="12"/>
                    </a:cubicBezTo>
                    <a:cubicBezTo>
                      <a:pt x="11" y="11"/>
                      <a:pt x="12" y="7"/>
                      <a:pt x="10" y="5"/>
                    </a:cubicBezTo>
                    <a:cubicBezTo>
                      <a:pt x="11" y="8"/>
                      <a:pt x="12" y="14"/>
                      <a:pt x="15" y="15"/>
                    </a:cubicBezTo>
                    <a:cubicBezTo>
                      <a:pt x="15" y="11"/>
                      <a:pt x="12" y="7"/>
                      <a:pt x="11" y="2"/>
                    </a:cubicBezTo>
                    <a:cubicBezTo>
                      <a:pt x="12" y="6"/>
                      <a:pt x="14" y="11"/>
                      <a:pt x="16" y="15"/>
                    </a:cubicBezTo>
                    <a:cubicBezTo>
                      <a:pt x="14" y="11"/>
                      <a:pt x="12" y="6"/>
                      <a:pt x="9" y="3"/>
                    </a:cubicBezTo>
                    <a:cubicBezTo>
                      <a:pt x="9" y="6"/>
                      <a:pt x="11" y="9"/>
                      <a:pt x="12" y="11"/>
                    </a:cubicBezTo>
                    <a:cubicBezTo>
                      <a:pt x="13" y="13"/>
                      <a:pt x="14" y="16"/>
                      <a:pt x="15" y="18"/>
                    </a:cubicBezTo>
                    <a:cubicBezTo>
                      <a:pt x="12" y="14"/>
                      <a:pt x="10" y="10"/>
                      <a:pt x="7" y="6"/>
                    </a:cubicBezTo>
                    <a:cubicBezTo>
                      <a:pt x="9" y="10"/>
                      <a:pt x="12" y="15"/>
                      <a:pt x="14" y="20"/>
                    </a:cubicBezTo>
                    <a:cubicBezTo>
                      <a:pt x="11" y="16"/>
                      <a:pt x="8" y="13"/>
                      <a:pt x="6" y="9"/>
                    </a:cubicBezTo>
                    <a:cubicBezTo>
                      <a:pt x="8" y="11"/>
                      <a:pt x="9" y="14"/>
                      <a:pt x="11" y="16"/>
                    </a:cubicBezTo>
                    <a:cubicBezTo>
                      <a:pt x="12" y="17"/>
                      <a:pt x="13" y="20"/>
                      <a:pt x="15" y="20"/>
                    </a:cubicBezTo>
                  </a:path>
                </a:pathLst>
              </a:custGeom>
              <a:ln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9" name="Freeform 9"/>
              <p:cNvSpPr/>
              <p:nvPr/>
            </p:nvSpPr>
            <p:spPr bwMode="auto">
              <a:xfrm>
                <a:off x="8078348" y="1499947"/>
                <a:ext cx="835883" cy="1267306"/>
              </a:xfrm>
              <a:custGeom>
                <a:avLst/>
                <a:gdLst>
                  <a:gd name="T0" fmla="*/ 0 w 17"/>
                  <a:gd name="T1" fmla="*/ 21 h 26"/>
                  <a:gd name="T2" fmla="*/ 0 w 17"/>
                  <a:gd name="T3" fmla="*/ 21 h 26"/>
                  <a:gd name="T4" fmla="*/ 8 w 17"/>
                  <a:gd name="T5" fmla="*/ 11 h 26"/>
                  <a:gd name="T6" fmla="*/ 16 w 17"/>
                  <a:gd name="T7" fmla="*/ 0 h 26"/>
                  <a:gd name="T8" fmla="*/ 10 w 17"/>
                  <a:gd name="T9" fmla="*/ 8 h 26"/>
                  <a:gd name="T10" fmla="*/ 1 w 17"/>
                  <a:gd name="T11" fmla="*/ 24 h 26"/>
                  <a:gd name="T12" fmla="*/ 6 w 17"/>
                  <a:gd name="T13" fmla="*/ 16 h 26"/>
                  <a:gd name="T14" fmla="*/ 14 w 17"/>
                  <a:gd name="T15" fmla="*/ 5 h 26"/>
                  <a:gd name="T16" fmla="*/ 8 w 17"/>
                  <a:gd name="T17" fmla="*/ 13 h 26"/>
                  <a:gd name="T18" fmla="*/ 1 w 17"/>
                  <a:gd name="T19" fmla="*/ 26 h 26"/>
                  <a:gd name="T20" fmla="*/ 7 w 17"/>
                  <a:gd name="T21" fmla="*/ 16 h 26"/>
                  <a:gd name="T22" fmla="*/ 16 w 17"/>
                  <a:gd name="T23" fmla="*/ 3 h 26"/>
                  <a:gd name="T24" fmla="*/ 4 w 17"/>
                  <a:gd name="T25" fmla="*/ 22 h 26"/>
                  <a:gd name="T26" fmla="*/ 17 w 17"/>
                  <a:gd name="T27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6">
                    <a:moveTo>
                      <a:pt x="0" y="21"/>
                    </a:moveTo>
                    <a:cubicBezTo>
                      <a:pt x="0" y="22"/>
                      <a:pt x="0" y="22"/>
                      <a:pt x="0" y="21"/>
                    </a:cubicBezTo>
                    <a:cubicBezTo>
                      <a:pt x="3" y="18"/>
                      <a:pt x="5" y="14"/>
                      <a:pt x="8" y="11"/>
                    </a:cubicBezTo>
                    <a:cubicBezTo>
                      <a:pt x="10" y="7"/>
                      <a:pt x="14" y="4"/>
                      <a:pt x="16" y="0"/>
                    </a:cubicBezTo>
                    <a:cubicBezTo>
                      <a:pt x="13" y="2"/>
                      <a:pt x="11" y="5"/>
                      <a:pt x="10" y="8"/>
                    </a:cubicBezTo>
                    <a:cubicBezTo>
                      <a:pt x="7" y="12"/>
                      <a:pt x="3" y="18"/>
                      <a:pt x="1" y="24"/>
                    </a:cubicBezTo>
                    <a:cubicBezTo>
                      <a:pt x="3" y="22"/>
                      <a:pt x="5" y="18"/>
                      <a:pt x="6" y="16"/>
                    </a:cubicBezTo>
                    <a:cubicBezTo>
                      <a:pt x="8" y="12"/>
                      <a:pt x="11" y="8"/>
                      <a:pt x="14" y="5"/>
                    </a:cubicBezTo>
                    <a:cubicBezTo>
                      <a:pt x="11" y="7"/>
                      <a:pt x="9" y="10"/>
                      <a:pt x="8" y="13"/>
                    </a:cubicBezTo>
                    <a:cubicBezTo>
                      <a:pt x="5" y="17"/>
                      <a:pt x="2" y="22"/>
                      <a:pt x="1" y="26"/>
                    </a:cubicBezTo>
                    <a:cubicBezTo>
                      <a:pt x="3" y="23"/>
                      <a:pt x="5" y="20"/>
                      <a:pt x="7" y="16"/>
                    </a:cubicBezTo>
                    <a:cubicBezTo>
                      <a:pt x="10" y="12"/>
                      <a:pt x="13" y="8"/>
                      <a:pt x="16" y="3"/>
                    </a:cubicBezTo>
                    <a:cubicBezTo>
                      <a:pt x="11" y="9"/>
                      <a:pt x="9" y="16"/>
                      <a:pt x="4" y="22"/>
                    </a:cubicBezTo>
                    <a:cubicBezTo>
                      <a:pt x="7" y="14"/>
                      <a:pt x="12" y="8"/>
                      <a:pt x="17" y="2"/>
                    </a:cubicBezTo>
                  </a:path>
                </a:pathLst>
              </a:custGeom>
              <a:ln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0" name="Freeform 10"/>
              <p:cNvSpPr/>
              <p:nvPr/>
            </p:nvSpPr>
            <p:spPr bwMode="auto">
              <a:xfrm>
                <a:off x="8224723" y="1107044"/>
                <a:ext cx="986110" cy="1317381"/>
              </a:xfrm>
              <a:custGeom>
                <a:avLst/>
                <a:gdLst>
                  <a:gd name="T0" fmla="*/ 0 w 20"/>
                  <a:gd name="T1" fmla="*/ 27 h 27"/>
                  <a:gd name="T2" fmla="*/ 11 w 20"/>
                  <a:gd name="T3" fmla="*/ 11 h 27"/>
                  <a:gd name="T4" fmla="*/ 20 w 20"/>
                  <a:gd name="T5" fmla="*/ 0 h 27"/>
                  <a:gd name="T6" fmla="*/ 12 w 20"/>
                  <a:gd name="T7" fmla="*/ 10 h 27"/>
                  <a:gd name="T8" fmla="*/ 12 w 20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0" y="27"/>
                    </a:moveTo>
                    <a:cubicBezTo>
                      <a:pt x="4" y="22"/>
                      <a:pt x="7" y="16"/>
                      <a:pt x="11" y="11"/>
                    </a:cubicBezTo>
                    <a:cubicBezTo>
                      <a:pt x="14" y="7"/>
                      <a:pt x="18" y="4"/>
                      <a:pt x="20" y="0"/>
                    </a:cubicBezTo>
                    <a:cubicBezTo>
                      <a:pt x="17" y="1"/>
                      <a:pt x="13" y="7"/>
                      <a:pt x="12" y="10"/>
                    </a:cubicBezTo>
                    <a:cubicBezTo>
                      <a:pt x="11" y="10"/>
                      <a:pt x="11" y="10"/>
                      <a:pt x="12" y="9"/>
                    </a:cubicBezTo>
                  </a:path>
                </a:pathLst>
              </a:custGeom>
              <a:ln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1" name="Freeform 11"/>
              <p:cNvSpPr/>
              <p:nvPr/>
            </p:nvSpPr>
            <p:spPr bwMode="auto">
              <a:xfrm>
                <a:off x="7731669" y="1546170"/>
                <a:ext cx="100152" cy="50077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</a:path>
                </a:pathLst>
              </a:custGeom>
              <a:ln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2" name="Freeform 12"/>
              <p:cNvSpPr/>
              <p:nvPr/>
            </p:nvSpPr>
            <p:spPr bwMode="auto">
              <a:xfrm>
                <a:off x="7192390" y="1399795"/>
                <a:ext cx="589356" cy="342828"/>
              </a:xfrm>
              <a:custGeom>
                <a:avLst/>
                <a:gdLst>
                  <a:gd name="T0" fmla="*/ 0 w 12"/>
                  <a:gd name="T1" fmla="*/ 6 h 7"/>
                  <a:gd name="T2" fmla="*/ 5 w 12"/>
                  <a:gd name="T3" fmla="*/ 3 h 7"/>
                  <a:gd name="T4" fmla="*/ 10 w 12"/>
                  <a:gd name="T5" fmla="*/ 1 h 7"/>
                  <a:gd name="T6" fmla="*/ 1 w 12"/>
                  <a:gd name="T7" fmla="*/ 6 h 7"/>
                  <a:gd name="T8" fmla="*/ 6 w 12"/>
                  <a:gd name="T9" fmla="*/ 3 h 7"/>
                  <a:gd name="T10" fmla="*/ 11 w 12"/>
                  <a:gd name="T11" fmla="*/ 0 h 7"/>
                  <a:gd name="T12" fmla="*/ 1 w 12"/>
                  <a:gd name="T13" fmla="*/ 6 h 7"/>
                  <a:gd name="T14" fmla="*/ 11 w 12"/>
                  <a:gd name="T15" fmla="*/ 0 h 7"/>
                  <a:gd name="T16" fmla="*/ 11 w 12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7">
                    <a:moveTo>
                      <a:pt x="0" y="6"/>
                    </a:moveTo>
                    <a:cubicBezTo>
                      <a:pt x="1" y="7"/>
                      <a:pt x="4" y="4"/>
                      <a:pt x="5" y="3"/>
                    </a:cubicBezTo>
                    <a:cubicBezTo>
                      <a:pt x="7" y="3"/>
                      <a:pt x="9" y="2"/>
                      <a:pt x="10" y="1"/>
                    </a:cubicBezTo>
                    <a:cubicBezTo>
                      <a:pt x="7" y="2"/>
                      <a:pt x="4" y="5"/>
                      <a:pt x="1" y="6"/>
                    </a:cubicBezTo>
                    <a:cubicBezTo>
                      <a:pt x="2" y="5"/>
                      <a:pt x="4" y="4"/>
                      <a:pt x="6" y="3"/>
                    </a:cubicBezTo>
                    <a:cubicBezTo>
                      <a:pt x="7" y="2"/>
                      <a:pt x="9" y="1"/>
                      <a:pt x="11" y="0"/>
                    </a:cubicBezTo>
                    <a:cubicBezTo>
                      <a:pt x="7" y="1"/>
                      <a:pt x="4" y="4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2" y="0"/>
                      <a:pt x="11" y="0"/>
                      <a:pt x="11" y="0"/>
                    </a:cubicBezTo>
                  </a:path>
                </a:pathLst>
              </a:custGeom>
              <a:ln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3" name="Freeform 13"/>
              <p:cNvSpPr/>
              <p:nvPr/>
            </p:nvSpPr>
            <p:spPr bwMode="auto">
              <a:xfrm>
                <a:off x="7685445" y="1353571"/>
                <a:ext cx="589356" cy="1024629"/>
              </a:xfrm>
              <a:custGeom>
                <a:avLst/>
                <a:gdLst>
                  <a:gd name="T0" fmla="*/ 0 w 12"/>
                  <a:gd name="T1" fmla="*/ 1 h 21"/>
                  <a:gd name="T2" fmla="*/ 2 w 12"/>
                  <a:gd name="T3" fmla="*/ 3 h 21"/>
                  <a:gd name="T4" fmla="*/ 1 w 12"/>
                  <a:gd name="T5" fmla="*/ 1 h 21"/>
                  <a:gd name="T6" fmla="*/ 2 w 12"/>
                  <a:gd name="T7" fmla="*/ 3 h 21"/>
                  <a:gd name="T8" fmla="*/ 2 w 12"/>
                  <a:gd name="T9" fmla="*/ 0 h 21"/>
                  <a:gd name="T10" fmla="*/ 3 w 12"/>
                  <a:gd name="T11" fmla="*/ 3 h 21"/>
                  <a:gd name="T12" fmla="*/ 2 w 12"/>
                  <a:gd name="T13" fmla="*/ 1 h 21"/>
                  <a:gd name="T14" fmla="*/ 4 w 12"/>
                  <a:gd name="T15" fmla="*/ 3 h 21"/>
                  <a:gd name="T16" fmla="*/ 2 w 12"/>
                  <a:gd name="T17" fmla="*/ 0 h 21"/>
                  <a:gd name="T18" fmla="*/ 5 w 12"/>
                  <a:gd name="T19" fmla="*/ 6 h 21"/>
                  <a:gd name="T20" fmla="*/ 3 w 12"/>
                  <a:gd name="T21" fmla="*/ 2 h 21"/>
                  <a:gd name="T22" fmla="*/ 6 w 12"/>
                  <a:gd name="T23" fmla="*/ 8 h 21"/>
                  <a:gd name="T24" fmla="*/ 1 w 12"/>
                  <a:gd name="T25" fmla="*/ 0 h 21"/>
                  <a:gd name="T26" fmla="*/ 12 w 12"/>
                  <a:gd name="T27" fmla="*/ 21 h 21"/>
                  <a:gd name="T28" fmla="*/ 7 w 12"/>
                  <a:gd name="T29" fmla="*/ 13 h 21"/>
                  <a:gd name="T30" fmla="*/ 4 w 12"/>
                  <a:gd name="T31" fmla="*/ 7 h 21"/>
                  <a:gd name="T32" fmla="*/ 7 w 12"/>
                  <a:gd name="T33" fmla="*/ 11 h 21"/>
                  <a:gd name="T34" fmla="*/ 11 w 12"/>
                  <a:gd name="T35" fmla="*/ 19 h 21"/>
                  <a:gd name="T36" fmla="*/ 7 w 12"/>
                  <a:gd name="T37" fmla="*/ 11 h 21"/>
                  <a:gd name="T38" fmla="*/ 1 w 12"/>
                  <a:gd name="T39" fmla="*/ 1 h 21"/>
                  <a:gd name="T40" fmla="*/ 7 w 12"/>
                  <a:gd name="T41" fmla="*/ 10 h 21"/>
                  <a:gd name="T42" fmla="*/ 11 w 12"/>
                  <a:gd name="T43" fmla="*/ 17 h 21"/>
                  <a:gd name="T44" fmla="*/ 12 w 12"/>
                  <a:gd name="T45" fmla="*/ 20 h 21"/>
                  <a:gd name="T46" fmla="*/ 6 w 12"/>
                  <a:gd name="T47" fmla="*/ 11 h 21"/>
                  <a:gd name="T48" fmla="*/ 11 w 12"/>
                  <a:gd name="T49" fmla="*/ 19 h 21"/>
                  <a:gd name="T50" fmla="*/ 7 w 12"/>
                  <a:gd name="T51" fmla="*/ 14 h 21"/>
                  <a:gd name="T52" fmla="*/ 9 w 12"/>
                  <a:gd name="T5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21">
                    <a:moveTo>
                      <a:pt x="0" y="1"/>
                    </a:moveTo>
                    <a:cubicBezTo>
                      <a:pt x="1" y="2"/>
                      <a:pt x="1" y="2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3" y="1"/>
                      <a:pt x="5" y="4"/>
                      <a:pt x="5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4" y="4"/>
                      <a:pt x="5" y="6"/>
                      <a:pt x="6" y="8"/>
                    </a:cubicBezTo>
                    <a:cubicBezTo>
                      <a:pt x="5" y="5"/>
                      <a:pt x="3" y="2"/>
                      <a:pt x="1" y="0"/>
                    </a:cubicBezTo>
                    <a:cubicBezTo>
                      <a:pt x="7" y="4"/>
                      <a:pt x="7" y="15"/>
                      <a:pt x="12" y="21"/>
                    </a:cubicBezTo>
                    <a:cubicBezTo>
                      <a:pt x="11" y="18"/>
                      <a:pt x="8" y="15"/>
                      <a:pt x="7" y="13"/>
                    </a:cubicBezTo>
                    <a:cubicBezTo>
                      <a:pt x="6" y="11"/>
                      <a:pt x="5" y="9"/>
                      <a:pt x="4" y="7"/>
                    </a:cubicBezTo>
                    <a:cubicBezTo>
                      <a:pt x="5" y="8"/>
                      <a:pt x="6" y="10"/>
                      <a:pt x="7" y="11"/>
                    </a:cubicBezTo>
                    <a:cubicBezTo>
                      <a:pt x="9" y="14"/>
                      <a:pt x="10" y="16"/>
                      <a:pt x="11" y="19"/>
                    </a:cubicBezTo>
                    <a:cubicBezTo>
                      <a:pt x="10" y="16"/>
                      <a:pt x="8" y="14"/>
                      <a:pt x="7" y="11"/>
                    </a:cubicBezTo>
                    <a:cubicBezTo>
                      <a:pt x="5" y="8"/>
                      <a:pt x="4" y="4"/>
                      <a:pt x="1" y="1"/>
                    </a:cubicBezTo>
                    <a:cubicBezTo>
                      <a:pt x="3" y="5"/>
                      <a:pt x="5" y="7"/>
                      <a:pt x="7" y="10"/>
                    </a:cubicBezTo>
                    <a:cubicBezTo>
                      <a:pt x="8" y="13"/>
                      <a:pt x="9" y="15"/>
                      <a:pt x="11" y="17"/>
                    </a:cubicBezTo>
                    <a:cubicBezTo>
                      <a:pt x="11" y="18"/>
                      <a:pt x="11" y="19"/>
                      <a:pt x="12" y="20"/>
                    </a:cubicBezTo>
                    <a:cubicBezTo>
                      <a:pt x="10" y="17"/>
                      <a:pt x="9" y="13"/>
                      <a:pt x="6" y="11"/>
                    </a:cubicBezTo>
                    <a:cubicBezTo>
                      <a:pt x="7" y="14"/>
                      <a:pt x="9" y="16"/>
                      <a:pt x="11" y="19"/>
                    </a:cubicBezTo>
                    <a:cubicBezTo>
                      <a:pt x="10" y="17"/>
                      <a:pt x="8" y="16"/>
                      <a:pt x="7" y="14"/>
                    </a:cubicBezTo>
                    <a:cubicBezTo>
                      <a:pt x="8" y="16"/>
                      <a:pt x="9" y="17"/>
                      <a:pt x="9" y="19"/>
                    </a:cubicBezTo>
                  </a:path>
                </a:pathLst>
              </a:custGeom>
              <a:ln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9793052">
            <a:off x="1381009" y="1272010"/>
            <a:ext cx="557482" cy="651255"/>
            <a:chOff x="3082" y="1214"/>
            <a:chExt cx="1623" cy="1896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95" name="Group 205"/>
            <p:cNvGrpSpPr/>
            <p:nvPr/>
          </p:nvGrpSpPr>
          <p:grpSpPr bwMode="auto">
            <a:xfrm>
              <a:off x="3082" y="1214"/>
              <a:ext cx="1623" cy="1603"/>
              <a:chOff x="3082" y="1214"/>
              <a:chExt cx="1623" cy="1603"/>
            </a:xfrm>
            <a:grpFill/>
          </p:grpSpPr>
          <p:sp>
            <p:nvSpPr>
              <p:cNvPr id="430" name="Freeform 5"/>
              <p:cNvSpPr/>
              <p:nvPr/>
            </p:nvSpPr>
            <p:spPr bwMode="auto">
              <a:xfrm>
                <a:off x="3608" y="2103"/>
                <a:ext cx="13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Freeform 6"/>
              <p:cNvSpPr/>
              <p:nvPr/>
            </p:nvSpPr>
            <p:spPr bwMode="auto">
              <a:xfrm>
                <a:off x="3576" y="189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Freeform 7"/>
              <p:cNvSpPr/>
              <p:nvPr/>
            </p:nvSpPr>
            <p:spPr bwMode="auto">
              <a:xfrm>
                <a:off x="3615" y="190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" name="Freeform 8"/>
              <p:cNvSpPr/>
              <p:nvPr/>
            </p:nvSpPr>
            <p:spPr bwMode="auto">
              <a:xfrm>
                <a:off x="3566" y="1893"/>
                <a:ext cx="6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Freeform 9"/>
              <p:cNvSpPr/>
              <p:nvPr/>
            </p:nvSpPr>
            <p:spPr bwMode="auto">
              <a:xfrm>
                <a:off x="3820" y="23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Freeform 10"/>
              <p:cNvSpPr/>
              <p:nvPr/>
            </p:nvSpPr>
            <p:spPr bwMode="auto">
              <a:xfrm>
                <a:off x="3642" y="22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Freeform 11"/>
              <p:cNvSpPr/>
              <p:nvPr/>
            </p:nvSpPr>
            <p:spPr bwMode="auto">
              <a:xfrm>
                <a:off x="3549" y="21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Freeform 12"/>
              <p:cNvSpPr/>
              <p:nvPr/>
            </p:nvSpPr>
            <p:spPr bwMode="auto">
              <a:xfrm>
                <a:off x="3610" y="1895"/>
                <a:ext cx="9" cy="8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Freeform 13"/>
              <p:cNvSpPr/>
              <p:nvPr/>
            </p:nvSpPr>
            <p:spPr bwMode="auto">
              <a:xfrm>
                <a:off x="3926" y="19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Freeform 14"/>
              <p:cNvSpPr/>
              <p:nvPr/>
            </p:nvSpPr>
            <p:spPr bwMode="auto">
              <a:xfrm>
                <a:off x="3810" y="17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0" name="Freeform 15"/>
              <p:cNvSpPr/>
              <p:nvPr/>
            </p:nvSpPr>
            <p:spPr bwMode="auto">
              <a:xfrm>
                <a:off x="3846" y="247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1" name="Freeform 16"/>
              <p:cNvSpPr/>
              <p:nvPr/>
            </p:nvSpPr>
            <p:spPr bwMode="auto">
              <a:xfrm>
                <a:off x="3943" y="254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2" name="Freeform 17"/>
              <p:cNvSpPr/>
              <p:nvPr/>
            </p:nvSpPr>
            <p:spPr bwMode="auto">
              <a:xfrm>
                <a:off x="3846" y="24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3" name="Freeform 18"/>
              <p:cNvSpPr/>
              <p:nvPr/>
            </p:nvSpPr>
            <p:spPr bwMode="auto">
              <a:xfrm>
                <a:off x="4156" y="22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4" name="Freeform 19"/>
              <p:cNvSpPr/>
              <p:nvPr/>
            </p:nvSpPr>
            <p:spPr bwMode="auto">
              <a:xfrm>
                <a:off x="4056" y="221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5" name="Freeform 20"/>
              <p:cNvSpPr/>
              <p:nvPr/>
            </p:nvSpPr>
            <p:spPr bwMode="auto">
              <a:xfrm>
                <a:off x="3837" y="247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6" name="Freeform 21"/>
              <p:cNvSpPr/>
              <p:nvPr/>
            </p:nvSpPr>
            <p:spPr bwMode="auto">
              <a:xfrm>
                <a:off x="3954" y="231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7" name="Freeform 22"/>
              <p:cNvSpPr/>
              <p:nvPr/>
            </p:nvSpPr>
            <p:spPr bwMode="auto">
              <a:xfrm>
                <a:off x="3576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8" name="Freeform 23"/>
              <p:cNvSpPr/>
              <p:nvPr/>
            </p:nvSpPr>
            <p:spPr bwMode="auto">
              <a:xfrm>
                <a:off x="3281" y="25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9" name="Freeform 24"/>
              <p:cNvSpPr/>
              <p:nvPr/>
            </p:nvSpPr>
            <p:spPr bwMode="auto">
              <a:xfrm>
                <a:off x="3364" y="247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0" name="Freeform 25"/>
              <p:cNvSpPr/>
              <p:nvPr/>
            </p:nvSpPr>
            <p:spPr bwMode="auto">
              <a:xfrm>
                <a:off x="3360" y="2470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1" name="Freeform 26"/>
              <p:cNvSpPr/>
              <p:nvPr/>
            </p:nvSpPr>
            <p:spPr bwMode="auto">
              <a:xfrm>
                <a:off x="3353" y="2470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2" name="Freeform 27"/>
              <p:cNvSpPr/>
              <p:nvPr/>
            </p:nvSpPr>
            <p:spPr bwMode="auto">
              <a:xfrm>
                <a:off x="3392" y="248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3" name="Freeform 28"/>
              <p:cNvSpPr/>
              <p:nvPr/>
            </p:nvSpPr>
            <p:spPr bwMode="auto">
              <a:xfrm>
                <a:off x="3390" y="2480"/>
                <a:ext cx="2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4" name="Freeform 29"/>
              <p:cNvSpPr/>
              <p:nvPr/>
            </p:nvSpPr>
            <p:spPr bwMode="auto">
              <a:xfrm>
                <a:off x="3341" y="247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5" name="Freeform 30"/>
              <p:cNvSpPr/>
              <p:nvPr/>
            </p:nvSpPr>
            <p:spPr bwMode="auto">
              <a:xfrm>
                <a:off x="3822" y="2279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6" name="Freeform 31"/>
              <p:cNvSpPr/>
              <p:nvPr/>
            </p:nvSpPr>
            <p:spPr bwMode="auto">
              <a:xfrm>
                <a:off x="3292" y="25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7" name="Freeform 32"/>
              <p:cNvSpPr/>
              <p:nvPr/>
            </p:nvSpPr>
            <p:spPr bwMode="auto">
              <a:xfrm>
                <a:off x="3699" y="2796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8" name="Freeform 33"/>
              <p:cNvSpPr/>
              <p:nvPr/>
            </p:nvSpPr>
            <p:spPr bwMode="auto">
              <a:xfrm>
                <a:off x="4616" y="18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9" name="Freeform 34"/>
              <p:cNvSpPr/>
              <p:nvPr/>
            </p:nvSpPr>
            <p:spPr bwMode="auto">
              <a:xfrm>
                <a:off x="3262" y="2567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0" name="Freeform 35"/>
              <p:cNvSpPr/>
              <p:nvPr/>
            </p:nvSpPr>
            <p:spPr bwMode="auto">
              <a:xfrm>
                <a:off x="3570" y="1893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1" name="Freeform 36"/>
              <p:cNvSpPr/>
              <p:nvPr/>
            </p:nvSpPr>
            <p:spPr bwMode="auto">
              <a:xfrm>
                <a:off x="3207" y="2465"/>
                <a:ext cx="183" cy="17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2" name="Freeform 37"/>
              <p:cNvSpPr/>
              <p:nvPr/>
            </p:nvSpPr>
            <p:spPr bwMode="auto">
              <a:xfrm>
                <a:off x="3725" y="226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3" name="Freeform 38"/>
              <p:cNvSpPr/>
              <p:nvPr/>
            </p:nvSpPr>
            <p:spPr bwMode="auto">
              <a:xfrm>
                <a:off x="3474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4" name="Freeform 39"/>
              <p:cNvSpPr/>
              <p:nvPr/>
            </p:nvSpPr>
            <p:spPr bwMode="auto">
              <a:xfrm>
                <a:off x="3799" y="26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5" name="Freeform 40"/>
              <p:cNvSpPr/>
              <p:nvPr/>
            </p:nvSpPr>
            <p:spPr bwMode="auto">
              <a:xfrm>
                <a:off x="3470" y="207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6" name="Freeform 41"/>
              <p:cNvSpPr/>
              <p:nvPr/>
            </p:nvSpPr>
            <p:spPr bwMode="auto">
              <a:xfrm>
                <a:off x="3825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7" name="Freeform 42"/>
              <p:cNvSpPr/>
              <p:nvPr/>
            </p:nvSpPr>
            <p:spPr bwMode="auto">
              <a:xfrm>
                <a:off x="3466" y="21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8" name="Freeform 43"/>
              <p:cNvSpPr/>
              <p:nvPr/>
            </p:nvSpPr>
            <p:spPr bwMode="auto">
              <a:xfrm>
                <a:off x="3916" y="25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9" name="Freeform 44"/>
              <p:cNvSpPr/>
              <p:nvPr/>
            </p:nvSpPr>
            <p:spPr bwMode="auto">
              <a:xfrm>
                <a:off x="3899" y="2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0" name="Freeform 45"/>
              <p:cNvSpPr/>
              <p:nvPr/>
            </p:nvSpPr>
            <p:spPr bwMode="auto">
              <a:xfrm>
                <a:off x="3926" y="258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1" name="Freeform 46"/>
              <p:cNvSpPr/>
              <p:nvPr/>
            </p:nvSpPr>
            <p:spPr bwMode="auto">
              <a:xfrm>
                <a:off x="3850" y="26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2" name="Freeform 47"/>
              <p:cNvSpPr/>
              <p:nvPr/>
            </p:nvSpPr>
            <p:spPr bwMode="auto">
              <a:xfrm>
                <a:off x="3926" y="25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3" name="Freeform 48"/>
              <p:cNvSpPr/>
              <p:nvPr/>
            </p:nvSpPr>
            <p:spPr bwMode="auto">
              <a:xfrm>
                <a:off x="3810" y="27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4" name="Freeform 49"/>
              <p:cNvSpPr/>
              <p:nvPr/>
            </p:nvSpPr>
            <p:spPr bwMode="auto">
              <a:xfrm>
                <a:off x="3827" y="22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5" name="Freeform 50"/>
              <p:cNvSpPr/>
              <p:nvPr/>
            </p:nvSpPr>
            <p:spPr bwMode="auto">
              <a:xfrm>
                <a:off x="3470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6" name="Freeform 51"/>
              <p:cNvSpPr/>
              <p:nvPr/>
            </p:nvSpPr>
            <p:spPr bwMode="auto">
              <a:xfrm>
                <a:off x="4497" y="233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7" name="Freeform 52"/>
              <p:cNvSpPr/>
              <p:nvPr/>
            </p:nvSpPr>
            <p:spPr bwMode="auto">
              <a:xfrm>
                <a:off x="4468" y="23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8" name="Freeform 53"/>
              <p:cNvSpPr/>
              <p:nvPr/>
            </p:nvSpPr>
            <p:spPr bwMode="auto">
              <a:xfrm>
                <a:off x="4451" y="22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9" name="Freeform 54"/>
              <p:cNvSpPr/>
              <p:nvPr/>
            </p:nvSpPr>
            <p:spPr bwMode="auto">
              <a:xfrm>
                <a:off x="4385" y="22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0" name="Freeform 55"/>
              <p:cNvSpPr/>
              <p:nvPr/>
            </p:nvSpPr>
            <p:spPr bwMode="auto">
              <a:xfrm>
                <a:off x="4381" y="2277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1" name="Freeform 56"/>
              <p:cNvSpPr/>
              <p:nvPr/>
            </p:nvSpPr>
            <p:spPr bwMode="auto">
              <a:xfrm>
                <a:off x="4383" y="2281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2" name="Freeform 57"/>
              <p:cNvSpPr/>
              <p:nvPr/>
            </p:nvSpPr>
            <p:spPr bwMode="auto">
              <a:xfrm>
                <a:off x="4504" y="2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3" name="Freeform 58"/>
              <p:cNvSpPr/>
              <p:nvPr/>
            </p:nvSpPr>
            <p:spPr bwMode="auto">
              <a:xfrm>
                <a:off x="3602" y="1893"/>
                <a:ext cx="27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4" name="Freeform 59"/>
              <p:cNvSpPr/>
              <p:nvPr/>
            </p:nvSpPr>
            <p:spPr bwMode="auto">
              <a:xfrm>
                <a:off x="4495" y="23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5" name="Freeform 60"/>
              <p:cNvSpPr/>
              <p:nvPr/>
            </p:nvSpPr>
            <p:spPr bwMode="auto">
              <a:xfrm>
                <a:off x="4381" y="2277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6" name="Freeform 61"/>
              <p:cNvSpPr/>
              <p:nvPr/>
            </p:nvSpPr>
            <p:spPr bwMode="auto">
              <a:xfrm>
                <a:off x="4519" y="2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7" name="Freeform 62"/>
              <p:cNvSpPr/>
              <p:nvPr/>
            </p:nvSpPr>
            <p:spPr bwMode="auto">
              <a:xfrm>
                <a:off x="4504" y="232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8" name="Freeform 63"/>
              <p:cNvSpPr/>
              <p:nvPr/>
            </p:nvSpPr>
            <p:spPr bwMode="auto">
              <a:xfrm>
                <a:off x="4391" y="2294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9" name="Freeform 64"/>
              <p:cNvSpPr/>
              <p:nvPr/>
            </p:nvSpPr>
            <p:spPr bwMode="auto">
              <a:xfrm>
                <a:off x="4381" y="228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0" name="Freeform 65"/>
              <p:cNvSpPr/>
              <p:nvPr/>
            </p:nvSpPr>
            <p:spPr bwMode="auto">
              <a:xfrm>
                <a:off x="3332" y="1903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1" name="Freeform 66"/>
              <p:cNvSpPr/>
              <p:nvPr/>
            </p:nvSpPr>
            <p:spPr bwMode="auto">
              <a:xfrm>
                <a:off x="3566" y="23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2" name="Freeform 67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3" name="Freeform 68"/>
              <p:cNvSpPr/>
              <p:nvPr/>
            </p:nvSpPr>
            <p:spPr bwMode="auto">
              <a:xfrm>
                <a:off x="4060" y="156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4" name="Freeform 69"/>
              <p:cNvSpPr/>
              <p:nvPr/>
            </p:nvSpPr>
            <p:spPr bwMode="auto">
              <a:xfrm>
                <a:off x="3472" y="207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5" name="Freeform 70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6" name="Freeform 71"/>
              <p:cNvSpPr/>
              <p:nvPr/>
            </p:nvSpPr>
            <p:spPr bwMode="auto">
              <a:xfrm>
                <a:off x="3702" y="153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7" name="Freeform 72"/>
              <p:cNvSpPr/>
              <p:nvPr/>
            </p:nvSpPr>
            <p:spPr bwMode="auto">
              <a:xfrm>
                <a:off x="3421" y="2084"/>
                <a:ext cx="17" cy="15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8" name="Freeform 73"/>
              <p:cNvSpPr/>
              <p:nvPr/>
            </p:nvSpPr>
            <p:spPr bwMode="auto">
              <a:xfrm>
                <a:off x="4381" y="22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9" name="Freeform 74"/>
              <p:cNvSpPr/>
              <p:nvPr/>
            </p:nvSpPr>
            <p:spPr bwMode="auto">
              <a:xfrm>
                <a:off x="4381" y="224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0" name="Freeform 75"/>
              <p:cNvSpPr/>
              <p:nvPr/>
            </p:nvSpPr>
            <p:spPr bwMode="auto">
              <a:xfrm>
                <a:off x="3914" y="15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1" name="Freeform 76"/>
              <p:cNvSpPr/>
              <p:nvPr/>
            </p:nvSpPr>
            <p:spPr bwMode="auto">
              <a:xfrm>
                <a:off x="3317" y="1492"/>
                <a:ext cx="1064" cy="1219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2" name="Rectangle 77"/>
              <p:cNvSpPr>
                <a:spLocks noChangeArrowheads="1"/>
              </p:cNvSpPr>
              <p:nvPr/>
            </p:nvSpPr>
            <p:spPr bwMode="auto">
              <a:xfrm>
                <a:off x="4586" y="1893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3" name="Freeform 78"/>
              <p:cNvSpPr/>
              <p:nvPr/>
            </p:nvSpPr>
            <p:spPr bwMode="auto">
              <a:xfrm>
                <a:off x="3937" y="281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4" name="Freeform 79"/>
              <p:cNvSpPr/>
              <p:nvPr/>
            </p:nvSpPr>
            <p:spPr bwMode="auto">
              <a:xfrm>
                <a:off x="4629" y="18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5" name="Freeform 80"/>
              <p:cNvSpPr/>
              <p:nvPr/>
            </p:nvSpPr>
            <p:spPr bwMode="auto">
              <a:xfrm>
                <a:off x="396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6" name="Freeform 81"/>
              <p:cNvSpPr/>
              <p:nvPr/>
            </p:nvSpPr>
            <p:spPr bwMode="auto">
              <a:xfrm>
                <a:off x="4618" y="1878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7" name="Freeform 82"/>
              <p:cNvSpPr/>
              <p:nvPr/>
            </p:nvSpPr>
            <p:spPr bwMode="auto">
              <a:xfrm>
                <a:off x="3814" y="22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8" name="Freeform 83"/>
              <p:cNvSpPr/>
              <p:nvPr/>
            </p:nvSpPr>
            <p:spPr bwMode="auto">
              <a:xfrm>
                <a:off x="3876" y="24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9" name="Freeform 84"/>
              <p:cNvSpPr/>
              <p:nvPr/>
            </p:nvSpPr>
            <p:spPr bwMode="auto">
              <a:xfrm>
                <a:off x="461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0" name="Freeform 85"/>
              <p:cNvSpPr/>
              <p:nvPr/>
            </p:nvSpPr>
            <p:spPr bwMode="auto">
              <a:xfrm>
                <a:off x="3801" y="227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1" name="Freeform 86"/>
              <p:cNvSpPr/>
              <p:nvPr/>
            </p:nvSpPr>
            <p:spPr bwMode="auto">
              <a:xfrm>
                <a:off x="3808" y="226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2" name="Freeform 87"/>
              <p:cNvSpPr/>
              <p:nvPr/>
            </p:nvSpPr>
            <p:spPr bwMode="auto">
              <a:xfrm>
                <a:off x="3878" y="239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3" name="Freeform 88"/>
              <p:cNvSpPr/>
              <p:nvPr/>
            </p:nvSpPr>
            <p:spPr bwMode="auto">
              <a:xfrm>
                <a:off x="3810" y="2266"/>
                <a:ext cx="6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4" name="Freeform 89"/>
              <p:cNvSpPr/>
              <p:nvPr/>
            </p:nvSpPr>
            <p:spPr bwMode="auto">
              <a:xfrm>
                <a:off x="3935" y="22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5" name="Freeform 90"/>
              <p:cNvSpPr/>
              <p:nvPr/>
            </p:nvSpPr>
            <p:spPr bwMode="auto">
              <a:xfrm>
                <a:off x="3876" y="2213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6" name="Oval 91"/>
              <p:cNvSpPr>
                <a:spLocks noChangeArrowheads="1"/>
              </p:cNvSpPr>
              <p:nvPr/>
            </p:nvSpPr>
            <p:spPr bwMode="auto">
              <a:xfrm>
                <a:off x="3814" y="226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7" name="Freeform 92"/>
              <p:cNvSpPr/>
              <p:nvPr/>
            </p:nvSpPr>
            <p:spPr bwMode="auto">
              <a:xfrm>
                <a:off x="3801" y="2007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8" name="Freeform 93"/>
              <p:cNvSpPr/>
              <p:nvPr/>
            </p:nvSpPr>
            <p:spPr bwMode="auto">
              <a:xfrm>
                <a:off x="3837" y="24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9" name="Freeform 94"/>
              <p:cNvSpPr/>
              <p:nvPr/>
            </p:nvSpPr>
            <p:spPr bwMode="auto">
              <a:xfrm>
                <a:off x="4398" y="22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0" name="Freeform 95"/>
              <p:cNvSpPr/>
              <p:nvPr/>
            </p:nvSpPr>
            <p:spPr bwMode="auto">
              <a:xfrm>
                <a:off x="4376" y="2249"/>
                <a:ext cx="227" cy="119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1" name="Freeform 96"/>
              <p:cNvSpPr/>
              <p:nvPr/>
            </p:nvSpPr>
            <p:spPr bwMode="auto">
              <a:xfrm>
                <a:off x="4117" y="22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2" name="Freeform 97"/>
              <p:cNvSpPr/>
              <p:nvPr/>
            </p:nvSpPr>
            <p:spPr bwMode="auto">
              <a:xfrm>
                <a:off x="4487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3" name="Freeform 98"/>
              <p:cNvSpPr/>
              <p:nvPr/>
            </p:nvSpPr>
            <p:spPr bwMode="auto">
              <a:xfrm>
                <a:off x="4387" y="228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4" name="Freeform 99"/>
              <p:cNvSpPr/>
              <p:nvPr/>
            </p:nvSpPr>
            <p:spPr bwMode="auto">
              <a:xfrm>
                <a:off x="4508" y="193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5" name="Freeform 100"/>
              <p:cNvSpPr/>
              <p:nvPr/>
            </p:nvSpPr>
            <p:spPr bwMode="auto">
              <a:xfrm>
                <a:off x="4487" y="228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6" name="Freeform 101"/>
              <p:cNvSpPr/>
              <p:nvPr/>
            </p:nvSpPr>
            <p:spPr bwMode="auto">
              <a:xfrm>
                <a:off x="4514" y="1929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7" name="Freeform 102"/>
              <p:cNvSpPr/>
              <p:nvPr/>
            </p:nvSpPr>
            <p:spPr bwMode="auto">
              <a:xfrm>
                <a:off x="4506" y="1927"/>
                <a:ext cx="0" cy="4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8" name="Freeform 103"/>
              <p:cNvSpPr/>
              <p:nvPr/>
            </p:nvSpPr>
            <p:spPr bwMode="auto">
              <a:xfrm>
                <a:off x="4516" y="192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9" name="Freeform 104"/>
              <p:cNvSpPr/>
              <p:nvPr/>
            </p:nvSpPr>
            <p:spPr bwMode="auto">
              <a:xfrm>
                <a:off x="4495" y="1925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0" name="Freeform 105"/>
              <p:cNvSpPr/>
              <p:nvPr/>
            </p:nvSpPr>
            <p:spPr bwMode="auto">
              <a:xfrm>
                <a:off x="3201" y="216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1" name="Freeform 106"/>
              <p:cNvSpPr/>
              <p:nvPr/>
            </p:nvSpPr>
            <p:spPr bwMode="auto">
              <a:xfrm>
                <a:off x="3544" y="15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2" name="Freeform 107"/>
              <p:cNvSpPr/>
              <p:nvPr/>
            </p:nvSpPr>
            <p:spPr bwMode="auto">
              <a:xfrm>
                <a:off x="3914" y="14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3" name="Freeform 108"/>
              <p:cNvSpPr/>
              <p:nvPr/>
            </p:nvSpPr>
            <p:spPr bwMode="auto">
              <a:xfrm>
                <a:off x="3916" y="140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4" name="Freeform 109"/>
              <p:cNvSpPr/>
              <p:nvPr/>
            </p:nvSpPr>
            <p:spPr bwMode="auto">
              <a:xfrm>
                <a:off x="3893" y="1441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5" name="Freeform 110"/>
              <p:cNvSpPr/>
              <p:nvPr/>
            </p:nvSpPr>
            <p:spPr bwMode="auto">
              <a:xfrm>
                <a:off x="3893" y="1437"/>
                <a:ext cx="6" cy="6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6" name="Freeform 111"/>
              <p:cNvSpPr/>
              <p:nvPr/>
            </p:nvSpPr>
            <p:spPr bwMode="auto">
              <a:xfrm>
                <a:off x="3909" y="141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7" name="Freeform 112"/>
              <p:cNvSpPr/>
              <p:nvPr/>
            </p:nvSpPr>
            <p:spPr bwMode="auto">
              <a:xfrm>
                <a:off x="3912" y="1416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8" name="Freeform 113"/>
              <p:cNvSpPr/>
              <p:nvPr/>
            </p:nvSpPr>
            <p:spPr bwMode="auto">
              <a:xfrm>
                <a:off x="4472" y="1804"/>
                <a:ext cx="233" cy="133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9" name="Freeform 114"/>
              <p:cNvSpPr/>
              <p:nvPr/>
            </p:nvSpPr>
            <p:spPr bwMode="auto">
              <a:xfrm>
                <a:off x="3897" y="126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0" name="Freeform 115"/>
              <p:cNvSpPr/>
              <p:nvPr/>
            </p:nvSpPr>
            <p:spPr bwMode="auto">
              <a:xfrm>
                <a:off x="3935" y="1214"/>
                <a:ext cx="78" cy="25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1" name="Freeform 116"/>
              <p:cNvSpPr/>
              <p:nvPr/>
            </p:nvSpPr>
            <p:spPr bwMode="auto">
              <a:xfrm>
                <a:off x="3914" y="1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2" name="Freeform 117"/>
              <p:cNvSpPr/>
              <p:nvPr/>
            </p:nvSpPr>
            <p:spPr bwMode="auto">
              <a:xfrm>
                <a:off x="3364" y="24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3" name="Freeform 118"/>
              <p:cNvSpPr/>
              <p:nvPr/>
            </p:nvSpPr>
            <p:spPr bwMode="auto">
              <a:xfrm>
                <a:off x="3920" y="1403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4" name="Freeform 119"/>
              <p:cNvSpPr/>
              <p:nvPr/>
            </p:nvSpPr>
            <p:spPr bwMode="auto">
              <a:xfrm>
                <a:off x="3918" y="1401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5" name="Freeform 120"/>
              <p:cNvSpPr/>
              <p:nvPr/>
            </p:nvSpPr>
            <p:spPr bwMode="auto">
              <a:xfrm>
                <a:off x="3920" y="1411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6" name="Freeform 121"/>
              <p:cNvSpPr/>
              <p:nvPr/>
            </p:nvSpPr>
            <p:spPr bwMode="auto">
              <a:xfrm>
                <a:off x="3477" y="15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7" name="Freeform 122"/>
              <p:cNvSpPr/>
              <p:nvPr/>
            </p:nvSpPr>
            <p:spPr bwMode="auto">
              <a:xfrm>
                <a:off x="3453" y="145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8" name="Freeform 123"/>
              <p:cNvSpPr/>
              <p:nvPr/>
            </p:nvSpPr>
            <p:spPr bwMode="auto">
              <a:xfrm>
                <a:off x="3477" y="14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9" name="Freeform 124"/>
              <p:cNvSpPr/>
              <p:nvPr/>
            </p:nvSpPr>
            <p:spPr bwMode="auto">
              <a:xfrm>
                <a:off x="4603" y="1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0" name="Freeform 125"/>
              <p:cNvSpPr/>
              <p:nvPr/>
            </p:nvSpPr>
            <p:spPr bwMode="auto">
              <a:xfrm>
                <a:off x="3540" y="153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1" name="Rectangle 126"/>
              <p:cNvSpPr>
                <a:spLocks noChangeArrowheads="1"/>
              </p:cNvSpPr>
              <p:nvPr/>
            </p:nvSpPr>
            <p:spPr bwMode="auto">
              <a:xfrm>
                <a:off x="3489" y="1441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2" name="Freeform 127"/>
              <p:cNvSpPr/>
              <p:nvPr/>
            </p:nvSpPr>
            <p:spPr bwMode="auto">
              <a:xfrm>
                <a:off x="3375" y="1310"/>
                <a:ext cx="174" cy="269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3" name="Freeform 128"/>
              <p:cNvSpPr/>
              <p:nvPr/>
            </p:nvSpPr>
            <p:spPr bwMode="auto">
              <a:xfrm>
                <a:off x="3538" y="152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4" name="Freeform 129"/>
              <p:cNvSpPr/>
              <p:nvPr/>
            </p:nvSpPr>
            <p:spPr bwMode="auto">
              <a:xfrm>
                <a:off x="3460" y="140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5" name="Freeform 130"/>
              <p:cNvSpPr/>
              <p:nvPr/>
            </p:nvSpPr>
            <p:spPr bwMode="auto">
              <a:xfrm>
                <a:off x="3445" y="139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6" name="Freeform 131"/>
              <p:cNvSpPr/>
              <p:nvPr/>
            </p:nvSpPr>
            <p:spPr bwMode="auto">
              <a:xfrm>
                <a:off x="3468" y="1405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7" name="Freeform 132"/>
              <p:cNvSpPr/>
              <p:nvPr/>
            </p:nvSpPr>
            <p:spPr bwMode="auto">
              <a:xfrm>
                <a:off x="3515" y="15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8" name="Freeform 133"/>
              <p:cNvSpPr/>
              <p:nvPr/>
            </p:nvSpPr>
            <p:spPr bwMode="auto">
              <a:xfrm>
                <a:off x="3470" y="140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9" name="Freeform 134"/>
              <p:cNvSpPr/>
              <p:nvPr/>
            </p:nvSpPr>
            <p:spPr bwMode="auto">
              <a:xfrm>
                <a:off x="3462" y="140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0" name="Freeform 135"/>
              <p:cNvSpPr/>
              <p:nvPr/>
            </p:nvSpPr>
            <p:spPr bwMode="auto">
              <a:xfrm>
                <a:off x="3909" y="1416"/>
                <a:ext cx="11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1" name="Freeform 136"/>
              <p:cNvSpPr/>
              <p:nvPr/>
            </p:nvSpPr>
            <p:spPr bwMode="auto">
              <a:xfrm>
                <a:off x="4491" y="138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2" name="Freeform 137"/>
              <p:cNvSpPr/>
              <p:nvPr/>
            </p:nvSpPr>
            <p:spPr bwMode="auto">
              <a:xfrm>
                <a:off x="4368" y="14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3" name="Freeform 138"/>
              <p:cNvSpPr/>
              <p:nvPr/>
            </p:nvSpPr>
            <p:spPr bwMode="auto">
              <a:xfrm>
                <a:off x="4504" y="13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4" name="Freeform 139"/>
              <p:cNvSpPr/>
              <p:nvPr/>
            </p:nvSpPr>
            <p:spPr bwMode="auto">
              <a:xfrm>
                <a:off x="4506" y="13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5" name="Freeform 140"/>
              <p:cNvSpPr/>
              <p:nvPr/>
            </p:nvSpPr>
            <p:spPr bwMode="auto">
              <a:xfrm>
                <a:off x="4368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6" name="Freeform 141"/>
              <p:cNvSpPr/>
              <p:nvPr/>
            </p:nvSpPr>
            <p:spPr bwMode="auto">
              <a:xfrm>
                <a:off x="4364" y="148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7" name="Freeform 142"/>
              <p:cNvSpPr/>
              <p:nvPr/>
            </p:nvSpPr>
            <p:spPr bwMode="auto">
              <a:xfrm>
                <a:off x="4368" y="14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8" name="Freeform 143"/>
              <p:cNvSpPr/>
              <p:nvPr/>
            </p:nvSpPr>
            <p:spPr bwMode="auto">
              <a:xfrm>
                <a:off x="4487" y="13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9" name="Freeform 144"/>
              <p:cNvSpPr/>
              <p:nvPr/>
            </p:nvSpPr>
            <p:spPr bwMode="auto">
              <a:xfrm>
                <a:off x="4514" y="138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0" name="Freeform 145"/>
              <p:cNvSpPr/>
              <p:nvPr/>
            </p:nvSpPr>
            <p:spPr bwMode="auto">
              <a:xfrm>
                <a:off x="4548" y="1397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1" name="Freeform 146"/>
              <p:cNvSpPr/>
              <p:nvPr/>
            </p:nvSpPr>
            <p:spPr bwMode="auto">
              <a:xfrm>
                <a:off x="4550" y="1399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2" name="Freeform 147"/>
              <p:cNvSpPr/>
              <p:nvPr/>
            </p:nvSpPr>
            <p:spPr bwMode="auto">
              <a:xfrm>
                <a:off x="4521" y="138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3" name="Freeform 148"/>
              <p:cNvSpPr/>
              <p:nvPr/>
            </p:nvSpPr>
            <p:spPr bwMode="auto">
              <a:xfrm>
                <a:off x="4516" y="1378"/>
                <a:ext cx="5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4" name="Freeform 149"/>
              <p:cNvSpPr/>
              <p:nvPr/>
            </p:nvSpPr>
            <p:spPr bwMode="auto">
              <a:xfrm>
                <a:off x="4519" y="13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5" name="Freeform 150"/>
              <p:cNvSpPr/>
              <p:nvPr/>
            </p:nvSpPr>
            <p:spPr bwMode="auto">
              <a:xfrm>
                <a:off x="3876" y="13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6" name="Freeform 151"/>
              <p:cNvSpPr/>
              <p:nvPr/>
            </p:nvSpPr>
            <p:spPr bwMode="auto">
              <a:xfrm>
                <a:off x="4465" y="1920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7" name="Freeform 152"/>
              <p:cNvSpPr/>
              <p:nvPr/>
            </p:nvSpPr>
            <p:spPr bwMode="auto">
              <a:xfrm>
                <a:off x="4468" y="1918"/>
                <a:ext cx="6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8" name="Freeform 153"/>
              <p:cNvSpPr/>
              <p:nvPr/>
            </p:nvSpPr>
            <p:spPr bwMode="auto">
              <a:xfrm>
                <a:off x="3912" y="128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9" name="Freeform 154"/>
              <p:cNvSpPr/>
              <p:nvPr/>
            </p:nvSpPr>
            <p:spPr bwMode="auto">
              <a:xfrm>
                <a:off x="3876" y="13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0" name="Rectangle 155"/>
              <p:cNvSpPr>
                <a:spLocks noChangeArrowheads="1"/>
              </p:cNvSpPr>
              <p:nvPr/>
            </p:nvSpPr>
            <p:spPr bwMode="auto">
              <a:xfrm>
                <a:off x="4402" y="1454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1" name="Freeform 156"/>
              <p:cNvSpPr/>
              <p:nvPr/>
            </p:nvSpPr>
            <p:spPr bwMode="auto">
              <a:xfrm>
                <a:off x="4546" y="14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2" name="Freeform 157"/>
              <p:cNvSpPr/>
              <p:nvPr/>
            </p:nvSpPr>
            <p:spPr bwMode="auto">
              <a:xfrm>
                <a:off x="3914" y="12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3" name="Freeform 158"/>
              <p:cNvSpPr/>
              <p:nvPr/>
            </p:nvSpPr>
            <p:spPr bwMode="auto">
              <a:xfrm>
                <a:off x="4423" y="1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4" name="Freeform 159"/>
              <p:cNvSpPr/>
              <p:nvPr/>
            </p:nvSpPr>
            <p:spPr bwMode="auto">
              <a:xfrm>
                <a:off x="4465" y="14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5" name="Freeform 160"/>
              <p:cNvSpPr/>
              <p:nvPr/>
            </p:nvSpPr>
            <p:spPr bwMode="auto">
              <a:xfrm>
                <a:off x="4355" y="15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6" name="Freeform 161"/>
              <p:cNvSpPr/>
              <p:nvPr/>
            </p:nvSpPr>
            <p:spPr bwMode="auto">
              <a:xfrm>
                <a:off x="4383" y="14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7" name="Freeform 162"/>
              <p:cNvSpPr/>
              <p:nvPr/>
            </p:nvSpPr>
            <p:spPr bwMode="auto">
              <a:xfrm>
                <a:off x="4287" y="1378"/>
                <a:ext cx="261" cy="237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8" name="Freeform 163"/>
              <p:cNvSpPr/>
              <p:nvPr/>
            </p:nvSpPr>
            <p:spPr bwMode="auto">
              <a:xfrm>
                <a:off x="4499" y="19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9" name="Freeform 164"/>
              <p:cNvSpPr/>
              <p:nvPr/>
            </p:nvSpPr>
            <p:spPr bwMode="auto">
              <a:xfrm>
                <a:off x="3914" y="13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0" name="Freeform 165"/>
              <p:cNvSpPr/>
              <p:nvPr/>
            </p:nvSpPr>
            <p:spPr bwMode="auto">
              <a:xfrm>
                <a:off x="3122" y="219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1" name="Freeform 166"/>
              <p:cNvSpPr/>
              <p:nvPr/>
            </p:nvSpPr>
            <p:spPr bwMode="auto">
              <a:xfrm>
                <a:off x="3126" y="218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2" name="Freeform 167"/>
              <p:cNvSpPr/>
              <p:nvPr/>
            </p:nvSpPr>
            <p:spPr bwMode="auto">
              <a:xfrm>
                <a:off x="3540" y="154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3" name="Freeform 168"/>
              <p:cNvSpPr/>
              <p:nvPr/>
            </p:nvSpPr>
            <p:spPr bwMode="auto">
              <a:xfrm>
                <a:off x="3156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4" name="Freeform 169"/>
              <p:cNvSpPr/>
              <p:nvPr/>
            </p:nvSpPr>
            <p:spPr bwMode="auto">
              <a:xfrm>
                <a:off x="3129" y="218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5" name="Freeform 170"/>
              <p:cNvSpPr/>
              <p:nvPr/>
            </p:nvSpPr>
            <p:spPr bwMode="auto">
              <a:xfrm>
                <a:off x="3129" y="21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6" name="Freeform 171"/>
              <p:cNvSpPr/>
              <p:nvPr/>
            </p:nvSpPr>
            <p:spPr bwMode="auto">
              <a:xfrm>
                <a:off x="3129" y="21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7" name="Freeform 172"/>
              <p:cNvSpPr/>
              <p:nvPr/>
            </p:nvSpPr>
            <p:spPr bwMode="auto">
              <a:xfrm>
                <a:off x="3205" y="216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8" name="Freeform 173"/>
              <p:cNvSpPr/>
              <p:nvPr/>
            </p:nvSpPr>
            <p:spPr bwMode="auto">
              <a:xfrm>
                <a:off x="3207" y="216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9" name="Freeform 174"/>
              <p:cNvSpPr/>
              <p:nvPr/>
            </p:nvSpPr>
            <p:spPr bwMode="auto">
              <a:xfrm>
                <a:off x="3207" y="216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0" name="Freeform 175"/>
              <p:cNvSpPr/>
              <p:nvPr/>
            </p:nvSpPr>
            <p:spPr bwMode="auto">
              <a:xfrm>
                <a:off x="3194" y="2156"/>
                <a:ext cx="0" cy="6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1" name="Freeform 176"/>
              <p:cNvSpPr/>
              <p:nvPr/>
            </p:nvSpPr>
            <p:spPr bwMode="auto">
              <a:xfrm>
                <a:off x="3209" y="21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2" name="Freeform 177"/>
              <p:cNvSpPr/>
              <p:nvPr/>
            </p:nvSpPr>
            <p:spPr bwMode="auto">
              <a:xfrm>
                <a:off x="3472" y="2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3" name="Freeform 178"/>
              <p:cNvSpPr/>
              <p:nvPr/>
            </p:nvSpPr>
            <p:spPr bwMode="auto">
              <a:xfrm>
                <a:off x="3201" y="215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4" name="Freeform 179"/>
              <p:cNvSpPr/>
              <p:nvPr/>
            </p:nvSpPr>
            <p:spPr bwMode="auto">
              <a:xfrm>
                <a:off x="3211" y="219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5" name="Freeform 180"/>
              <p:cNvSpPr/>
              <p:nvPr/>
            </p:nvSpPr>
            <p:spPr bwMode="auto">
              <a:xfrm>
                <a:off x="3317" y="256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6" name="Freeform 181"/>
              <p:cNvSpPr/>
              <p:nvPr/>
            </p:nvSpPr>
            <p:spPr bwMode="auto">
              <a:xfrm>
                <a:off x="3345" y="25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7" name="Freeform 182"/>
              <p:cNvSpPr/>
              <p:nvPr/>
            </p:nvSpPr>
            <p:spPr bwMode="auto">
              <a:xfrm>
                <a:off x="3211" y="2192"/>
                <a:ext cx="2" cy="6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8" name="Freeform 183"/>
              <p:cNvSpPr/>
              <p:nvPr/>
            </p:nvSpPr>
            <p:spPr bwMode="auto">
              <a:xfrm>
                <a:off x="3266" y="254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9" name="Freeform 184"/>
              <p:cNvSpPr/>
              <p:nvPr/>
            </p:nvSpPr>
            <p:spPr bwMode="auto">
              <a:xfrm>
                <a:off x="3271" y="25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0" name="Freeform 185"/>
              <p:cNvSpPr/>
              <p:nvPr/>
            </p:nvSpPr>
            <p:spPr bwMode="auto">
              <a:xfrm>
                <a:off x="3273" y="255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1" name="Freeform 186"/>
              <p:cNvSpPr/>
              <p:nvPr/>
            </p:nvSpPr>
            <p:spPr bwMode="auto">
              <a:xfrm>
                <a:off x="3271" y="255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2" name="Freeform 187"/>
              <p:cNvSpPr/>
              <p:nvPr/>
            </p:nvSpPr>
            <p:spPr bwMode="auto">
              <a:xfrm>
                <a:off x="4616" y="1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3" name="Freeform 188"/>
              <p:cNvSpPr/>
              <p:nvPr/>
            </p:nvSpPr>
            <p:spPr bwMode="auto">
              <a:xfrm>
                <a:off x="3175" y="221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4" name="Freeform 189"/>
              <p:cNvSpPr/>
              <p:nvPr/>
            </p:nvSpPr>
            <p:spPr bwMode="auto">
              <a:xfrm>
                <a:off x="3137" y="2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5" name="Freeform 190"/>
              <p:cNvSpPr/>
              <p:nvPr/>
            </p:nvSpPr>
            <p:spPr bwMode="auto">
              <a:xfrm>
                <a:off x="3203" y="216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6" name="Freeform 191"/>
              <p:cNvSpPr/>
              <p:nvPr/>
            </p:nvSpPr>
            <p:spPr bwMode="auto">
              <a:xfrm>
                <a:off x="4497" y="192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7" name="Freeform 192"/>
              <p:cNvSpPr/>
              <p:nvPr/>
            </p:nvSpPr>
            <p:spPr bwMode="auto">
              <a:xfrm>
                <a:off x="3082" y="2156"/>
                <a:ext cx="131" cy="91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8" name="Freeform 193"/>
              <p:cNvSpPr/>
              <p:nvPr/>
            </p:nvSpPr>
            <p:spPr bwMode="auto">
              <a:xfrm>
                <a:off x="3192" y="21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9" name="Freeform 194"/>
              <p:cNvSpPr/>
              <p:nvPr/>
            </p:nvSpPr>
            <p:spPr bwMode="auto">
              <a:xfrm>
                <a:off x="3146" y="21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0" name="Freeform 195"/>
              <p:cNvSpPr/>
              <p:nvPr/>
            </p:nvSpPr>
            <p:spPr bwMode="auto">
              <a:xfrm>
                <a:off x="3264" y="185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1" name="Freeform 196"/>
              <p:cNvSpPr/>
              <p:nvPr/>
            </p:nvSpPr>
            <p:spPr bwMode="auto">
              <a:xfrm>
                <a:off x="3209" y="183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2" name="Freeform 197"/>
              <p:cNvSpPr/>
              <p:nvPr/>
            </p:nvSpPr>
            <p:spPr bwMode="auto">
              <a:xfrm>
                <a:off x="3343" y="24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3" name="Freeform 198"/>
              <p:cNvSpPr/>
              <p:nvPr/>
            </p:nvSpPr>
            <p:spPr bwMode="auto">
              <a:xfrm>
                <a:off x="318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4" name="Freeform 199"/>
              <p:cNvSpPr/>
              <p:nvPr/>
            </p:nvSpPr>
            <p:spPr bwMode="auto">
              <a:xfrm>
                <a:off x="3188" y="182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5" name="Freeform 200"/>
              <p:cNvSpPr/>
              <p:nvPr/>
            </p:nvSpPr>
            <p:spPr bwMode="auto">
              <a:xfrm>
                <a:off x="3184" y="183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6" name="Freeform 201"/>
              <p:cNvSpPr/>
              <p:nvPr/>
            </p:nvSpPr>
            <p:spPr bwMode="auto">
              <a:xfrm>
                <a:off x="3351" y="246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7" name="Freeform 202"/>
              <p:cNvSpPr/>
              <p:nvPr/>
            </p:nvSpPr>
            <p:spPr bwMode="auto">
              <a:xfrm>
                <a:off x="3173" y="183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8" name="Freeform 203"/>
              <p:cNvSpPr/>
              <p:nvPr/>
            </p:nvSpPr>
            <p:spPr bwMode="auto">
              <a:xfrm>
                <a:off x="3536" y="1554"/>
                <a:ext cx="8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9" name="Freeform 204"/>
              <p:cNvSpPr/>
              <p:nvPr/>
            </p:nvSpPr>
            <p:spPr bwMode="auto">
              <a:xfrm>
                <a:off x="3538" y="15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6" name="Group 406"/>
            <p:cNvGrpSpPr/>
            <p:nvPr/>
          </p:nvGrpSpPr>
          <p:grpSpPr bwMode="auto">
            <a:xfrm>
              <a:off x="3112" y="1551"/>
              <a:ext cx="1462" cy="1559"/>
              <a:chOff x="3112" y="1551"/>
              <a:chExt cx="1462" cy="1559"/>
            </a:xfrm>
            <a:grpFill/>
          </p:grpSpPr>
          <p:sp>
            <p:nvSpPr>
              <p:cNvPr id="143" name="Freeform 206"/>
              <p:cNvSpPr/>
              <p:nvPr/>
            </p:nvSpPr>
            <p:spPr bwMode="auto">
              <a:xfrm>
                <a:off x="3534" y="1558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207"/>
              <p:cNvSpPr/>
              <p:nvPr/>
            </p:nvSpPr>
            <p:spPr bwMode="auto">
              <a:xfrm>
                <a:off x="3513" y="158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208"/>
              <p:cNvSpPr/>
              <p:nvPr/>
            </p:nvSpPr>
            <p:spPr bwMode="auto">
              <a:xfrm>
                <a:off x="3513" y="1579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 209"/>
              <p:cNvSpPr/>
              <p:nvPr/>
            </p:nvSpPr>
            <p:spPr bwMode="auto">
              <a:xfrm>
                <a:off x="3536" y="1551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210"/>
              <p:cNvSpPr/>
              <p:nvPr/>
            </p:nvSpPr>
            <p:spPr bwMode="auto">
              <a:xfrm>
                <a:off x="3112" y="1810"/>
                <a:ext cx="161" cy="87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211"/>
              <p:cNvSpPr/>
              <p:nvPr/>
            </p:nvSpPr>
            <p:spPr bwMode="auto">
              <a:xfrm>
                <a:off x="3266" y="1867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 212"/>
              <p:cNvSpPr/>
              <p:nvPr/>
            </p:nvSpPr>
            <p:spPr bwMode="auto">
              <a:xfrm>
                <a:off x="3266" y="1861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 213"/>
              <p:cNvSpPr/>
              <p:nvPr/>
            </p:nvSpPr>
            <p:spPr bwMode="auto">
              <a:xfrm>
                <a:off x="3260" y="185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214"/>
              <p:cNvSpPr/>
              <p:nvPr/>
            </p:nvSpPr>
            <p:spPr bwMode="auto">
              <a:xfrm>
                <a:off x="3260" y="1893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Freeform 215"/>
              <p:cNvSpPr/>
              <p:nvPr/>
            </p:nvSpPr>
            <p:spPr bwMode="auto">
              <a:xfrm>
                <a:off x="3269" y="18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216"/>
              <p:cNvSpPr/>
              <p:nvPr/>
            </p:nvSpPr>
            <p:spPr bwMode="auto">
              <a:xfrm>
                <a:off x="3260" y="1895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Freeform 217"/>
              <p:cNvSpPr/>
              <p:nvPr/>
            </p:nvSpPr>
            <p:spPr bwMode="auto">
              <a:xfrm>
                <a:off x="453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Freeform 218"/>
              <p:cNvSpPr/>
              <p:nvPr/>
            </p:nvSpPr>
            <p:spPr bwMode="auto">
              <a:xfrm>
                <a:off x="3213" y="18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219"/>
              <p:cNvSpPr/>
              <p:nvPr/>
            </p:nvSpPr>
            <p:spPr bwMode="auto">
              <a:xfrm>
                <a:off x="3190" y="182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220"/>
              <p:cNvSpPr/>
              <p:nvPr/>
            </p:nvSpPr>
            <p:spPr bwMode="auto">
              <a:xfrm>
                <a:off x="3271" y="18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221"/>
              <p:cNvSpPr/>
              <p:nvPr/>
            </p:nvSpPr>
            <p:spPr bwMode="auto">
              <a:xfrm>
                <a:off x="3190" y="18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222"/>
              <p:cNvSpPr/>
              <p:nvPr/>
            </p:nvSpPr>
            <p:spPr bwMode="auto">
              <a:xfrm>
                <a:off x="4574" y="185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223"/>
              <p:cNvSpPr/>
              <p:nvPr/>
            </p:nvSpPr>
            <p:spPr bwMode="auto">
              <a:xfrm>
                <a:off x="3199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224"/>
              <p:cNvSpPr/>
              <p:nvPr/>
            </p:nvSpPr>
            <p:spPr bwMode="auto">
              <a:xfrm>
                <a:off x="3271" y="18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225"/>
              <p:cNvSpPr/>
              <p:nvPr/>
            </p:nvSpPr>
            <p:spPr bwMode="auto">
              <a:xfrm>
                <a:off x="3742" y="3006"/>
                <a:ext cx="6" cy="9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226"/>
              <p:cNvSpPr/>
              <p:nvPr/>
            </p:nvSpPr>
            <p:spPr bwMode="auto">
              <a:xfrm>
                <a:off x="3988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227"/>
              <p:cNvSpPr/>
              <p:nvPr/>
            </p:nvSpPr>
            <p:spPr bwMode="auto">
              <a:xfrm>
                <a:off x="3742" y="30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Rectangle 228"/>
              <p:cNvSpPr>
                <a:spLocks noChangeArrowheads="1"/>
              </p:cNvSpPr>
              <p:nvPr/>
            </p:nvSpPr>
            <p:spPr bwMode="auto">
              <a:xfrm>
                <a:off x="3748" y="3015"/>
                <a:ext cx="4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Freeform 229"/>
              <p:cNvSpPr/>
              <p:nvPr/>
            </p:nvSpPr>
            <p:spPr bwMode="auto">
              <a:xfrm>
                <a:off x="3744" y="2894"/>
                <a:ext cx="2" cy="10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Freeform 230"/>
              <p:cNvSpPr/>
              <p:nvPr/>
            </p:nvSpPr>
            <p:spPr bwMode="auto">
              <a:xfrm>
                <a:off x="3744" y="30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231"/>
              <p:cNvSpPr/>
              <p:nvPr/>
            </p:nvSpPr>
            <p:spPr bwMode="auto">
              <a:xfrm>
                <a:off x="3742" y="289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232"/>
              <p:cNvSpPr/>
              <p:nvPr/>
            </p:nvSpPr>
            <p:spPr bwMode="auto">
              <a:xfrm>
                <a:off x="3772" y="303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233"/>
              <p:cNvSpPr/>
              <p:nvPr/>
            </p:nvSpPr>
            <p:spPr bwMode="auto">
              <a:xfrm>
                <a:off x="3895" y="30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234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Freeform 235"/>
              <p:cNvSpPr/>
              <p:nvPr/>
            </p:nvSpPr>
            <p:spPr bwMode="auto">
              <a:xfrm>
                <a:off x="3742" y="28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Freeform 236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Freeform 237"/>
              <p:cNvSpPr/>
              <p:nvPr/>
            </p:nvSpPr>
            <p:spPr bwMode="auto">
              <a:xfrm>
                <a:off x="3755" y="302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Oval 238"/>
              <p:cNvSpPr>
                <a:spLocks noChangeArrowheads="1"/>
              </p:cNvSpPr>
              <p:nvPr/>
            </p:nvSpPr>
            <p:spPr bwMode="auto">
              <a:xfrm>
                <a:off x="3602" y="182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6" name="Freeform 239"/>
              <p:cNvSpPr/>
              <p:nvPr/>
            </p:nvSpPr>
            <p:spPr bwMode="auto">
              <a:xfrm>
                <a:off x="3922" y="2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Freeform 240"/>
              <p:cNvSpPr/>
              <p:nvPr/>
            </p:nvSpPr>
            <p:spPr bwMode="auto">
              <a:xfrm>
                <a:off x="3975" y="28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Freeform 241"/>
              <p:cNvSpPr/>
              <p:nvPr/>
            </p:nvSpPr>
            <p:spPr bwMode="auto">
              <a:xfrm>
                <a:off x="3954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Freeform 242"/>
              <p:cNvSpPr/>
              <p:nvPr/>
            </p:nvSpPr>
            <p:spPr bwMode="auto">
              <a:xfrm>
                <a:off x="3725" y="2760"/>
                <a:ext cx="399" cy="159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Freeform 243"/>
              <p:cNvSpPr/>
              <p:nvPr/>
            </p:nvSpPr>
            <p:spPr bwMode="auto">
              <a:xfrm>
                <a:off x="4005" y="285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Freeform 244"/>
              <p:cNvSpPr/>
              <p:nvPr/>
            </p:nvSpPr>
            <p:spPr bwMode="auto">
              <a:xfrm>
                <a:off x="3980" y="286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Freeform 245"/>
              <p:cNvSpPr/>
              <p:nvPr/>
            </p:nvSpPr>
            <p:spPr bwMode="auto">
              <a:xfrm>
                <a:off x="3982" y="28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Freeform 246"/>
              <p:cNvSpPr/>
              <p:nvPr/>
            </p:nvSpPr>
            <p:spPr bwMode="auto">
              <a:xfrm>
                <a:off x="3748" y="289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Freeform 247"/>
              <p:cNvSpPr/>
              <p:nvPr/>
            </p:nvSpPr>
            <p:spPr bwMode="auto">
              <a:xfrm>
                <a:off x="3980" y="287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Freeform 248"/>
              <p:cNvSpPr/>
              <p:nvPr/>
            </p:nvSpPr>
            <p:spPr bwMode="auto">
              <a:xfrm>
                <a:off x="3757" y="2909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Freeform 249"/>
              <p:cNvSpPr/>
              <p:nvPr/>
            </p:nvSpPr>
            <p:spPr bwMode="auto">
              <a:xfrm>
                <a:off x="3776" y="291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Freeform 250"/>
              <p:cNvSpPr/>
              <p:nvPr/>
            </p:nvSpPr>
            <p:spPr bwMode="auto">
              <a:xfrm>
                <a:off x="3759" y="2904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Freeform 251"/>
              <p:cNvSpPr/>
              <p:nvPr/>
            </p:nvSpPr>
            <p:spPr bwMode="auto">
              <a:xfrm>
                <a:off x="3893" y="3080"/>
                <a:ext cx="4" cy="9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Freeform 252"/>
              <p:cNvSpPr/>
              <p:nvPr/>
            </p:nvSpPr>
            <p:spPr bwMode="auto">
              <a:xfrm>
                <a:off x="3786" y="29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Freeform 253"/>
              <p:cNvSpPr/>
              <p:nvPr/>
            </p:nvSpPr>
            <p:spPr bwMode="auto">
              <a:xfrm>
                <a:off x="395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Freeform 254"/>
              <p:cNvSpPr>
                <a:spLocks noEditPoints="1"/>
              </p:cNvSpPr>
              <p:nvPr/>
            </p:nvSpPr>
            <p:spPr bwMode="auto">
              <a:xfrm>
                <a:off x="3895" y="3015"/>
                <a:ext cx="152" cy="95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Freeform 255"/>
              <p:cNvSpPr/>
              <p:nvPr/>
            </p:nvSpPr>
            <p:spPr bwMode="auto">
              <a:xfrm>
                <a:off x="4011" y="30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2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Freeform 256"/>
              <p:cNvSpPr/>
              <p:nvPr/>
            </p:nvSpPr>
            <p:spPr bwMode="auto">
              <a:xfrm>
                <a:off x="3912" y="31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Freeform 257"/>
              <p:cNvSpPr/>
              <p:nvPr/>
            </p:nvSpPr>
            <p:spPr bwMode="auto">
              <a:xfrm>
                <a:off x="3996" y="308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Oval 258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Freeform 259"/>
              <p:cNvSpPr/>
              <p:nvPr/>
            </p:nvSpPr>
            <p:spPr bwMode="auto">
              <a:xfrm>
                <a:off x="3598" y="18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Freeform 260"/>
              <p:cNvSpPr/>
              <p:nvPr/>
            </p:nvSpPr>
            <p:spPr bwMode="auto">
              <a:xfrm>
                <a:off x="3918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Freeform 261"/>
              <p:cNvSpPr/>
              <p:nvPr/>
            </p:nvSpPr>
            <p:spPr bwMode="auto">
              <a:xfrm>
                <a:off x="3924" y="303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Freeform 262"/>
              <p:cNvSpPr/>
              <p:nvPr/>
            </p:nvSpPr>
            <p:spPr bwMode="auto">
              <a:xfrm>
                <a:off x="3986" y="302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Freeform 263"/>
              <p:cNvSpPr/>
              <p:nvPr/>
            </p:nvSpPr>
            <p:spPr bwMode="auto">
              <a:xfrm>
                <a:off x="3899" y="309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Rectangle 264"/>
              <p:cNvSpPr>
                <a:spLocks noChangeArrowheads="1"/>
              </p:cNvSpPr>
              <p:nvPr/>
            </p:nvSpPr>
            <p:spPr bwMode="auto">
              <a:xfrm>
                <a:off x="4013" y="3004"/>
                <a:ext cx="1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Freeform 265"/>
              <p:cNvSpPr/>
              <p:nvPr/>
            </p:nvSpPr>
            <p:spPr bwMode="auto">
              <a:xfrm>
                <a:off x="3903" y="3055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Freeform 266"/>
              <p:cNvSpPr/>
              <p:nvPr/>
            </p:nvSpPr>
            <p:spPr bwMode="auto">
              <a:xfrm>
                <a:off x="3905" y="3055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Freeform 267"/>
              <p:cNvSpPr/>
              <p:nvPr/>
            </p:nvSpPr>
            <p:spPr bwMode="auto">
              <a:xfrm>
                <a:off x="3897" y="3085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Freeform 268"/>
              <p:cNvSpPr/>
              <p:nvPr/>
            </p:nvSpPr>
            <p:spPr bwMode="auto">
              <a:xfrm>
                <a:off x="3897" y="309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Freeform 269"/>
              <p:cNvSpPr/>
              <p:nvPr/>
            </p:nvSpPr>
            <p:spPr bwMode="auto">
              <a:xfrm>
                <a:off x="3984" y="30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Freeform 270"/>
              <p:cNvSpPr/>
              <p:nvPr/>
            </p:nvSpPr>
            <p:spPr bwMode="auto">
              <a:xfrm>
                <a:off x="3600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Freeform 271"/>
              <p:cNvSpPr/>
              <p:nvPr/>
            </p:nvSpPr>
            <p:spPr bwMode="auto">
              <a:xfrm>
                <a:off x="3905" y="31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6" name="Freeform 272"/>
              <p:cNvSpPr/>
              <p:nvPr/>
            </p:nvSpPr>
            <p:spPr bwMode="auto">
              <a:xfrm>
                <a:off x="4230" y="248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Freeform 273"/>
              <p:cNvSpPr/>
              <p:nvPr/>
            </p:nvSpPr>
            <p:spPr bwMode="auto">
              <a:xfrm>
                <a:off x="3895" y="30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Freeform 274"/>
              <p:cNvSpPr/>
              <p:nvPr/>
            </p:nvSpPr>
            <p:spPr bwMode="auto">
              <a:xfrm>
                <a:off x="4007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Freeform 275"/>
              <p:cNvSpPr/>
              <p:nvPr/>
            </p:nvSpPr>
            <p:spPr bwMode="auto">
              <a:xfrm>
                <a:off x="3598" y="1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Freeform 276"/>
              <p:cNvSpPr/>
              <p:nvPr/>
            </p:nvSpPr>
            <p:spPr bwMode="auto">
              <a:xfrm>
                <a:off x="4005" y="30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Freeform 277"/>
              <p:cNvSpPr/>
              <p:nvPr/>
            </p:nvSpPr>
            <p:spPr bwMode="auto">
              <a:xfrm>
                <a:off x="4007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Freeform 278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Freeform 279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Freeform 280"/>
              <p:cNvSpPr/>
              <p:nvPr/>
            </p:nvSpPr>
            <p:spPr bwMode="auto">
              <a:xfrm>
                <a:off x="4009" y="308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Freeform 281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Freeform 282"/>
              <p:cNvSpPr/>
              <p:nvPr/>
            </p:nvSpPr>
            <p:spPr bwMode="auto">
              <a:xfrm>
                <a:off x="3929" y="1870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Freeform 283"/>
              <p:cNvSpPr/>
              <p:nvPr/>
            </p:nvSpPr>
            <p:spPr bwMode="auto">
              <a:xfrm>
                <a:off x="3687" y="15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Freeform 284"/>
              <p:cNvSpPr/>
              <p:nvPr/>
            </p:nvSpPr>
            <p:spPr bwMode="auto">
              <a:xfrm>
                <a:off x="4086" y="1583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Freeform 285"/>
              <p:cNvSpPr/>
              <p:nvPr/>
            </p:nvSpPr>
            <p:spPr bwMode="auto">
              <a:xfrm>
                <a:off x="3574" y="1912"/>
                <a:ext cx="2" cy="21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Freeform 286"/>
              <p:cNvSpPr>
                <a:spLocks noEditPoints="1"/>
              </p:cNvSpPr>
              <p:nvPr/>
            </p:nvSpPr>
            <p:spPr bwMode="auto">
              <a:xfrm>
                <a:off x="3559" y="1774"/>
                <a:ext cx="77" cy="91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Freeform 287"/>
              <p:cNvSpPr/>
              <p:nvPr/>
            </p:nvSpPr>
            <p:spPr bwMode="auto">
              <a:xfrm>
                <a:off x="3608" y="1908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Freeform 288"/>
              <p:cNvSpPr/>
              <p:nvPr/>
            </p:nvSpPr>
            <p:spPr bwMode="auto">
              <a:xfrm>
                <a:off x="4113" y="1587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Freeform 289"/>
              <p:cNvSpPr/>
              <p:nvPr/>
            </p:nvSpPr>
            <p:spPr bwMode="auto">
              <a:xfrm>
                <a:off x="3593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Freeform 290"/>
              <p:cNvSpPr/>
              <p:nvPr/>
            </p:nvSpPr>
            <p:spPr bwMode="auto">
              <a:xfrm>
                <a:off x="4251" y="1730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Freeform 291"/>
              <p:cNvSpPr/>
              <p:nvPr/>
            </p:nvSpPr>
            <p:spPr bwMode="auto">
              <a:xfrm>
                <a:off x="3980" y="24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Freeform 292"/>
              <p:cNvSpPr/>
              <p:nvPr/>
            </p:nvSpPr>
            <p:spPr bwMode="auto">
              <a:xfrm>
                <a:off x="3980" y="2446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" name="Freeform 293"/>
              <p:cNvSpPr/>
              <p:nvPr/>
            </p:nvSpPr>
            <p:spPr bwMode="auto">
              <a:xfrm>
                <a:off x="4062" y="225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Freeform 294"/>
              <p:cNvSpPr/>
              <p:nvPr/>
            </p:nvSpPr>
            <p:spPr bwMode="auto">
              <a:xfrm>
                <a:off x="4162" y="220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Freeform 295"/>
              <p:cNvSpPr/>
              <p:nvPr/>
            </p:nvSpPr>
            <p:spPr bwMode="auto">
              <a:xfrm>
                <a:off x="4164" y="213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Freeform 296"/>
              <p:cNvSpPr/>
              <p:nvPr/>
            </p:nvSpPr>
            <p:spPr bwMode="auto">
              <a:xfrm>
                <a:off x="3606" y="18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Oval 297"/>
              <p:cNvSpPr>
                <a:spLocks noChangeArrowheads="1"/>
              </p:cNvSpPr>
              <p:nvPr/>
            </p:nvSpPr>
            <p:spPr bwMode="auto">
              <a:xfrm>
                <a:off x="3598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Oval 298"/>
              <p:cNvSpPr>
                <a:spLocks noChangeArrowheads="1"/>
              </p:cNvSpPr>
              <p:nvPr/>
            </p:nvSpPr>
            <p:spPr bwMode="auto">
              <a:xfrm>
                <a:off x="3600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Freeform 299"/>
              <p:cNvSpPr/>
              <p:nvPr/>
            </p:nvSpPr>
            <p:spPr bwMode="auto">
              <a:xfrm>
                <a:off x="3598" y="181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Oval 300"/>
              <p:cNvSpPr>
                <a:spLocks noChangeArrowheads="1"/>
              </p:cNvSpPr>
              <p:nvPr/>
            </p:nvSpPr>
            <p:spPr bwMode="auto">
              <a:xfrm>
                <a:off x="3602" y="181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Freeform 301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Freeform 302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Oval 303"/>
              <p:cNvSpPr>
                <a:spLocks noChangeArrowheads="1"/>
              </p:cNvSpPr>
              <p:nvPr/>
            </p:nvSpPr>
            <p:spPr bwMode="auto">
              <a:xfrm>
                <a:off x="3593" y="181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Freeform 304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Freeform 305"/>
              <p:cNvSpPr/>
              <p:nvPr/>
            </p:nvSpPr>
            <p:spPr bwMode="auto">
              <a:xfrm>
                <a:off x="3598" y="1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Oval 306"/>
              <p:cNvSpPr>
                <a:spLocks noChangeArrowheads="1"/>
              </p:cNvSpPr>
              <p:nvPr/>
            </p:nvSpPr>
            <p:spPr bwMode="auto">
              <a:xfrm>
                <a:off x="3612" y="1821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Freeform 307"/>
              <p:cNvSpPr/>
              <p:nvPr/>
            </p:nvSpPr>
            <p:spPr bwMode="auto">
              <a:xfrm>
                <a:off x="3977" y="24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Freeform 308"/>
              <p:cNvSpPr/>
              <p:nvPr/>
            </p:nvSpPr>
            <p:spPr bwMode="auto">
              <a:xfrm>
                <a:off x="3595" y="181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Freeform 309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Freeform 310"/>
              <p:cNvSpPr/>
              <p:nvPr/>
            </p:nvSpPr>
            <p:spPr bwMode="auto">
              <a:xfrm>
                <a:off x="3967" y="2491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Freeform 311"/>
              <p:cNvSpPr/>
              <p:nvPr/>
            </p:nvSpPr>
            <p:spPr bwMode="auto">
              <a:xfrm>
                <a:off x="3825" y="22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6" name="Freeform 312"/>
              <p:cNvSpPr/>
              <p:nvPr/>
            </p:nvSpPr>
            <p:spPr bwMode="auto">
              <a:xfrm>
                <a:off x="3810" y="2268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Freeform 313"/>
              <p:cNvSpPr/>
              <p:nvPr/>
            </p:nvSpPr>
            <p:spPr bwMode="auto">
              <a:xfrm>
                <a:off x="3835" y="227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Freeform 314"/>
              <p:cNvSpPr/>
              <p:nvPr/>
            </p:nvSpPr>
            <p:spPr bwMode="auto">
              <a:xfrm>
                <a:off x="3833" y="2268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Freeform 315"/>
              <p:cNvSpPr/>
              <p:nvPr/>
            </p:nvSpPr>
            <p:spPr bwMode="auto">
              <a:xfrm>
                <a:off x="3833" y="2328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Freeform 316"/>
              <p:cNvSpPr/>
              <p:nvPr/>
            </p:nvSpPr>
            <p:spPr bwMode="auto">
              <a:xfrm>
                <a:off x="3837" y="233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Freeform 317"/>
              <p:cNvSpPr/>
              <p:nvPr/>
            </p:nvSpPr>
            <p:spPr bwMode="auto">
              <a:xfrm>
                <a:off x="3839" y="232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Freeform 318"/>
              <p:cNvSpPr/>
              <p:nvPr/>
            </p:nvSpPr>
            <p:spPr bwMode="auto">
              <a:xfrm>
                <a:off x="3827" y="226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Freeform 319"/>
              <p:cNvSpPr/>
              <p:nvPr/>
            </p:nvSpPr>
            <p:spPr bwMode="auto">
              <a:xfrm>
                <a:off x="3729" y="2856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Freeform 320"/>
              <p:cNvSpPr/>
              <p:nvPr/>
            </p:nvSpPr>
            <p:spPr bwMode="auto">
              <a:xfrm>
                <a:off x="3731" y="285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Freeform 321"/>
              <p:cNvSpPr/>
              <p:nvPr/>
            </p:nvSpPr>
            <p:spPr bwMode="auto">
              <a:xfrm>
                <a:off x="3897" y="28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Freeform 322"/>
              <p:cNvSpPr/>
              <p:nvPr/>
            </p:nvSpPr>
            <p:spPr bwMode="auto">
              <a:xfrm>
                <a:off x="4007" y="279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Freeform 323"/>
              <p:cNvSpPr/>
              <p:nvPr/>
            </p:nvSpPr>
            <p:spPr bwMode="auto">
              <a:xfrm>
                <a:off x="3971" y="2813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Freeform 324"/>
              <p:cNvSpPr/>
              <p:nvPr/>
            </p:nvSpPr>
            <p:spPr bwMode="auto">
              <a:xfrm>
                <a:off x="3969" y="250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Freeform 325"/>
              <p:cNvSpPr/>
              <p:nvPr/>
            </p:nvSpPr>
            <p:spPr bwMode="auto">
              <a:xfrm>
                <a:off x="3850" y="2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Freeform 326"/>
              <p:cNvSpPr/>
              <p:nvPr/>
            </p:nvSpPr>
            <p:spPr bwMode="auto">
              <a:xfrm>
                <a:off x="3668" y="2060"/>
                <a:ext cx="8" cy="17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Freeform 327"/>
              <p:cNvSpPr/>
              <p:nvPr/>
            </p:nvSpPr>
            <p:spPr bwMode="auto">
              <a:xfrm>
                <a:off x="3837" y="23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Freeform 328"/>
              <p:cNvSpPr/>
              <p:nvPr/>
            </p:nvSpPr>
            <p:spPr bwMode="auto">
              <a:xfrm>
                <a:off x="3965" y="2504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Freeform 329"/>
              <p:cNvSpPr/>
              <p:nvPr/>
            </p:nvSpPr>
            <p:spPr bwMode="auto">
              <a:xfrm>
                <a:off x="3973" y="247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Freeform 330"/>
              <p:cNvSpPr/>
              <p:nvPr/>
            </p:nvSpPr>
            <p:spPr bwMode="auto">
              <a:xfrm>
                <a:off x="3965" y="2497"/>
                <a:ext cx="10" cy="4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Freeform 331"/>
              <p:cNvSpPr/>
              <p:nvPr/>
            </p:nvSpPr>
            <p:spPr bwMode="auto">
              <a:xfrm>
                <a:off x="3835" y="2474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Freeform 332"/>
              <p:cNvSpPr/>
              <p:nvPr/>
            </p:nvSpPr>
            <p:spPr bwMode="auto">
              <a:xfrm>
                <a:off x="3829" y="2345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Freeform 333"/>
              <p:cNvSpPr/>
              <p:nvPr/>
            </p:nvSpPr>
            <p:spPr bwMode="auto">
              <a:xfrm>
                <a:off x="3831" y="23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Freeform 334"/>
              <p:cNvSpPr/>
              <p:nvPr/>
            </p:nvSpPr>
            <p:spPr bwMode="auto">
              <a:xfrm>
                <a:off x="3850" y="249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Freeform 335"/>
              <p:cNvSpPr/>
              <p:nvPr/>
            </p:nvSpPr>
            <p:spPr bwMode="auto">
              <a:xfrm>
                <a:off x="3835" y="233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Rectangle 336"/>
              <p:cNvSpPr>
                <a:spLocks noChangeArrowheads="1"/>
              </p:cNvSpPr>
              <p:nvPr/>
            </p:nvSpPr>
            <p:spPr bwMode="auto">
              <a:xfrm>
                <a:off x="3835" y="2434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Freeform 337"/>
              <p:cNvSpPr/>
              <p:nvPr/>
            </p:nvSpPr>
            <p:spPr bwMode="auto">
              <a:xfrm>
                <a:off x="3831" y="2349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Freeform 338"/>
              <p:cNvSpPr/>
              <p:nvPr/>
            </p:nvSpPr>
            <p:spPr bwMode="auto">
              <a:xfrm>
                <a:off x="3602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Freeform 339"/>
              <p:cNvSpPr/>
              <p:nvPr/>
            </p:nvSpPr>
            <p:spPr bwMode="auto">
              <a:xfrm>
                <a:off x="3905" y="22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Freeform 340"/>
              <p:cNvSpPr/>
              <p:nvPr/>
            </p:nvSpPr>
            <p:spPr bwMode="auto">
              <a:xfrm>
                <a:off x="3778" y="297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Freeform 341"/>
              <p:cNvSpPr/>
              <p:nvPr/>
            </p:nvSpPr>
            <p:spPr bwMode="auto">
              <a:xfrm>
                <a:off x="3746" y="2826"/>
                <a:ext cx="399" cy="16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Freeform 342"/>
              <p:cNvSpPr/>
              <p:nvPr/>
            </p:nvSpPr>
            <p:spPr bwMode="auto">
              <a:xfrm>
                <a:off x="3757" y="29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Freeform 343"/>
              <p:cNvSpPr/>
              <p:nvPr/>
            </p:nvSpPr>
            <p:spPr bwMode="auto">
              <a:xfrm>
                <a:off x="4226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Freeform 344"/>
              <p:cNvSpPr/>
              <p:nvPr/>
            </p:nvSpPr>
            <p:spPr bwMode="auto">
              <a:xfrm>
                <a:off x="3752" y="294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Freeform 345"/>
              <p:cNvSpPr/>
              <p:nvPr/>
            </p:nvSpPr>
            <p:spPr bwMode="auto">
              <a:xfrm>
                <a:off x="3975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Freeform 346"/>
              <p:cNvSpPr/>
              <p:nvPr/>
            </p:nvSpPr>
            <p:spPr bwMode="auto">
              <a:xfrm>
                <a:off x="3905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Freeform 347"/>
              <p:cNvSpPr/>
              <p:nvPr/>
            </p:nvSpPr>
            <p:spPr bwMode="auto">
              <a:xfrm>
                <a:off x="4289" y="25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Freeform 348"/>
              <p:cNvSpPr/>
              <p:nvPr/>
            </p:nvSpPr>
            <p:spPr bwMode="auto">
              <a:xfrm>
                <a:off x="3899" y="226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Freeform 349"/>
              <p:cNvSpPr/>
              <p:nvPr/>
            </p:nvSpPr>
            <p:spPr bwMode="auto">
              <a:xfrm>
                <a:off x="3939" y="292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Freeform 350"/>
              <p:cNvSpPr/>
              <p:nvPr/>
            </p:nvSpPr>
            <p:spPr bwMode="auto">
              <a:xfrm>
                <a:off x="3888" y="228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Freeform 351"/>
              <p:cNvSpPr/>
              <p:nvPr/>
            </p:nvSpPr>
            <p:spPr bwMode="auto">
              <a:xfrm>
                <a:off x="3842" y="227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6" name="Freeform 352"/>
              <p:cNvSpPr/>
              <p:nvPr/>
            </p:nvSpPr>
            <p:spPr bwMode="auto">
              <a:xfrm>
                <a:off x="3844" y="226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Freeform 353"/>
              <p:cNvSpPr/>
              <p:nvPr/>
            </p:nvSpPr>
            <p:spPr bwMode="auto">
              <a:xfrm>
                <a:off x="3899" y="2272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Freeform 354"/>
              <p:cNvSpPr/>
              <p:nvPr/>
            </p:nvSpPr>
            <p:spPr bwMode="auto">
              <a:xfrm>
                <a:off x="3776" y="29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Freeform 355"/>
              <p:cNvSpPr/>
              <p:nvPr/>
            </p:nvSpPr>
            <p:spPr bwMode="auto">
              <a:xfrm>
                <a:off x="3795" y="2985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Freeform 356"/>
              <p:cNvSpPr/>
              <p:nvPr/>
            </p:nvSpPr>
            <p:spPr bwMode="auto">
              <a:xfrm>
                <a:off x="3765" y="2972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Freeform 357"/>
              <p:cNvSpPr/>
              <p:nvPr/>
            </p:nvSpPr>
            <p:spPr bwMode="auto">
              <a:xfrm>
                <a:off x="3803" y="298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Freeform 358"/>
              <p:cNvSpPr/>
              <p:nvPr/>
            </p:nvSpPr>
            <p:spPr bwMode="auto">
              <a:xfrm>
                <a:off x="3479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Freeform 359"/>
              <p:cNvSpPr/>
              <p:nvPr/>
            </p:nvSpPr>
            <p:spPr bwMode="auto">
              <a:xfrm>
                <a:off x="3761" y="296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Freeform 360"/>
              <p:cNvSpPr/>
              <p:nvPr/>
            </p:nvSpPr>
            <p:spPr bwMode="auto">
              <a:xfrm>
                <a:off x="3943" y="29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Freeform 361"/>
              <p:cNvSpPr/>
              <p:nvPr/>
            </p:nvSpPr>
            <p:spPr bwMode="auto">
              <a:xfrm>
                <a:off x="4003" y="294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Freeform 362"/>
              <p:cNvSpPr/>
              <p:nvPr/>
            </p:nvSpPr>
            <p:spPr bwMode="auto">
              <a:xfrm>
                <a:off x="4003" y="29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Freeform 363"/>
              <p:cNvSpPr/>
              <p:nvPr/>
            </p:nvSpPr>
            <p:spPr bwMode="auto">
              <a:xfrm>
                <a:off x="3996" y="295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Freeform 364"/>
              <p:cNvSpPr/>
              <p:nvPr/>
            </p:nvSpPr>
            <p:spPr bwMode="auto">
              <a:xfrm>
                <a:off x="3757" y="3023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Freeform 365"/>
              <p:cNvSpPr/>
              <p:nvPr/>
            </p:nvSpPr>
            <p:spPr bwMode="auto">
              <a:xfrm>
                <a:off x="4003" y="294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Freeform 366"/>
              <p:cNvSpPr/>
              <p:nvPr/>
            </p:nvSpPr>
            <p:spPr bwMode="auto">
              <a:xfrm>
                <a:off x="3869" y="29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Freeform 367"/>
              <p:cNvSpPr/>
              <p:nvPr/>
            </p:nvSpPr>
            <p:spPr bwMode="auto">
              <a:xfrm>
                <a:off x="4026" y="292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Rectangle 368"/>
              <p:cNvSpPr>
                <a:spLocks noChangeArrowheads="1"/>
              </p:cNvSpPr>
              <p:nvPr/>
            </p:nvSpPr>
            <p:spPr bwMode="auto">
              <a:xfrm>
                <a:off x="4275" y="2542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Oval 369"/>
              <p:cNvSpPr>
                <a:spLocks noChangeArrowheads="1"/>
              </p:cNvSpPr>
              <p:nvPr/>
            </p:nvSpPr>
            <p:spPr bwMode="auto">
              <a:xfrm>
                <a:off x="3472" y="20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Freeform 370"/>
              <p:cNvSpPr/>
              <p:nvPr/>
            </p:nvSpPr>
            <p:spPr bwMode="auto">
              <a:xfrm>
                <a:off x="4219" y="25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Freeform 371"/>
              <p:cNvSpPr/>
              <p:nvPr/>
            </p:nvSpPr>
            <p:spPr bwMode="auto">
              <a:xfrm>
                <a:off x="4230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Freeform 372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7" name="Freeform 373"/>
              <p:cNvSpPr/>
              <p:nvPr/>
            </p:nvSpPr>
            <p:spPr bwMode="auto">
              <a:xfrm>
                <a:off x="4217" y="2482"/>
                <a:ext cx="145" cy="117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Freeform 374"/>
              <p:cNvSpPr/>
              <p:nvPr/>
            </p:nvSpPr>
            <p:spPr bwMode="auto">
              <a:xfrm>
                <a:off x="3472" y="207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Freeform 375"/>
              <p:cNvSpPr/>
              <p:nvPr/>
            </p:nvSpPr>
            <p:spPr bwMode="auto">
              <a:xfrm>
                <a:off x="4219" y="250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Freeform 376"/>
              <p:cNvSpPr/>
              <p:nvPr/>
            </p:nvSpPr>
            <p:spPr bwMode="auto">
              <a:xfrm>
                <a:off x="4228" y="2482"/>
                <a:ext cx="6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Freeform 377"/>
              <p:cNvSpPr/>
              <p:nvPr/>
            </p:nvSpPr>
            <p:spPr bwMode="auto">
              <a:xfrm>
                <a:off x="3472" y="207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Freeform 378"/>
              <p:cNvSpPr/>
              <p:nvPr/>
            </p:nvSpPr>
            <p:spPr bwMode="auto">
              <a:xfrm>
                <a:off x="3472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Freeform 379"/>
              <p:cNvSpPr/>
              <p:nvPr/>
            </p:nvSpPr>
            <p:spPr bwMode="auto">
              <a:xfrm>
                <a:off x="4219" y="251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Freeform 380"/>
              <p:cNvSpPr/>
              <p:nvPr/>
            </p:nvSpPr>
            <p:spPr bwMode="auto">
              <a:xfrm>
                <a:off x="4221" y="2514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Oval 381"/>
              <p:cNvSpPr>
                <a:spLocks noChangeArrowheads="1"/>
              </p:cNvSpPr>
              <p:nvPr/>
            </p:nvSpPr>
            <p:spPr bwMode="auto">
              <a:xfrm>
                <a:off x="3905" y="22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Freeform 382"/>
              <p:cNvSpPr/>
              <p:nvPr/>
            </p:nvSpPr>
            <p:spPr bwMode="auto">
              <a:xfrm>
                <a:off x="4217" y="251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Freeform 383"/>
              <p:cNvSpPr/>
              <p:nvPr/>
            </p:nvSpPr>
            <p:spPr bwMode="auto">
              <a:xfrm>
                <a:off x="4296" y="25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Freeform 384"/>
              <p:cNvSpPr/>
              <p:nvPr/>
            </p:nvSpPr>
            <p:spPr bwMode="auto">
              <a:xfrm>
                <a:off x="4289" y="25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Freeform 385"/>
              <p:cNvSpPr/>
              <p:nvPr/>
            </p:nvSpPr>
            <p:spPr bwMode="auto">
              <a:xfrm>
                <a:off x="4296" y="255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Freeform 386"/>
              <p:cNvSpPr/>
              <p:nvPr/>
            </p:nvSpPr>
            <p:spPr bwMode="auto">
              <a:xfrm>
                <a:off x="4306" y="255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Freeform 387"/>
              <p:cNvSpPr/>
              <p:nvPr/>
            </p:nvSpPr>
            <p:spPr bwMode="auto">
              <a:xfrm>
                <a:off x="3903" y="22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Freeform 388"/>
              <p:cNvSpPr/>
              <p:nvPr/>
            </p:nvSpPr>
            <p:spPr bwMode="auto">
              <a:xfrm>
                <a:off x="3901" y="25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Freeform 389"/>
              <p:cNvSpPr/>
              <p:nvPr/>
            </p:nvSpPr>
            <p:spPr bwMode="auto">
              <a:xfrm>
                <a:off x="4285" y="25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Freeform 390"/>
              <p:cNvSpPr/>
              <p:nvPr/>
            </p:nvSpPr>
            <p:spPr bwMode="auto">
              <a:xfrm>
                <a:off x="3472" y="2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Rectangle 391"/>
              <p:cNvSpPr>
                <a:spLocks noChangeArrowheads="1"/>
              </p:cNvSpPr>
              <p:nvPr/>
            </p:nvSpPr>
            <p:spPr bwMode="auto">
              <a:xfrm>
                <a:off x="3472" y="207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6" name="Freeform 392"/>
              <p:cNvSpPr/>
              <p:nvPr/>
            </p:nvSpPr>
            <p:spPr bwMode="auto">
              <a:xfrm>
                <a:off x="4277" y="249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" name="Freeform 393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Freeform 394"/>
              <p:cNvSpPr/>
              <p:nvPr/>
            </p:nvSpPr>
            <p:spPr bwMode="auto">
              <a:xfrm>
                <a:off x="4255" y="2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Freeform 395"/>
              <p:cNvSpPr/>
              <p:nvPr/>
            </p:nvSpPr>
            <p:spPr bwMode="auto">
              <a:xfrm>
                <a:off x="3678" y="2461"/>
                <a:ext cx="19" cy="13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Freeform 396"/>
              <p:cNvSpPr/>
              <p:nvPr/>
            </p:nvSpPr>
            <p:spPr bwMode="auto">
              <a:xfrm>
                <a:off x="3496" y="2319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Freeform 397"/>
              <p:cNvSpPr/>
              <p:nvPr/>
            </p:nvSpPr>
            <p:spPr bwMode="auto">
              <a:xfrm>
                <a:off x="3483" y="2156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Freeform 398"/>
              <p:cNvSpPr/>
              <p:nvPr/>
            </p:nvSpPr>
            <p:spPr bwMode="auto">
              <a:xfrm>
                <a:off x="3534" y="2347"/>
                <a:ext cx="13" cy="6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Freeform 399"/>
              <p:cNvSpPr/>
              <p:nvPr/>
            </p:nvSpPr>
            <p:spPr bwMode="auto">
              <a:xfrm>
                <a:off x="3466" y="209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Freeform 400"/>
              <p:cNvSpPr/>
              <p:nvPr/>
            </p:nvSpPr>
            <p:spPr bwMode="auto">
              <a:xfrm>
                <a:off x="3466" y="2103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Freeform 401"/>
              <p:cNvSpPr/>
              <p:nvPr/>
            </p:nvSpPr>
            <p:spPr bwMode="auto">
              <a:xfrm>
                <a:off x="3477" y="2152"/>
                <a:ext cx="4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Freeform 402"/>
              <p:cNvSpPr/>
              <p:nvPr/>
            </p:nvSpPr>
            <p:spPr bwMode="auto">
              <a:xfrm>
                <a:off x="3466" y="2096"/>
                <a:ext cx="8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Freeform 403"/>
              <p:cNvSpPr/>
              <p:nvPr/>
            </p:nvSpPr>
            <p:spPr bwMode="auto">
              <a:xfrm>
                <a:off x="3470" y="210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Freeform 404"/>
              <p:cNvSpPr/>
              <p:nvPr/>
            </p:nvSpPr>
            <p:spPr bwMode="auto">
              <a:xfrm>
                <a:off x="3718" y="250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Freeform 405"/>
              <p:cNvSpPr/>
              <p:nvPr/>
            </p:nvSpPr>
            <p:spPr bwMode="auto">
              <a:xfrm>
                <a:off x="3629" y="2417"/>
                <a:ext cx="7" cy="6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7" name="Freeform 407"/>
            <p:cNvSpPr/>
            <p:nvPr/>
          </p:nvSpPr>
          <p:spPr bwMode="auto">
            <a:xfrm>
              <a:off x="3716" y="2495"/>
              <a:ext cx="5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408"/>
            <p:cNvSpPr/>
            <p:nvPr/>
          </p:nvSpPr>
          <p:spPr bwMode="auto">
            <a:xfrm>
              <a:off x="3706" y="2480"/>
              <a:ext cx="10" cy="15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409"/>
            <p:cNvSpPr/>
            <p:nvPr/>
          </p:nvSpPr>
          <p:spPr bwMode="auto">
            <a:xfrm>
              <a:off x="3782" y="3038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410"/>
            <p:cNvSpPr/>
            <p:nvPr/>
          </p:nvSpPr>
          <p:spPr bwMode="auto">
            <a:xfrm>
              <a:off x="3631" y="2249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411"/>
            <p:cNvSpPr/>
            <p:nvPr/>
          </p:nvSpPr>
          <p:spPr bwMode="auto">
            <a:xfrm>
              <a:off x="3988" y="3019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412"/>
            <p:cNvSpPr/>
            <p:nvPr/>
          </p:nvSpPr>
          <p:spPr bwMode="auto">
            <a:xfrm>
              <a:off x="3856" y="3002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413"/>
            <p:cNvSpPr/>
            <p:nvPr/>
          </p:nvSpPr>
          <p:spPr bwMode="auto">
            <a:xfrm>
              <a:off x="3924" y="299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414"/>
            <p:cNvSpPr/>
            <p:nvPr/>
          </p:nvSpPr>
          <p:spPr bwMode="auto">
            <a:xfrm>
              <a:off x="3561" y="1990"/>
              <a:ext cx="3" cy="9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415"/>
            <p:cNvSpPr/>
            <p:nvPr/>
          </p:nvSpPr>
          <p:spPr bwMode="auto">
            <a:xfrm>
              <a:off x="3795" y="3040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416"/>
            <p:cNvSpPr/>
            <p:nvPr/>
          </p:nvSpPr>
          <p:spPr bwMode="auto">
            <a:xfrm>
              <a:off x="3958" y="30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417"/>
            <p:cNvSpPr/>
            <p:nvPr/>
          </p:nvSpPr>
          <p:spPr bwMode="auto">
            <a:xfrm>
              <a:off x="3982" y="3027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418"/>
            <p:cNvSpPr/>
            <p:nvPr/>
          </p:nvSpPr>
          <p:spPr bwMode="auto">
            <a:xfrm>
              <a:off x="3595" y="1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419"/>
            <p:cNvSpPr/>
            <p:nvPr/>
          </p:nvSpPr>
          <p:spPr bwMode="auto">
            <a:xfrm>
              <a:off x="3757" y="298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420"/>
            <p:cNvSpPr/>
            <p:nvPr/>
          </p:nvSpPr>
          <p:spPr bwMode="auto">
            <a:xfrm>
              <a:off x="3627" y="1789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421"/>
            <p:cNvSpPr/>
            <p:nvPr/>
          </p:nvSpPr>
          <p:spPr bwMode="auto">
            <a:xfrm>
              <a:off x="3578" y="17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Rectangle 422"/>
            <p:cNvSpPr>
              <a:spLocks noChangeArrowheads="1"/>
            </p:cNvSpPr>
            <p:nvPr/>
          </p:nvSpPr>
          <p:spPr bwMode="auto">
            <a:xfrm>
              <a:off x="3593" y="182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423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424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425"/>
            <p:cNvSpPr/>
            <p:nvPr/>
          </p:nvSpPr>
          <p:spPr bwMode="auto">
            <a:xfrm>
              <a:off x="3638" y="2417"/>
              <a:ext cx="6" cy="6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426"/>
            <p:cNvSpPr/>
            <p:nvPr/>
          </p:nvSpPr>
          <p:spPr bwMode="auto">
            <a:xfrm>
              <a:off x="3708" y="2743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427"/>
            <p:cNvSpPr/>
            <p:nvPr/>
          </p:nvSpPr>
          <p:spPr bwMode="auto">
            <a:xfrm>
              <a:off x="3714" y="2737"/>
              <a:ext cx="4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428"/>
            <p:cNvSpPr/>
            <p:nvPr/>
          </p:nvSpPr>
          <p:spPr bwMode="auto">
            <a:xfrm>
              <a:off x="3706" y="2737"/>
              <a:ext cx="10" cy="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429"/>
            <p:cNvSpPr/>
            <p:nvPr/>
          </p:nvSpPr>
          <p:spPr bwMode="auto">
            <a:xfrm>
              <a:off x="3755" y="2718"/>
              <a:ext cx="4" cy="6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430"/>
            <p:cNvSpPr/>
            <p:nvPr/>
          </p:nvSpPr>
          <p:spPr bwMode="auto">
            <a:xfrm>
              <a:off x="3761" y="2733"/>
              <a:ext cx="4" cy="17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431"/>
            <p:cNvSpPr/>
            <p:nvPr/>
          </p:nvSpPr>
          <p:spPr bwMode="auto">
            <a:xfrm>
              <a:off x="3759" y="2720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432"/>
            <p:cNvSpPr/>
            <p:nvPr/>
          </p:nvSpPr>
          <p:spPr bwMode="auto">
            <a:xfrm>
              <a:off x="3761" y="2714"/>
              <a:ext cx="6" cy="12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433"/>
            <p:cNvSpPr/>
            <p:nvPr/>
          </p:nvSpPr>
          <p:spPr bwMode="auto">
            <a:xfrm>
              <a:off x="3712" y="2737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434"/>
            <p:cNvSpPr>
              <a:spLocks noEditPoints="1"/>
            </p:cNvSpPr>
            <p:nvPr/>
          </p:nvSpPr>
          <p:spPr bwMode="auto">
            <a:xfrm>
              <a:off x="3742" y="2907"/>
              <a:ext cx="384" cy="146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435"/>
            <p:cNvSpPr/>
            <p:nvPr/>
          </p:nvSpPr>
          <p:spPr bwMode="auto">
            <a:xfrm>
              <a:off x="3712" y="2809"/>
              <a:ext cx="4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436"/>
            <p:cNvSpPr>
              <a:spLocks noEditPoints="1"/>
            </p:cNvSpPr>
            <p:nvPr/>
          </p:nvSpPr>
          <p:spPr bwMode="auto">
            <a:xfrm>
              <a:off x="3434" y="1624"/>
              <a:ext cx="862" cy="1213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437"/>
            <p:cNvSpPr/>
            <p:nvPr/>
          </p:nvSpPr>
          <p:spPr bwMode="auto">
            <a:xfrm>
              <a:off x="3695" y="2760"/>
              <a:ext cx="4" cy="2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438"/>
            <p:cNvSpPr/>
            <p:nvPr/>
          </p:nvSpPr>
          <p:spPr bwMode="auto">
            <a:xfrm>
              <a:off x="3699" y="2760"/>
              <a:ext cx="5" cy="4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439"/>
            <p:cNvSpPr/>
            <p:nvPr/>
          </p:nvSpPr>
          <p:spPr bwMode="auto">
            <a:xfrm>
              <a:off x="3916" y="2586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440"/>
            <p:cNvSpPr/>
            <p:nvPr/>
          </p:nvSpPr>
          <p:spPr bwMode="auto">
            <a:xfrm>
              <a:off x="3941" y="2610"/>
              <a:ext cx="5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441"/>
            <p:cNvSpPr/>
            <p:nvPr/>
          </p:nvSpPr>
          <p:spPr bwMode="auto">
            <a:xfrm>
              <a:off x="3729" y="2272"/>
              <a:ext cx="2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442"/>
            <p:cNvSpPr/>
            <p:nvPr/>
          </p:nvSpPr>
          <p:spPr bwMode="auto">
            <a:xfrm>
              <a:off x="3852" y="271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443"/>
            <p:cNvSpPr/>
            <p:nvPr/>
          </p:nvSpPr>
          <p:spPr bwMode="auto">
            <a:xfrm>
              <a:off x="3850" y="2692"/>
              <a:ext cx="4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444"/>
            <p:cNvSpPr/>
            <p:nvPr/>
          </p:nvSpPr>
          <p:spPr bwMode="auto">
            <a:xfrm>
              <a:off x="3848" y="2686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445"/>
            <p:cNvSpPr/>
            <p:nvPr/>
          </p:nvSpPr>
          <p:spPr bwMode="auto">
            <a:xfrm>
              <a:off x="3846" y="2711"/>
              <a:ext cx="4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446"/>
            <p:cNvSpPr/>
            <p:nvPr/>
          </p:nvSpPr>
          <p:spPr bwMode="auto">
            <a:xfrm>
              <a:off x="3822" y="2773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447"/>
            <p:cNvSpPr/>
            <p:nvPr/>
          </p:nvSpPr>
          <p:spPr bwMode="auto">
            <a:xfrm>
              <a:off x="3765" y="2315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448"/>
            <p:cNvSpPr/>
            <p:nvPr/>
          </p:nvSpPr>
          <p:spPr bwMode="auto">
            <a:xfrm>
              <a:off x="3842" y="2733"/>
              <a:ext cx="4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449"/>
            <p:cNvSpPr/>
            <p:nvPr/>
          </p:nvSpPr>
          <p:spPr bwMode="auto">
            <a:xfrm>
              <a:off x="3822" y="2769"/>
              <a:ext cx="7" cy="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450"/>
            <p:cNvSpPr/>
            <p:nvPr/>
          </p:nvSpPr>
          <p:spPr bwMode="auto">
            <a:xfrm>
              <a:off x="3846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451"/>
            <p:cNvSpPr/>
            <p:nvPr/>
          </p:nvSpPr>
          <p:spPr bwMode="auto">
            <a:xfrm>
              <a:off x="3844" y="2724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452"/>
            <p:cNvSpPr/>
            <p:nvPr/>
          </p:nvSpPr>
          <p:spPr bwMode="auto">
            <a:xfrm>
              <a:off x="3844" y="2728"/>
              <a:ext cx="8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  <p:bldP spid="20" grpId="0"/>
      <p:bldP spid="640" grpId="0"/>
      <p:bldP spid="6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7"/>
          <p:cNvSpPr/>
          <p:nvPr/>
        </p:nvSpPr>
        <p:spPr>
          <a:xfrm>
            <a:off x="2479967" y="2304076"/>
            <a:ext cx="4166205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RUNG CHUÔNG VÀNG</a:t>
            </a:r>
            <a:endParaRPr lang="en-US" sz="3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2626316" y="676183"/>
            <a:ext cx="4221585" cy="684793"/>
          </a:xfrm>
          <a:prstGeom prst="rect">
            <a:avLst/>
          </a:prstGeom>
          <a:noFill/>
          <a:effectLst/>
        </p:spPr>
        <p:txBody>
          <a:bodyPr wrap="square" lIns="68568" tIns="34285" rIns="68568" bIns="34285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 1</a:t>
            </a:r>
            <a:endParaRPr lang="zh-CN" altLang="en-US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05" name="Picture 5" descr="E:\PPT素材\卡通b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81" y="3907134"/>
            <a:ext cx="793144" cy="7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3" descr="E:\PPT素材\卡通b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80901"/>
            <a:ext cx="4457700" cy="5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4" descr="E:\PPT素材\卡通b0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" y="4027884"/>
            <a:ext cx="9161860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6" descr="E:\PPT素材\卡通b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54" y="3546921"/>
            <a:ext cx="946547" cy="13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11" descr="E:\PPT素材\卡通b0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843" y="135199"/>
            <a:ext cx="2216759" cy="124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3" descr="E:\PPT素材\卡通b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194" y="783485"/>
            <a:ext cx="4567131" cy="5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13" descr="E:\PPT素材\卡通b1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78" y="3820483"/>
            <a:ext cx="1550194" cy="12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9" descr="E:\PPT素材\卡通b0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71" y="3546921"/>
            <a:ext cx="1319469" cy="16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10" descr="E:\PPT素材\卡通b0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5" y="3142348"/>
            <a:ext cx="1374146" cy="18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8" descr="E:\PPT素材\卡通b0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80" y="4025578"/>
            <a:ext cx="1298836" cy="114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" name="Freeform 7"/>
          <p:cNvSpPr/>
          <p:nvPr/>
        </p:nvSpPr>
        <p:spPr bwMode="auto">
          <a:xfrm>
            <a:off x="2287168" y="2087369"/>
            <a:ext cx="4551802" cy="152721"/>
          </a:xfrm>
          <a:custGeom>
            <a:avLst/>
            <a:gdLst>
              <a:gd name="T0" fmla="*/ 44 w 46"/>
              <a:gd name="T1" fmla="*/ 0 h 28"/>
              <a:gd name="T2" fmla="*/ 46 w 46"/>
              <a:gd name="T3" fmla="*/ 2 h 28"/>
              <a:gd name="T4" fmla="*/ 28 w 46"/>
              <a:gd name="T5" fmla="*/ 15 h 28"/>
              <a:gd name="T6" fmla="*/ 0 w 46"/>
              <a:gd name="T7" fmla="*/ 28 h 28"/>
              <a:gd name="T8" fmla="*/ 6 w 46"/>
              <a:gd name="T9" fmla="*/ 24 h 28"/>
              <a:gd name="T10" fmla="*/ 39 w 46"/>
              <a:gd name="T11" fmla="*/ 3 h 28"/>
              <a:gd name="T12" fmla="*/ 44 w 46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28">
                <a:moveTo>
                  <a:pt x="44" y="0"/>
                </a:moveTo>
                <a:cubicBezTo>
                  <a:pt x="45" y="0"/>
                  <a:pt x="45" y="2"/>
                  <a:pt x="46" y="2"/>
                </a:cubicBezTo>
                <a:cubicBezTo>
                  <a:pt x="41" y="7"/>
                  <a:pt x="33" y="9"/>
                  <a:pt x="28" y="15"/>
                </a:cubicBezTo>
                <a:cubicBezTo>
                  <a:pt x="19" y="19"/>
                  <a:pt x="12" y="26"/>
                  <a:pt x="0" y="28"/>
                </a:cubicBezTo>
                <a:cubicBezTo>
                  <a:pt x="1" y="25"/>
                  <a:pt x="3" y="25"/>
                  <a:pt x="6" y="24"/>
                </a:cubicBezTo>
                <a:cubicBezTo>
                  <a:pt x="17" y="18"/>
                  <a:pt x="29" y="12"/>
                  <a:pt x="39" y="3"/>
                </a:cubicBezTo>
                <a:cubicBezTo>
                  <a:pt x="42" y="3"/>
                  <a:pt x="43" y="2"/>
                  <a:pt x="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18">
            <a:extLst>
              <a:ext uri="{FF2B5EF4-FFF2-40B4-BE49-F238E27FC236}">
                <a16:creationId xmlns:a16="http://schemas.microsoft.com/office/drawing/2014/main" id="{0F948E5D-3B61-4B0F-A2DA-8EEF1168CF34}"/>
              </a:ext>
            </a:extLst>
          </p:cNvPr>
          <p:cNvSpPr txBox="1"/>
          <p:nvPr/>
        </p:nvSpPr>
        <p:spPr>
          <a:xfrm>
            <a:off x="3343186" y="1503119"/>
            <a:ext cx="2787843" cy="684793"/>
          </a:xfrm>
          <a:prstGeom prst="rect">
            <a:avLst/>
          </a:prstGeom>
          <a:noFill/>
          <a:effectLst/>
        </p:spPr>
        <p:txBody>
          <a:bodyPr wrap="square" lIns="68568" tIns="34285" rIns="68568" bIns="34285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TRÒ CHƠI</a:t>
            </a:r>
            <a:endParaRPr lang="zh-CN" altLang="en-US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7" name="Picture 5" descr="j0336978[2]">
            <a:extLst>
              <a:ext uri="{FF2B5EF4-FFF2-40B4-BE49-F238E27FC236}">
                <a16:creationId xmlns:a16="http://schemas.microsoft.com/office/drawing/2014/main" id="{814D0EFA-3B79-4460-8164-A8556F939A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27" y="128952"/>
            <a:ext cx="1650273" cy="1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j0336978[2]">
            <a:extLst>
              <a:ext uri="{FF2B5EF4-FFF2-40B4-BE49-F238E27FC236}">
                <a16:creationId xmlns:a16="http://schemas.microsoft.com/office/drawing/2014/main" id="{E31FB9B4-5E23-448D-A6AD-1370B74187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2" y="133327"/>
            <a:ext cx="1650273" cy="1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4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900"/>
                            </p:stCondLst>
                            <p:childTnLst>
                              <p:par>
                                <p:cTn id="10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19" grpId="0"/>
      <p:bldP spid="216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PT素材\卡通b02.png">
            <a:extLst>
              <a:ext uri="{FF2B5EF4-FFF2-40B4-BE49-F238E27FC236}">
                <a16:creationId xmlns:a16="http://schemas.microsoft.com/office/drawing/2014/main" id="{AE3D5A2A-30FB-4D16-98D0-802D740A5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81" y="3907134"/>
            <a:ext cx="793144" cy="7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PPT素材\卡通b10.png">
            <a:extLst>
              <a:ext uri="{FF2B5EF4-FFF2-40B4-BE49-F238E27FC236}">
                <a16:creationId xmlns:a16="http://schemas.microsoft.com/office/drawing/2014/main" id="{B4F70088-175D-4145-9C95-90D242B1D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80901"/>
            <a:ext cx="4457700" cy="5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PPT素材\卡通b01.png">
            <a:extLst>
              <a:ext uri="{FF2B5EF4-FFF2-40B4-BE49-F238E27FC236}">
                <a16:creationId xmlns:a16="http://schemas.microsoft.com/office/drawing/2014/main" id="{A949005D-8F73-4699-B313-B18F4DB34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" y="4027884"/>
            <a:ext cx="9161860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E:\PPT素材\卡通b08.png">
            <a:extLst>
              <a:ext uri="{FF2B5EF4-FFF2-40B4-BE49-F238E27FC236}">
                <a16:creationId xmlns:a16="http://schemas.microsoft.com/office/drawing/2014/main" id="{ED7EE49E-BA3B-438D-8B79-45FA1D979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843" y="135199"/>
            <a:ext cx="2216759" cy="124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D88A67D0-D1A5-4289-BF37-DCCE36E9F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13" y="1360453"/>
            <a:ext cx="10896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 i="1" u="sng" dirty="0" err="1">
                <a:solidFill>
                  <a:srgbClr val="00206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000" b="1" i="1" u="sng" dirty="0">
                <a:solidFill>
                  <a:srgbClr val="002060"/>
                </a:solidFill>
                <a:cs typeface="Arial" panose="020B0604020202020204" pitchFamily="34" charset="0"/>
              </a:rPr>
              <a:t> 1</a:t>
            </a:r>
            <a:r>
              <a:rPr lang="en-US" alt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đường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đi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học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thấy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bé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đi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lạc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khóc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mẹ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sẽ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AutoNum type="alphaLcParenR"/>
            </a:pP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An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ủi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bé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b) An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ủi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bé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giúp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tìm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mẹ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c)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Mặc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bé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quan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tâm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C0D2F68F-20B1-48D0-A7F0-994A8BC06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842" y="3208066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u="sng" dirty="0" err="1">
                <a:solidFill>
                  <a:srgbClr val="002060"/>
                </a:solidFill>
                <a:cs typeface="Arial" panose="020B0604020202020204" pitchFamily="34" charset="0"/>
              </a:rPr>
              <a:t>Đáp</a:t>
            </a:r>
            <a:r>
              <a:rPr lang="en-US" altLang="en-US" sz="2400" b="1" i="1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u="sng" dirty="0" err="1">
                <a:solidFill>
                  <a:srgbClr val="002060"/>
                </a:solidFill>
                <a:cs typeface="Arial" panose="020B0604020202020204" pitchFamily="34" charset="0"/>
              </a:rPr>
              <a:t>án</a:t>
            </a:r>
            <a:r>
              <a:rPr lang="en-US" altLang="en-US" sz="2400" b="1" i="1" dirty="0">
                <a:solidFill>
                  <a:srgbClr val="002060"/>
                </a:solidFill>
                <a:cs typeface="Arial" panose="020B0604020202020204" pitchFamily="34" charset="0"/>
              </a:rPr>
              <a:t>:  b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838CDD8D-B89D-433D-B37D-B10F65C4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373" y="2087053"/>
            <a:ext cx="877163" cy="92333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5D570D1A-988D-4A92-9EE5-96878961E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544" y="2093305"/>
            <a:ext cx="877163" cy="92333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57AA3988-320B-4608-9AF2-99C66AEAD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544" y="2060353"/>
            <a:ext cx="877163" cy="92333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4C58F423-4E94-4608-8CE9-240C0CC6E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545" y="2078861"/>
            <a:ext cx="877163" cy="92333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EB25B370-5858-4BF7-819A-E870ED6FA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715" y="2072609"/>
            <a:ext cx="877163" cy="92333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3C7078A5-F380-4136-86E5-225733B18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715" y="2086629"/>
            <a:ext cx="877163" cy="92333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pic>
        <p:nvPicPr>
          <p:cNvPr id="24" name="Picture 26" descr="C:\Users\PeQuyen\Pictures\chuong.gif">
            <a:extLst>
              <a:ext uri="{FF2B5EF4-FFF2-40B4-BE49-F238E27FC236}">
                <a16:creationId xmlns:a16="http://schemas.microsoft.com/office/drawing/2014/main" id="{5D0B4A1D-C466-4795-B049-EF61F68AA3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9">
            <a:extLst>
              <a:ext uri="{FF2B5EF4-FFF2-40B4-BE49-F238E27FC236}">
                <a16:creationId xmlns:a16="http://schemas.microsoft.com/office/drawing/2014/main" id="{98E7E72B-2A53-4ECC-A387-5CB8E8BDBA63}"/>
              </a:ext>
            </a:extLst>
          </p:cNvPr>
          <p:cNvGrpSpPr>
            <a:grpSpLocks/>
          </p:cNvGrpSpPr>
          <p:nvPr/>
        </p:nvGrpSpPr>
        <p:grpSpPr bwMode="auto">
          <a:xfrm>
            <a:off x="6914654" y="1797435"/>
            <a:ext cx="1349358" cy="1340829"/>
            <a:chOff x="6880242" y="2590800"/>
            <a:chExt cx="1349358" cy="1340829"/>
          </a:xfrm>
        </p:grpSpPr>
        <p:pic>
          <p:nvPicPr>
            <p:cNvPr id="26" name="Picture 27" descr="C:\Users\PeQuyen\Pictures\Non-Animated-Graphics-thumb4.jpg">
              <a:extLst>
                <a:ext uri="{FF2B5EF4-FFF2-40B4-BE49-F238E27FC236}">
                  <a16:creationId xmlns:a16="http://schemas.microsoft.com/office/drawing/2014/main" id="{446F98AB-B6E0-4742-9E6D-21ACD4FFF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771" y="2590800"/>
              <a:ext cx="1340829" cy="1340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C8A1B282-881A-434E-A89B-34AB5667E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0242" y="2590800"/>
              <a:ext cx="1349358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6" descr="E:\PPT素材\卡通b03.png">
            <a:extLst>
              <a:ext uri="{FF2B5EF4-FFF2-40B4-BE49-F238E27FC236}">
                <a16:creationId xmlns:a16="http://schemas.microsoft.com/office/drawing/2014/main" id="{DB46CFC4-5C8D-4879-8C82-9B424D81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27" y="3669731"/>
            <a:ext cx="946547" cy="13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 descr="E:\PPT素材\卡通b12.png">
            <a:extLst>
              <a:ext uri="{FF2B5EF4-FFF2-40B4-BE49-F238E27FC236}">
                <a16:creationId xmlns:a16="http://schemas.microsoft.com/office/drawing/2014/main" id="{BFF418EB-3A95-4503-8379-F9D955BA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73" y="3819320"/>
            <a:ext cx="1550194" cy="12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E:\PPT素材\卡通b06.png">
            <a:extLst>
              <a:ext uri="{FF2B5EF4-FFF2-40B4-BE49-F238E27FC236}">
                <a16:creationId xmlns:a16="http://schemas.microsoft.com/office/drawing/2014/main" id="{67F3EDE7-6371-4000-80D4-93E7A6F06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99" y="3645099"/>
            <a:ext cx="1319469" cy="16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E:\PPT素材\卡通b07.png">
            <a:extLst>
              <a:ext uri="{FF2B5EF4-FFF2-40B4-BE49-F238E27FC236}">
                <a16:creationId xmlns:a16="http://schemas.microsoft.com/office/drawing/2014/main" id="{93BEE9A2-FDF2-4E25-B181-8E496C0B2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4" y="3330443"/>
            <a:ext cx="1374146" cy="18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675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PPT素材\卡通b01.png">
            <a:extLst>
              <a:ext uri="{FF2B5EF4-FFF2-40B4-BE49-F238E27FC236}">
                <a16:creationId xmlns:a16="http://schemas.microsoft.com/office/drawing/2014/main" id="{41AA6437-A299-46A4-9831-0DE602CCA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" y="4027884"/>
            <a:ext cx="9161860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FEDB6D21-3D4C-4FFC-A79D-2B5311023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601" y="1083753"/>
            <a:ext cx="70866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Thấy</a:t>
            </a:r>
            <a:r>
              <a:rPr lang="en-US" alt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hai</a:t>
            </a:r>
            <a:r>
              <a:rPr lang="en-US" alt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bé</a:t>
            </a:r>
            <a:r>
              <a:rPr lang="en-US" alt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đang</a:t>
            </a:r>
            <a:r>
              <a:rPr lang="en-US" alt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nhau</a:t>
            </a:r>
            <a:r>
              <a:rPr lang="en-US" alt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tranh</a:t>
            </a:r>
            <a:r>
              <a:rPr lang="en-US" alt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giành</a:t>
            </a:r>
            <a:r>
              <a:rPr lang="en-US" alt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đồ</a:t>
            </a:r>
            <a:r>
              <a:rPr lang="en-US" alt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chơi</a:t>
            </a:r>
            <a:r>
              <a:rPr lang="en-US" alt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,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sẽ</a:t>
            </a:r>
            <a:r>
              <a:rPr lang="en-US" alt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AutoNum type="alphaLcParenR"/>
            </a:pP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can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thiệp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b) </a:t>
            </a:r>
            <a:r>
              <a:rPr lang="en-US" altLang="en-US" sz="1800" dirty="0" err="1">
                <a:solidFill>
                  <a:srgbClr val="002060"/>
                </a:solidFill>
                <a:cs typeface="Arial" panose="020B0604020202020204" pitchFamily="34" charset="0"/>
              </a:rPr>
              <a:t>Khuyên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cs typeface="Arial" panose="020B0604020202020204" pitchFamily="34" charset="0"/>
              </a:rPr>
              <a:t>ngăn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cs typeface="Arial" panose="020B0604020202020204" pitchFamily="34" charset="0"/>
              </a:rPr>
              <a:t>hai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cs typeface="Arial" panose="020B0604020202020204" pitchFamily="34" charset="0"/>
              </a:rPr>
              <a:t>bé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c) </a:t>
            </a:r>
            <a:r>
              <a:rPr lang="en-US" altLang="en-US" sz="1800" dirty="0" err="1">
                <a:solidFill>
                  <a:srgbClr val="002060"/>
                </a:solidFill>
                <a:cs typeface="Arial" panose="020B0604020202020204" pitchFamily="34" charset="0"/>
              </a:rPr>
              <a:t>Khuyên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cs typeface="Arial" panose="020B0604020202020204" pitchFamily="34" charset="0"/>
              </a:rPr>
              <a:t>ngăn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cs typeface="Arial" panose="020B0604020202020204" pitchFamily="34" charset="0"/>
              </a:rPr>
              <a:t>hướng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cs typeface="Arial" panose="020B0604020202020204" pitchFamily="34" charset="0"/>
              </a:rPr>
              <a:t>dẫn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cs typeface="Arial" panose="020B0604020202020204" pitchFamily="34" charset="0"/>
              </a:rPr>
              <a:t>hai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cs typeface="Arial" panose="020B0604020202020204" pitchFamily="34" charset="0"/>
              </a:rPr>
              <a:t>cùng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cs typeface="Arial" panose="020B0604020202020204" pitchFamily="34" charset="0"/>
              </a:rPr>
              <a:t>chơi</a:t>
            </a: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.                     </a:t>
            </a: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C2A59C13-1858-4B04-B9D0-C0D093393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035" y="3116618"/>
            <a:ext cx="434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Đáp</a:t>
            </a:r>
            <a:r>
              <a:rPr lang="en-US" alt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án</a:t>
            </a:r>
            <a:r>
              <a:rPr lang="en-US" alt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 :  c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F2720DF-115E-4DCA-A880-C75FB8E46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088" y="645610"/>
            <a:ext cx="968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u="sng" dirty="0" err="1">
                <a:solidFill>
                  <a:srgbClr val="00206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000" b="1" i="1" u="sng" dirty="0">
                <a:solidFill>
                  <a:srgbClr val="002060"/>
                </a:solidFill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6" name="Picture 26" descr="C:\Users\PeQuyen\Pictures\chuong.gif">
            <a:extLst>
              <a:ext uri="{FF2B5EF4-FFF2-40B4-BE49-F238E27FC236}">
                <a16:creationId xmlns:a16="http://schemas.microsoft.com/office/drawing/2014/main" id="{A9BBB0CB-FE93-4E6C-AA9C-EE666F4C3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" y="45564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>
            <a:extLst>
              <a:ext uri="{FF2B5EF4-FFF2-40B4-BE49-F238E27FC236}">
                <a16:creationId xmlns:a16="http://schemas.microsoft.com/office/drawing/2014/main" id="{57F159AD-2B61-49B5-B2DA-55B30521B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26" y="2229428"/>
            <a:ext cx="800219" cy="83099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845E8268-97F5-4859-B592-F3ADA856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26" y="2241050"/>
            <a:ext cx="800219" cy="83099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724D6038-6F81-4A0F-BADE-58EDA4B42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26" y="2231058"/>
            <a:ext cx="800219" cy="83099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5CD8F1C8-0588-4761-B7F9-903BE5D22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26" y="2231571"/>
            <a:ext cx="800219" cy="83099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F89564A6-9C0A-475C-BFD9-D8B3A26CC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26" y="2231571"/>
            <a:ext cx="800219" cy="83099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92C74DC-460C-4CC7-9B8B-3D6A96EF7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26" y="2231571"/>
            <a:ext cx="800219" cy="83099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pic>
        <p:nvPicPr>
          <p:cNvPr id="13" name="Picture 6" descr="E:\PPT素材\卡通b03.png">
            <a:extLst>
              <a:ext uri="{FF2B5EF4-FFF2-40B4-BE49-F238E27FC236}">
                <a16:creationId xmlns:a16="http://schemas.microsoft.com/office/drawing/2014/main" id="{7400E7DF-E726-411D-81A7-82D2AC0E0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54" y="3546921"/>
            <a:ext cx="946547" cy="13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E:\PPT素材\卡通b12.png">
            <a:extLst>
              <a:ext uri="{FF2B5EF4-FFF2-40B4-BE49-F238E27FC236}">
                <a16:creationId xmlns:a16="http://schemas.microsoft.com/office/drawing/2014/main" id="{F5E25F9F-78B1-4CBB-8F1E-472F3DA9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78" y="3820483"/>
            <a:ext cx="1550194" cy="12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E:\PPT素材\卡通b06.png">
            <a:extLst>
              <a:ext uri="{FF2B5EF4-FFF2-40B4-BE49-F238E27FC236}">
                <a16:creationId xmlns:a16="http://schemas.microsoft.com/office/drawing/2014/main" id="{B15275EA-656F-494B-8BA8-E229CBB03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08" y="3542458"/>
            <a:ext cx="1319469" cy="16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E:\PPT素材\卡通b07.png">
            <a:extLst>
              <a:ext uri="{FF2B5EF4-FFF2-40B4-BE49-F238E27FC236}">
                <a16:creationId xmlns:a16="http://schemas.microsoft.com/office/drawing/2014/main" id="{20E2F305-4EA8-4D87-9BDE-C665EB5EF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5" y="3142348"/>
            <a:ext cx="1374146" cy="18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4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PPT素材\卡通b01.png">
            <a:extLst>
              <a:ext uri="{FF2B5EF4-FFF2-40B4-BE49-F238E27FC236}">
                <a16:creationId xmlns:a16="http://schemas.microsoft.com/office/drawing/2014/main" id="{C2E84AAC-0BD1-4F74-9C58-B01B978E9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7884"/>
            <a:ext cx="9161860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>
            <a:extLst>
              <a:ext uri="{FF2B5EF4-FFF2-40B4-BE49-F238E27FC236}">
                <a16:creationId xmlns:a16="http://schemas.microsoft.com/office/drawing/2014/main" id="{016F31E5-4D0B-4EF2-AB50-8773B205A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08" y="892880"/>
            <a:ext cx="805549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en-US" altLang="en-US" sz="2000" b="1" i="1" u="sng" dirty="0" err="1">
                <a:solidFill>
                  <a:srgbClr val="00206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000" b="1" i="1" u="sng" dirty="0">
                <a:solidFill>
                  <a:srgbClr val="002060"/>
                </a:solidFill>
                <a:cs typeface="Arial" panose="020B0604020202020204" pitchFamily="34" charset="0"/>
              </a:rPr>
              <a:t> 3</a:t>
            </a:r>
            <a:r>
              <a:rPr lang="en-US" alt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Đang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chơi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cùng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thì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cụ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già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đến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đường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</a:p>
          <a:p>
            <a:pPr algn="ctr">
              <a:spcBef>
                <a:spcPts val="600"/>
              </a:spcBef>
              <a:buFontTx/>
              <a:buNone/>
            </a:pP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sẽ</a:t>
            </a: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AutoNum type="alphaLcParenR"/>
            </a:pP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khác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giúp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bà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cụ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b)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quan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tâm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c)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Ngừng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hướng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dẫn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đường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đi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cụ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5F5C3762-10E3-4070-93CD-AA4F8DAFC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254" y="3142348"/>
            <a:ext cx="3463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u="sng" dirty="0" err="1">
                <a:solidFill>
                  <a:srgbClr val="002060"/>
                </a:solidFill>
                <a:cs typeface="Arial" panose="020B0604020202020204" pitchFamily="34" charset="0"/>
              </a:rPr>
              <a:t>Đáp</a:t>
            </a:r>
            <a:r>
              <a:rPr lang="en-US" altLang="en-US" sz="2400" b="1" i="1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u="sng" dirty="0" err="1">
                <a:solidFill>
                  <a:srgbClr val="002060"/>
                </a:solidFill>
                <a:cs typeface="Arial" panose="020B0604020202020204" pitchFamily="34" charset="0"/>
              </a:rPr>
              <a:t>án</a:t>
            </a:r>
            <a:r>
              <a:rPr lang="en-US" altLang="en-US" sz="2400" b="1" i="1" u="sng" dirty="0">
                <a:solidFill>
                  <a:srgbClr val="002060"/>
                </a:solidFill>
                <a:cs typeface="Arial" panose="020B0604020202020204" pitchFamily="34" charset="0"/>
              </a:rPr>
              <a:t> :</a:t>
            </a:r>
            <a:r>
              <a:rPr lang="en-US" altLang="en-US" sz="2400" b="1" i="1" dirty="0">
                <a:solidFill>
                  <a:srgbClr val="002060"/>
                </a:solidFill>
                <a:cs typeface="Arial" panose="020B0604020202020204" pitchFamily="34" charset="0"/>
              </a:rPr>
              <a:t>  c </a:t>
            </a:r>
            <a:endParaRPr lang="en-US" altLang="en-US" sz="2400" b="1" i="1" dirty="0">
              <a:solidFill>
                <a:srgbClr val="002060"/>
              </a:solidFill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pic>
        <p:nvPicPr>
          <p:cNvPr id="14" name="Picture 33" descr="C:\Users\PeQuyen\Pictures\chuong.gif">
            <a:extLst>
              <a:ext uri="{FF2B5EF4-FFF2-40B4-BE49-F238E27FC236}">
                <a16:creationId xmlns:a16="http://schemas.microsoft.com/office/drawing/2014/main" id="{C129DA68-CAC3-4063-82D3-F659901500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23842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9">
            <a:extLst>
              <a:ext uri="{FF2B5EF4-FFF2-40B4-BE49-F238E27FC236}">
                <a16:creationId xmlns:a16="http://schemas.microsoft.com/office/drawing/2014/main" id="{EF4AD8AB-833C-4174-910C-CA8CED6B5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845" y="1780050"/>
            <a:ext cx="877163" cy="92333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7014A75E-77B0-4558-BF95-DE332A1A6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781" y="1746530"/>
            <a:ext cx="877163" cy="92333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C3F201EC-B5E6-4811-A7C0-AC0535E3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027" y="1746530"/>
            <a:ext cx="877163" cy="92333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2C75F6BF-6C3A-4C8B-A169-375D1A82D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665" y="1746530"/>
            <a:ext cx="877163" cy="92333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0B434DB7-3D61-4027-A726-854A80387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846" y="1746530"/>
            <a:ext cx="877163" cy="92333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EB7F4A68-3557-42C7-B5ED-C02178346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846" y="1746530"/>
            <a:ext cx="877163" cy="92333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pic>
        <p:nvPicPr>
          <p:cNvPr id="21" name="Picture 6" descr="E:\PPT素材\卡通b03.png">
            <a:extLst>
              <a:ext uri="{FF2B5EF4-FFF2-40B4-BE49-F238E27FC236}">
                <a16:creationId xmlns:a16="http://schemas.microsoft.com/office/drawing/2014/main" id="{8C85C094-A537-4031-8EB1-C91B1F81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54" y="3546921"/>
            <a:ext cx="946547" cy="13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E:\PPT素材\卡通b12.png">
            <a:extLst>
              <a:ext uri="{FF2B5EF4-FFF2-40B4-BE49-F238E27FC236}">
                <a16:creationId xmlns:a16="http://schemas.microsoft.com/office/drawing/2014/main" id="{2CB2261C-A7B0-4EE2-A17A-9EA7954A7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78" y="3820483"/>
            <a:ext cx="1550194" cy="12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E:\PPT素材\卡通b06.png">
            <a:extLst>
              <a:ext uri="{FF2B5EF4-FFF2-40B4-BE49-F238E27FC236}">
                <a16:creationId xmlns:a16="http://schemas.microsoft.com/office/drawing/2014/main" id="{E00FADA4-836B-4BFA-AE48-B6CD1E644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08" y="3546921"/>
            <a:ext cx="1319469" cy="16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E:\PPT素材\卡通b07.png">
            <a:extLst>
              <a:ext uri="{FF2B5EF4-FFF2-40B4-BE49-F238E27FC236}">
                <a16:creationId xmlns:a16="http://schemas.microsoft.com/office/drawing/2014/main" id="{71569FBB-B877-412F-AADA-9B4B70B9C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5" y="3142348"/>
            <a:ext cx="1374146" cy="18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PPT素材\卡通b01.png">
            <a:extLst>
              <a:ext uri="{FF2B5EF4-FFF2-40B4-BE49-F238E27FC236}">
                <a16:creationId xmlns:a16="http://schemas.microsoft.com/office/drawing/2014/main" id="{1F29DCB1-1F9C-421E-AA53-CDCCFFEE4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7884"/>
            <a:ext cx="9161860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:\PPT素材\卡通b03.png">
            <a:extLst>
              <a:ext uri="{FF2B5EF4-FFF2-40B4-BE49-F238E27FC236}">
                <a16:creationId xmlns:a16="http://schemas.microsoft.com/office/drawing/2014/main" id="{FD8C5B61-1533-4CAF-BF5C-E6ED7BD8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54" y="3546921"/>
            <a:ext cx="946547" cy="13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E:\PPT素材\卡通b12.png">
            <a:extLst>
              <a:ext uri="{FF2B5EF4-FFF2-40B4-BE49-F238E27FC236}">
                <a16:creationId xmlns:a16="http://schemas.microsoft.com/office/drawing/2014/main" id="{CA5E0DAB-AE61-4646-A82A-7696CC924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78" y="3820483"/>
            <a:ext cx="1550194" cy="12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E:\PPT素材\卡通b06.png">
            <a:extLst>
              <a:ext uri="{FF2B5EF4-FFF2-40B4-BE49-F238E27FC236}">
                <a16:creationId xmlns:a16="http://schemas.microsoft.com/office/drawing/2014/main" id="{B57EC236-8121-4FFC-A25F-8B3D8DC6A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08" y="3546921"/>
            <a:ext cx="1319469" cy="16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E:\PPT素材\卡通b07.png">
            <a:extLst>
              <a:ext uri="{FF2B5EF4-FFF2-40B4-BE49-F238E27FC236}">
                <a16:creationId xmlns:a16="http://schemas.microsoft.com/office/drawing/2014/main" id="{B8A72A22-158D-44B5-8163-67E981BD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5" y="3142348"/>
            <a:ext cx="1374146" cy="18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8A7BEAC-831E-4221-BC7A-EF2F72AABD7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51517"/>
            <a:ext cx="9144000" cy="1143000"/>
          </a:xfrm>
          <a:prstGeom prst="rect">
            <a:avLst/>
          </a:prstGeom>
        </p:spPr>
        <p:txBody>
          <a:bodyPr/>
          <a:lstStyle>
            <a:lvl1pPr marL="171450" indent="-171450" algn="l" defTabSz="68516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215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15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015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altLang="en-US" sz="2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altLang="en-US" sz="2800" b="1" dirty="0">
              <a:solidFill>
                <a:srgbClr val="0B19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2" descr="60%">
            <a:extLst>
              <a:ext uri="{FF2B5EF4-FFF2-40B4-BE49-F238E27FC236}">
                <a16:creationId xmlns:a16="http://schemas.microsoft.com/office/drawing/2014/main" id="{55DD3179-CC93-451A-9F9E-B3B5FB8E18C2}"/>
              </a:ext>
            </a:extLst>
          </p:cNvPr>
          <p:cNvSpPr txBox="1">
            <a:spLocks noChangeArrowheads="1"/>
          </p:cNvSpPr>
          <p:nvPr/>
        </p:nvSpPr>
        <p:spPr>
          <a:xfrm>
            <a:off x="2636520" y="656205"/>
            <a:ext cx="3581400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 luận: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A8108538-D9E5-486A-B14B-D2D43C05D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85" y="1451432"/>
            <a:ext cx="8610600" cy="1840409"/>
          </a:xfrm>
          <a:prstGeom prst="fram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ẹp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27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ta.</a:t>
            </a:r>
          </a:p>
        </p:txBody>
      </p:sp>
    </p:spTree>
    <p:extLst>
      <p:ext uri="{BB962C8B-B14F-4D97-AF65-F5344CB8AC3E}">
        <p14:creationId xmlns:p14="http://schemas.microsoft.com/office/powerpoint/2010/main" val="37553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allAtOnce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PPT素材\卡通b01.png">
            <a:extLst>
              <a:ext uri="{FF2B5EF4-FFF2-40B4-BE49-F238E27FC236}">
                <a16:creationId xmlns:a16="http://schemas.microsoft.com/office/drawing/2014/main" id="{73497071-71DC-43A9-9680-C96813831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" y="4027884"/>
            <a:ext cx="9161860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FB9C0FE-7896-4F8B-B168-582ACCDC34CF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326534"/>
            <a:ext cx="8627814" cy="3781425"/>
          </a:xfrm>
          <a:prstGeom prst="rect">
            <a:avLst/>
          </a:prstGeom>
        </p:spPr>
        <p:txBody>
          <a:bodyPr/>
          <a:lstStyle>
            <a:lvl1pPr marL="68263" indent="-68263" algn="l" defTabSz="685800" rtl="0" fontAlgn="base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Tw Cen MT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438" indent="-101600" algn="l" defTabSz="685800" rtl="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4963" indent="-101600" algn="l" defTabSz="685800" rtl="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4500" indent="-101600" algn="l" defTabSz="685800" rtl="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613" indent="-101600" algn="l" defTabSz="685800" rtl="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ngày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8/3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ngày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Quốc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phụ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nữ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118">
            <a:extLst>
              <a:ext uri="{FF2B5EF4-FFF2-40B4-BE49-F238E27FC236}">
                <a16:creationId xmlns:a16="http://schemas.microsoft.com/office/drawing/2014/main" id="{E6C6507E-C3F1-4960-9B59-978BE00A37A7}"/>
              </a:ext>
            </a:extLst>
          </p:cNvPr>
          <p:cNvSpPr txBox="1"/>
          <p:nvPr/>
        </p:nvSpPr>
        <p:spPr>
          <a:xfrm>
            <a:off x="1322024" y="488899"/>
            <a:ext cx="6640876" cy="530904"/>
          </a:xfrm>
          <a:prstGeom prst="rect">
            <a:avLst/>
          </a:prstGeom>
          <a:noFill/>
          <a:effectLst/>
        </p:spPr>
        <p:txBody>
          <a:bodyPr wrap="square" lIns="68568" tIns="34285" rIns="68568" bIns="34285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 2 – TRẢ LỜI CÂU HỎI</a:t>
            </a:r>
          </a:p>
        </p:txBody>
      </p:sp>
      <p:pic>
        <p:nvPicPr>
          <p:cNvPr id="5" name="Picture 6" descr="E:\PPT素材\卡通b03.png">
            <a:extLst>
              <a:ext uri="{FF2B5EF4-FFF2-40B4-BE49-F238E27FC236}">
                <a16:creationId xmlns:a16="http://schemas.microsoft.com/office/drawing/2014/main" id="{FF01B614-C8D4-4AE8-A681-F2BBB2008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54" y="3546921"/>
            <a:ext cx="946547" cy="13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E:\PPT素材\卡通b12.png">
            <a:extLst>
              <a:ext uri="{FF2B5EF4-FFF2-40B4-BE49-F238E27FC236}">
                <a16:creationId xmlns:a16="http://schemas.microsoft.com/office/drawing/2014/main" id="{A75963B7-B1C0-4336-9DA9-46671ED2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78" y="3820483"/>
            <a:ext cx="1550194" cy="12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E:\PPT素材\卡通b06.png">
            <a:extLst>
              <a:ext uri="{FF2B5EF4-FFF2-40B4-BE49-F238E27FC236}">
                <a16:creationId xmlns:a16="http://schemas.microsoft.com/office/drawing/2014/main" id="{4C2A715D-5B23-4186-BB42-96098078F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61" y="3899630"/>
            <a:ext cx="1081315" cy="138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E:\PPT素材\卡通b07.png">
            <a:extLst>
              <a:ext uri="{FF2B5EF4-FFF2-40B4-BE49-F238E27FC236}">
                <a16:creationId xmlns:a16="http://schemas.microsoft.com/office/drawing/2014/main" id="{A06D9692-0379-4CB1-9600-E770A6E87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59" y="3899630"/>
            <a:ext cx="891980" cy="117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4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PPT素材\卡通b01.png">
            <a:extLst>
              <a:ext uri="{FF2B5EF4-FFF2-40B4-BE49-F238E27FC236}">
                <a16:creationId xmlns:a16="http://schemas.microsoft.com/office/drawing/2014/main" id="{B2DAE971-AE3B-46B5-9BCB-7BC79AF28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" y="4027884"/>
            <a:ext cx="9161860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 descr="Bouquet">
            <a:extLst>
              <a:ext uri="{FF2B5EF4-FFF2-40B4-BE49-F238E27FC236}">
                <a16:creationId xmlns:a16="http://schemas.microsoft.com/office/drawing/2014/main" id="{3E207268-BC11-49AD-BD93-5D03C01DD138}"/>
              </a:ext>
            </a:extLst>
          </p:cNvPr>
          <p:cNvSpPr txBox="1">
            <a:spLocks noChangeArrowheads="1"/>
          </p:cNvSpPr>
          <p:nvPr/>
        </p:nvSpPr>
        <p:spPr>
          <a:xfrm>
            <a:off x="298564" y="248281"/>
            <a:ext cx="9067800" cy="3276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3.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Nêu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tên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tổ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chức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dành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cho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phụ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nữ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?</a:t>
            </a:r>
          </a:p>
          <a:p>
            <a:pPr marL="0" indent="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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Đó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là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Hội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liên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hiệp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phụ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nữ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  <a:p>
            <a:pPr marL="0" indent="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4 .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Nêu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tên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công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việc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mà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phụ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nữ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thể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làm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vi-VN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đư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ợc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  <a:p>
            <a:pPr marL="0" indent="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ngoài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xã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hội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</a:p>
          <a:p>
            <a:pPr marL="0" indent="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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Đó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là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Giám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vi-VN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đ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ốc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</a:t>
            </a:r>
            <a:r>
              <a:rPr lang="vi-VN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ư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kí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cầu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thủ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hiệu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tr</a:t>
            </a:r>
            <a:r>
              <a:rPr lang="vi-VN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ư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ởng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......</a:t>
            </a:r>
          </a:p>
        </p:txBody>
      </p:sp>
      <p:pic>
        <p:nvPicPr>
          <p:cNvPr id="4" name="Picture 6" descr="E:\PPT素材\卡通b03.png">
            <a:extLst>
              <a:ext uri="{FF2B5EF4-FFF2-40B4-BE49-F238E27FC236}">
                <a16:creationId xmlns:a16="http://schemas.microsoft.com/office/drawing/2014/main" id="{CEFC2757-27EF-4EFC-83E9-7D89DB6C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54" y="3546921"/>
            <a:ext cx="946547" cy="13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E:\PPT素材\卡通b12.png">
            <a:extLst>
              <a:ext uri="{FF2B5EF4-FFF2-40B4-BE49-F238E27FC236}">
                <a16:creationId xmlns:a16="http://schemas.microsoft.com/office/drawing/2014/main" id="{0AF23D91-2215-465E-B43C-1B8B6C8B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78" y="3820483"/>
            <a:ext cx="1550194" cy="12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E:\PPT素材\卡通b06.png">
            <a:extLst>
              <a:ext uri="{FF2B5EF4-FFF2-40B4-BE49-F238E27FC236}">
                <a16:creationId xmlns:a16="http://schemas.microsoft.com/office/drawing/2014/main" id="{488A908D-AC4B-4A26-95D7-24B982035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72" y="3878464"/>
            <a:ext cx="1060906" cy="136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E:\PPT素材\卡通b07.png">
            <a:extLst>
              <a:ext uri="{FF2B5EF4-FFF2-40B4-BE49-F238E27FC236}">
                <a16:creationId xmlns:a16="http://schemas.microsoft.com/office/drawing/2014/main" id="{FC17B9B0-58C1-4F08-846F-DE4513026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5" y="3555062"/>
            <a:ext cx="1060906" cy="139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85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方正稚艺简体"/>
        <a:ea typeface="方正稚艺简体"/>
        <a:cs typeface=""/>
      </a:majorFont>
      <a:minorFont>
        <a:latin typeface="方正稚艺简体"/>
        <a:ea typeface="方正稚艺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723</Words>
  <Application>Microsoft Office PowerPoint</Application>
  <PresentationFormat>On-screen Show (16:9)</PresentationFormat>
  <Paragraphs>89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Tw Cen MT</vt:lpstr>
      <vt:lpstr>Calibri</vt:lpstr>
      <vt:lpstr>Wingdings</vt:lpstr>
      <vt:lpstr>Arial</vt:lpstr>
      <vt:lpstr>Times New Roman</vt:lpstr>
      <vt:lpstr>方正稚艺简体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更多资源关注@好教师</Manager>
  <Company>更多资源关注@好教师</Company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更多资源关注@好教师</dc:title>
  <dc:subject>更多资源关注@好教师</dc:subject>
  <dc:creator>更多资源关注@好教师</dc:creator>
  <cp:keywords>更多资源关注@好教师</cp:keywords>
  <dc:description>更多资源关注@好教师</dc:description>
  <cp:lastModifiedBy>Vũ Kim Ngân (420001771)</cp:lastModifiedBy>
  <cp:revision>9</cp:revision>
  <dcterms:created xsi:type="dcterms:W3CDTF">2017-11-29T01:58:56Z</dcterms:created>
  <dcterms:modified xsi:type="dcterms:W3CDTF">2022-01-07T03:36:53Z</dcterms:modified>
  <cp:category>更多资源关注@好教师</cp:category>
</cp:coreProperties>
</file>