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83" r:id="rId2"/>
    <p:sldId id="303" r:id="rId3"/>
    <p:sldId id="285" r:id="rId4"/>
    <p:sldId id="284" r:id="rId5"/>
    <p:sldId id="311" r:id="rId6"/>
    <p:sldId id="309" r:id="rId7"/>
    <p:sldId id="295" r:id="rId8"/>
    <p:sldId id="293" r:id="rId9"/>
    <p:sldId id="312" r:id="rId10"/>
    <p:sldId id="316" r:id="rId11"/>
    <p:sldId id="318" r:id="rId12"/>
    <p:sldId id="310" r:id="rId13"/>
    <p:sldId id="319" r:id="rId14"/>
    <p:sldId id="322" r:id="rId15"/>
    <p:sldId id="315" r:id="rId16"/>
    <p:sldId id="290" r:id="rId17"/>
    <p:sldId id="307" r:id="rId18"/>
  </p:sldIdLst>
  <p:sldSz cx="12192000" cy="6858000"/>
  <p:notesSz cx="6858000" cy="9144000"/>
  <p:embeddedFontLst>
    <p:embeddedFont>
      <p:font typeface="Lato Regular" panose="020B0604020202020204" charset="0"/>
      <p:regular r:id="rId20"/>
    </p:embeddedFont>
    <p:embeddedFont>
      <p:font typeface="Montserrat" panose="020B0604020202020204" charset="0"/>
      <p:regular r:id="rId21"/>
    </p:embeddedFont>
    <p:embeddedFont>
      <p:font typeface="小白" panose="020B0604020202020204" charset="-122"/>
      <p:regular r:id="rId22"/>
    </p:embeddedFont>
    <p:embeddedFont>
      <p:font typeface="字魂7号-温暖童稚体" panose="00000500000000000000" charset="-122"/>
      <p:regular r:id="rId23"/>
    </p:embeddedFont>
    <p:embeddedFont>
      <p:font typeface="Calibri" panose="020F0502020204030204" pitchFamily="34" charset="0"/>
      <p:regular r:id="rId24"/>
      <p:bold r:id="rId25"/>
      <p:italic r:id="rId26"/>
      <p:boldItalic r:id="rId27"/>
    </p:embeddedFont>
    <p:embeddedFont>
      <p:font typeface="Verdana" panose="020B0604030504040204" pitchFamily="34" charset="0"/>
      <p:regular r:id="rId28"/>
      <p:bold r:id="rId29"/>
      <p:italic r:id="rId30"/>
      <p:boldItalic r:id="rId31"/>
    </p:embeddedFont>
  </p:embeddedFontLst>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020"/>
    <a:srgbClr val="1B95CE"/>
    <a:srgbClr val="FF0066"/>
    <a:srgbClr val="42B3C6"/>
    <a:srgbClr val="CDBF97"/>
    <a:srgbClr val="8D7545"/>
    <a:srgbClr val="ECE8E5"/>
    <a:srgbClr val="E4CBCB"/>
    <a:srgbClr val="A88755"/>
    <a:srgbClr val="263B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91517" autoAdjust="0"/>
  </p:normalViewPr>
  <p:slideViewPr>
    <p:cSldViewPr snapToGrid="0">
      <p:cViewPr varScale="1">
        <p:scale>
          <a:sx n="68" d="100"/>
          <a:sy n="68" d="100"/>
        </p:scale>
        <p:origin x="114" y="25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17号-萌趣果冻体" panose="02000000000000000000" pitchFamily="2" charset="-122"/>
                <a:ea typeface="字魂17号-萌趣果冻体" panose="020000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17号-萌趣果冻体" panose="02000000000000000000" pitchFamily="2" charset="-122"/>
                <a:ea typeface="字魂17号-萌趣果冻体" panose="02000000000000000000" pitchFamily="2" charset="-122"/>
              </a:defRPr>
            </a:lvl1pPr>
          </a:lstStyle>
          <a:p>
            <a:fld id="{11577D22-AD28-43FC-8EB4-B134A7D334C3}" type="datetimeFigureOut">
              <a:rPr lang="zh-CN" altLang="en-US" smtClean="0"/>
              <a:pPr/>
              <a:t>2022/11/10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17号-萌趣果冻体" panose="02000000000000000000" pitchFamily="2" charset="-122"/>
                <a:ea typeface="字魂17号-萌趣果冻体" panose="020000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17号-萌趣果冻体" panose="02000000000000000000" pitchFamily="2" charset="-122"/>
                <a:ea typeface="字魂17号-萌趣果冻体" panose="02000000000000000000" pitchFamily="2" charset="-122"/>
              </a:defRPr>
            </a:lvl1pPr>
          </a:lstStyle>
          <a:p>
            <a:fld id="{DA8C8EFA-96ED-4A18-B46D-8BDC030E3AF6}" type="slidenum">
              <a:rPr lang="zh-CN" altLang="en-US" smtClean="0"/>
              <a:pPr/>
              <a:t>‹#›</a:t>
            </a:fld>
            <a:endParaRPr lang="zh-CN" altLang="en-US" dirty="0"/>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17号-萌趣果冻体" panose="02000000000000000000" pitchFamily="2" charset="-122"/>
        <a:ea typeface="字魂17号-萌趣果冻体" panose="02000000000000000000" pitchFamily="2" charset="-122"/>
        <a:cs typeface="+mn-cs"/>
      </a:defRPr>
    </a:lvl1pPr>
    <a:lvl2pPr marL="457200" algn="l" defTabSz="914400" rtl="0" eaLnBrk="1" latinLnBrk="0" hangingPunct="1">
      <a:defRPr sz="1200" kern="1200">
        <a:solidFill>
          <a:schemeClr val="tx1"/>
        </a:solidFill>
        <a:latin typeface="字魂17号-萌趣果冻体" panose="02000000000000000000" pitchFamily="2" charset="-122"/>
        <a:ea typeface="字魂17号-萌趣果冻体" panose="02000000000000000000" pitchFamily="2" charset="-122"/>
        <a:cs typeface="+mn-cs"/>
      </a:defRPr>
    </a:lvl2pPr>
    <a:lvl3pPr marL="914400" algn="l" defTabSz="914400" rtl="0" eaLnBrk="1" latinLnBrk="0" hangingPunct="1">
      <a:defRPr sz="1200" kern="1200">
        <a:solidFill>
          <a:schemeClr val="tx1"/>
        </a:solidFill>
        <a:latin typeface="字魂17号-萌趣果冻体" panose="02000000000000000000" pitchFamily="2" charset="-122"/>
        <a:ea typeface="字魂17号-萌趣果冻体" panose="02000000000000000000" pitchFamily="2" charset="-122"/>
        <a:cs typeface="+mn-cs"/>
      </a:defRPr>
    </a:lvl3pPr>
    <a:lvl4pPr marL="1371600" algn="l" defTabSz="914400" rtl="0" eaLnBrk="1" latinLnBrk="0" hangingPunct="1">
      <a:defRPr sz="1200" kern="1200">
        <a:solidFill>
          <a:schemeClr val="tx1"/>
        </a:solidFill>
        <a:latin typeface="字魂17号-萌趣果冻体" panose="02000000000000000000" pitchFamily="2" charset="-122"/>
        <a:ea typeface="字魂17号-萌趣果冻体" panose="02000000000000000000" pitchFamily="2" charset="-122"/>
        <a:cs typeface="+mn-cs"/>
      </a:defRPr>
    </a:lvl4pPr>
    <a:lvl5pPr marL="1828800" algn="l" defTabSz="914400" rtl="0" eaLnBrk="1" latinLnBrk="0" hangingPunct="1">
      <a:defRPr sz="1200" kern="1200">
        <a:solidFill>
          <a:schemeClr val="tx1"/>
        </a:solidFill>
        <a:latin typeface="字魂17号-萌趣果冻体" panose="02000000000000000000" pitchFamily="2" charset="-122"/>
        <a:ea typeface="字魂17号-萌趣果冻体" panose="020000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a:t>
            </a:fld>
            <a:endParaRPr lang="zh-CN" altLang="en-US" dirty="0"/>
          </a:p>
        </p:txBody>
      </p:sp>
    </p:spTree>
    <p:extLst>
      <p:ext uri="{BB962C8B-B14F-4D97-AF65-F5344CB8AC3E}">
        <p14:creationId xmlns:p14="http://schemas.microsoft.com/office/powerpoint/2010/main" val="2664685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Vượt</a:t>
            </a:r>
            <a:r>
              <a:rPr lang="en-US" altLang="zh-CN" baseline="0" dirty="0" smtClean="0"/>
              <a:t> </a:t>
            </a:r>
            <a:r>
              <a:rPr lang="en-US" altLang="zh-CN" baseline="0" dirty="0" err="1" smtClean="0"/>
              <a:t>chuẩn</a:t>
            </a:r>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10</a:t>
            </a:fld>
            <a:endParaRPr lang="zh-CN" altLang="en-US" dirty="0"/>
          </a:p>
        </p:txBody>
      </p:sp>
    </p:spTree>
    <p:extLst>
      <p:ext uri="{BB962C8B-B14F-4D97-AF65-F5344CB8AC3E}">
        <p14:creationId xmlns:p14="http://schemas.microsoft.com/office/powerpoint/2010/main" val="1633433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Vượt</a:t>
            </a:r>
            <a:r>
              <a:rPr lang="en-US" altLang="zh-CN" baseline="0" dirty="0" smtClean="0"/>
              <a:t> </a:t>
            </a:r>
            <a:r>
              <a:rPr lang="en-US" altLang="zh-CN" baseline="0" smtClean="0"/>
              <a:t>chuẩn</a:t>
            </a:r>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11</a:t>
            </a:fld>
            <a:endParaRPr lang="zh-CN" altLang="en-US" dirty="0"/>
          </a:p>
        </p:txBody>
      </p:sp>
    </p:spTree>
    <p:extLst>
      <p:ext uri="{BB962C8B-B14F-4D97-AF65-F5344CB8AC3E}">
        <p14:creationId xmlns:p14="http://schemas.microsoft.com/office/powerpoint/2010/main" val="1633433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12</a:t>
            </a:fld>
            <a:endParaRPr lang="zh-CN" altLang="en-US" dirty="0"/>
          </a:p>
        </p:txBody>
      </p:sp>
    </p:spTree>
    <p:extLst>
      <p:ext uri="{BB962C8B-B14F-4D97-AF65-F5344CB8AC3E}">
        <p14:creationId xmlns:p14="http://schemas.microsoft.com/office/powerpoint/2010/main" val="1066204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13</a:t>
            </a:fld>
            <a:endParaRPr lang="zh-CN" altLang="en-US" dirty="0"/>
          </a:p>
        </p:txBody>
      </p:sp>
    </p:spTree>
    <p:extLst>
      <p:ext uri="{BB962C8B-B14F-4D97-AF65-F5344CB8AC3E}">
        <p14:creationId xmlns:p14="http://schemas.microsoft.com/office/powerpoint/2010/main" val="1633433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14</a:t>
            </a:fld>
            <a:endParaRPr lang="zh-CN" altLang="en-US" dirty="0"/>
          </a:p>
        </p:txBody>
      </p:sp>
    </p:spTree>
    <p:extLst>
      <p:ext uri="{BB962C8B-B14F-4D97-AF65-F5344CB8AC3E}">
        <p14:creationId xmlns:p14="http://schemas.microsoft.com/office/powerpoint/2010/main" val="1633433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15</a:t>
            </a:fld>
            <a:endParaRPr lang="zh-CN" altLang="en-US" dirty="0"/>
          </a:p>
        </p:txBody>
      </p:sp>
    </p:spTree>
    <p:extLst>
      <p:ext uri="{BB962C8B-B14F-4D97-AF65-F5344CB8AC3E}">
        <p14:creationId xmlns:p14="http://schemas.microsoft.com/office/powerpoint/2010/main" val="1066204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16</a:t>
            </a:fld>
            <a:endParaRPr lang="zh-CN" altLang="en-US" dirty="0"/>
          </a:p>
        </p:txBody>
      </p:sp>
    </p:spTree>
    <p:extLst>
      <p:ext uri="{BB962C8B-B14F-4D97-AF65-F5344CB8AC3E}">
        <p14:creationId xmlns:p14="http://schemas.microsoft.com/office/powerpoint/2010/main" val="1683214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17</a:t>
            </a:fld>
            <a:endParaRPr lang="zh-CN" altLang="en-US" dirty="0"/>
          </a:p>
        </p:txBody>
      </p:sp>
    </p:spTree>
    <p:extLst>
      <p:ext uri="{BB962C8B-B14F-4D97-AF65-F5344CB8AC3E}">
        <p14:creationId xmlns:p14="http://schemas.microsoft.com/office/powerpoint/2010/main" val="3565014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2</a:t>
            </a:fld>
            <a:endParaRPr lang="zh-CN" altLang="en-US" dirty="0"/>
          </a:p>
        </p:txBody>
      </p:sp>
    </p:spTree>
    <p:extLst>
      <p:ext uri="{BB962C8B-B14F-4D97-AF65-F5344CB8AC3E}">
        <p14:creationId xmlns:p14="http://schemas.microsoft.com/office/powerpoint/2010/main" val="3202445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3</a:t>
            </a:fld>
            <a:endParaRPr lang="zh-CN" altLang="en-US" dirty="0"/>
          </a:p>
        </p:txBody>
      </p:sp>
    </p:spTree>
    <p:extLst>
      <p:ext uri="{BB962C8B-B14F-4D97-AF65-F5344CB8AC3E}">
        <p14:creationId xmlns:p14="http://schemas.microsoft.com/office/powerpoint/2010/main" val="1066204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4</a:t>
            </a:fld>
            <a:endParaRPr lang="zh-CN" altLang="en-US" dirty="0"/>
          </a:p>
        </p:txBody>
      </p:sp>
    </p:spTree>
    <p:extLst>
      <p:ext uri="{BB962C8B-B14F-4D97-AF65-F5344CB8AC3E}">
        <p14:creationId xmlns:p14="http://schemas.microsoft.com/office/powerpoint/2010/main" val="1633433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5</a:t>
            </a:fld>
            <a:endParaRPr lang="zh-CN" altLang="en-US" dirty="0"/>
          </a:p>
        </p:txBody>
      </p:sp>
    </p:spTree>
    <p:extLst>
      <p:ext uri="{BB962C8B-B14F-4D97-AF65-F5344CB8AC3E}">
        <p14:creationId xmlns:p14="http://schemas.microsoft.com/office/powerpoint/2010/main" val="1633433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6</a:t>
            </a:fld>
            <a:endParaRPr lang="zh-CN" altLang="en-US" dirty="0"/>
          </a:p>
        </p:txBody>
      </p:sp>
    </p:spTree>
    <p:extLst>
      <p:ext uri="{BB962C8B-B14F-4D97-AF65-F5344CB8AC3E}">
        <p14:creationId xmlns:p14="http://schemas.microsoft.com/office/powerpoint/2010/main" val="1066204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7</a:t>
            </a:fld>
            <a:endParaRPr lang="zh-CN" altLang="en-US" dirty="0"/>
          </a:p>
        </p:txBody>
      </p:sp>
    </p:spTree>
    <p:extLst>
      <p:ext uri="{BB962C8B-B14F-4D97-AF65-F5344CB8AC3E}">
        <p14:creationId xmlns:p14="http://schemas.microsoft.com/office/powerpoint/2010/main" val="1637304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8</a:t>
            </a:fld>
            <a:endParaRPr lang="zh-CN" altLang="en-US" dirty="0"/>
          </a:p>
        </p:txBody>
      </p:sp>
    </p:spTree>
    <p:extLst>
      <p:ext uri="{BB962C8B-B14F-4D97-AF65-F5344CB8AC3E}">
        <p14:creationId xmlns:p14="http://schemas.microsoft.com/office/powerpoint/2010/main" val="2245996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9</a:t>
            </a:fld>
            <a:endParaRPr lang="zh-CN" altLang="en-US" dirty="0"/>
          </a:p>
        </p:txBody>
      </p:sp>
    </p:spTree>
    <p:extLst>
      <p:ext uri="{BB962C8B-B14F-4D97-AF65-F5344CB8AC3E}">
        <p14:creationId xmlns:p14="http://schemas.microsoft.com/office/powerpoint/2010/main" val="2245996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2723" y="-10300"/>
            <a:ext cx="1146048" cy="1146048"/>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gi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438A743-0A6B-4B68-BA92-486124FA0F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12" y="0"/>
            <a:ext cx="12192000" cy="6858000"/>
          </a:xfrm>
          <a:prstGeom prst="rect">
            <a:avLst/>
          </a:prstGeom>
        </p:spPr>
      </p:pic>
      <p:pic>
        <p:nvPicPr>
          <p:cNvPr id="2" name="5cd2f624bc9c0">
            <a:hlinkClick r:id="" action="ppaction://media"/>
            <a:extLst>
              <a:ext uri="{FF2B5EF4-FFF2-40B4-BE49-F238E27FC236}">
                <a16:creationId xmlns:a16="http://schemas.microsoft.com/office/drawing/2014/main" id="{39B86D2B-3EFF-47DA-B4D9-35252C1FA5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36115" y="-1356995"/>
            <a:ext cx="487363" cy="487363"/>
          </a:xfrm>
          <a:prstGeom prst="rect">
            <a:avLst/>
          </a:prstGeom>
        </p:spPr>
      </p:pic>
      <p:sp>
        <p:nvSpPr>
          <p:cNvPr id="6" name="TextBox 5"/>
          <p:cNvSpPr txBox="1"/>
          <p:nvPr/>
        </p:nvSpPr>
        <p:spPr>
          <a:xfrm>
            <a:off x="5165462" y="1941756"/>
            <a:ext cx="1490921" cy="769441"/>
          </a:xfrm>
          <a:prstGeom prst="rect">
            <a:avLst/>
          </a:prstGeom>
          <a:noFill/>
        </p:spPr>
        <p:txBody>
          <a:bodyPr wrap="none" rtlCol="0">
            <a:spAutoFit/>
          </a:bodyPr>
          <a:lstStyle/>
          <a:p>
            <a:r>
              <a:rPr lang="en-US" sz="4400" b="1" dirty="0" err="1" smtClean="0">
                <a:solidFill>
                  <a:srgbClr val="7030A0"/>
                </a:solidFill>
                <a:latin typeface="Arial" panose="020B0604020202020204" pitchFamily="34" charset="0"/>
                <a:cs typeface="Times New Roman" pitchFamily="18" charset="0"/>
              </a:rPr>
              <a:t>Toán</a:t>
            </a:r>
            <a:endParaRPr lang="en-US" sz="4400" b="1" dirty="0" smtClean="0">
              <a:solidFill>
                <a:srgbClr val="7030A0"/>
              </a:solidFill>
              <a:latin typeface="Arial" panose="020B0604020202020204" pitchFamily="34" charset="0"/>
              <a:cs typeface="Times New Roman" pitchFamily="18" charset="0"/>
            </a:endParaRPr>
          </a:p>
        </p:txBody>
      </p:sp>
      <p:sp>
        <p:nvSpPr>
          <p:cNvPr id="7" name="TextBox 6"/>
          <p:cNvSpPr txBox="1"/>
          <p:nvPr/>
        </p:nvSpPr>
        <p:spPr>
          <a:xfrm>
            <a:off x="2176856" y="2899858"/>
            <a:ext cx="7468135" cy="1015663"/>
          </a:xfrm>
          <a:prstGeom prst="rect">
            <a:avLst/>
          </a:prstGeom>
          <a:noFill/>
        </p:spPr>
        <p:txBody>
          <a:bodyPr wrap="none" rtlCol="0">
            <a:spAutoFit/>
          </a:bodyPr>
          <a:lstStyle/>
          <a:p>
            <a:r>
              <a:rPr lang="en-US" sz="6000" dirty="0" smtClean="0">
                <a:solidFill>
                  <a:srgbClr val="C00000"/>
                </a:solidFill>
                <a:latin typeface="Arial" panose="020B0604020202020204" pitchFamily="34" charset="0"/>
              </a:rPr>
              <a:t>LUYỆN TẬP CHUNG</a:t>
            </a:r>
            <a:endParaRPr lang="en-US" sz="6000" dirty="0">
              <a:solidFill>
                <a:srgbClr val="C00000"/>
              </a:solidFill>
              <a:latin typeface="Arial" panose="020B0604020202020204" pitchFamily="34" charset="0"/>
            </a:endParaRPr>
          </a:p>
        </p:txBody>
      </p:sp>
      <p:sp>
        <p:nvSpPr>
          <p:cNvPr id="8" name="TextBox 7"/>
          <p:cNvSpPr txBox="1"/>
          <p:nvPr/>
        </p:nvSpPr>
        <p:spPr>
          <a:xfrm>
            <a:off x="6624615" y="3893005"/>
            <a:ext cx="1917448" cy="523220"/>
          </a:xfrm>
          <a:prstGeom prst="rect">
            <a:avLst/>
          </a:prstGeom>
          <a:noFill/>
        </p:spPr>
        <p:txBody>
          <a:bodyPr wrap="none" rtlCol="0">
            <a:spAutoFit/>
          </a:bodyPr>
          <a:lstStyle/>
          <a:p>
            <a:r>
              <a:rPr lang="en-US" sz="2800" b="1" i="1" dirty="0" smtClean="0">
                <a:solidFill>
                  <a:srgbClr val="1B95CE"/>
                </a:solidFill>
                <a:latin typeface="Arial" panose="020B0604020202020204" pitchFamily="34" charset="0"/>
                <a:cs typeface="Times New Roman" pitchFamily="18" charset="0"/>
              </a:rPr>
              <a:t>(</a:t>
            </a:r>
            <a:r>
              <a:rPr lang="en-US" sz="2800" b="1" i="1" dirty="0" err="1" smtClean="0">
                <a:solidFill>
                  <a:srgbClr val="1B95CE"/>
                </a:solidFill>
                <a:latin typeface="Arial" panose="020B0604020202020204" pitchFamily="34" charset="0"/>
                <a:cs typeface="Times New Roman" pitchFamily="18" charset="0"/>
              </a:rPr>
              <a:t>Trang</a:t>
            </a:r>
            <a:r>
              <a:rPr lang="en-US" sz="2800" b="1" i="1" dirty="0" smtClean="0">
                <a:solidFill>
                  <a:srgbClr val="1B95CE"/>
                </a:solidFill>
                <a:latin typeface="Arial" panose="020B0604020202020204" pitchFamily="34" charset="0"/>
                <a:cs typeface="Times New Roman" pitchFamily="18" charset="0"/>
              </a:rPr>
              <a:t> 55)</a:t>
            </a:r>
          </a:p>
        </p:txBody>
      </p:sp>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29535" y1="46293" x2="28372" y2="42857"/>
                      </a14:backgroundRemoval>
                    </a14:imgEffect>
                  </a14:imgLayer>
                </a14:imgProps>
              </a:ext>
              <a:ext uri="{28A0092B-C50C-407E-A947-70E740481C1C}">
                <a14:useLocalDpi xmlns:a14="http://schemas.microsoft.com/office/drawing/2010/main" val="0"/>
              </a:ext>
            </a:extLst>
          </a:blip>
          <a:stretch>
            <a:fillRect/>
          </a:stretch>
        </p:blipFill>
        <p:spPr>
          <a:xfrm rot="399957">
            <a:off x="7729819" y="-181843"/>
            <a:ext cx="4315702" cy="2775097"/>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4304" y="431982"/>
            <a:ext cx="1187548" cy="1187548"/>
          </a:xfrm>
          <a:prstGeom prst="ellipse">
            <a:avLst/>
          </a:prstGeom>
        </p:spPr>
      </p:pic>
      <p:sp>
        <p:nvSpPr>
          <p:cNvPr id="5" name="TextBox 4"/>
          <p:cNvSpPr txBox="1"/>
          <p:nvPr/>
        </p:nvSpPr>
        <p:spPr>
          <a:xfrm>
            <a:off x="3553399" y="798989"/>
            <a:ext cx="4332849" cy="954107"/>
          </a:xfrm>
          <a:prstGeom prst="rect">
            <a:avLst/>
          </a:prstGeom>
          <a:noFill/>
        </p:spPr>
        <p:txBody>
          <a:bodyPr wrap="square" rtlCol="0">
            <a:spAutoFit/>
          </a:bodyPr>
          <a:lstStyle/>
          <a:p>
            <a:pPr algn="ctr"/>
            <a:r>
              <a:rPr lang="en-US" sz="2800" dirty="0" smtClean="0"/>
              <a:t>UBND QUẬN LONG BIÊN</a:t>
            </a:r>
          </a:p>
          <a:p>
            <a:pPr algn="ctr"/>
            <a:r>
              <a:rPr lang="en-US" sz="2800" b="1" u="sng" dirty="0" smtClean="0"/>
              <a:t>TRƯỜNG TIỂU HỌC ÁI MỘ B</a:t>
            </a:r>
            <a:endParaRPr lang="en-US" sz="2800" b="1" u="sng" dirty="0"/>
          </a:p>
        </p:txBody>
      </p:sp>
    </p:spTree>
    <p:extLst>
      <p:ext uri="{BB962C8B-B14F-4D97-AF65-F5344CB8AC3E}">
        <p14:creationId xmlns:p14="http://schemas.microsoft.com/office/powerpoint/2010/main" val="262058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1" presetClass="entr" presetSubtype="0" fill="hold" grpId="0" nodeType="click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7"/>
                                        </p:tgtEl>
                                        <p:attrNameLst>
                                          <p:attrName>ppt_y</p:attrName>
                                        </p:attrNameLst>
                                      </p:cBhvr>
                                      <p:tavLst>
                                        <p:tav tm="0">
                                          <p:val>
                                            <p:strVal val="#ppt_y"/>
                                          </p:val>
                                        </p:tav>
                                        <p:tav tm="100000">
                                          <p:val>
                                            <p:strVal val="#ppt_y"/>
                                          </p:val>
                                        </p:tav>
                                      </p:tavLst>
                                    </p:anim>
                                    <p:anim calcmode="lin" valueType="num">
                                      <p:cBhvr>
                                        <p:cTn id="34"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7"/>
                                        </p:tgtEl>
                                      </p:cBhvr>
                                    </p:animEffect>
                                  </p:childTnLst>
                                </p:cTn>
                              </p:par>
                            </p:childTnLst>
                          </p:cTn>
                        </p:par>
                        <p:par>
                          <p:cTn id="37" fill="hold">
                            <p:stCondLst>
                              <p:cond delay="1100"/>
                            </p:stCondLst>
                            <p:childTnLst>
                              <p:par>
                                <p:cTn id="38" presetID="47"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par>
                          <p:cTn id="43" fill="hold">
                            <p:stCondLst>
                              <p:cond delay="2100"/>
                            </p:stCondLst>
                            <p:childTnLst>
                              <p:par>
                                <p:cTn id="44" presetID="6" presetClass="entr" presetSubtype="16"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circle(in)">
                                      <p:cBhvr>
                                        <p:cTn id="4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2"/>
                </p:tgtEl>
              </p:cMediaNode>
            </p:audio>
          </p:childTnLst>
        </p:cTn>
      </p:par>
    </p:tnLst>
    <p:bldLst>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893AC00-0BE1-4BB1-81E2-2A6DD9B7C327}"/>
              </a:ext>
            </a:extLst>
          </p:cNvPr>
          <p:cNvPicPr>
            <a:picLocks noChangeAspect="1"/>
          </p:cNvPicPr>
          <p:nvPr/>
        </p:nvPicPr>
        <p:blipFill rotWithShape="1">
          <a:blip r:embed="rId3">
            <a:extLst>
              <a:ext uri="{28A0092B-C50C-407E-A947-70E740481C1C}">
                <a14:useLocalDpi xmlns:a14="http://schemas.microsoft.com/office/drawing/2010/main" val="0"/>
              </a:ext>
            </a:extLst>
          </a:blip>
          <a:srcRect l="1807" t="6973" r="1807" b="2612"/>
          <a:stretch/>
        </p:blipFill>
        <p:spPr>
          <a:xfrm>
            <a:off x="0" y="1"/>
            <a:ext cx="12192000" cy="6857999"/>
          </a:xfrm>
          <a:prstGeom prst="rect">
            <a:avLst/>
          </a:prstGeom>
        </p:spPr>
      </p:pic>
      <p:sp>
        <p:nvSpPr>
          <p:cNvPr id="5" name="矩形 4">
            <a:extLst>
              <a:ext uri="{FF2B5EF4-FFF2-40B4-BE49-F238E27FC236}">
                <a16:creationId xmlns:a16="http://schemas.microsoft.com/office/drawing/2014/main" id="{0B7277E5-1F76-4FE4-9FD2-90010C654DC6}"/>
              </a:ext>
            </a:extLst>
          </p:cNvPr>
          <p:cNvSpPr/>
          <p:nvPr/>
        </p:nvSpPr>
        <p:spPr>
          <a:xfrm>
            <a:off x="657419" y="541155"/>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字魂17号-萌趣果冻体" panose="02000000000000000000" pitchFamily="2" charset="-122"/>
            </a:endParaRPr>
          </a:p>
        </p:txBody>
      </p:sp>
      <p:sp>
        <p:nvSpPr>
          <p:cNvPr id="2" name="Rectangle 1"/>
          <p:cNvSpPr/>
          <p:nvPr/>
        </p:nvSpPr>
        <p:spPr>
          <a:xfrm>
            <a:off x="1567133" y="1981518"/>
            <a:ext cx="9057733" cy="4124206"/>
          </a:xfrm>
          <a:prstGeom prst="rect">
            <a:avLst/>
          </a:prstGeom>
        </p:spPr>
        <p:txBody>
          <a:bodyPr wrap="square">
            <a:spAutoFit/>
          </a:bodyPr>
          <a:lstStyle/>
          <a:p>
            <a:pPr algn="ctr">
              <a:spcBef>
                <a:spcPts val="1200"/>
              </a:spcBef>
            </a:pPr>
            <a:r>
              <a:rPr lang="en-US" sz="2400" b="1" u="sng" dirty="0" err="1" smtClean="0">
                <a:effectLst>
                  <a:outerShdw blurRad="38100" dist="38100" dir="2700000" algn="tl">
                    <a:srgbClr val="000000">
                      <a:alpha val="43137"/>
                    </a:srgbClr>
                  </a:outerShdw>
                </a:effectLst>
                <a:latin typeface="Arial" panose="020B0604020202020204" pitchFamily="34" charset="0"/>
              </a:rPr>
              <a:t>Bài</a:t>
            </a:r>
            <a:r>
              <a:rPr lang="en-US" sz="2400" b="1" u="sng" dirty="0" smtClean="0">
                <a:effectLst>
                  <a:outerShdw blurRad="38100" dist="38100" dir="2700000" algn="tl">
                    <a:srgbClr val="000000">
                      <a:alpha val="43137"/>
                    </a:srgbClr>
                  </a:outerShdw>
                </a:effectLst>
                <a:latin typeface="Arial" panose="020B0604020202020204" pitchFamily="34" charset="0"/>
              </a:rPr>
              <a:t> </a:t>
            </a:r>
            <a:r>
              <a:rPr lang="en-US" sz="2400" b="1" u="sng" dirty="0" err="1" smtClean="0">
                <a:effectLst>
                  <a:outerShdw blurRad="38100" dist="38100" dir="2700000" algn="tl">
                    <a:srgbClr val="000000">
                      <a:alpha val="43137"/>
                    </a:srgbClr>
                  </a:outerShdw>
                </a:effectLst>
                <a:latin typeface="Arial" panose="020B0604020202020204" pitchFamily="34" charset="0"/>
              </a:rPr>
              <a:t>giải</a:t>
            </a:r>
            <a:endParaRPr lang="en-US" sz="2400" b="1" u="sng" dirty="0" smtClean="0">
              <a:effectLst>
                <a:outerShdw blurRad="38100" dist="38100" dir="2700000" algn="tl">
                  <a:srgbClr val="000000">
                    <a:alpha val="43137"/>
                  </a:srgbClr>
                </a:outerShdw>
              </a:effectLst>
              <a:latin typeface="Arial" panose="020B0604020202020204" pitchFamily="34" charset="0"/>
            </a:endParaRPr>
          </a:p>
          <a:p>
            <a:pPr algn="ctr">
              <a:spcBef>
                <a:spcPts val="1200"/>
              </a:spcBef>
            </a:pPr>
            <a:r>
              <a:rPr lang="vi-VN" sz="2400" b="1" dirty="0" smtClean="0">
                <a:effectLst>
                  <a:outerShdw blurRad="38100" dist="38100" dir="2700000" algn="tl">
                    <a:srgbClr val="000000">
                      <a:alpha val="43137"/>
                    </a:srgbClr>
                  </a:outerShdw>
                </a:effectLst>
              </a:rPr>
              <a:t>Giờ </a:t>
            </a:r>
            <a:r>
              <a:rPr lang="vi-VN" sz="2400" b="1" dirty="0">
                <a:effectLst>
                  <a:outerShdw blurRad="38100" dist="38100" dir="2700000" algn="tl">
                    <a:srgbClr val="000000">
                      <a:alpha val="43137"/>
                    </a:srgbClr>
                  </a:outerShdw>
                </a:effectLst>
              </a:rPr>
              <a:t>thứ hai người đó đi được: </a:t>
            </a:r>
            <a:endParaRPr lang="en-US" sz="2400" b="1" dirty="0" smtClean="0">
              <a:effectLst>
                <a:outerShdw blurRad="38100" dist="38100" dir="2700000" algn="tl">
                  <a:srgbClr val="000000">
                    <a:alpha val="43137"/>
                  </a:srgbClr>
                </a:outerShdw>
              </a:effectLst>
              <a:latin typeface="Arial" panose="020B0604020202020204" pitchFamily="34" charset="0"/>
            </a:endParaRPr>
          </a:p>
          <a:p>
            <a:pPr algn="ctr">
              <a:spcBef>
                <a:spcPts val="1200"/>
              </a:spcBef>
            </a:pPr>
            <a:r>
              <a:rPr lang="vi-VN" sz="2400" b="1" dirty="0" smtClean="0">
                <a:effectLst>
                  <a:outerShdw blurRad="38100" dist="38100" dir="2700000" algn="tl">
                    <a:srgbClr val="000000">
                      <a:alpha val="43137"/>
                    </a:srgbClr>
                  </a:outerShdw>
                </a:effectLst>
              </a:rPr>
              <a:t>13,25 </a:t>
            </a:r>
            <a:r>
              <a:rPr lang="vi-VN" sz="2400" b="1" dirty="0">
                <a:effectLst>
                  <a:outerShdw blurRad="38100" dist="38100" dir="2700000" algn="tl">
                    <a:srgbClr val="000000">
                      <a:alpha val="43137"/>
                    </a:srgbClr>
                  </a:outerShdw>
                </a:effectLst>
              </a:rPr>
              <a:t>– 1,5 = 11,75 </a:t>
            </a:r>
            <a:r>
              <a:rPr lang="en-US" sz="2400" b="1" dirty="0" smtClean="0">
                <a:effectLst>
                  <a:outerShdw blurRad="38100" dist="38100" dir="2700000" algn="tl">
                    <a:srgbClr val="000000">
                      <a:alpha val="43137"/>
                    </a:srgbClr>
                  </a:outerShdw>
                </a:effectLst>
                <a:latin typeface="Arial" panose="020B0604020202020204" pitchFamily="34" charset="0"/>
              </a:rPr>
              <a:t>(</a:t>
            </a:r>
            <a:r>
              <a:rPr lang="vi-VN" sz="2400" b="1" dirty="0" smtClean="0">
                <a:effectLst>
                  <a:outerShdw blurRad="38100" dist="38100" dir="2700000" algn="tl">
                    <a:srgbClr val="000000">
                      <a:alpha val="43137"/>
                    </a:srgbClr>
                  </a:outerShdw>
                </a:effectLst>
              </a:rPr>
              <a:t>km</a:t>
            </a:r>
            <a:r>
              <a:rPr lang="en-US" sz="2400" b="1" dirty="0" smtClean="0">
                <a:effectLst>
                  <a:outerShdw blurRad="38100" dist="38100" dir="2700000" algn="tl">
                    <a:srgbClr val="000000">
                      <a:alpha val="43137"/>
                    </a:srgbClr>
                  </a:outerShdw>
                </a:effectLst>
                <a:latin typeface="Arial" panose="020B0604020202020204" pitchFamily="34" charset="0"/>
              </a:rPr>
              <a:t>)</a:t>
            </a:r>
            <a:endParaRPr lang="vi-VN" sz="2400" b="1" dirty="0">
              <a:effectLst>
                <a:outerShdw blurRad="38100" dist="38100" dir="2700000" algn="tl">
                  <a:srgbClr val="000000">
                    <a:alpha val="43137"/>
                  </a:srgbClr>
                </a:outerShdw>
              </a:effectLst>
            </a:endParaRPr>
          </a:p>
          <a:p>
            <a:pPr algn="ctr">
              <a:spcBef>
                <a:spcPts val="1200"/>
              </a:spcBef>
            </a:pPr>
            <a:r>
              <a:rPr lang="vi-VN" sz="2400" b="1" dirty="0">
                <a:effectLst>
                  <a:outerShdw blurRad="38100" dist="38100" dir="2700000" algn="tl">
                    <a:srgbClr val="000000">
                      <a:alpha val="43137"/>
                    </a:srgbClr>
                  </a:outerShdw>
                </a:effectLst>
              </a:rPr>
              <a:t>Hai giờ đầu người đó đi được: </a:t>
            </a:r>
            <a:endParaRPr lang="en-US" sz="2400" b="1" dirty="0" smtClean="0">
              <a:effectLst>
                <a:outerShdw blurRad="38100" dist="38100" dir="2700000" algn="tl">
                  <a:srgbClr val="000000">
                    <a:alpha val="43137"/>
                  </a:srgbClr>
                </a:outerShdw>
              </a:effectLst>
              <a:latin typeface="Arial" panose="020B0604020202020204" pitchFamily="34" charset="0"/>
            </a:endParaRPr>
          </a:p>
          <a:p>
            <a:pPr algn="ctr">
              <a:spcBef>
                <a:spcPts val="1200"/>
              </a:spcBef>
            </a:pPr>
            <a:r>
              <a:rPr lang="vi-VN" sz="2400" b="1" dirty="0" smtClean="0">
                <a:effectLst>
                  <a:outerShdw blurRad="38100" dist="38100" dir="2700000" algn="tl">
                    <a:srgbClr val="000000">
                      <a:alpha val="43137"/>
                    </a:srgbClr>
                  </a:outerShdw>
                </a:effectLst>
              </a:rPr>
              <a:t>13,25 </a:t>
            </a:r>
            <a:r>
              <a:rPr lang="vi-VN" sz="2400" b="1" dirty="0">
                <a:effectLst>
                  <a:outerShdw blurRad="38100" dist="38100" dir="2700000" algn="tl">
                    <a:srgbClr val="000000">
                      <a:alpha val="43137"/>
                    </a:srgbClr>
                  </a:outerShdw>
                </a:effectLst>
              </a:rPr>
              <a:t>+ 11,75 = 25 </a:t>
            </a:r>
            <a:r>
              <a:rPr lang="en-US" sz="2400" b="1" dirty="0" smtClean="0">
                <a:effectLst>
                  <a:outerShdw blurRad="38100" dist="38100" dir="2700000" algn="tl">
                    <a:srgbClr val="000000">
                      <a:alpha val="43137"/>
                    </a:srgbClr>
                  </a:outerShdw>
                </a:effectLst>
                <a:latin typeface="Arial" panose="020B0604020202020204" pitchFamily="34" charset="0"/>
              </a:rPr>
              <a:t>(</a:t>
            </a:r>
            <a:r>
              <a:rPr lang="vi-VN" sz="2400" b="1" dirty="0" smtClean="0">
                <a:effectLst>
                  <a:outerShdw blurRad="38100" dist="38100" dir="2700000" algn="tl">
                    <a:srgbClr val="000000">
                      <a:alpha val="43137"/>
                    </a:srgbClr>
                  </a:outerShdw>
                </a:effectLst>
              </a:rPr>
              <a:t>km</a:t>
            </a:r>
            <a:r>
              <a:rPr lang="en-US" sz="2400" b="1" dirty="0" smtClean="0">
                <a:effectLst>
                  <a:outerShdw blurRad="38100" dist="38100" dir="2700000" algn="tl">
                    <a:srgbClr val="000000">
                      <a:alpha val="43137"/>
                    </a:srgbClr>
                  </a:outerShdw>
                </a:effectLst>
                <a:latin typeface="Arial" panose="020B0604020202020204" pitchFamily="34" charset="0"/>
              </a:rPr>
              <a:t>)</a:t>
            </a:r>
            <a:endParaRPr lang="vi-VN" sz="2400" b="1" dirty="0">
              <a:effectLst>
                <a:outerShdw blurRad="38100" dist="38100" dir="2700000" algn="tl">
                  <a:srgbClr val="000000">
                    <a:alpha val="43137"/>
                  </a:srgbClr>
                </a:outerShdw>
              </a:effectLst>
            </a:endParaRPr>
          </a:p>
          <a:p>
            <a:pPr algn="ctr">
              <a:spcBef>
                <a:spcPts val="1200"/>
              </a:spcBef>
            </a:pPr>
            <a:r>
              <a:rPr lang="vi-VN" sz="2400" b="1" dirty="0">
                <a:effectLst>
                  <a:outerShdw blurRad="38100" dist="38100" dir="2700000" algn="tl">
                    <a:srgbClr val="000000">
                      <a:alpha val="43137"/>
                    </a:srgbClr>
                  </a:outerShdw>
                </a:effectLst>
              </a:rPr>
              <a:t>Giờ thứ ba người đó đi được: </a:t>
            </a:r>
            <a:endParaRPr lang="en-US" sz="2400" b="1" dirty="0" smtClean="0">
              <a:effectLst>
                <a:outerShdw blurRad="38100" dist="38100" dir="2700000" algn="tl">
                  <a:srgbClr val="000000">
                    <a:alpha val="43137"/>
                  </a:srgbClr>
                </a:outerShdw>
              </a:effectLst>
              <a:latin typeface="Arial" panose="020B0604020202020204" pitchFamily="34" charset="0"/>
            </a:endParaRPr>
          </a:p>
          <a:p>
            <a:pPr algn="ctr">
              <a:spcBef>
                <a:spcPts val="1200"/>
              </a:spcBef>
            </a:pPr>
            <a:r>
              <a:rPr lang="vi-VN" sz="2400" b="1" dirty="0" smtClean="0">
                <a:effectLst>
                  <a:outerShdw blurRad="38100" dist="38100" dir="2700000" algn="tl">
                    <a:srgbClr val="000000">
                      <a:alpha val="43137"/>
                    </a:srgbClr>
                  </a:outerShdw>
                </a:effectLst>
              </a:rPr>
              <a:t>36 </a:t>
            </a:r>
            <a:r>
              <a:rPr lang="vi-VN" sz="2400" b="1" dirty="0">
                <a:effectLst>
                  <a:outerShdw blurRad="38100" dist="38100" dir="2700000" algn="tl">
                    <a:srgbClr val="000000">
                      <a:alpha val="43137"/>
                    </a:srgbClr>
                  </a:outerShdw>
                </a:effectLst>
              </a:rPr>
              <a:t>– 25 = 11 </a:t>
            </a:r>
            <a:r>
              <a:rPr lang="en-US" sz="2400" b="1" dirty="0" smtClean="0">
                <a:effectLst>
                  <a:outerShdw blurRad="38100" dist="38100" dir="2700000" algn="tl">
                    <a:srgbClr val="000000">
                      <a:alpha val="43137"/>
                    </a:srgbClr>
                  </a:outerShdw>
                </a:effectLst>
                <a:latin typeface="Arial" panose="020B0604020202020204" pitchFamily="34" charset="0"/>
              </a:rPr>
              <a:t>(</a:t>
            </a:r>
            <a:r>
              <a:rPr lang="vi-VN" sz="2400" b="1" dirty="0" smtClean="0">
                <a:effectLst>
                  <a:outerShdw blurRad="38100" dist="38100" dir="2700000" algn="tl">
                    <a:srgbClr val="000000">
                      <a:alpha val="43137"/>
                    </a:srgbClr>
                  </a:outerShdw>
                </a:effectLst>
              </a:rPr>
              <a:t>km</a:t>
            </a:r>
            <a:r>
              <a:rPr lang="en-US" sz="2400" b="1" dirty="0" smtClean="0">
                <a:effectLst>
                  <a:outerShdw blurRad="38100" dist="38100" dir="2700000" algn="tl">
                    <a:srgbClr val="000000">
                      <a:alpha val="43137"/>
                    </a:srgbClr>
                  </a:outerShdw>
                </a:effectLst>
                <a:latin typeface="Arial" panose="020B0604020202020204" pitchFamily="34" charset="0"/>
              </a:rPr>
              <a:t>)</a:t>
            </a:r>
          </a:p>
          <a:p>
            <a:pPr algn="ctr">
              <a:spcBef>
                <a:spcPts val="1200"/>
              </a:spcBef>
            </a:pPr>
            <a:r>
              <a:rPr lang="en-US" sz="2400" b="1" dirty="0" err="1" smtClean="0">
                <a:effectLst>
                  <a:outerShdw blurRad="38100" dist="38100" dir="2700000" algn="tl">
                    <a:srgbClr val="000000">
                      <a:alpha val="43137"/>
                    </a:srgbClr>
                  </a:outerShdw>
                </a:effectLst>
                <a:latin typeface="Arial" panose="020B0604020202020204" pitchFamily="34" charset="0"/>
              </a:rPr>
              <a:t>Đáp</a:t>
            </a:r>
            <a:r>
              <a:rPr lang="en-US" sz="2400" b="1" dirty="0" smtClean="0">
                <a:effectLst>
                  <a:outerShdw blurRad="38100" dist="38100" dir="2700000" algn="tl">
                    <a:srgbClr val="000000">
                      <a:alpha val="43137"/>
                    </a:srgbClr>
                  </a:outerShdw>
                </a:effectLst>
                <a:latin typeface="Arial" panose="020B0604020202020204" pitchFamily="34" charset="0"/>
              </a:rPr>
              <a:t> </a:t>
            </a:r>
            <a:r>
              <a:rPr lang="en-US" sz="2400" b="1" dirty="0" err="1" smtClean="0">
                <a:effectLst>
                  <a:outerShdw blurRad="38100" dist="38100" dir="2700000" algn="tl">
                    <a:srgbClr val="000000">
                      <a:alpha val="43137"/>
                    </a:srgbClr>
                  </a:outerShdw>
                </a:effectLst>
                <a:latin typeface="Arial" panose="020B0604020202020204" pitchFamily="34" charset="0"/>
              </a:rPr>
              <a:t>số</a:t>
            </a:r>
            <a:r>
              <a:rPr lang="en-US" sz="2400" b="1" dirty="0" smtClean="0">
                <a:effectLst>
                  <a:outerShdw blurRad="38100" dist="38100" dir="2700000" algn="tl">
                    <a:srgbClr val="000000">
                      <a:alpha val="43137"/>
                    </a:srgbClr>
                  </a:outerShdw>
                </a:effectLst>
                <a:latin typeface="Arial" panose="020B0604020202020204" pitchFamily="34" charset="0"/>
              </a:rPr>
              <a:t>: 11km</a:t>
            </a:r>
            <a:endParaRPr lang="vi-VN" sz="2400" b="1" dirty="0">
              <a:effectLst>
                <a:outerShdw blurRad="38100" dist="38100" dir="2700000" algn="tl">
                  <a:srgbClr val="000000">
                    <a:alpha val="43137"/>
                  </a:srgbClr>
                </a:outerShdw>
              </a:effectLst>
            </a:endParaRPr>
          </a:p>
        </p:txBody>
      </p:sp>
      <p:sp>
        <p:nvSpPr>
          <p:cNvPr id="16" name="文本框 5"/>
          <p:cNvSpPr txBox="1"/>
          <p:nvPr/>
        </p:nvSpPr>
        <p:spPr>
          <a:xfrm>
            <a:off x="1028048" y="648262"/>
            <a:ext cx="9675244" cy="1569660"/>
          </a:xfrm>
          <a:prstGeom prst="rect">
            <a:avLst/>
          </a:prstGeom>
          <a:noFill/>
        </p:spPr>
        <p:txBody>
          <a:bodyPr wrap="square" rtlCol="0">
            <a:spAutoFit/>
          </a:bodyPr>
          <a:lstStyle/>
          <a:p>
            <a:pPr algn="just"/>
            <a:r>
              <a:rPr lang="en-US" sz="2400" b="1" i="1" u="sng" dirty="0" err="1" smtClean="0">
                <a:solidFill>
                  <a:srgbClr val="7030A0"/>
                </a:solidFill>
                <a:latin typeface="Arial" panose="020B0604020202020204" pitchFamily="34" charset="0"/>
              </a:rPr>
              <a:t>Bài</a:t>
            </a:r>
            <a:r>
              <a:rPr lang="en-US" sz="2400" b="1" i="1" u="sng" dirty="0" smtClean="0">
                <a:solidFill>
                  <a:srgbClr val="7030A0"/>
                </a:solidFill>
                <a:latin typeface="Arial" panose="020B0604020202020204" pitchFamily="34" charset="0"/>
              </a:rPr>
              <a:t> 4</a:t>
            </a:r>
            <a:r>
              <a:rPr lang="en-US" sz="2400" b="1" i="1" dirty="0" smtClean="0">
                <a:solidFill>
                  <a:srgbClr val="7030A0"/>
                </a:solidFill>
                <a:latin typeface="Arial" panose="020B0604020202020204" pitchFamily="34" charset="0"/>
              </a:rPr>
              <a:t>: </a:t>
            </a:r>
            <a:r>
              <a:rPr lang="vi-VN" sz="2400" b="1" i="1" dirty="0" smtClean="0">
                <a:solidFill>
                  <a:srgbClr val="7030A0"/>
                </a:solidFill>
              </a:rPr>
              <a:t>Một </a:t>
            </a:r>
            <a:r>
              <a:rPr lang="vi-VN" sz="2400" b="1" i="1" dirty="0">
                <a:solidFill>
                  <a:srgbClr val="7030A0"/>
                </a:solidFill>
              </a:rPr>
              <a:t>người đi xe đạp trong ba giờ đi được 36 km. Giờ thứ nhất người đó đi được </a:t>
            </a:r>
            <a:r>
              <a:rPr lang="vi-VN" sz="2400" b="1" i="1" dirty="0" smtClean="0">
                <a:solidFill>
                  <a:srgbClr val="7030A0"/>
                </a:solidFill>
              </a:rPr>
              <a:t>13,25km</a:t>
            </a:r>
            <a:r>
              <a:rPr lang="vi-VN" sz="2400" b="1" i="1" dirty="0">
                <a:solidFill>
                  <a:srgbClr val="7030A0"/>
                </a:solidFill>
              </a:rPr>
              <a:t>, giờ thứ hai người đó đi được ít hơn giờ thứ nhất </a:t>
            </a:r>
            <a:r>
              <a:rPr lang="vi-VN" sz="2400" b="1" i="1" dirty="0" smtClean="0">
                <a:solidFill>
                  <a:srgbClr val="7030A0"/>
                </a:solidFill>
              </a:rPr>
              <a:t>1</a:t>
            </a:r>
            <a:r>
              <a:rPr lang="en-US" sz="2400" b="1" i="1" dirty="0" smtClean="0">
                <a:solidFill>
                  <a:srgbClr val="7030A0"/>
                </a:solidFill>
                <a:latin typeface="Arial" panose="020B0604020202020204" pitchFamily="34" charset="0"/>
              </a:rPr>
              <a:t>,</a:t>
            </a:r>
            <a:r>
              <a:rPr lang="vi-VN" sz="2400" b="1" i="1" dirty="0" smtClean="0">
                <a:solidFill>
                  <a:srgbClr val="7030A0"/>
                </a:solidFill>
              </a:rPr>
              <a:t>5 </a:t>
            </a:r>
            <a:r>
              <a:rPr lang="vi-VN" sz="2400" b="1" i="1" dirty="0">
                <a:solidFill>
                  <a:srgbClr val="7030A0"/>
                </a:solidFill>
              </a:rPr>
              <a:t>km. Hỏi giờ thứ ba người đó đi được bao nhiêu </a:t>
            </a:r>
            <a:r>
              <a:rPr lang="vi-VN" sz="2400" b="1" i="1" dirty="0" smtClean="0">
                <a:solidFill>
                  <a:srgbClr val="7030A0"/>
                </a:solidFill>
              </a:rPr>
              <a:t>k</a:t>
            </a:r>
            <a:r>
              <a:rPr lang="en-US" sz="2400" b="1" i="1" dirty="0" smtClean="0">
                <a:solidFill>
                  <a:srgbClr val="7030A0"/>
                </a:solidFill>
              </a:rPr>
              <a:t>i-</a:t>
            </a:r>
            <a:r>
              <a:rPr lang="en-US" sz="2400" b="1" i="1" dirty="0" err="1" smtClean="0">
                <a:solidFill>
                  <a:srgbClr val="7030A0"/>
                </a:solidFill>
              </a:rPr>
              <a:t>lô</a:t>
            </a:r>
            <a:r>
              <a:rPr lang="en-US" sz="2400" b="1" i="1" dirty="0" smtClean="0">
                <a:solidFill>
                  <a:srgbClr val="7030A0"/>
                </a:solidFill>
              </a:rPr>
              <a:t>-</a:t>
            </a:r>
            <a:r>
              <a:rPr lang="vi-VN" sz="2400" b="1" i="1" dirty="0" smtClean="0">
                <a:solidFill>
                  <a:srgbClr val="7030A0"/>
                </a:solidFill>
              </a:rPr>
              <a:t>m</a:t>
            </a:r>
            <a:r>
              <a:rPr lang="en-US" sz="2400" b="1" i="1" dirty="0" err="1">
                <a:solidFill>
                  <a:srgbClr val="7030A0"/>
                </a:solidFill>
                <a:latin typeface="Arial" panose="020B0604020202020204" pitchFamily="34" charset="0"/>
              </a:rPr>
              <a:t>ét</a:t>
            </a:r>
            <a:r>
              <a:rPr lang="vi-VN" sz="2400" b="1" i="1" dirty="0">
                <a:solidFill>
                  <a:srgbClr val="7030A0"/>
                </a:solidFill>
              </a:rPr>
              <a:t>?</a:t>
            </a:r>
            <a:endParaRPr lang="zh-CN" altLang="en-US" sz="2400" b="1" i="1" dirty="0">
              <a:solidFill>
                <a:srgbClr val="7030A0"/>
              </a:solidFill>
            </a:endParaRPr>
          </a:p>
        </p:txBody>
      </p:sp>
      <p:cxnSp>
        <p:nvCxnSpPr>
          <p:cNvPr id="8" name="Straight Connector 7"/>
          <p:cNvCxnSpPr/>
          <p:nvPr/>
        </p:nvCxnSpPr>
        <p:spPr>
          <a:xfrm>
            <a:off x="6096000" y="1020726"/>
            <a:ext cx="314369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a:off x="9446291" y="1020726"/>
            <a:ext cx="112247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1132666" y="1401193"/>
            <a:ext cx="64297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a:off x="4568018" y="1401193"/>
            <a:ext cx="121004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5941092" y="1411826"/>
            <a:ext cx="162928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a:off x="10306925" y="1401193"/>
            <a:ext cx="43187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1132666" y="1776876"/>
            <a:ext cx="357755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a:off x="5559355" y="1776876"/>
            <a:ext cx="162825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a:off x="9986044" y="1776876"/>
            <a:ext cx="71724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a:off x="1132666" y="2169541"/>
            <a:ext cx="2088999" cy="0"/>
          </a:xfrm>
          <a:prstGeom prst="line">
            <a:avLst/>
          </a:prstGeom>
        </p:spPr>
        <p:style>
          <a:lnRef idx="3">
            <a:schemeClr val="accent2"/>
          </a:lnRef>
          <a:fillRef idx="0">
            <a:schemeClr val="accent2"/>
          </a:fillRef>
          <a:effectRef idx="2">
            <a:schemeClr val="accent2"/>
          </a:effectRef>
          <a:fontRef idx="minor">
            <a:schemeClr val="tx1"/>
          </a:fontRef>
        </p:style>
      </p:cxnSp>
      <p:pic>
        <p:nvPicPr>
          <p:cNvPr id="30" name="Picture 2" descr="Đồ họa Vector Xe đạp Clip nghệ thuật Cartoon Cycling - xe đạp đi phim hoạt  hình png vẽ tay png tải về - Miễn phí trong suốt Bánh Xe đạp 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15889" r="82000">
                        <a14:foregroundMark x1="63778" y1="47708" x2="66000" y2="45417"/>
                      </a14:backgroundRemoval>
                    </a14:imgEffect>
                  </a14:imgLayer>
                </a14:imgProps>
              </a:ext>
              <a:ext uri="{28A0092B-C50C-407E-A947-70E740481C1C}">
                <a14:useLocalDpi xmlns:a14="http://schemas.microsoft.com/office/drawing/2010/main" val="0"/>
              </a:ext>
            </a:extLst>
          </a:blip>
          <a:srcRect l="16403" r="16372"/>
          <a:stretch/>
        </p:blipFill>
        <p:spPr bwMode="auto">
          <a:xfrm>
            <a:off x="-168358" y="3429000"/>
            <a:ext cx="4313279" cy="3421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86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childTnLst>
                          </p:cTn>
                        </p:par>
                        <p:par>
                          <p:cTn id="57" fill="hold">
                            <p:stCondLst>
                              <p:cond delay="500"/>
                            </p:stCondLst>
                            <p:childTnLst>
                              <p:par>
                                <p:cTn id="58" presetID="22" presetClass="entr" presetSubtype="8" fill="hold"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left)">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
                                            <p:txEl>
                                              <p:pRg st="0" end="0"/>
                                            </p:txEl>
                                          </p:spTgt>
                                        </p:tgtEl>
                                        <p:attrNameLst>
                                          <p:attrName>style.visibility</p:attrName>
                                        </p:attrNameLst>
                                      </p:cBhvr>
                                      <p:to>
                                        <p:strVal val="visible"/>
                                      </p:to>
                                    </p:set>
                                    <p:animEffect transition="in" filter="wipe(left)">
                                      <p:cBhvr>
                                        <p:cTn id="65" dur="500"/>
                                        <p:tgtEl>
                                          <p:spTgt spid="2">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
                                            <p:txEl>
                                              <p:pRg st="1" end="1"/>
                                            </p:txEl>
                                          </p:spTgt>
                                        </p:tgtEl>
                                        <p:attrNameLst>
                                          <p:attrName>style.visibility</p:attrName>
                                        </p:attrNameLst>
                                      </p:cBhvr>
                                      <p:to>
                                        <p:strVal val="visible"/>
                                      </p:to>
                                    </p:set>
                                    <p:animEffect transition="in" filter="wipe(left)">
                                      <p:cBhvr>
                                        <p:cTn id="70" dur="500"/>
                                        <p:tgtEl>
                                          <p:spTgt spid="2">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
                                            <p:txEl>
                                              <p:pRg st="2" end="2"/>
                                            </p:txEl>
                                          </p:spTgt>
                                        </p:tgtEl>
                                        <p:attrNameLst>
                                          <p:attrName>style.visibility</p:attrName>
                                        </p:attrNameLst>
                                      </p:cBhvr>
                                      <p:to>
                                        <p:strVal val="visible"/>
                                      </p:to>
                                    </p:set>
                                    <p:animEffect transition="in" filter="wipe(left)">
                                      <p:cBhvr>
                                        <p:cTn id="75" dur="500"/>
                                        <p:tgtEl>
                                          <p:spTgt spid="2">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wipe(left)">
                                      <p:cBhvr>
                                        <p:cTn id="85" dur="500"/>
                                        <p:tgtEl>
                                          <p:spTgt spid="2">
                                            <p:txEl>
                                              <p:pRg st="4" end="4"/>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
                                            <p:txEl>
                                              <p:pRg st="5" end="5"/>
                                            </p:txEl>
                                          </p:spTgt>
                                        </p:tgtEl>
                                        <p:attrNameLst>
                                          <p:attrName>style.visibility</p:attrName>
                                        </p:attrNameLst>
                                      </p:cBhvr>
                                      <p:to>
                                        <p:strVal val="visible"/>
                                      </p:to>
                                    </p:set>
                                    <p:animEffect transition="in" filter="wipe(left)">
                                      <p:cBhvr>
                                        <p:cTn id="90" dur="500"/>
                                        <p:tgtEl>
                                          <p:spTgt spid="2">
                                            <p:txEl>
                                              <p:pRg st="5" end="5"/>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
                                            <p:txEl>
                                              <p:pRg st="6" end="6"/>
                                            </p:txEl>
                                          </p:spTgt>
                                        </p:tgtEl>
                                        <p:attrNameLst>
                                          <p:attrName>style.visibility</p:attrName>
                                        </p:attrNameLst>
                                      </p:cBhvr>
                                      <p:to>
                                        <p:strVal val="visible"/>
                                      </p:to>
                                    </p:set>
                                    <p:animEffect transition="in" filter="wipe(left)">
                                      <p:cBhvr>
                                        <p:cTn id="95" dur="500"/>
                                        <p:tgtEl>
                                          <p:spTgt spid="2">
                                            <p:txEl>
                                              <p:pRg st="6" end="6"/>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
                                            <p:txEl>
                                              <p:pRg st="7" end="7"/>
                                            </p:txEl>
                                          </p:spTgt>
                                        </p:tgtEl>
                                        <p:attrNameLst>
                                          <p:attrName>style.visibility</p:attrName>
                                        </p:attrNameLst>
                                      </p:cBhvr>
                                      <p:to>
                                        <p:strVal val="visible"/>
                                      </p:to>
                                    </p:set>
                                    <p:animEffect transition="in" filter="wipe(left)">
                                      <p:cBhvr>
                                        <p:cTn id="10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893AC00-0BE1-4BB1-81E2-2A6DD9B7C327}"/>
              </a:ext>
            </a:extLst>
          </p:cNvPr>
          <p:cNvPicPr>
            <a:picLocks noChangeAspect="1"/>
          </p:cNvPicPr>
          <p:nvPr/>
        </p:nvPicPr>
        <p:blipFill rotWithShape="1">
          <a:blip r:embed="rId3">
            <a:extLst>
              <a:ext uri="{28A0092B-C50C-407E-A947-70E740481C1C}">
                <a14:useLocalDpi xmlns:a14="http://schemas.microsoft.com/office/drawing/2010/main" val="0"/>
              </a:ext>
            </a:extLst>
          </a:blip>
          <a:srcRect l="1807" t="6973" r="1807" b="2612"/>
          <a:stretch/>
        </p:blipFill>
        <p:spPr>
          <a:xfrm>
            <a:off x="0" y="1"/>
            <a:ext cx="12192000" cy="6857999"/>
          </a:xfrm>
          <a:prstGeom prst="rect">
            <a:avLst/>
          </a:prstGeom>
        </p:spPr>
      </p:pic>
      <p:sp>
        <p:nvSpPr>
          <p:cNvPr id="5" name="矩形 4">
            <a:extLst>
              <a:ext uri="{FF2B5EF4-FFF2-40B4-BE49-F238E27FC236}">
                <a16:creationId xmlns:a16="http://schemas.microsoft.com/office/drawing/2014/main" id="{0B7277E5-1F76-4FE4-9FD2-90010C654DC6}"/>
              </a:ext>
            </a:extLst>
          </p:cNvPr>
          <p:cNvSpPr/>
          <p:nvPr/>
        </p:nvSpPr>
        <p:spPr>
          <a:xfrm>
            <a:off x="671590" y="554665"/>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a typeface="字魂17号-萌趣果冻体" panose="02000000000000000000" pitchFamily="2" charset="-122"/>
            </a:endParaRPr>
          </a:p>
        </p:txBody>
      </p:sp>
      <p:sp>
        <p:nvSpPr>
          <p:cNvPr id="2" name="Rectangle 1"/>
          <p:cNvSpPr/>
          <p:nvPr/>
        </p:nvSpPr>
        <p:spPr>
          <a:xfrm>
            <a:off x="1249192" y="1811390"/>
            <a:ext cx="9057733" cy="4124206"/>
          </a:xfrm>
          <a:prstGeom prst="rect">
            <a:avLst/>
          </a:prstGeom>
        </p:spPr>
        <p:txBody>
          <a:bodyPr wrap="square">
            <a:spAutoFit/>
          </a:bodyPr>
          <a:lstStyle/>
          <a:p>
            <a:pPr algn="ctr">
              <a:spcBef>
                <a:spcPts val="1200"/>
              </a:spcBef>
            </a:pPr>
            <a:r>
              <a:rPr lang="en-US" sz="2400" b="1" u="sng" dirty="0" err="1" smtClean="0">
                <a:effectLst>
                  <a:outerShdw blurRad="38100" dist="38100" dir="2700000" algn="tl">
                    <a:srgbClr val="000000">
                      <a:alpha val="43137"/>
                    </a:srgbClr>
                  </a:outerShdw>
                </a:effectLst>
                <a:latin typeface="Arial" panose="020B0604020202020204" pitchFamily="34" charset="0"/>
              </a:rPr>
              <a:t>Bài</a:t>
            </a:r>
            <a:r>
              <a:rPr lang="en-US" sz="2400" b="1" u="sng" dirty="0" smtClean="0">
                <a:effectLst>
                  <a:outerShdw blurRad="38100" dist="38100" dir="2700000" algn="tl">
                    <a:srgbClr val="000000">
                      <a:alpha val="43137"/>
                    </a:srgbClr>
                  </a:outerShdw>
                </a:effectLst>
                <a:latin typeface="Arial" panose="020B0604020202020204" pitchFamily="34" charset="0"/>
              </a:rPr>
              <a:t> </a:t>
            </a:r>
            <a:r>
              <a:rPr lang="en-US" sz="2400" b="1" u="sng" dirty="0" err="1" smtClean="0">
                <a:effectLst>
                  <a:outerShdw blurRad="38100" dist="38100" dir="2700000" algn="tl">
                    <a:srgbClr val="000000">
                      <a:alpha val="43137"/>
                    </a:srgbClr>
                  </a:outerShdw>
                </a:effectLst>
                <a:latin typeface="Arial" panose="020B0604020202020204" pitchFamily="34" charset="0"/>
              </a:rPr>
              <a:t>giải</a:t>
            </a:r>
            <a:endParaRPr lang="en-US" sz="2400" b="1" u="sng" dirty="0" smtClean="0">
              <a:effectLst>
                <a:outerShdw blurRad="38100" dist="38100" dir="2700000" algn="tl">
                  <a:srgbClr val="000000">
                    <a:alpha val="43137"/>
                  </a:srgbClr>
                </a:outerShdw>
              </a:effectLst>
              <a:latin typeface="Arial" panose="020B0604020202020204" pitchFamily="34" charset="0"/>
            </a:endParaRPr>
          </a:p>
          <a:p>
            <a:pPr algn="ctr">
              <a:spcBef>
                <a:spcPts val="1200"/>
              </a:spcBef>
            </a:pPr>
            <a:r>
              <a:rPr lang="en-US" sz="2400" dirty="0" err="1">
                <a:effectLst>
                  <a:outerShdw blurRad="38100" dist="38100" dir="2700000" algn="tl">
                    <a:srgbClr val="000000">
                      <a:alpha val="43137"/>
                    </a:srgbClr>
                  </a:outerShdw>
                </a:effectLst>
                <a:latin typeface="Arial" panose="020B0604020202020204" pitchFamily="34" charset="0"/>
              </a:rPr>
              <a:t>Số</a:t>
            </a:r>
            <a:r>
              <a:rPr lang="en-US" sz="2400" dirty="0">
                <a:effectLst>
                  <a:outerShdw blurRad="38100" dist="38100" dir="2700000" algn="tl">
                    <a:srgbClr val="000000">
                      <a:alpha val="43137"/>
                    </a:srgbClr>
                  </a:outerShdw>
                </a:effectLst>
                <a:latin typeface="Arial" panose="020B0604020202020204" pitchFamily="34" charset="0"/>
              </a:rPr>
              <a:t> </a:t>
            </a:r>
            <a:r>
              <a:rPr lang="en-US" sz="2400" dirty="0" err="1">
                <a:effectLst>
                  <a:outerShdw blurRad="38100" dist="38100" dir="2700000" algn="tl">
                    <a:srgbClr val="000000">
                      <a:alpha val="43137"/>
                    </a:srgbClr>
                  </a:outerShdw>
                </a:effectLst>
                <a:latin typeface="Arial" panose="020B0604020202020204" pitchFamily="34" charset="0"/>
              </a:rPr>
              <a:t>thứ</a:t>
            </a:r>
            <a:r>
              <a:rPr lang="en-US" sz="2400" dirty="0">
                <a:effectLst>
                  <a:outerShdw blurRad="38100" dist="38100" dir="2700000" algn="tl">
                    <a:srgbClr val="000000">
                      <a:alpha val="43137"/>
                    </a:srgbClr>
                  </a:outerShdw>
                </a:effectLst>
                <a:latin typeface="Arial" panose="020B0604020202020204" pitchFamily="34" charset="0"/>
              </a:rPr>
              <a:t> </a:t>
            </a:r>
            <a:r>
              <a:rPr lang="en-US" sz="2400" dirty="0" err="1">
                <a:effectLst>
                  <a:outerShdw blurRad="38100" dist="38100" dir="2700000" algn="tl">
                    <a:srgbClr val="000000">
                      <a:alpha val="43137"/>
                    </a:srgbClr>
                  </a:outerShdw>
                </a:effectLst>
                <a:latin typeface="Arial" panose="020B0604020202020204" pitchFamily="34" charset="0"/>
              </a:rPr>
              <a:t>nhất</a:t>
            </a:r>
            <a:r>
              <a:rPr lang="en-US" sz="2400" dirty="0">
                <a:effectLst>
                  <a:outerShdw blurRad="38100" dist="38100" dir="2700000" algn="tl">
                    <a:srgbClr val="000000">
                      <a:alpha val="43137"/>
                    </a:srgbClr>
                  </a:outerShdw>
                </a:effectLst>
                <a:latin typeface="Arial" panose="020B0604020202020204" pitchFamily="34" charset="0"/>
              </a:rPr>
              <a:t> </a:t>
            </a:r>
            <a:r>
              <a:rPr lang="en-US" sz="2400" dirty="0" err="1">
                <a:effectLst>
                  <a:outerShdw blurRad="38100" dist="38100" dir="2700000" algn="tl">
                    <a:srgbClr val="000000">
                      <a:alpha val="43137"/>
                    </a:srgbClr>
                  </a:outerShdw>
                </a:effectLst>
                <a:latin typeface="Arial" panose="020B0604020202020204" pitchFamily="34" charset="0"/>
              </a:rPr>
              <a:t>là</a:t>
            </a:r>
            <a:r>
              <a:rPr lang="en-US" sz="2400" dirty="0">
                <a:effectLst>
                  <a:outerShdw blurRad="38100" dist="38100" dir="2700000" algn="tl">
                    <a:srgbClr val="000000">
                      <a:alpha val="43137"/>
                    </a:srgbClr>
                  </a:outerShdw>
                </a:effectLst>
                <a:latin typeface="Arial" panose="020B0604020202020204" pitchFamily="34" charset="0"/>
              </a:rPr>
              <a:t>: </a:t>
            </a:r>
            <a:endParaRPr lang="en-US" sz="2400" dirty="0" smtClean="0">
              <a:effectLst>
                <a:outerShdw blurRad="38100" dist="38100" dir="2700000" algn="tl">
                  <a:srgbClr val="000000">
                    <a:alpha val="43137"/>
                  </a:srgbClr>
                </a:outerShdw>
              </a:effectLst>
              <a:latin typeface="Arial" panose="020B0604020202020204" pitchFamily="34" charset="0"/>
            </a:endParaRPr>
          </a:p>
          <a:p>
            <a:pPr algn="ctr">
              <a:spcBef>
                <a:spcPts val="1200"/>
              </a:spcBef>
            </a:pPr>
            <a:r>
              <a:rPr lang="en-US" sz="2400" dirty="0" smtClean="0">
                <a:effectLst>
                  <a:outerShdw blurRad="38100" dist="38100" dir="2700000" algn="tl">
                    <a:srgbClr val="000000">
                      <a:alpha val="43137"/>
                    </a:srgbClr>
                  </a:outerShdw>
                </a:effectLst>
                <a:latin typeface="Arial" panose="020B0604020202020204" pitchFamily="34" charset="0"/>
              </a:rPr>
              <a:t>8 </a:t>
            </a:r>
            <a:r>
              <a:rPr lang="en-US" sz="2400" dirty="0">
                <a:effectLst>
                  <a:outerShdw blurRad="38100" dist="38100" dir="2700000" algn="tl">
                    <a:srgbClr val="000000">
                      <a:alpha val="43137"/>
                    </a:srgbClr>
                  </a:outerShdw>
                </a:effectLst>
                <a:latin typeface="Arial" panose="020B0604020202020204" pitchFamily="34" charset="0"/>
              </a:rPr>
              <a:t>– 5,5 = 2,5</a:t>
            </a:r>
          </a:p>
          <a:p>
            <a:pPr algn="ctr">
              <a:spcBef>
                <a:spcPts val="1200"/>
              </a:spcBef>
            </a:pPr>
            <a:r>
              <a:rPr lang="en-US" sz="2400" dirty="0" err="1">
                <a:effectLst>
                  <a:outerShdw blurRad="38100" dist="38100" dir="2700000" algn="tl">
                    <a:srgbClr val="000000">
                      <a:alpha val="43137"/>
                    </a:srgbClr>
                  </a:outerShdw>
                </a:effectLst>
                <a:latin typeface="Arial" panose="020B0604020202020204" pitchFamily="34" charset="0"/>
              </a:rPr>
              <a:t>Số</a:t>
            </a:r>
            <a:r>
              <a:rPr lang="en-US" sz="2400" dirty="0">
                <a:effectLst>
                  <a:outerShdw blurRad="38100" dist="38100" dir="2700000" algn="tl">
                    <a:srgbClr val="000000">
                      <a:alpha val="43137"/>
                    </a:srgbClr>
                  </a:outerShdw>
                </a:effectLst>
                <a:latin typeface="Arial" panose="020B0604020202020204" pitchFamily="34" charset="0"/>
              </a:rPr>
              <a:t> </a:t>
            </a:r>
            <a:r>
              <a:rPr lang="en-US" sz="2400" dirty="0" err="1">
                <a:effectLst>
                  <a:outerShdw blurRad="38100" dist="38100" dir="2700000" algn="tl">
                    <a:srgbClr val="000000">
                      <a:alpha val="43137"/>
                    </a:srgbClr>
                  </a:outerShdw>
                </a:effectLst>
                <a:latin typeface="Arial" panose="020B0604020202020204" pitchFamily="34" charset="0"/>
              </a:rPr>
              <a:t>thứ</a:t>
            </a:r>
            <a:r>
              <a:rPr lang="en-US" sz="2400" dirty="0">
                <a:effectLst>
                  <a:outerShdw blurRad="38100" dist="38100" dir="2700000" algn="tl">
                    <a:srgbClr val="000000">
                      <a:alpha val="43137"/>
                    </a:srgbClr>
                  </a:outerShdw>
                </a:effectLst>
                <a:latin typeface="Arial" panose="020B0604020202020204" pitchFamily="34" charset="0"/>
              </a:rPr>
              <a:t> </a:t>
            </a:r>
            <a:r>
              <a:rPr lang="en-US" sz="2400" dirty="0" err="1">
                <a:effectLst>
                  <a:outerShdw blurRad="38100" dist="38100" dir="2700000" algn="tl">
                    <a:srgbClr val="000000">
                      <a:alpha val="43137"/>
                    </a:srgbClr>
                  </a:outerShdw>
                </a:effectLst>
                <a:latin typeface="Arial" panose="020B0604020202020204" pitchFamily="34" charset="0"/>
              </a:rPr>
              <a:t>hai</a:t>
            </a:r>
            <a:r>
              <a:rPr lang="en-US" sz="2400" dirty="0">
                <a:effectLst>
                  <a:outerShdw blurRad="38100" dist="38100" dir="2700000" algn="tl">
                    <a:srgbClr val="000000">
                      <a:alpha val="43137"/>
                    </a:srgbClr>
                  </a:outerShdw>
                </a:effectLst>
                <a:latin typeface="Arial" panose="020B0604020202020204" pitchFamily="34" charset="0"/>
              </a:rPr>
              <a:t> </a:t>
            </a:r>
            <a:r>
              <a:rPr lang="en-US" sz="2400" dirty="0" err="1">
                <a:effectLst>
                  <a:outerShdw blurRad="38100" dist="38100" dir="2700000" algn="tl">
                    <a:srgbClr val="000000">
                      <a:alpha val="43137"/>
                    </a:srgbClr>
                  </a:outerShdw>
                </a:effectLst>
                <a:latin typeface="Arial" panose="020B0604020202020204" pitchFamily="34" charset="0"/>
              </a:rPr>
              <a:t>là</a:t>
            </a:r>
            <a:r>
              <a:rPr lang="en-US" sz="2400" dirty="0">
                <a:effectLst>
                  <a:outerShdw blurRad="38100" dist="38100" dir="2700000" algn="tl">
                    <a:srgbClr val="000000">
                      <a:alpha val="43137"/>
                    </a:srgbClr>
                  </a:outerShdw>
                </a:effectLst>
                <a:latin typeface="Arial" panose="020B0604020202020204" pitchFamily="34" charset="0"/>
              </a:rPr>
              <a:t>: </a:t>
            </a:r>
            <a:endParaRPr lang="en-US" sz="2400" dirty="0" smtClean="0">
              <a:effectLst>
                <a:outerShdw blurRad="38100" dist="38100" dir="2700000" algn="tl">
                  <a:srgbClr val="000000">
                    <a:alpha val="43137"/>
                  </a:srgbClr>
                </a:outerShdw>
              </a:effectLst>
              <a:latin typeface="Arial" panose="020B0604020202020204" pitchFamily="34" charset="0"/>
            </a:endParaRPr>
          </a:p>
          <a:p>
            <a:pPr algn="ctr">
              <a:spcBef>
                <a:spcPts val="1200"/>
              </a:spcBef>
            </a:pPr>
            <a:r>
              <a:rPr lang="en-US" sz="2400" dirty="0" smtClean="0">
                <a:effectLst>
                  <a:outerShdw blurRad="38100" dist="38100" dir="2700000" algn="tl">
                    <a:srgbClr val="000000">
                      <a:alpha val="43137"/>
                    </a:srgbClr>
                  </a:outerShdw>
                </a:effectLst>
                <a:latin typeface="Arial" panose="020B0604020202020204" pitchFamily="34" charset="0"/>
              </a:rPr>
              <a:t>4,7 </a:t>
            </a:r>
            <a:r>
              <a:rPr lang="en-US" sz="2400" dirty="0">
                <a:effectLst>
                  <a:outerShdw blurRad="38100" dist="38100" dir="2700000" algn="tl">
                    <a:srgbClr val="000000">
                      <a:alpha val="43137"/>
                    </a:srgbClr>
                  </a:outerShdw>
                </a:effectLst>
                <a:latin typeface="Arial" panose="020B0604020202020204" pitchFamily="34" charset="0"/>
              </a:rPr>
              <a:t>– 2,5 = 2,2</a:t>
            </a:r>
          </a:p>
          <a:p>
            <a:pPr algn="ctr">
              <a:spcBef>
                <a:spcPts val="1200"/>
              </a:spcBef>
            </a:pPr>
            <a:r>
              <a:rPr lang="en-US" sz="2400" dirty="0" err="1">
                <a:effectLst>
                  <a:outerShdw blurRad="38100" dist="38100" dir="2700000" algn="tl">
                    <a:srgbClr val="000000">
                      <a:alpha val="43137"/>
                    </a:srgbClr>
                  </a:outerShdw>
                </a:effectLst>
                <a:latin typeface="Arial" panose="020B0604020202020204" pitchFamily="34" charset="0"/>
              </a:rPr>
              <a:t>Số</a:t>
            </a:r>
            <a:r>
              <a:rPr lang="en-US" sz="2400" dirty="0">
                <a:effectLst>
                  <a:outerShdw blurRad="38100" dist="38100" dir="2700000" algn="tl">
                    <a:srgbClr val="000000">
                      <a:alpha val="43137"/>
                    </a:srgbClr>
                  </a:outerShdw>
                </a:effectLst>
                <a:latin typeface="Arial" panose="020B0604020202020204" pitchFamily="34" charset="0"/>
              </a:rPr>
              <a:t> </a:t>
            </a:r>
            <a:r>
              <a:rPr lang="en-US" sz="2400" dirty="0" err="1">
                <a:effectLst>
                  <a:outerShdw blurRad="38100" dist="38100" dir="2700000" algn="tl">
                    <a:srgbClr val="000000">
                      <a:alpha val="43137"/>
                    </a:srgbClr>
                  </a:outerShdw>
                </a:effectLst>
                <a:latin typeface="Arial" panose="020B0604020202020204" pitchFamily="34" charset="0"/>
              </a:rPr>
              <a:t>thứ</a:t>
            </a:r>
            <a:r>
              <a:rPr lang="en-US" sz="2400" dirty="0">
                <a:effectLst>
                  <a:outerShdw blurRad="38100" dist="38100" dir="2700000" algn="tl">
                    <a:srgbClr val="000000">
                      <a:alpha val="43137"/>
                    </a:srgbClr>
                  </a:outerShdw>
                </a:effectLst>
                <a:latin typeface="Arial" panose="020B0604020202020204" pitchFamily="34" charset="0"/>
              </a:rPr>
              <a:t> </a:t>
            </a:r>
            <a:r>
              <a:rPr lang="en-US" sz="2400" dirty="0" err="1">
                <a:effectLst>
                  <a:outerShdw blurRad="38100" dist="38100" dir="2700000" algn="tl">
                    <a:srgbClr val="000000">
                      <a:alpha val="43137"/>
                    </a:srgbClr>
                  </a:outerShdw>
                </a:effectLst>
                <a:latin typeface="Arial" panose="020B0604020202020204" pitchFamily="34" charset="0"/>
              </a:rPr>
              <a:t>ba</a:t>
            </a:r>
            <a:r>
              <a:rPr lang="en-US" sz="2400" dirty="0">
                <a:effectLst>
                  <a:outerShdw blurRad="38100" dist="38100" dir="2700000" algn="tl">
                    <a:srgbClr val="000000">
                      <a:alpha val="43137"/>
                    </a:srgbClr>
                  </a:outerShdw>
                </a:effectLst>
                <a:latin typeface="Arial" panose="020B0604020202020204" pitchFamily="34" charset="0"/>
              </a:rPr>
              <a:t> </a:t>
            </a:r>
            <a:r>
              <a:rPr lang="en-US" sz="2400" dirty="0" err="1">
                <a:effectLst>
                  <a:outerShdw blurRad="38100" dist="38100" dir="2700000" algn="tl">
                    <a:srgbClr val="000000">
                      <a:alpha val="43137"/>
                    </a:srgbClr>
                  </a:outerShdw>
                </a:effectLst>
                <a:latin typeface="Arial" panose="020B0604020202020204" pitchFamily="34" charset="0"/>
              </a:rPr>
              <a:t>là</a:t>
            </a:r>
            <a:r>
              <a:rPr lang="en-US" sz="2400" dirty="0">
                <a:effectLst>
                  <a:outerShdw blurRad="38100" dist="38100" dir="2700000" algn="tl">
                    <a:srgbClr val="000000">
                      <a:alpha val="43137"/>
                    </a:srgbClr>
                  </a:outerShdw>
                </a:effectLst>
                <a:latin typeface="Arial" panose="020B0604020202020204" pitchFamily="34" charset="0"/>
              </a:rPr>
              <a:t>: </a:t>
            </a:r>
            <a:endParaRPr lang="en-US" sz="2400" dirty="0" smtClean="0">
              <a:effectLst>
                <a:outerShdw blurRad="38100" dist="38100" dir="2700000" algn="tl">
                  <a:srgbClr val="000000">
                    <a:alpha val="43137"/>
                  </a:srgbClr>
                </a:outerShdw>
              </a:effectLst>
              <a:latin typeface="Arial" panose="020B0604020202020204" pitchFamily="34" charset="0"/>
            </a:endParaRPr>
          </a:p>
          <a:p>
            <a:pPr algn="ctr">
              <a:spcBef>
                <a:spcPts val="1200"/>
              </a:spcBef>
            </a:pPr>
            <a:r>
              <a:rPr lang="en-US" sz="2400" dirty="0" smtClean="0">
                <a:effectLst>
                  <a:outerShdw blurRad="38100" dist="38100" dir="2700000" algn="tl">
                    <a:srgbClr val="000000">
                      <a:alpha val="43137"/>
                    </a:srgbClr>
                  </a:outerShdw>
                </a:effectLst>
                <a:latin typeface="Arial" panose="020B0604020202020204" pitchFamily="34" charset="0"/>
              </a:rPr>
              <a:t>8 </a:t>
            </a:r>
            <a:r>
              <a:rPr lang="en-US" sz="2400" dirty="0">
                <a:effectLst>
                  <a:outerShdw blurRad="38100" dist="38100" dir="2700000" algn="tl">
                    <a:srgbClr val="000000">
                      <a:alpha val="43137"/>
                    </a:srgbClr>
                  </a:outerShdw>
                </a:effectLst>
                <a:latin typeface="Arial" panose="020B0604020202020204" pitchFamily="34" charset="0"/>
              </a:rPr>
              <a:t>– 4,7 = 3,3</a:t>
            </a:r>
          </a:p>
          <a:p>
            <a:pPr algn="ctr">
              <a:spcBef>
                <a:spcPts val="1200"/>
              </a:spcBef>
            </a:pPr>
            <a:r>
              <a:rPr lang="en-US" sz="2400" dirty="0" err="1">
                <a:effectLst>
                  <a:outerShdw blurRad="38100" dist="38100" dir="2700000" algn="tl">
                    <a:srgbClr val="000000">
                      <a:alpha val="43137"/>
                    </a:srgbClr>
                  </a:outerShdw>
                </a:effectLst>
                <a:latin typeface="Arial" panose="020B0604020202020204" pitchFamily="34" charset="0"/>
              </a:rPr>
              <a:t>Đáp</a:t>
            </a:r>
            <a:r>
              <a:rPr lang="en-US" sz="2400" dirty="0">
                <a:effectLst>
                  <a:outerShdw blurRad="38100" dist="38100" dir="2700000" algn="tl">
                    <a:srgbClr val="000000">
                      <a:alpha val="43137"/>
                    </a:srgbClr>
                  </a:outerShdw>
                </a:effectLst>
                <a:latin typeface="Arial" panose="020B0604020202020204" pitchFamily="34" charset="0"/>
              </a:rPr>
              <a:t> </a:t>
            </a:r>
            <a:r>
              <a:rPr lang="en-US" sz="2400" dirty="0" err="1" smtClean="0">
                <a:effectLst>
                  <a:outerShdw blurRad="38100" dist="38100" dir="2700000" algn="tl">
                    <a:srgbClr val="000000">
                      <a:alpha val="43137"/>
                    </a:srgbClr>
                  </a:outerShdw>
                </a:effectLst>
                <a:latin typeface="Arial" panose="020B0604020202020204" pitchFamily="34" charset="0"/>
              </a:rPr>
              <a:t>số</a:t>
            </a:r>
            <a:r>
              <a:rPr lang="en-US" sz="2400" dirty="0" smtClean="0">
                <a:effectLst>
                  <a:outerShdw blurRad="38100" dist="38100" dir="2700000" algn="tl">
                    <a:srgbClr val="000000">
                      <a:alpha val="43137"/>
                    </a:srgbClr>
                  </a:outerShdw>
                </a:effectLst>
                <a:latin typeface="Arial" panose="020B0604020202020204" pitchFamily="34" charset="0"/>
              </a:rPr>
              <a:t>: 2,5 ; 2,2 ; 3,3</a:t>
            </a:r>
            <a:endParaRPr lang="en-US" sz="2400" dirty="0">
              <a:effectLst>
                <a:outerShdw blurRad="38100" dist="38100" dir="2700000" algn="tl">
                  <a:srgbClr val="000000">
                    <a:alpha val="43137"/>
                  </a:srgbClr>
                </a:outerShdw>
              </a:effectLst>
              <a:latin typeface="Arial" panose="020B0604020202020204" pitchFamily="34" charset="0"/>
            </a:endParaRPr>
          </a:p>
        </p:txBody>
      </p:sp>
      <p:sp>
        <p:nvSpPr>
          <p:cNvPr id="16" name="文本框 5"/>
          <p:cNvSpPr txBox="1"/>
          <p:nvPr/>
        </p:nvSpPr>
        <p:spPr>
          <a:xfrm>
            <a:off x="879185" y="648262"/>
            <a:ext cx="10008548" cy="830997"/>
          </a:xfrm>
          <a:prstGeom prst="rect">
            <a:avLst/>
          </a:prstGeom>
          <a:noFill/>
        </p:spPr>
        <p:txBody>
          <a:bodyPr wrap="square" rtlCol="0">
            <a:spAutoFit/>
          </a:bodyPr>
          <a:lstStyle/>
          <a:p>
            <a:pPr algn="just"/>
            <a:r>
              <a:rPr lang="en-US" sz="2400" b="1" i="1" u="sng" dirty="0" err="1" smtClean="0">
                <a:solidFill>
                  <a:srgbClr val="7030A0"/>
                </a:solidFill>
                <a:latin typeface="Arial" panose="020B0604020202020204" pitchFamily="34" charset="0"/>
              </a:rPr>
              <a:t>Bài</a:t>
            </a:r>
            <a:r>
              <a:rPr lang="en-US" sz="2400" b="1" i="1" u="sng" dirty="0" smtClean="0">
                <a:solidFill>
                  <a:srgbClr val="7030A0"/>
                </a:solidFill>
                <a:latin typeface="Arial" panose="020B0604020202020204" pitchFamily="34" charset="0"/>
              </a:rPr>
              <a:t> 5</a:t>
            </a:r>
            <a:r>
              <a:rPr lang="en-US" sz="2400" b="1" i="1" dirty="0" smtClean="0">
                <a:solidFill>
                  <a:srgbClr val="7030A0"/>
                </a:solidFill>
                <a:latin typeface="Arial" panose="020B0604020202020204" pitchFamily="34" charset="0"/>
              </a:rPr>
              <a:t>: </a:t>
            </a:r>
            <a:r>
              <a:rPr lang="vi-VN" sz="2400" b="1" i="1" dirty="0">
                <a:solidFill>
                  <a:srgbClr val="7030A0"/>
                </a:solidFill>
              </a:rPr>
              <a:t>Tổng của ba số bằng 8. Tổng của số thứ nhất và số thứ hai bằng 4,7. Tổng của số thứ hai và số thứ ba bằng 5,5. Hãy tìm số đó.</a:t>
            </a:r>
            <a:endParaRPr lang="zh-CN" altLang="en-US" sz="2400" b="1" i="1" dirty="0">
              <a:solidFill>
                <a:srgbClr val="7030A0"/>
              </a:solidFill>
              <a:latin typeface="Arial" panose="020B0604020202020204" pitchFamily="34" charset="0"/>
            </a:endParaRPr>
          </a:p>
        </p:txBody>
      </p:sp>
      <p:cxnSp>
        <p:nvCxnSpPr>
          <p:cNvPr id="8" name="Straight Connector 7"/>
          <p:cNvCxnSpPr/>
          <p:nvPr/>
        </p:nvCxnSpPr>
        <p:spPr>
          <a:xfrm>
            <a:off x="1768542" y="1041992"/>
            <a:ext cx="338824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a:off x="5502865" y="1020726"/>
            <a:ext cx="524665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1768542" y="1401193"/>
            <a:ext cx="48555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a:off x="2467782" y="1411826"/>
            <a:ext cx="294271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5792230" y="1411826"/>
            <a:ext cx="162928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a:off x="8095338" y="1420153"/>
            <a:ext cx="43187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a:off x="9346012" y="1401193"/>
            <a:ext cx="1286540" cy="0"/>
          </a:xfrm>
          <a:prstGeom prst="line">
            <a:avLst/>
          </a:prstGeom>
        </p:spPr>
        <p:style>
          <a:lnRef idx="3">
            <a:schemeClr val="accent2"/>
          </a:lnRef>
          <a:fillRef idx="0">
            <a:schemeClr val="accent2"/>
          </a:fillRef>
          <a:effectRef idx="2">
            <a:schemeClr val="accent2"/>
          </a:effectRef>
          <a:fontRef idx="minor">
            <a:schemeClr val="tx1"/>
          </a:fontRef>
        </p:style>
      </p:cxn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939" y="1520632"/>
            <a:ext cx="1505587" cy="2352861"/>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9952" y="2075118"/>
            <a:ext cx="2389185" cy="3060221"/>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5435" y="3564784"/>
            <a:ext cx="2870179" cy="3141110"/>
          </a:xfrm>
          <a:prstGeom prst="rect">
            <a:avLst/>
          </a:prstGeom>
        </p:spPr>
      </p:pic>
    </p:spTree>
    <p:extLst>
      <p:ext uri="{BB962C8B-B14F-4D97-AF65-F5344CB8AC3E}">
        <p14:creationId xmlns:p14="http://schemas.microsoft.com/office/powerpoint/2010/main" val="1227807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52" presetClass="entr" presetSubtype="0" fill="hold" nodeType="withEffect">
                                  <p:stCondLst>
                                    <p:cond delay="250"/>
                                  </p:stCondLst>
                                  <p:childTnLst>
                                    <p:set>
                                      <p:cBhvr>
                                        <p:cTn id="11" dur="1" fill="hold">
                                          <p:stCondLst>
                                            <p:cond delay="0"/>
                                          </p:stCondLst>
                                        </p:cTn>
                                        <p:tgtEl>
                                          <p:spTgt spid="20"/>
                                        </p:tgtEl>
                                        <p:attrNameLst>
                                          <p:attrName>style.visibility</p:attrName>
                                        </p:attrNameLst>
                                      </p:cBhvr>
                                      <p:to>
                                        <p:strVal val="visible"/>
                                      </p:to>
                                    </p:set>
                                    <p:animScale>
                                      <p:cBhvr>
                                        <p:cTn id="12" dur="5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20"/>
                                        </p:tgtEl>
                                        <p:attrNameLst>
                                          <p:attrName>ppt_x</p:attrName>
                                          <p:attrName>ppt_y</p:attrName>
                                        </p:attrNameLst>
                                      </p:cBhvr>
                                    </p:animMotion>
                                    <p:animEffect transition="in" filter="fade">
                                      <p:cBhvr>
                                        <p:cTn id="14" dur="500"/>
                                        <p:tgtEl>
                                          <p:spTgt spid="20"/>
                                        </p:tgtEl>
                                      </p:cBhvr>
                                    </p:animEffect>
                                  </p:childTnLst>
                                </p:cTn>
                              </p:par>
                              <p:par>
                                <p:cTn id="15" presetID="52" presetClass="entr" presetSubtype="0" fill="hold" nodeType="withEffect">
                                  <p:stCondLst>
                                    <p:cond delay="500"/>
                                  </p:stCondLst>
                                  <p:childTnLst>
                                    <p:set>
                                      <p:cBhvr>
                                        <p:cTn id="16" dur="1" fill="hold">
                                          <p:stCondLst>
                                            <p:cond delay="0"/>
                                          </p:stCondLst>
                                        </p:cTn>
                                        <p:tgtEl>
                                          <p:spTgt spid="22"/>
                                        </p:tgtEl>
                                        <p:attrNameLst>
                                          <p:attrName>style.visibility</p:attrName>
                                        </p:attrNameLst>
                                      </p:cBhvr>
                                      <p:to>
                                        <p:strVal val="visible"/>
                                      </p:to>
                                    </p:set>
                                    <p:animScale>
                                      <p:cBhvr>
                                        <p:cTn id="17" dur="5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500" decel="50000" fill="hold">
                                          <p:stCondLst>
                                            <p:cond delay="0"/>
                                          </p:stCondLst>
                                        </p:cTn>
                                        <p:tgtEl>
                                          <p:spTgt spid="22"/>
                                        </p:tgtEl>
                                        <p:attrNameLst>
                                          <p:attrName>ppt_x</p:attrName>
                                          <p:attrName>ppt_y</p:attrName>
                                        </p:attrNameLst>
                                      </p:cBhvr>
                                    </p:animMotion>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txEl>
                                              <p:pRg st="0" end="0"/>
                                            </p:txEl>
                                          </p:spTgt>
                                        </p:tgtEl>
                                        <p:attrNameLst>
                                          <p:attrName>style.visibility</p:attrName>
                                        </p:attrNameLst>
                                      </p:cBhvr>
                                      <p:to>
                                        <p:strVal val="visible"/>
                                      </p:to>
                                    </p:set>
                                    <p:animEffect transition="in" filter="wipe(left)">
                                      <p:cBhvr>
                                        <p:cTn id="61" dur="500"/>
                                        <p:tgtEl>
                                          <p:spTgt spid="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
                                            <p:txEl>
                                              <p:pRg st="1" end="1"/>
                                            </p:txEl>
                                          </p:spTgt>
                                        </p:tgtEl>
                                        <p:attrNameLst>
                                          <p:attrName>style.visibility</p:attrName>
                                        </p:attrNameLst>
                                      </p:cBhvr>
                                      <p:to>
                                        <p:strVal val="visible"/>
                                      </p:to>
                                    </p:set>
                                    <p:animEffect transition="in" filter="wipe(left)">
                                      <p:cBhvr>
                                        <p:cTn id="66" dur="500"/>
                                        <p:tgtEl>
                                          <p:spTgt spid="2">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
                                            <p:txEl>
                                              <p:pRg st="2" end="2"/>
                                            </p:txEl>
                                          </p:spTgt>
                                        </p:tgtEl>
                                        <p:attrNameLst>
                                          <p:attrName>style.visibility</p:attrName>
                                        </p:attrNameLst>
                                      </p:cBhvr>
                                      <p:to>
                                        <p:strVal val="visible"/>
                                      </p:to>
                                    </p:set>
                                    <p:animEffect transition="in" filter="wipe(left)">
                                      <p:cBhvr>
                                        <p:cTn id="71" dur="500"/>
                                        <p:tgtEl>
                                          <p:spTgt spid="2">
                                            <p:txEl>
                                              <p:pRg st="2" end="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2">
                                            <p:txEl>
                                              <p:pRg st="4" end="4"/>
                                            </p:txEl>
                                          </p:spTgt>
                                        </p:tgtEl>
                                        <p:attrNameLst>
                                          <p:attrName>style.visibility</p:attrName>
                                        </p:attrNameLst>
                                      </p:cBhvr>
                                      <p:to>
                                        <p:strVal val="visible"/>
                                      </p:to>
                                    </p:set>
                                    <p:animEffect transition="in" filter="wipe(left)">
                                      <p:cBhvr>
                                        <p:cTn id="81" dur="500"/>
                                        <p:tgtEl>
                                          <p:spTgt spid="2">
                                            <p:txEl>
                                              <p:pRg st="4" end="4"/>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2">
                                            <p:txEl>
                                              <p:pRg st="5" end="5"/>
                                            </p:txEl>
                                          </p:spTgt>
                                        </p:tgtEl>
                                        <p:attrNameLst>
                                          <p:attrName>style.visibility</p:attrName>
                                        </p:attrNameLst>
                                      </p:cBhvr>
                                      <p:to>
                                        <p:strVal val="visible"/>
                                      </p:to>
                                    </p:set>
                                    <p:animEffect transition="in" filter="wipe(left)">
                                      <p:cBhvr>
                                        <p:cTn id="86" dur="500"/>
                                        <p:tgtEl>
                                          <p:spTgt spid="2">
                                            <p:txEl>
                                              <p:pRg st="5" end="5"/>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2">
                                            <p:txEl>
                                              <p:pRg st="6" end="6"/>
                                            </p:txEl>
                                          </p:spTgt>
                                        </p:tgtEl>
                                        <p:attrNameLst>
                                          <p:attrName>style.visibility</p:attrName>
                                        </p:attrNameLst>
                                      </p:cBhvr>
                                      <p:to>
                                        <p:strVal val="visible"/>
                                      </p:to>
                                    </p:set>
                                    <p:animEffect transition="in" filter="wipe(left)">
                                      <p:cBhvr>
                                        <p:cTn id="91" dur="500"/>
                                        <p:tgtEl>
                                          <p:spTgt spid="2">
                                            <p:txEl>
                                              <p:pRg st="6" end="6"/>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2">
                                            <p:txEl>
                                              <p:pRg st="7" end="7"/>
                                            </p:txEl>
                                          </p:spTgt>
                                        </p:tgtEl>
                                        <p:attrNameLst>
                                          <p:attrName>style.visibility</p:attrName>
                                        </p:attrNameLst>
                                      </p:cBhvr>
                                      <p:to>
                                        <p:strVal val="visible"/>
                                      </p:to>
                                    </p:set>
                                    <p:animEffect transition="in" filter="wipe(left)">
                                      <p:cBhvr>
                                        <p:cTn id="9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F9392E5-4079-4C2F-9CD7-6D4018B7C441}"/>
              </a:ext>
            </a:extLst>
          </p:cNvPr>
          <p:cNvPicPr>
            <a:picLocks noChangeAspect="1"/>
          </p:cNvPicPr>
          <p:nvPr/>
        </p:nvPicPr>
        <p:blipFill rotWithShape="1">
          <a:blip r:embed="rId3">
            <a:extLst>
              <a:ext uri="{28A0092B-C50C-407E-A947-70E740481C1C}">
                <a14:useLocalDpi xmlns:a14="http://schemas.microsoft.com/office/drawing/2010/main" val="0"/>
              </a:ext>
            </a:extLst>
          </a:blip>
          <a:srcRect t="4875" b="1375"/>
          <a:stretch/>
        </p:blipFill>
        <p:spPr>
          <a:xfrm>
            <a:off x="20" y="10"/>
            <a:ext cx="12191980" cy="6857990"/>
          </a:xfrm>
          <a:prstGeom prst="rect">
            <a:avLst/>
          </a:prstGeom>
        </p:spPr>
      </p:pic>
      <p:pic>
        <p:nvPicPr>
          <p:cNvPr id="6" name="图片 5">
            <a:extLst>
              <a:ext uri="{FF2B5EF4-FFF2-40B4-BE49-F238E27FC236}">
                <a16:creationId xmlns:a16="http://schemas.microsoft.com/office/drawing/2014/main" id="{9432C769-E111-4F72-A3D4-09CD9CAC6E46}"/>
              </a:ext>
            </a:extLst>
          </p:cNvPr>
          <p:cNvPicPr>
            <a:picLocks noChangeAspect="1"/>
          </p:cNvPicPr>
          <p:nvPr/>
        </p:nvPicPr>
        <p:blipFill rotWithShape="1">
          <a:blip r:embed="rId4">
            <a:extLst>
              <a:ext uri="{28A0092B-C50C-407E-A947-70E740481C1C}">
                <a14:useLocalDpi xmlns:a14="http://schemas.microsoft.com/office/drawing/2010/main" val="0"/>
              </a:ext>
            </a:extLst>
          </a:blip>
          <a:srcRect l="61604" t="64295" r="9857" b="6075"/>
          <a:stretch/>
        </p:blipFill>
        <p:spPr>
          <a:xfrm>
            <a:off x="1625979" y="1791630"/>
            <a:ext cx="4470020" cy="3274740"/>
          </a:xfrm>
          <a:prstGeom prst="rect">
            <a:avLst/>
          </a:prstGeom>
        </p:spPr>
      </p:pic>
      <p:sp>
        <p:nvSpPr>
          <p:cNvPr id="7" name="文本框 6">
            <a:extLst>
              <a:ext uri="{FF2B5EF4-FFF2-40B4-BE49-F238E27FC236}">
                <a16:creationId xmlns:a16="http://schemas.microsoft.com/office/drawing/2014/main" id="{601476BC-0173-477D-9225-220A8D9E4003}"/>
              </a:ext>
            </a:extLst>
          </p:cNvPr>
          <p:cNvSpPr txBox="1"/>
          <p:nvPr/>
        </p:nvSpPr>
        <p:spPr>
          <a:xfrm>
            <a:off x="5928359" y="3583010"/>
            <a:ext cx="3881120" cy="1200329"/>
          </a:xfrm>
          <a:prstGeom prst="rect">
            <a:avLst/>
          </a:prstGeom>
          <a:noFill/>
        </p:spPr>
        <p:txBody>
          <a:bodyPr wrap="square" rtlCol="0">
            <a:spAutoFit/>
          </a:bodyPr>
          <a:lstStyle/>
          <a:p>
            <a:r>
              <a:rPr lang="en-US" altLang="zh-CN" sz="7200" b="1" dirty="0" err="1" smtClean="0">
                <a:latin typeface="Arial" panose="020B0604020202020204" pitchFamily="34" charset="0"/>
                <a:ea typeface="字魂17号-萌趣果冻体" panose="02000000000000000000" pitchFamily="2" charset="-122"/>
              </a:rPr>
              <a:t>Củng</a:t>
            </a:r>
            <a:r>
              <a:rPr lang="en-US" altLang="zh-CN" sz="7200" b="1" dirty="0" smtClean="0">
                <a:latin typeface="Arial" panose="020B0604020202020204" pitchFamily="34" charset="0"/>
                <a:ea typeface="字魂17号-萌趣果冻体" panose="02000000000000000000" pitchFamily="2" charset="-122"/>
              </a:rPr>
              <a:t> </a:t>
            </a:r>
            <a:r>
              <a:rPr lang="en-US" altLang="zh-CN" sz="7200" b="1" dirty="0" err="1" smtClean="0">
                <a:latin typeface="Arial" panose="020B0604020202020204" pitchFamily="34" charset="0"/>
                <a:ea typeface="字魂17号-萌趣果冻体" panose="02000000000000000000" pitchFamily="2" charset="-122"/>
              </a:rPr>
              <a:t>cố</a:t>
            </a:r>
            <a:endParaRPr lang="zh-CN" altLang="en-US" sz="7200" b="1" dirty="0">
              <a:latin typeface="Arial" panose="020B0604020202020204" pitchFamily="34" charset="0"/>
              <a:ea typeface="字魂17号-萌趣果冻体" panose="02000000000000000000" pitchFamily="2" charset="-122"/>
            </a:endParaRPr>
          </a:p>
        </p:txBody>
      </p:sp>
      <p:sp>
        <p:nvSpPr>
          <p:cNvPr id="8" name="文本框 7">
            <a:extLst>
              <a:ext uri="{FF2B5EF4-FFF2-40B4-BE49-F238E27FC236}">
                <a16:creationId xmlns:a16="http://schemas.microsoft.com/office/drawing/2014/main" id="{AE55EB4C-43F2-4DF6-9D38-A1F89E548112}"/>
              </a:ext>
            </a:extLst>
          </p:cNvPr>
          <p:cNvSpPr txBox="1"/>
          <p:nvPr/>
        </p:nvSpPr>
        <p:spPr>
          <a:xfrm>
            <a:off x="7109904" y="2085880"/>
            <a:ext cx="1518031" cy="1323439"/>
          </a:xfrm>
          <a:prstGeom prst="rect">
            <a:avLst/>
          </a:prstGeom>
          <a:noFill/>
        </p:spPr>
        <p:txBody>
          <a:bodyPr wrap="square" rtlCol="0">
            <a:spAutoFit/>
          </a:bodyPr>
          <a:lstStyle/>
          <a:p>
            <a:r>
              <a:rPr lang="en-US" altLang="zh-CN" sz="8000" b="1" dirty="0" smtClean="0">
                <a:latin typeface="小白" panose="02010601030101010101" pitchFamily="2" charset="-122"/>
                <a:ea typeface="小白" panose="02010601030101010101" pitchFamily="2" charset="-122"/>
              </a:rPr>
              <a:t>03.</a:t>
            </a:r>
            <a:endParaRPr lang="zh-CN" altLang="en-US" sz="8000" b="1" dirty="0">
              <a:latin typeface="小白" panose="02010601030101010101" pitchFamily="2" charset="-122"/>
              <a:ea typeface="小白" panose="02010601030101010101" pitchFamily="2" charset="-122"/>
            </a:endParaRPr>
          </a:p>
        </p:txBody>
      </p:sp>
    </p:spTree>
    <p:extLst>
      <p:ext uri="{BB962C8B-B14F-4D97-AF65-F5344CB8AC3E}">
        <p14:creationId xmlns:p14="http://schemas.microsoft.com/office/powerpoint/2010/main" val="1938968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Scale>
                                      <p:cBhvr>
                                        <p:cTn id="2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7"/>
                                        </p:tgtEl>
                                        <p:attrNameLst>
                                          <p:attrName>ppt_x</p:attrName>
                                          <p:attrName>ppt_y</p:attrName>
                                        </p:attrNameLst>
                                      </p:cBhvr>
                                    </p:animMotion>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893AC00-0BE1-4BB1-81E2-2A6DD9B7C327}"/>
              </a:ext>
            </a:extLst>
          </p:cNvPr>
          <p:cNvPicPr>
            <a:picLocks noChangeAspect="1"/>
          </p:cNvPicPr>
          <p:nvPr/>
        </p:nvPicPr>
        <p:blipFill rotWithShape="1">
          <a:blip r:embed="rId3">
            <a:extLst>
              <a:ext uri="{28A0092B-C50C-407E-A947-70E740481C1C}">
                <a14:useLocalDpi xmlns:a14="http://schemas.microsoft.com/office/drawing/2010/main" val="0"/>
              </a:ext>
            </a:extLst>
          </a:blip>
          <a:srcRect l="1807" t="6973" r="1807" b="2612"/>
          <a:stretch/>
        </p:blipFill>
        <p:spPr>
          <a:xfrm>
            <a:off x="0" y="1"/>
            <a:ext cx="12192000" cy="685799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16" y="-285341"/>
            <a:ext cx="11876568" cy="10535842"/>
          </a:xfrm>
          <a:prstGeom prst="rect">
            <a:avLst/>
          </a:prstGeom>
        </p:spPr>
      </p:pic>
      <p:sp>
        <p:nvSpPr>
          <p:cNvPr id="2" name="Rectangle 1"/>
          <p:cNvSpPr/>
          <p:nvPr/>
        </p:nvSpPr>
        <p:spPr>
          <a:xfrm>
            <a:off x="3190111" y="426366"/>
            <a:ext cx="5783768" cy="3970318"/>
          </a:xfrm>
          <a:prstGeom prst="rect">
            <a:avLst/>
          </a:prstGeom>
        </p:spPr>
        <p:txBody>
          <a:bodyPr wrap="square">
            <a:spAutoFit/>
          </a:bodyPr>
          <a:lstStyle/>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Muốn</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cộng</a:t>
            </a:r>
            <a:r>
              <a:rPr lang="en-US" altLang="zh-CN" sz="2400" b="1" dirty="0">
                <a:solidFill>
                  <a:srgbClr val="7030A0"/>
                </a:solidFill>
                <a:latin typeface="Arial" panose="020B0604020202020204" pitchFamily="34" charset="0"/>
                <a:ea typeface="字魂36号-正文宋楷" panose="02000000000000000000" pitchFamily="2" charset="-122"/>
              </a:rPr>
              <a:t> 2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thập</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phân</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smtClean="0">
                <a:solidFill>
                  <a:srgbClr val="7030A0"/>
                </a:solidFill>
                <a:latin typeface="Arial" panose="020B0604020202020204" pitchFamily="34" charset="0"/>
                <a:ea typeface="字魂36号-正文宋楷" panose="02000000000000000000" pitchFamily="2" charset="-122"/>
              </a:rPr>
              <a:t>ta:</a:t>
            </a:r>
            <a:endParaRPr lang="en-US" altLang="zh-CN" sz="2400" b="1" dirty="0">
              <a:solidFill>
                <a:srgbClr val="7030A0"/>
              </a:solidFill>
              <a:latin typeface="Arial" panose="020B0604020202020204" pitchFamily="34" charset="0"/>
              <a:ea typeface="字魂36号-正文宋楷" panose="02000000000000000000" pitchFamily="2" charset="-122"/>
            </a:endParaRPr>
          </a:p>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Đặt</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tính</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sao</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cho</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chữ</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ở </a:t>
            </a:r>
            <a:r>
              <a:rPr lang="en-US" altLang="zh-CN" sz="2400" b="1" dirty="0" err="1">
                <a:solidFill>
                  <a:srgbClr val="7030A0"/>
                </a:solidFill>
                <a:latin typeface="Arial" panose="020B0604020202020204" pitchFamily="34" charset="0"/>
                <a:ea typeface="字魂36号-正文宋楷" panose="02000000000000000000" pitchFamily="2" charset="-122"/>
              </a:rPr>
              <a:t>các</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hàng</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thẳng</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cột</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nhau</a:t>
            </a:r>
            <a:r>
              <a:rPr lang="en-US" altLang="zh-CN" sz="2400" b="1" dirty="0" smtClean="0">
                <a:solidFill>
                  <a:srgbClr val="7030A0"/>
                </a:solidFill>
                <a:latin typeface="Arial" panose="020B0604020202020204" pitchFamily="34" charset="0"/>
                <a:ea typeface="字魂36号-正文宋楷" panose="02000000000000000000" pitchFamily="2" charset="-122"/>
              </a:rPr>
              <a:t>.</a:t>
            </a:r>
          </a:p>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Cộng</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như</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cộng</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các</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tự</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nhiên</a:t>
            </a:r>
            <a:r>
              <a:rPr lang="en-US" altLang="zh-CN" sz="2400" b="1" dirty="0" smtClean="0">
                <a:solidFill>
                  <a:srgbClr val="7030A0"/>
                </a:solidFill>
                <a:latin typeface="Arial" panose="020B0604020202020204" pitchFamily="34" charset="0"/>
                <a:ea typeface="字魂36号-正文宋楷" panose="02000000000000000000" pitchFamily="2" charset="-122"/>
              </a:rPr>
              <a:t>.</a:t>
            </a:r>
          </a:p>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Viết</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dấu</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phẩy</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thẳng</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cột</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với</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các</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dấu</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phẩy</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của</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các</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số</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hạng</a:t>
            </a:r>
            <a:r>
              <a:rPr lang="en-US" altLang="zh-CN" sz="2400" b="1" dirty="0" smtClean="0">
                <a:solidFill>
                  <a:srgbClr val="7030A0"/>
                </a:solidFill>
                <a:latin typeface="Arial" panose="020B0604020202020204" pitchFamily="34" charset="0"/>
                <a:ea typeface="字魂36号-正文宋楷" panose="02000000000000000000" pitchFamily="2" charset="-122"/>
              </a:rPr>
              <a:t>.</a:t>
            </a:r>
            <a:endParaRPr lang="en-US" altLang="zh-CN" sz="2400" b="1" dirty="0">
              <a:solidFill>
                <a:srgbClr val="7030A0"/>
              </a:solidFill>
              <a:latin typeface="Arial" panose="020B0604020202020204" pitchFamily="34" charset="0"/>
              <a:ea typeface="字魂36号-正文宋楷" panose="02000000000000000000" pitchFamily="2" charset="-122"/>
            </a:endParaRPr>
          </a:p>
          <a:p>
            <a:pPr algn="just">
              <a:lnSpc>
                <a:spcPct val="150000"/>
              </a:lnSpc>
            </a:pPr>
            <a:endParaRPr lang="zh-CN" altLang="en-US" sz="2400" b="1" dirty="0">
              <a:solidFill>
                <a:srgbClr val="7030A0"/>
              </a:solidFill>
              <a:latin typeface="Arial" panose="020B0604020202020204" pitchFamily="34" charset="0"/>
              <a:ea typeface="字魂36号-正文宋楷" panose="02000000000000000000" pitchFamily="2" charset="-122"/>
            </a:endParaRPr>
          </a:p>
        </p:txBody>
      </p:sp>
    </p:spTree>
    <p:extLst>
      <p:ext uri="{BB962C8B-B14F-4D97-AF65-F5344CB8AC3E}">
        <p14:creationId xmlns:p14="http://schemas.microsoft.com/office/powerpoint/2010/main" val="2537198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893AC00-0BE1-4BB1-81E2-2A6DD9B7C327}"/>
              </a:ext>
            </a:extLst>
          </p:cNvPr>
          <p:cNvPicPr>
            <a:picLocks noChangeAspect="1"/>
          </p:cNvPicPr>
          <p:nvPr/>
        </p:nvPicPr>
        <p:blipFill rotWithShape="1">
          <a:blip r:embed="rId3">
            <a:extLst>
              <a:ext uri="{28A0092B-C50C-407E-A947-70E740481C1C}">
                <a14:useLocalDpi xmlns:a14="http://schemas.microsoft.com/office/drawing/2010/main" val="0"/>
              </a:ext>
            </a:extLst>
          </a:blip>
          <a:srcRect l="1807" t="6973" r="1807" b="2612"/>
          <a:stretch/>
        </p:blipFill>
        <p:spPr>
          <a:xfrm>
            <a:off x="0" y="1"/>
            <a:ext cx="12192000" cy="685799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16" y="-285341"/>
            <a:ext cx="11876568" cy="10535842"/>
          </a:xfrm>
          <a:prstGeom prst="rect">
            <a:avLst/>
          </a:prstGeom>
        </p:spPr>
      </p:pic>
      <p:sp>
        <p:nvSpPr>
          <p:cNvPr id="2" name="Rectangle 1"/>
          <p:cNvSpPr/>
          <p:nvPr/>
        </p:nvSpPr>
        <p:spPr>
          <a:xfrm>
            <a:off x="3190111" y="426366"/>
            <a:ext cx="5783768" cy="3416320"/>
          </a:xfrm>
          <a:prstGeom prst="rect">
            <a:avLst/>
          </a:prstGeom>
        </p:spPr>
        <p:txBody>
          <a:bodyPr wrap="square">
            <a:spAutoFit/>
          </a:bodyPr>
          <a:lstStyle/>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Muốn</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trừ</a:t>
            </a:r>
            <a:r>
              <a:rPr lang="en-US" altLang="zh-CN" sz="2400" b="1" dirty="0">
                <a:solidFill>
                  <a:srgbClr val="7030A0"/>
                </a:solidFill>
                <a:latin typeface="Arial" panose="020B0604020202020204" pitchFamily="34" charset="0"/>
                <a:ea typeface="字魂36号-正文宋楷" panose="02000000000000000000" pitchFamily="2" charset="-122"/>
              </a:rPr>
              <a:t> 2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thập</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phân</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smtClean="0">
                <a:solidFill>
                  <a:srgbClr val="7030A0"/>
                </a:solidFill>
                <a:latin typeface="Arial" panose="020B0604020202020204" pitchFamily="34" charset="0"/>
                <a:ea typeface="字魂36号-正文宋楷" panose="02000000000000000000" pitchFamily="2" charset="-122"/>
              </a:rPr>
              <a:t>ta:</a:t>
            </a:r>
            <a:endParaRPr lang="en-US" altLang="zh-CN" sz="2400" b="1" dirty="0">
              <a:solidFill>
                <a:srgbClr val="7030A0"/>
              </a:solidFill>
              <a:latin typeface="Arial" panose="020B0604020202020204" pitchFamily="34" charset="0"/>
              <a:ea typeface="字魂36号-正文宋楷" panose="02000000000000000000" pitchFamily="2" charset="-122"/>
            </a:endParaRPr>
          </a:p>
          <a:p>
            <a:pPr algn="just">
              <a:lnSpc>
                <a:spcPct val="150000"/>
              </a:lnSpc>
            </a:pP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Đặt</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tính</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sao</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cho</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chữ</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ở </a:t>
            </a:r>
            <a:r>
              <a:rPr lang="en-US" altLang="zh-CN" sz="2400" b="1" dirty="0" err="1">
                <a:solidFill>
                  <a:srgbClr val="7030A0"/>
                </a:solidFill>
                <a:latin typeface="Arial" panose="020B0604020202020204" pitchFamily="34" charset="0"/>
                <a:ea typeface="字魂36号-正文宋楷" panose="02000000000000000000" pitchFamily="2" charset="-122"/>
              </a:rPr>
              <a:t>các</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hàng</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thẳng</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cột</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nhau</a:t>
            </a:r>
            <a:r>
              <a:rPr lang="en-US" altLang="zh-CN" sz="2400" b="1" dirty="0">
                <a:solidFill>
                  <a:srgbClr val="7030A0"/>
                </a:solidFill>
                <a:latin typeface="Arial" panose="020B0604020202020204" pitchFamily="34" charset="0"/>
                <a:ea typeface="字魂36号-正文宋楷" panose="02000000000000000000" pitchFamily="2" charset="-122"/>
              </a:rPr>
              <a:t>.</a:t>
            </a:r>
          </a:p>
          <a:p>
            <a:pPr algn="just">
              <a:lnSpc>
                <a:spcPct val="150000"/>
              </a:lnSpc>
            </a:pP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Trừ</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như</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trừ</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các</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tự</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nhiên</a:t>
            </a:r>
            <a:r>
              <a:rPr lang="en-US" altLang="zh-CN" sz="2400" b="1" dirty="0">
                <a:solidFill>
                  <a:srgbClr val="7030A0"/>
                </a:solidFill>
                <a:latin typeface="Arial" panose="020B0604020202020204" pitchFamily="34" charset="0"/>
                <a:ea typeface="字魂36号-正文宋楷" panose="02000000000000000000" pitchFamily="2" charset="-122"/>
              </a:rPr>
              <a:t>.</a:t>
            </a:r>
          </a:p>
          <a:p>
            <a:pPr algn="just">
              <a:lnSpc>
                <a:spcPct val="150000"/>
              </a:lnSpc>
            </a:pP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Viết</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dấu</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phẩy</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thẳng</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cột</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với</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các</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dấu</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phẩy</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của</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bị</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trừ</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và</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trừ</a:t>
            </a:r>
            <a:r>
              <a:rPr lang="en-US" altLang="zh-CN" sz="2400" b="1" dirty="0">
                <a:solidFill>
                  <a:srgbClr val="7030A0"/>
                </a:solidFill>
                <a:latin typeface="Arial" panose="020B0604020202020204" pitchFamily="34" charset="0"/>
                <a:ea typeface="字魂36号-正文宋楷" panose="02000000000000000000" pitchFamily="2" charset="-122"/>
              </a:rPr>
              <a:t>.</a:t>
            </a:r>
          </a:p>
        </p:txBody>
      </p:sp>
    </p:spTree>
    <p:extLst>
      <p:ext uri="{BB962C8B-B14F-4D97-AF65-F5344CB8AC3E}">
        <p14:creationId xmlns:p14="http://schemas.microsoft.com/office/powerpoint/2010/main" val="3131248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F9392E5-4079-4C2F-9CD7-6D4018B7C441}"/>
              </a:ext>
            </a:extLst>
          </p:cNvPr>
          <p:cNvPicPr>
            <a:picLocks noChangeAspect="1"/>
          </p:cNvPicPr>
          <p:nvPr/>
        </p:nvPicPr>
        <p:blipFill rotWithShape="1">
          <a:blip r:embed="rId3">
            <a:extLst>
              <a:ext uri="{28A0092B-C50C-407E-A947-70E740481C1C}">
                <a14:useLocalDpi xmlns:a14="http://schemas.microsoft.com/office/drawing/2010/main" val="0"/>
              </a:ext>
            </a:extLst>
          </a:blip>
          <a:srcRect t="4875" b="1375"/>
          <a:stretch/>
        </p:blipFill>
        <p:spPr>
          <a:xfrm>
            <a:off x="20" y="10"/>
            <a:ext cx="12191980" cy="6857990"/>
          </a:xfrm>
          <a:prstGeom prst="rect">
            <a:avLst/>
          </a:prstGeom>
        </p:spPr>
      </p:pic>
      <p:pic>
        <p:nvPicPr>
          <p:cNvPr id="6" name="图片 5">
            <a:extLst>
              <a:ext uri="{FF2B5EF4-FFF2-40B4-BE49-F238E27FC236}">
                <a16:creationId xmlns:a16="http://schemas.microsoft.com/office/drawing/2014/main" id="{9432C769-E111-4F72-A3D4-09CD9CAC6E46}"/>
              </a:ext>
            </a:extLst>
          </p:cNvPr>
          <p:cNvPicPr>
            <a:picLocks noChangeAspect="1"/>
          </p:cNvPicPr>
          <p:nvPr/>
        </p:nvPicPr>
        <p:blipFill rotWithShape="1">
          <a:blip r:embed="rId4">
            <a:extLst>
              <a:ext uri="{28A0092B-C50C-407E-A947-70E740481C1C}">
                <a14:useLocalDpi xmlns:a14="http://schemas.microsoft.com/office/drawing/2010/main" val="0"/>
              </a:ext>
            </a:extLst>
          </a:blip>
          <a:srcRect l="61604" t="64295" r="9857" b="6075"/>
          <a:stretch/>
        </p:blipFill>
        <p:spPr>
          <a:xfrm>
            <a:off x="1625979" y="1791630"/>
            <a:ext cx="4470020" cy="3274740"/>
          </a:xfrm>
          <a:prstGeom prst="rect">
            <a:avLst/>
          </a:prstGeom>
        </p:spPr>
      </p:pic>
      <p:sp>
        <p:nvSpPr>
          <p:cNvPr id="7" name="文本框 6">
            <a:extLst>
              <a:ext uri="{FF2B5EF4-FFF2-40B4-BE49-F238E27FC236}">
                <a16:creationId xmlns:a16="http://schemas.microsoft.com/office/drawing/2014/main" id="{601476BC-0173-477D-9225-220A8D9E4003}"/>
              </a:ext>
            </a:extLst>
          </p:cNvPr>
          <p:cNvSpPr txBox="1"/>
          <p:nvPr/>
        </p:nvSpPr>
        <p:spPr>
          <a:xfrm>
            <a:off x="6183551" y="3583010"/>
            <a:ext cx="3881120" cy="1200329"/>
          </a:xfrm>
          <a:prstGeom prst="rect">
            <a:avLst/>
          </a:prstGeom>
          <a:noFill/>
        </p:spPr>
        <p:txBody>
          <a:bodyPr wrap="square" rtlCol="0">
            <a:spAutoFit/>
          </a:bodyPr>
          <a:lstStyle/>
          <a:p>
            <a:r>
              <a:rPr lang="en-US" altLang="zh-CN" sz="7200" b="1" dirty="0" err="1" smtClean="0">
                <a:latin typeface="Arial" panose="020B0604020202020204" pitchFamily="34" charset="0"/>
                <a:ea typeface="字魂17号-萌趣果冻体" panose="02000000000000000000" pitchFamily="2" charset="-122"/>
              </a:rPr>
              <a:t>Dặn</a:t>
            </a:r>
            <a:r>
              <a:rPr lang="en-US" altLang="zh-CN" sz="7200" b="1" dirty="0" smtClean="0">
                <a:latin typeface="Arial" panose="020B0604020202020204" pitchFamily="34" charset="0"/>
                <a:ea typeface="字魂17号-萌趣果冻体" panose="02000000000000000000" pitchFamily="2" charset="-122"/>
              </a:rPr>
              <a:t> </a:t>
            </a:r>
            <a:r>
              <a:rPr lang="en-US" altLang="zh-CN" sz="7200" b="1" dirty="0" err="1" smtClean="0">
                <a:latin typeface="Arial" panose="020B0604020202020204" pitchFamily="34" charset="0"/>
                <a:ea typeface="字魂17号-萌趣果冻体" panose="02000000000000000000" pitchFamily="2" charset="-122"/>
              </a:rPr>
              <a:t>dò</a:t>
            </a:r>
            <a:endParaRPr lang="zh-CN" altLang="en-US" sz="7200" b="1" dirty="0">
              <a:latin typeface="Arial" panose="020B0604020202020204" pitchFamily="34" charset="0"/>
              <a:ea typeface="字魂17号-萌趣果冻体" panose="02000000000000000000" pitchFamily="2" charset="-122"/>
            </a:endParaRPr>
          </a:p>
        </p:txBody>
      </p:sp>
      <p:sp>
        <p:nvSpPr>
          <p:cNvPr id="8" name="文本框 7">
            <a:extLst>
              <a:ext uri="{FF2B5EF4-FFF2-40B4-BE49-F238E27FC236}">
                <a16:creationId xmlns:a16="http://schemas.microsoft.com/office/drawing/2014/main" id="{AE55EB4C-43F2-4DF6-9D38-A1F89E548112}"/>
              </a:ext>
            </a:extLst>
          </p:cNvPr>
          <p:cNvSpPr txBox="1"/>
          <p:nvPr/>
        </p:nvSpPr>
        <p:spPr>
          <a:xfrm>
            <a:off x="7109904" y="2085880"/>
            <a:ext cx="1518031" cy="1323439"/>
          </a:xfrm>
          <a:prstGeom prst="rect">
            <a:avLst/>
          </a:prstGeom>
          <a:noFill/>
        </p:spPr>
        <p:txBody>
          <a:bodyPr wrap="square" rtlCol="0">
            <a:spAutoFit/>
          </a:bodyPr>
          <a:lstStyle/>
          <a:p>
            <a:r>
              <a:rPr lang="en-US" altLang="zh-CN" sz="8000" b="1" dirty="0" smtClean="0">
                <a:latin typeface="小白" panose="02010601030101010101" pitchFamily="2" charset="-122"/>
                <a:ea typeface="小白" panose="02010601030101010101" pitchFamily="2" charset="-122"/>
              </a:rPr>
              <a:t>04.</a:t>
            </a:r>
            <a:endParaRPr lang="zh-CN" altLang="en-US" sz="8000" b="1" dirty="0">
              <a:latin typeface="小白" panose="02010601030101010101" pitchFamily="2" charset="-122"/>
              <a:ea typeface="小白" panose="02010601030101010101" pitchFamily="2" charset="-122"/>
            </a:endParaRPr>
          </a:p>
        </p:txBody>
      </p:sp>
    </p:spTree>
    <p:extLst>
      <p:ext uri="{BB962C8B-B14F-4D97-AF65-F5344CB8AC3E}">
        <p14:creationId xmlns:p14="http://schemas.microsoft.com/office/powerpoint/2010/main" val="116122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Scale>
                                      <p:cBhvr>
                                        <p:cTn id="2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7"/>
                                        </p:tgtEl>
                                        <p:attrNameLst>
                                          <p:attrName>ppt_x</p:attrName>
                                          <p:attrName>ppt_y</p:attrName>
                                        </p:attrNameLst>
                                      </p:cBhvr>
                                    </p:animMotion>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893AC00-0BE1-4BB1-81E2-2A6DD9B7C327}"/>
              </a:ext>
            </a:extLst>
          </p:cNvPr>
          <p:cNvPicPr>
            <a:picLocks noChangeAspect="1"/>
          </p:cNvPicPr>
          <p:nvPr/>
        </p:nvPicPr>
        <p:blipFill rotWithShape="1">
          <a:blip r:embed="rId3">
            <a:extLst>
              <a:ext uri="{28A0092B-C50C-407E-A947-70E740481C1C}">
                <a14:useLocalDpi xmlns:a14="http://schemas.microsoft.com/office/drawing/2010/main" val="0"/>
              </a:ext>
            </a:extLst>
          </a:blip>
          <a:srcRect l="1807" t="6973" r="1807" b="2612"/>
          <a:stretch/>
        </p:blipFill>
        <p:spPr>
          <a:xfrm>
            <a:off x="0" y="1"/>
            <a:ext cx="12192000" cy="6857999"/>
          </a:xfrm>
          <a:prstGeom prst="rect">
            <a:avLst/>
          </a:prstGeom>
        </p:spPr>
      </p:pic>
      <p:sp>
        <p:nvSpPr>
          <p:cNvPr id="5" name="矩形 4">
            <a:extLst>
              <a:ext uri="{FF2B5EF4-FFF2-40B4-BE49-F238E27FC236}">
                <a16:creationId xmlns:a16="http://schemas.microsoft.com/office/drawing/2014/main" id="{0B7277E5-1F76-4FE4-9FD2-90010C654DC6}"/>
              </a:ext>
            </a:extLst>
          </p:cNvPr>
          <p:cNvSpPr/>
          <p:nvPr/>
        </p:nvSpPr>
        <p:spPr>
          <a:xfrm>
            <a:off x="975360" y="655320"/>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7号-萌趣果冻体" panose="02000000000000000000" pitchFamily="2" charset="-122"/>
            </a:endParaRPr>
          </a:p>
        </p:txBody>
      </p:sp>
      <p:pic>
        <p:nvPicPr>
          <p:cNvPr id="4" name="图片 3">
            <a:extLst>
              <a:ext uri="{FF2B5EF4-FFF2-40B4-BE49-F238E27FC236}">
                <a16:creationId xmlns:a16="http://schemas.microsoft.com/office/drawing/2014/main" id="{EC8153DC-1573-4DBB-9061-F0B86232ABD8}"/>
              </a:ext>
            </a:extLst>
          </p:cNvPr>
          <p:cNvPicPr>
            <a:picLocks noChangeAspect="1"/>
          </p:cNvPicPr>
          <p:nvPr/>
        </p:nvPicPr>
        <p:blipFill rotWithShape="1">
          <a:blip r:embed="rId4">
            <a:extLst>
              <a:ext uri="{28A0092B-C50C-407E-A947-70E740481C1C}">
                <a14:useLocalDpi xmlns:a14="http://schemas.microsoft.com/office/drawing/2010/main" val="0"/>
              </a:ext>
            </a:extLst>
          </a:blip>
          <a:srcRect l="5306" t="24925" r="75771" b="43936"/>
          <a:stretch/>
        </p:blipFill>
        <p:spPr>
          <a:xfrm>
            <a:off x="1676400" y="1526539"/>
            <a:ext cx="3276600" cy="3804920"/>
          </a:xfrm>
          <a:prstGeom prst="rect">
            <a:avLst/>
          </a:prstGeom>
        </p:spPr>
      </p:pic>
      <p:sp>
        <p:nvSpPr>
          <p:cNvPr id="6" name="Rectangle 811">
            <a:extLst>
              <a:ext uri="{FF2B5EF4-FFF2-40B4-BE49-F238E27FC236}">
                <a16:creationId xmlns:a16="http://schemas.microsoft.com/office/drawing/2014/main" id="{2D02D205-4FA0-42DB-80FB-2979F36ACBF7}"/>
              </a:ext>
            </a:extLst>
          </p:cNvPr>
          <p:cNvSpPr/>
          <p:nvPr/>
        </p:nvSpPr>
        <p:spPr>
          <a:xfrm>
            <a:off x="5562319" y="1865182"/>
            <a:ext cx="732081" cy="732081"/>
          </a:xfrm>
          <a:prstGeom prst="rect">
            <a:avLst/>
          </a:prstGeom>
          <a:gradFill>
            <a:gsLst>
              <a:gs pos="0">
                <a:srgbClr val="42B3C6"/>
              </a:gs>
              <a:gs pos="100000">
                <a:srgbClr val="1B95C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7" name="Rectangle 812">
            <a:extLst>
              <a:ext uri="{FF2B5EF4-FFF2-40B4-BE49-F238E27FC236}">
                <a16:creationId xmlns:a16="http://schemas.microsoft.com/office/drawing/2014/main" id="{2BCF0738-C558-4FA2-AB64-6C00A1579532}"/>
              </a:ext>
            </a:extLst>
          </p:cNvPr>
          <p:cNvSpPr/>
          <p:nvPr/>
        </p:nvSpPr>
        <p:spPr>
          <a:xfrm>
            <a:off x="5550625" y="3192606"/>
            <a:ext cx="732081" cy="732081"/>
          </a:xfrm>
          <a:prstGeom prst="rect">
            <a:avLst/>
          </a:prstGeom>
          <a:gradFill>
            <a:gsLst>
              <a:gs pos="0">
                <a:srgbClr val="42B3C6"/>
              </a:gs>
              <a:gs pos="100000">
                <a:srgbClr val="1B95C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8" name="Rectangle 813">
            <a:extLst>
              <a:ext uri="{FF2B5EF4-FFF2-40B4-BE49-F238E27FC236}">
                <a16:creationId xmlns:a16="http://schemas.microsoft.com/office/drawing/2014/main" id="{1BC008CF-ADB1-4DCF-B453-26D0766BC444}"/>
              </a:ext>
            </a:extLst>
          </p:cNvPr>
          <p:cNvSpPr/>
          <p:nvPr/>
        </p:nvSpPr>
        <p:spPr>
          <a:xfrm>
            <a:off x="5566851" y="4644493"/>
            <a:ext cx="732081" cy="732081"/>
          </a:xfrm>
          <a:prstGeom prst="rect">
            <a:avLst/>
          </a:prstGeom>
          <a:gradFill>
            <a:gsLst>
              <a:gs pos="0">
                <a:srgbClr val="42B3C6"/>
              </a:gs>
              <a:gs pos="100000">
                <a:srgbClr val="1B95C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grpSp>
        <p:nvGrpSpPr>
          <p:cNvPr id="9" name="Group 499">
            <a:extLst>
              <a:ext uri="{FF2B5EF4-FFF2-40B4-BE49-F238E27FC236}">
                <a16:creationId xmlns:a16="http://schemas.microsoft.com/office/drawing/2014/main" id="{1E3DDAFC-4557-4D2D-9EBE-95AB9DED324C}"/>
              </a:ext>
            </a:extLst>
          </p:cNvPr>
          <p:cNvGrpSpPr>
            <a:grpSpLocks noChangeAspect="1"/>
          </p:cNvGrpSpPr>
          <p:nvPr/>
        </p:nvGrpSpPr>
        <p:grpSpPr bwMode="auto">
          <a:xfrm>
            <a:off x="5706964" y="3375091"/>
            <a:ext cx="420246" cy="394579"/>
            <a:chOff x="991" y="2209"/>
            <a:chExt cx="2063" cy="1937"/>
          </a:xfrm>
          <a:solidFill>
            <a:schemeClr val="bg1"/>
          </a:solidFill>
        </p:grpSpPr>
        <p:sp>
          <p:nvSpPr>
            <p:cNvPr id="10" name="Freeform 501">
              <a:extLst>
                <a:ext uri="{FF2B5EF4-FFF2-40B4-BE49-F238E27FC236}">
                  <a16:creationId xmlns:a16="http://schemas.microsoft.com/office/drawing/2014/main" id="{27787DBB-B293-41B7-B204-BB44BDD7DE3C}"/>
                </a:ext>
              </a:extLst>
            </p:cNvPr>
            <p:cNvSpPr>
              <a:spLocks/>
            </p:cNvSpPr>
            <p:nvPr/>
          </p:nvSpPr>
          <p:spPr bwMode="auto">
            <a:xfrm>
              <a:off x="2582" y="3433"/>
              <a:ext cx="472" cy="507"/>
            </a:xfrm>
            <a:custGeom>
              <a:avLst/>
              <a:gdLst>
                <a:gd name="T0" fmla="*/ 439 w 945"/>
                <a:gd name="T1" fmla="*/ 0 h 1014"/>
                <a:gd name="T2" fmla="*/ 463 w 945"/>
                <a:gd name="T3" fmla="*/ 2 h 1014"/>
                <a:gd name="T4" fmla="*/ 485 w 945"/>
                <a:gd name="T5" fmla="*/ 9 h 1014"/>
                <a:gd name="T6" fmla="*/ 507 w 945"/>
                <a:gd name="T7" fmla="*/ 20 h 1014"/>
                <a:gd name="T8" fmla="*/ 526 w 945"/>
                <a:gd name="T9" fmla="*/ 35 h 1014"/>
                <a:gd name="T10" fmla="*/ 910 w 945"/>
                <a:gd name="T11" fmla="*/ 419 h 1014"/>
                <a:gd name="T12" fmla="*/ 927 w 945"/>
                <a:gd name="T13" fmla="*/ 442 h 1014"/>
                <a:gd name="T14" fmla="*/ 940 w 945"/>
                <a:gd name="T15" fmla="*/ 467 h 1014"/>
                <a:gd name="T16" fmla="*/ 945 w 945"/>
                <a:gd name="T17" fmla="*/ 493 h 1014"/>
                <a:gd name="T18" fmla="*/ 945 w 945"/>
                <a:gd name="T19" fmla="*/ 521 h 1014"/>
                <a:gd name="T20" fmla="*/ 940 w 945"/>
                <a:gd name="T21" fmla="*/ 547 h 1014"/>
                <a:gd name="T22" fmla="*/ 927 w 945"/>
                <a:gd name="T23" fmla="*/ 571 h 1014"/>
                <a:gd name="T24" fmla="*/ 910 w 945"/>
                <a:gd name="T25" fmla="*/ 593 h 1014"/>
                <a:gd name="T26" fmla="*/ 526 w 945"/>
                <a:gd name="T27" fmla="*/ 978 h 1014"/>
                <a:gd name="T28" fmla="*/ 507 w 945"/>
                <a:gd name="T29" fmla="*/ 994 h 1014"/>
                <a:gd name="T30" fmla="*/ 485 w 945"/>
                <a:gd name="T31" fmla="*/ 1005 h 1014"/>
                <a:gd name="T32" fmla="*/ 463 w 945"/>
                <a:gd name="T33" fmla="*/ 1011 h 1014"/>
                <a:gd name="T34" fmla="*/ 439 w 945"/>
                <a:gd name="T35" fmla="*/ 1014 h 1014"/>
                <a:gd name="T36" fmla="*/ 415 w 945"/>
                <a:gd name="T37" fmla="*/ 1011 h 1014"/>
                <a:gd name="T38" fmla="*/ 392 w 945"/>
                <a:gd name="T39" fmla="*/ 1005 h 1014"/>
                <a:gd name="T40" fmla="*/ 370 w 945"/>
                <a:gd name="T41" fmla="*/ 993 h 1014"/>
                <a:gd name="T42" fmla="*/ 351 w 945"/>
                <a:gd name="T43" fmla="*/ 978 h 1014"/>
                <a:gd name="T44" fmla="*/ 336 w 945"/>
                <a:gd name="T45" fmla="*/ 960 h 1014"/>
                <a:gd name="T46" fmla="*/ 325 w 945"/>
                <a:gd name="T47" fmla="*/ 939 h 1014"/>
                <a:gd name="T48" fmla="*/ 318 w 945"/>
                <a:gd name="T49" fmla="*/ 915 h 1014"/>
                <a:gd name="T50" fmla="*/ 315 w 945"/>
                <a:gd name="T51" fmla="*/ 891 h 1014"/>
                <a:gd name="T52" fmla="*/ 315 w 945"/>
                <a:gd name="T53" fmla="*/ 645 h 1014"/>
                <a:gd name="T54" fmla="*/ 0 w 945"/>
                <a:gd name="T55" fmla="*/ 645 h 1014"/>
                <a:gd name="T56" fmla="*/ 0 w 945"/>
                <a:gd name="T57" fmla="*/ 369 h 1014"/>
                <a:gd name="T58" fmla="*/ 315 w 945"/>
                <a:gd name="T59" fmla="*/ 369 h 1014"/>
                <a:gd name="T60" fmla="*/ 315 w 945"/>
                <a:gd name="T61" fmla="*/ 123 h 1014"/>
                <a:gd name="T62" fmla="*/ 318 w 945"/>
                <a:gd name="T63" fmla="*/ 98 h 1014"/>
                <a:gd name="T64" fmla="*/ 325 w 945"/>
                <a:gd name="T65" fmla="*/ 75 h 1014"/>
                <a:gd name="T66" fmla="*/ 336 w 945"/>
                <a:gd name="T67" fmla="*/ 54 h 1014"/>
                <a:gd name="T68" fmla="*/ 351 w 945"/>
                <a:gd name="T69" fmla="*/ 36 h 1014"/>
                <a:gd name="T70" fmla="*/ 370 w 945"/>
                <a:gd name="T71" fmla="*/ 20 h 1014"/>
                <a:gd name="T72" fmla="*/ 392 w 945"/>
                <a:gd name="T73" fmla="*/ 9 h 1014"/>
                <a:gd name="T74" fmla="*/ 415 w 945"/>
                <a:gd name="T75" fmla="*/ 2 h 1014"/>
                <a:gd name="T76" fmla="*/ 439 w 945"/>
                <a:gd name="T77" fmla="*/ 0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45" h="1014">
                  <a:moveTo>
                    <a:pt x="439" y="0"/>
                  </a:moveTo>
                  <a:lnTo>
                    <a:pt x="463" y="2"/>
                  </a:lnTo>
                  <a:lnTo>
                    <a:pt x="485" y="9"/>
                  </a:lnTo>
                  <a:lnTo>
                    <a:pt x="507" y="20"/>
                  </a:lnTo>
                  <a:lnTo>
                    <a:pt x="526" y="35"/>
                  </a:lnTo>
                  <a:lnTo>
                    <a:pt x="910" y="419"/>
                  </a:lnTo>
                  <a:lnTo>
                    <a:pt x="927" y="442"/>
                  </a:lnTo>
                  <a:lnTo>
                    <a:pt x="940" y="467"/>
                  </a:lnTo>
                  <a:lnTo>
                    <a:pt x="945" y="493"/>
                  </a:lnTo>
                  <a:lnTo>
                    <a:pt x="945" y="521"/>
                  </a:lnTo>
                  <a:lnTo>
                    <a:pt x="940" y="547"/>
                  </a:lnTo>
                  <a:lnTo>
                    <a:pt x="927" y="571"/>
                  </a:lnTo>
                  <a:lnTo>
                    <a:pt x="910" y="593"/>
                  </a:lnTo>
                  <a:lnTo>
                    <a:pt x="526" y="978"/>
                  </a:lnTo>
                  <a:lnTo>
                    <a:pt x="507" y="994"/>
                  </a:lnTo>
                  <a:lnTo>
                    <a:pt x="485" y="1005"/>
                  </a:lnTo>
                  <a:lnTo>
                    <a:pt x="463" y="1011"/>
                  </a:lnTo>
                  <a:lnTo>
                    <a:pt x="439" y="1014"/>
                  </a:lnTo>
                  <a:lnTo>
                    <a:pt x="415" y="1011"/>
                  </a:lnTo>
                  <a:lnTo>
                    <a:pt x="392" y="1005"/>
                  </a:lnTo>
                  <a:lnTo>
                    <a:pt x="370" y="993"/>
                  </a:lnTo>
                  <a:lnTo>
                    <a:pt x="351" y="978"/>
                  </a:lnTo>
                  <a:lnTo>
                    <a:pt x="336" y="960"/>
                  </a:lnTo>
                  <a:lnTo>
                    <a:pt x="325" y="939"/>
                  </a:lnTo>
                  <a:lnTo>
                    <a:pt x="318" y="915"/>
                  </a:lnTo>
                  <a:lnTo>
                    <a:pt x="315" y="891"/>
                  </a:lnTo>
                  <a:lnTo>
                    <a:pt x="315" y="645"/>
                  </a:lnTo>
                  <a:lnTo>
                    <a:pt x="0" y="645"/>
                  </a:lnTo>
                  <a:lnTo>
                    <a:pt x="0" y="369"/>
                  </a:lnTo>
                  <a:lnTo>
                    <a:pt x="315" y="369"/>
                  </a:lnTo>
                  <a:lnTo>
                    <a:pt x="315" y="123"/>
                  </a:lnTo>
                  <a:lnTo>
                    <a:pt x="318" y="98"/>
                  </a:lnTo>
                  <a:lnTo>
                    <a:pt x="325" y="75"/>
                  </a:lnTo>
                  <a:lnTo>
                    <a:pt x="336" y="54"/>
                  </a:lnTo>
                  <a:lnTo>
                    <a:pt x="351" y="36"/>
                  </a:lnTo>
                  <a:lnTo>
                    <a:pt x="370" y="20"/>
                  </a:lnTo>
                  <a:lnTo>
                    <a:pt x="392" y="9"/>
                  </a:lnTo>
                  <a:lnTo>
                    <a:pt x="415" y="2"/>
                  </a:lnTo>
                  <a:lnTo>
                    <a:pt x="4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502">
              <a:extLst>
                <a:ext uri="{FF2B5EF4-FFF2-40B4-BE49-F238E27FC236}">
                  <a16:creationId xmlns:a16="http://schemas.microsoft.com/office/drawing/2014/main" id="{917F72BA-33D5-44F0-894A-C5C5DE7584F8}"/>
                </a:ext>
              </a:extLst>
            </p:cNvPr>
            <p:cNvSpPr>
              <a:spLocks/>
            </p:cNvSpPr>
            <p:nvPr/>
          </p:nvSpPr>
          <p:spPr bwMode="auto">
            <a:xfrm>
              <a:off x="992" y="2320"/>
              <a:ext cx="480" cy="508"/>
            </a:xfrm>
            <a:custGeom>
              <a:avLst/>
              <a:gdLst>
                <a:gd name="T0" fmla="*/ 506 w 961"/>
                <a:gd name="T1" fmla="*/ 0 h 1015"/>
                <a:gd name="T2" fmla="*/ 530 w 961"/>
                <a:gd name="T3" fmla="*/ 2 h 1015"/>
                <a:gd name="T4" fmla="*/ 554 w 961"/>
                <a:gd name="T5" fmla="*/ 10 h 1015"/>
                <a:gd name="T6" fmla="*/ 575 w 961"/>
                <a:gd name="T7" fmla="*/ 21 h 1015"/>
                <a:gd name="T8" fmla="*/ 594 w 961"/>
                <a:gd name="T9" fmla="*/ 36 h 1015"/>
                <a:gd name="T10" fmla="*/ 609 w 961"/>
                <a:gd name="T11" fmla="*/ 55 h 1015"/>
                <a:gd name="T12" fmla="*/ 620 w 961"/>
                <a:gd name="T13" fmla="*/ 76 h 1015"/>
                <a:gd name="T14" fmla="*/ 626 w 961"/>
                <a:gd name="T15" fmla="*/ 99 h 1015"/>
                <a:gd name="T16" fmla="*/ 629 w 961"/>
                <a:gd name="T17" fmla="*/ 124 h 1015"/>
                <a:gd name="T18" fmla="*/ 629 w 961"/>
                <a:gd name="T19" fmla="*/ 370 h 1015"/>
                <a:gd name="T20" fmla="*/ 961 w 961"/>
                <a:gd name="T21" fmla="*/ 370 h 1015"/>
                <a:gd name="T22" fmla="*/ 961 w 961"/>
                <a:gd name="T23" fmla="*/ 646 h 1015"/>
                <a:gd name="T24" fmla="*/ 629 w 961"/>
                <a:gd name="T25" fmla="*/ 646 h 1015"/>
                <a:gd name="T26" fmla="*/ 629 w 961"/>
                <a:gd name="T27" fmla="*/ 892 h 1015"/>
                <a:gd name="T28" fmla="*/ 626 w 961"/>
                <a:gd name="T29" fmla="*/ 921 h 1015"/>
                <a:gd name="T30" fmla="*/ 616 w 961"/>
                <a:gd name="T31" fmla="*/ 949 h 1015"/>
                <a:gd name="T32" fmla="*/ 600 w 961"/>
                <a:gd name="T33" fmla="*/ 973 h 1015"/>
                <a:gd name="T34" fmla="*/ 579 w 961"/>
                <a:gd name="T35" fmla="*/ 991 h 1015"/>
                <a:gd name="T36" fmla="*/ 554 w 961"/>
                <a:gd name="T37" fmla="*/ 1006 h 1015"/>
                <a:gd name="T38" fmla="*/ 530 w 961"/>
                <a:gd name="T39" fmla="*/ 1013 h 1015"/>
                <a:gd name="T40" fmla="*/ 506 w 961"/>
                <a:gd name="T41" fmla="*/ 1015 h 1015"/>
                <a:gd name="T42" fmla="*/ 482 w 961"/>
                <a:gd name="T43" fmla="*/ 1013 h 1015"/>
                <a:gd name="T44" fmla="*/ 460 w 961"/>
                <a:gd name="T45" fmla="*/ 1006 h 1015"/>
                <a:gd name="T46" fmla="*/ 438 w 961"/>
                <a:gd name="T47" fmla="*/ 995 h 1015"/>
                <a:gd name="T48" fmla="*/ 420 w 961"/>
                <a:gd name="T49" fmla="*/ 979 h 1015"/>
                <a:gd name="T50" fmla="*/ 35 w 961"/>
                <a:gd name="T51" fmla="*/ 594 h 1015"/>
                <a:gd name="T52" fmla="*/ 18 w 961"/>
                <a:gd name="T53" fmla="*/ 572 h 1015"/>
                <a:gd name="T54" fmla="*/ 5 w 961"/>
                <a:gd name="T55" fmla="*/ 548 h 1015"/>
                <a:gd name="T56" fmla="*/ 0 w 961"/>
                <a:gd name="T57" fmla="*/ 521 h 1015"/>
                <a:gd name="T58" fmla="*/ 0 w 961"/>
                <a:gd name="T59" fmla="*/ 494 h 1015"/>
                <a:gd name="T60" fmla="*/ 5 w 961"/>
                <a:gd name="T61" fmla="*/ 468 h 1015"/>
                <a:gd name="T62" fmla="*/ 18 w 961"/>
                <a:gd name="T63" fmla="*/ 443 h 1015"/>
                <a:gd name="T64" fmla="*/ 35 w 961"/>
                <a:gd name="T65" fmla="*/ 420 h 1015"/>
                <a:gd name="T66" fmla="*/ 420 w 961"/>
                <a:gd name="T67" fmla="*/ 36 h 1015"/>
                <a:gd name="T68" fmla="*/ 438 w 961"/>
                <a:gd name="T69" fmla="*/ 21 h 1015"/>
                <a:gd name="T70" fmla="*/ 460 w 961"/>
                <a:gd name="T71" fmla="*/ 10 h 1015"/>
                <a:gd name="T72" fmla="*/ 482 w 961"/>
                <a:gd name="T73" fmla="*/ 2 h 1015"/>
                <a:gd name="T74" fmla="*/ 506 w 961"/>
                <a:gd name="T75" fmla="*/ 0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1" h="1015">
                  <a:moveTo>
                    <a:pt x="506" y="0"/>
                  </a:moveTo>
                  <a:lnTo>
                    <a:pt x="530" y="2"/>
                  </a:lnTo>
                  <a:lnTo>
                    <a:pt x="554" y="10"/>
                  </a:lnTo>
                  <a:lnTo>
                    <a:pt x="575" y="21"/>
                  </a:lnTo>
                  <a:lnTo>
                    <a:pt x="594" y="36"/>
                  </a:lnTo>
                  <a:lnTo>
                    <a:pt x="609" y="55"/>
                  </a:lnTo>
                  <a:lnTo>
                    <a:pt x="620" y="76"/>
                  </a:lnTo>
                  <a:lnTo>
                    <a:pt x="626" y="99"/>
                  </a:lnTo>
                  <a:lnTo>
                    <a:pt x="629" y="124"/>
                  </a:lnTo>
                  <a:lnTo>
                    <a:pt x="629" y="370"/>
                  </a:lnTo>
                  <a:lnTo>
                    <a:pt x="961" y="370"/>
                  </a:lnTo>
                  <a:lnTo>
                    <a:pt x="961" y="646"/>
                  </a:lnTo>
                  <a:lnTo>
                    <a:pt x="629" y="646"/>
                  </a:lnTo>
                  <a:lnTo>
                    <a:pt x="629" y="892"/>
                  </a:lnTo>
                  <a:lnTo>
                    <a:pt x="626" y="921"/>
                  </a:lnTo>
                  <a:lnTo>
                    <a:pt x="616" y="949"/>
                  </a:lnTo>
                  <a:lnTo>
                    <a:pt x="600" y="973"/>
                  </a:lnTo>
                  <a:lnTo>
                    <a:pt x="579" y="991"/>
                  </a:lnTo>
                  <a:lnTo>
                    <a:pt x="554" y="1006"/>
                  </a:lnTo>
                  <a:lnTo>
                    <a:pt x="530" y="1013"/>
                  </a:lnTo>
                  <a:lnTo>
                    <a:pt x="506" y="1015"/>
                  </a:lnTo>
                  <a:lnTo>
                    <a:pt x="482" y="1013"/>
                  </a:lnTo>
                  <a:lnTo>
                    <a:pt x="460" y="1006"/>
                  </a:lnTo>
                  <a:lnTo>
                    <a:pt x="438" y="995"/>
                  </a:lnTo>
                  <a:lnTo>
                    <a:pt x="420" y="979"/>
                  </a:lnTo>
                  <a:lnTo>
                    <a:pt x="35" y="594"/>
                  </a:lnTo>
                  <a:lnTo>
                    <a:pt x="18" y="572"/>
                  </a:lnTo>
                  <a:lnTo>
                    <a:pt x="5" y="548"/>
                  </a:lnTo>
                  <a:lnTo>
                    <a:pt x="0" y="521"/>
                  </a:lnTo>
                  <a:lnTo>
                    <a:pt x="0" y="494"/>
                  </a:lnTo>
                  <a:lnTo>
                    <a:pt x="5" y="468"/>
                  </a:lnTo>
                  <a:lnTo>
                    <a:pt x="18" y="443"/>
                  </a:lnTo>
                  <a:lnTo>
                    <a:pt x="35" y="420"/>
                  </a:lnTo>
                  <a:lnTo>
                    <a:pt x="420" y="36"/>
                  </a:lnTo>
                  <a:lnTo>
                    <a:pt x="438" y="21"/>
                  </a:lnTo>
                  <a:lnTo>
                    <a:pt x="460" y="10"/>
                  </a:lnTo>
                  <a:lnTo>
                    <a:pt x="482" y="2"/>
                  </a:lnTo>
                  <a:lnTo>
                    <a:pt x="5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503">
              <a:extLst>
                <a:ext uri="{FF2B5EF4-FFF2-40B4-BE49-F238E27FC236}">
                  <a16:creationId xmlns:a16="http://schemas.microsoft.com/office/drawing/2014/main" id="{80CC0901-4A27-466C-ACDC-0E944BED8B9B}"/>
                </a:ext>
              </a:extLst>
            </p:cNvPr>
            <p:cNvSpPr>
              <a:spLocks/>
            </p:cNvSpPr>
            <p:nvPr/>
          </p:nvSpPr>
          <p:spPr bwMode="auto">
            <a:xfrm>
              <a:off x="1610" y="2209"/>
              <a:ext cx="1237" cy="961"/>
            </a:xfrm>
            <a:custGeom>
              <a:avLst/>
              <a:gdLst>
                <a:gd name="T0" fmla="*/ 163 w 2476"/>
                <a:gd name="T1" fmla="*/ 0 h 1923"/>
                <a:gd name="T2" fmla="*/ 849 w 2476"/>
                <a:gd name="T3" fmla="*/ 0 h 1923"/>
                <a:gd name="T4" fmla="*/ 882 w 2476"/>
                <a:gd name="T5" fmla="*/ 3 h 1923"/>
                <a:gd name="T6" fmla="*/ 912 w 2476"/>
                <a:gd name="T7" fmla="*/ 13 h 1923"/>
                <a:gd name="T8" fmla="*/ 939 w 2476"/>
                <a:gd name="T9" fmla="*/ 28 h 1923"/>
                <a:gd name="T10" fmla="*/ 964 w 2476"/>
                <a:gd name="T11" fmla="*/ 48 h 1923"/>
                <a:gd name="T12" fmla="*/ 984 w 2476"/>
                <a:gd name="T13" fmla="*/ 71 h 1923"/>
                <a:gd name="T14" fmla="*/ 998 w 2476"/>
                <a:gd name="T15" fmla="*/ 99 h 1923"/>
                <a:gd name="T16" fmla="*/ 1008 w 2476"/>
                <a:gd name="T17" fmla="*/ 129 h 1923"/>
                <a:gd name="T18" fmla="*/ 1012 w 2476"/>
                <a:gd name="T19" fmla="*/ 161 h 1923"/>
                <a:gd name="T20" fmla="*/ 1012 w 2476"/>
                <a:gd name="T21" fmla="*/ 363 h 1923"/>
                <a:gd name="T22" fmla="*/ 1014 w 2476"/>
                <a:gd name="T23" fmla="*/ 376 h 1923"/>
                <a:gd name="T24" fmla="*/ 1023 w 2476"/>
                <a:gd name="T25" fmla="*/ 383 h 1923"/>
                <a:gd name="T26" fmla="*/ 1034 w 2476"/>
                <a:gd name="T27" fmla="*/ 387 h 1923"/>
                <a:gd name="T28" fmla="*/ 2314 w 2476"/>
                <a:gd name="T29" fmla="*/ 387 h 1923"/>
                <a:gd name="T30" fmla="*/ 2347 w 2476"/>
                <a:gd name="T31" fmla="*/ 389 h 1923"/>
                <a:gd name="T32" fmla="*/ 2377 w 2476"/>
                <a:gd name="T33" fmla="*/ 399 h 1923"/>
                <a:gd name="T34" fmla="*/ 2404 w 2476"/>
                <a:gd name="T35" fmla="*/ 414 h 1923"/>
                <a:gd name="T36" fmla="*/ 2428 w 2476"/>
                <a:gd name="T37" fmla="*/ 434 h 1923"/>
                <a:gd name="T38" fmla="*/ 2448 w 2476"/>
                <a:gd name="T39" fmla="*/ 458 h 1923"/>
                <a:gd name="T40" fmla="*/ 2463 w 2476"/>
                <a:gd name="T41" fmla="*/ 486 h 1923"/>
                <a:gd name="T42" fmla="*/ 2473 w 2476"/>
                <a:gd name="T43" fmla="*/ 516 h 1923"/>
                <a:gd name="T44" fmla="*/ 2476 w 2476"/>
                <a:gd name="T45" fmla="*/ 548 h 1923"/>
                <a:gd name="T46" fmla="*/ 2476 w 2476"/>
                <a:gd name="T47" fmla="*/ 1760 h 1923"/>
                <a:gd name="T48" fmla="*/ 2473 w 2476"/>
                <a:gd name="T49" fmla="*/ 1793 h 1923"/>
                <a:gd name="T50" fmla="*/ 2463 w 2476"/>
                <a:gd name="T51" fmla="*/ 1824 h 1923"/>
                <a:gd name="T52" fmla="*/ 2448 w 2476"/>
                <a:gd name="T53" fmla="*/ 1851 h 1923"/>
                <a:gd name="T54" fmla="*/ 2428 w 2476"/>
                <a:gd name="T55" fmla="*/ 1875 h 1923"/>
                <a:gd name="T56" fmla="*/ 2404 w 2476"/>
                <a:gd name="T57" fmla="*/ 1895 h 1923"/>
                <a:gd name="T58" fmla="*/ 2377 w 2476"/>
                <a:gd name="T59" fmla="*/ 1910 h 1923"/>
                <a:gd name="T60" fmla="*/ 2347 w 2476"/>
                <a:gd name="T61" fmla="*/ 1919 h 1923"/>
                <a:gd name="T62" fmla="*/ 2314 w 2476"/>
                <a:gd name="T63" fmla="*/ 1923 h 1923"/>
                <a:gd name="T64" fmla="*/ 1794 w 2476"/>
                <a:gd name="T65" fmla="*/ 1923 h 1923"/>
                <a:gd name="T66" fmla="*/ 1757 w 2476"/>
                <a:gd name="T67" fmla="*/ 1892 h 1923"/>
                <a:gd name="T68" fmla="*/ 1717 w 2476"/>
                <a:gd name="T69" fmla="*/ 1864 h 1923"/>
                <a:gd name="T70" fmla="*/ 1673 w 2476"/>
                <a:gd name="T71" fmla="*/ 1840 h 1923"/>
                <a:gd name="T72" fmla="*/ 1628 w 2476"/>
                <a:gd name="T73" fmla="*/ 1821 h 1923"/>
                <a:gd name="T74" fmla="*/ 1579 w 2476"/>
                <a:gd name="T75" fmla="*/ 1808 h 1923"/>
                <a:gd name="T76" fmla="*/ 1529 w 2476"/>
                <a:gd name="T77" fmla="*/ 1800 h 1923"/>
                <a:gd name="T78" fmla="*/ 1478 w 2476"/>
                <a:gd name="T79" fmla="*/ 1796 h 1923"/>
                <a:gd name="T80" fmla="*/ 225 w 2476"/>
                <a:gd name="T81" fmla="*/ 1796 h 1923"/>
                <a:gd name="T82" fmla="*/ 220 w 2476"/>
                <a:gd name="T83" fmla="*/ 1744 h 1923"/>
                <a:gd name="T84" fmla="*/ 210 w 2476"/>
                <a:gd name="T85" fmla="*/ 1691 h 1923"/>
                <a:gd name="T86" fmla="*/ 194 w 2476"/>
                <a:gd name="T87" fmla="*/ 1642 h 1923"/>
                <a:gd name="T88" fmla="*/ 173 w 2476"/>
                <a:gd name="T89" fmla="*/ 1596 h 1923"/>
                <a:gd name="T90" fmla="*/ 147 w 2476"/>
                <a:gd name="T91" fmla="*/ 1552 h 1923"/>
                <a:gd name="T92" fmla="*/ 117 w 2476"/>
                <a:gd name="T93" fmla="*/ 1511 h 1923"/>
                <a:gd name="T94" fmla="*/ 81 w 2476"/>
                <a:gd name="T95" fmla="*/ 1475 h 1923"/>
                <a:gd name="T96" fmla="*/ 43 w 2476"/>
                <a:gd name="T97" fmla="*/ 1441 h 1923"/>
                <a:gd name="T98" fmla="*/ 0 w 2476"/>
                <a:gd name="T99" fmla="*/ 1412 h 1923"/>
                <a:gd name="T100" fmla="*/ 0 w 2476"/>
                <a:gd name="T101" fmla="*/ 161 h 1923"/>
                <a:gd name="T102" fmla="*/ 4 w 2476"/>
                <a:gd name="T103" fmla="*/ 129 h 1923"/>
                <a:gd name="T104" fmla="*/ 14 w 2476"/>
                <a:gd name="T105" fmla="*/ 99 h 1923"/>
                <a:gd name="T106" fmla="*/ 29 w 2476"/>
                <a:gd name="T107" fmla="*/ 71 h 1923"/>
                <a:gd name="T108" fmla="*/ 48 w 2476"/>
                <a:gd name="T109" fmla="*/ 48 h 1923"/>
                <a:gd name="T110" fmla="*/ 73 w 2476"/>
                <a:gd name="T111" fmla="*/ 28 h 1923"/>
                <a:gd name="T112" fmla="*/ 100 w 2476"/>
                <a:gd name="T113" fmla="*/ 13 h 1923"/>
                <a:gd name="T114" fmla="*/ 130 w 2476"/>
                <a:gd name="T115" fmla="*/ 3 h 1923"/>
                <a:gd name="T116" fmla="*/ 163 w 2476"/>
                <a:gd name="T117" fmla="*/ 0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76" h="1923">
                  <a:moveTo>
                    <a:pt x="163" y="0"/>
                  </a:moveTo>
                  <a:lnTo>
                    <a:pt x="849" y="0"/>
                  </a:lnTo>
                  <a:lnTo>
                    <a:pt x="882" y="3"/>
                  </a:lnTo>
                  <a:lnTo>
                    <a:pt x="912" y="13"/>
                  </a:lnTo>
                  <a:lnTo>
                    <a:pt x="939" y="28"/>
                  </a:lnTo>
                  <a:lnTo>
                    <a:pt x="964" y="48"/>
                  </a:lnTo>
                  <a:lnTo>
                    <a:pt x="984" y="71"/>
                  </a:lnTo>
                  <a:lnTo>
                    <a:pt x="998" y="99"/>
                  </a:lnTo>
                  <a:lnTo>
                    <a:pt x="1008" y="129"/>
                  </a:lnTo>
                  <a:lnTo>
                    <a:pt x="1012" y="161"/>
                  </a:lnTo>
                  <a:lnTo>
                    <a:pt x="1012" y="363"/>
                  </a:lnTo>
                  <a:lnTo>
                    <a:pt x="1014" y="376"/>
                  </a:lnTo>
                  <a:lnTo>
                    <a:pt x="1023" y="383"/>
                  </a:lnTo>
                  <a:lnTo>
                    <a:pt x="1034" y="387"/>
                  </a:lnTo>
                  <a:lnTo>
                    <a:pt x="2314" y="387"/>
                  </a:lnTo>
                  <a:lnTo>
                    <a:pt x="2347" y="389"/>
                  </a:lnTo>
                  <a:lnTo>
                    <a:pt x="2377" y="399"/>
                  </a:lnTo>
                  <a:lnTo>
                    <a:pt x="2404" y="414"/>
                  </a:lnTo>
                  <a:lnTo>
                    <a:pt x="2428" y="434"/>
                  </a:lnTo>
                  <a:lnTo>
                    <a:pt x="2448" y="458"/>
                  </a:lnTo>
                  <a:lnTo>
                    <a:pt x="2463" y="486"/>
                  </a:lnTo>
                  <a:lnTo>
                    <a:pt x="2473" y="516"/>
                  </a:lnTo>
                  <a:lnTo>
                    <a:pt x="2476" y="548"/>
                  </a:lnTo>
                  <a:lnTo>
                    <a:pt x="2476" y="1760"/>
                  </a:lnTo>
                  <a:lnTo>
                    <a:pt x="2473" y="1793"/>
                  </a:lnTo>
                  <a:lnTo>
                    <a:pt x="2463" y="1824"/>
                  </a:lnTo>
                  <a:lnTo>
                    <a:pt x="2448" y="1851"/>
                  </a:lnTo>
                  <a:lnTo>
                    <a:pt x="2428" y="1875"/>
                  </a:lnTo>
                  <a:lnTo>
                    <a:pt x="2404" y="1895"/>
                  </a:lnTo>
                  <a:lnTo>
                    <a:pt x="2377" y="1910"/>
                  </a:lnTo>
                  <a:lnTo>
                    <a:pt x="2347" y="1919"/>
                  </a:lnTo>
                  <a:lnTo>
                    <a:pt x="2314" y="1923"/>
                  </a:lnTo>
                  <a:lnTo>
                    <a:pt x="1794" y="1923"/>
                  </a:lnTo>
                  <a:lnTo>
                    <a:pt x="1757" y="1892"/>
                  </a:lnTo>
                  <a:lnTo>
                    <a:pt x="1717" y="1864"/>
                  </a:lnTo>
                  <a:lnTo>
                    <a:pt x="1673" y="1840"/>
                  </a:lnTo>
                  <a:lnTo>
                    <a:pt x="1628" y="1821"/>
                  </a:lnTo>
                  <a:lnTo>
                    <a:pt x="1579" y="1808"/>
                  </a:lnTo>
                  <a:lnTo>
                    <a:pt x="1529" y="1800"/>
                  </a:lnTo>
                  <a:lnTo>
                    <a:pt x="1478" y="1796"/>
                  </a:lnTo>
                  <a:lnTo>
                    <a:pt x="225" y="1796"/>
                  </a:lnTo>
                  <a:lnTo>
                    <a:pt x="220" y="1744"/>
                  </a:lnTo>
                  <a:lnTo>
                    <a:pt x="210" y="1691"/>
                  </a:lnTo>
                  <a:lnTo>
                    <a:pt x="194" y="1642"/>
                  </a:lnTo>
                  <a:lnTo>
                    <a:pt x="173" y="1596"/>
                  </a:lnTo>
                  <a:lnTo>
                    <a:pt x="147" y="1552"/>
                  </a:lnTo>
                  <a:lnTo>
                    <a:pt x="117" y="1511"/>
                  </a:lnTo>
                  <a:lnTo>
                    <a:pt x="81" y="1475"/>
                  </a:lnTo>
                  <a:lnTo>
                    <a:pt x="43" y="1441"/>
                  </a:lnTo>
                  <a:lnTo>
                    <a:pt x="0" y="1412"/>
                  </a:lnTo>
                  <a:lnTo>
                    <a:pt x="0" y="161"/>
                  </a:lnTo>
                  <a:lnTo>
                    <a:pt x="4" y="129"/>
                  </a:lnTo>
                  <a:lnTo>
                    <a:pt x="14" y="99"/>
                  </a:lnTo>
                  <a:lnTo>
                    <a:pt x="29" y="71"/>
                  </a:lnTo>
                  <a:lnTo>
                    <a:pt x="48" y="48"/>
                  </a:lnTo>
                  <a:lnTo>
                    <a:pt x="73" y="28"/>
                  </a:lnTo>
                  <a:lnTo>
                    <a:pt x="100" y="13"/>
                  </a:lnTo>
                  <a:lnTo>
                    <a:pt x="130" y="3"/>
                  </a:lnTo>
                  <a:lnTo>
                    <a:pt x="1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504">
              <a:extLst>
                <a:ext uri="{FF2B5EF4-FFF2-40B4-BE49-F238E27FC236}">
                  <a16:creationId xmlns:a16="http://schemas.microsoft.com/office/drawing/2014/main" id="{50AEADEB-8893-41FD-A5D2-1D227446FE6C}"/>
                </a:ext>
              </a:extLst>
            </p:cNvPr>
            <p:cNvSpPr>
              <a:spLocks/>
            </p:cNvSpPr>
            <p:nvPr/>
          </p:nvSpPr>
          <p:spPr bwMode="auto">
            <a:xfrm>
              <a:off x="991" y="3018"/>
              <a:ext cx="1452" cy="1128"/>
            </a:xfrm>
            <a:custGeom>
              <a:avLst/>
              <a:gdLst>
                <a:gd name="T0" fmla="*/ 190 w 2905"/>
                <a:gd name="T1" fmla="*/ 0 h 2257"/>
                <a:gd name="T2" fmla="*/ 995 w 2905"/>
                <a:gd name="T3" fmla="*/ 0 h 2257"/>
                <a:gd name="T4" fmla="*/ 1034 w 2905"/>
                <a:gd name="T5" fmla="*/ 3 h 2257"/>
                <a:gd name="T6" fmla="*/ 1069 w 2905"/>
                <a:gd name="T7" fmla="*/ 15 h 2257"/>
                <a:gd name="T8" fmla="*/ 1102 w 2905"/>
                <a:gd name="T9" fmla="*/ 32 h 2257"/>
                <a:gd name="T10" fmla="*/ 1131 w 2905"/>
                <a:gd name="T11" fmla="*/ 56 h 2257"/>
                <a:gd name="T12" fmla="*/ 1153 w 2905"/>
                <a:gd name="T13" fmla="*/ 84 h 2257"/>
                <a:gd name="T14" fmla="*/ 1171 w 2905"/>
                <a:gd name="T15" fmla="*/ 116 h 2257"/>
                <a:gd name="T16" fmla="*/ 1182 w 2905"/>
                <a:gd name="T17" fmla="*/ 152 h 2257"/>
                <a:gd name="T18" fmla="*/ 1186 w 2905"/>
                <a:gd name="T19" fmla="*/ 190 h 2257"/>
                <a:gd name="T20" fmla="*/ 1186 w 2905"/>
                <a:gd name="T21" fmla="*/ 427 h 2257"/>
                <a:gd name="T22" fmla="*/ 1190 w 2905"/>
                <a:gd name="T23" fmla="*/ 440 h 2257"/>
                <a:gd name="T24" fmla="*/ 1200 w 2905"/>
                <a:gd name="T25" fmla="*/ 450 h 2257"/>
                <a:gd name="T26" fmla="*/ 1213 w 2905"/>
                <a:gd name="T27" fmla="*/ 454 h 2257"/>
                <a:gd name="T28" fmla="*/ 2715 w 2905"/>
                <a:gd name="T29" fmla="*/ 454 h 2257"/>
                <a:gd name="T30" fmla="*/ 2753 w 2905"/>
                <a:gd name="T31" fmla="*/ 458 h 2257"/>
                <a:gd name="T32" fmla="*/ 2788 w 2905"/>
                <a:gd name="T33" fmla="*/ 469 h 2257"/>
                <a:gd name="T34" fmla="*/ 2821 w 2905"/>
                <a:gd name="T35" fmla="*/ 487 h 2257"/>
                <a:gd name="T36" fmla="*/ 2850 w 2905"/>
                <a:gd name="T37" fmla="*/ 509 h 2257"/>
                <a:gd name="T38" fmla="*/ 2872 w 2905"/>
                <a:gd name="T39" fmla="*/ 538 h 2257"/>
                <a:gd name="T40" fmla="*/ 2890 w 2905"/>
                <a:gd name="T41" fmla="*/ 570 h 2257"/>
                <a:gd name="T42" fmla="*/ 2901 w 2905"/>
                <a:gd name="T43" fmla="*/ 606 h 2257"/>
                <a:gd name="T44" fmla="*/ 2905 w 2905"/>
                <a:gd name="T45" fmla="*/ 644 h 2257"/>
                <a:gd name="T46" fmla="*/ 2905 w 2905"/>
                <a:gd name="T47" fmla="*/ 2066 h 2257"/>
                <a:gd name="T48" fmla="*/ 2901 w 2905"/>
                <a:gd name="T49" fmla="*/ 2105 h 2257"/>
                <a:gd name="T50" fmla="*/ 2890 w 2905"/>
                <a:gd name="T51" fmla="*/ 2140 h 2257"/>
                <a:gd name="T52" fmla="*/ 2872 w 2905"/>
                <a:gd name="T53" fmla="*/ 2173 h 2257"/>
                <a:gd name="T54" fmla="*/ 2850 w 2905"/>
                <a:gd name="T55" fmla="*/ 2202 h 2257"/>
                <a:gd name="T56" fmla="*/ 2821 w 2905"/>
                <a:gd name="T57" fmla="*/ 2224 h 2257"/>
                <a:gd name="T58" fmla="*/ 2788 w 2905"/>
                <a:gd name="T59" fmla="*/ 2242 h 2257"/>
                <a:gd name="T60" fmla="*/ 2753 w 2905"/>
                <a:gd name="T61" fmla="*/ 2253 h 2257"/>
                <a:gd name="T62" fmla="*/ 2715 w 2905"/>
                <a:gd name="T63" fmla="*/ 2257 h 2257"/>
                <a:gd name="T64" fmla="*/ 190 w 2905"/>
                <a:gd name="T65" fmla="*/ 2257 h 2257"/>
                <a:gd name="T66" fmla="*/ 153 w 2905"/>
                <a:gd name="T67" fmla="*/ 2253 h 2257"/>
                <a:gd name="T68" fmla="*/ 116 w 2905"/>
                <a:gd name="T69" fmla="*/ 2242 h 2257"/>
                <a:gd name="T70" fmla="*/ 84 w 2905"/>
                <a:gd name="T71" fmla="*/ 2224 h 2257"/>
                <a:gd name="T72" fmla="*/ 56 w 2905"/>
                <a:gd name="T73" fmla="*/ 2202 h 2257"/>
                <a:gd name="T74" fmla="*/ 33 w 2905"/>
                <a:gd name="T75" fmla="*/ 2173 h 2257"/>
                <a:gd name="T76" fmla="*/ 15 w 2905"/>
                <a:gd name="T77" fmla="*/ 2140 h 2257"/>
                <a:gd name="T78" fmla="*/ 4 w 2905"/>
                <a:gd name="T79" fmla="*/ 2105 h 2257"/>
                <a:gd name="T80" fmla="*/ 0 w 2905"/>
                <a:gd name="T81" fmla="*/ 2066 h 2257"/>
                <a:gd name="T82" fmla="*/ 0 w 2905"/>
                <a:gd name="T83" fmla="*/ 190 h 2257"/>
                <a:gd name="T84" fmla="*/ 4 w 2905"/>
                <a:gd name="T85" fmla="*/ 152 h 2257"/>
                <a:gd name="T86" fmla="*/ 15 w 2905"/>
                <a:gd name="T87" fmla="*/ 116 h 2257"/>
                <a:gd name="T88" fmla="*/ 33 w 2905"/>
                <a:gd name="T89" fmla="*/ 84 h 2257"/>
                <a:gd name="T90" fmla="*/ 56 w 2905"/>
                <a:gd name="T91" fmla="*/ 56 h 2257"/>
                <a:gd name="T92" fmla="*/ 84 w 2905"/>
                <a:gd name="T93" fmla="*/ 32 h 2257"/>
                <a:gd name="T94" fmla="*/ 116 w 2905"/>
                <a:gd name="T95" fmla="*/ 15 h 2257"/>
                <a:gd name="T96" fmla="*/ 153 w 2905"/>
                <a:gd name="T97" fmla="*/ 3 h 2257"/>
                <a:gd name="T98" fmla="*/ 190 w 2905"/>
                <a:gd name="T99" fmla="*/ 0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05" h="2257">
                  <a:moveTo>
                    <a:pt x="190" y="0"/>
                  </a:moveTo>
                  <a:lnTo>
                    <a:pt x="995" y="0"/>
                  </a:lnTo>
                  <a:lnTo>
                    <a:pt x="1034" y="3"/>
                  </a:lnTo>
                  <a:lnTo>
                    <a:pt x="1069" y="15"/>
                  </a:lnTo>
                  <a:lnTo>
                    <a:pt x="1102" y="32"/>
                  </a:lnTo>
                  <a:lnTo>
                    <a:pt x="1131" y="56"/>
                  </a:lnTo>
                  <a:lnTo>
                    <a:pt x="1153" y="84"/>
                  </a:lnTo>
                  <a:lnTo>
                    <a:pt x="1171" y="116"/>
                  </a:lnTo>
                  <a:lnTo>
                    <a:pt x="1182" y="152"/>
                  </a:lnTo>
                  <a:lnTo>
                    <a:pt x="1186" y="190"/>
                  </a:lnTo>
                  <a:lnTo>
                    <a:pt x="1186" y="427"/>
                  </a:lnTo>
                  <a:lnTo>
                    <a:pt x="1190" y="440"/>
                  </a:lnTo>
                  <a:lnTo>
                    <a:pt x="1200" y="450"/>
                  </a:lnTo>
                  <a:lnTo>
                    <a:pt x="1213" y="454"/>
                  </a:lnTo>
                  <a:lnTo>
                    <a:pt x="2715" y="454"/>
                  </a:lnTo>
                  <a:lnTo>
                    <a:pt x="2753" y="458"/>
                  </a:lnTo>
                  <a:lnTo>
                    <a:pt x="2788" y="469"/>
                  </a:lnTo>
                  <a:lnTo>
                    <a:pt x="2821" y="487"/>
                  </a:lnTo>
                  <a:lnTo>
                    <a:pt x="2850" y="509"/>
                  </a:lnTo>
                  <a:lnTo>
                    <a:pt x="2872" y="538"/>
                  </a:lnTo>
                  <a:lnTo>
                    <a:pt x="2890" y="570"/>
                  </a:lnTo>
                  <a:lnTo>
                    <a:pt x="2901" y="606"/>
                  </a:lnTo>
                  <a:lnTo>
                    <a:pt x="2905" y="644"/>
                  </a:lnTo>
                  <a:lnTo>
                    <a:pt x="2905" y="2066"/>
                  </a:lnTo>
                  <a:lnTo>
                    <a:pt x="2901" y="2105"/>
                  </a:lnTo>
                  <a:lnTo>
                    <a:pt x="2890" y="2140"/>
                  </a:lnTo>
                  <a:lnTo>
                    <a:pt x="2872" y="2173"/>
                  </a:lnTo>
                  <a:lnTo>
                    <a:pt x="2850" y="2202"/>
                  </a:lnTo>
                  <a:lnTo>
                    <a:pt x="2821" y="2224"/>
                  </a:lnTo>
                  <a:lnTo>
                    <a:pt x="2788" y="2242"/>
                  </a:lnTo>
                  <a:lnTo>
                    <a:pt x="2753" y="2253"/>
                  </a:lnTo>
                  <a:lnTo>
                    <a:pt x="2715" y="2257"/>
                  </a:lnTo>
                  <a:lnTo>
                    <a:pt x="190" y="2257"/>
                  </a:lnTo>
                  <a:lnTo>
                    <a:pt x="153" y="2253"/>
                  </a:lnTo>
                  <a:lnTo>
                    <a:pt x="116" y="2242"/>
                  </a:lnTo>
                  <a:lnTo>
                    <a:pt x="84" y="2224"/>
                  </a:lnTo>
                  <a:lnTo>
                    <a:pt x="56" y="2202"/>
                  </a:lnTo>
                  <a:lnTo>
                    <a:pt x="33" y="2173"/>
                  </a:lnTo>
                  <a:lnTo>
                    <a:pt x="15" y="2140"/>
                  </a:lnTo>
                  <a:lnTo>
                    <a:pt x="4" y="2105"/>
                  </a:lnTo>
                  <a:lnTo>
                    <a:pt x="0" y="2066"/>
                  </a:lnTo>
                  <a:lnTo>
                    <a:pt x="0" y="190"/>
                  </a:lnTo>
                  <a:lnTo>
                    <a:pt x="4" y="152"/>
                  </a:lnTo>
                  <a:lnTo>
                    <a:pt x="15" y="116"/>
                  </a:lnTo>
                  <a:lnTo>
                    <a:pt x="33" y="84"/>
                  </a:lnTo>
                  <a:lnTo>
                    <a:pt x="56" y="56"/>
                  </a:lnTo>
                  <a:lnTo>
                    <a:pt x="84" y="32"/>
                  </a:lnTo>
                  <a:lnTo>
                    <a:pt x="116" y="15"/>
                  </a:lnTo>
                  <a:lnTo>
                    <a:pt x="153" y="3"/>
                  </a:lnTo>
                  <a:lnTo>
                    <a:pt x="1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 name="Group 547">
            <a:extLst>
              <a:ext uri="{FF2B5EF4-FFF2-40B4-BE49-F238E27FC236}">
                <a16:creationId xmlns:a16="http://schemas.microsoft.com/office/drawing/2014/main" id="{CBDF889F-026B-4101-9E30-39EF14CC95A2}"/>
              </a:ext>
            </a:extLst>
          </p:cNvPr>
          <p:cNvGrpSpPr>
            <a:grpSpLocks noChangeAspect="1"/>
          </p:cNvGrpSpPr>
          <p:nvPr/>
        </p:nvGrpSpPr>
        <p:grpSpPr bwMode="auto">
          <a:xfrm>
            <a:off x="5706964" y="4758964"/>
            <a:ext cx="475243" cy="474779"/>
            <a:chOff x="647" y="1848"/>
            <a:chExt cx="2051" cy="2049"/>
          </a:xfrm>
          <a:solidFill>
            <a:schemeClr val="bg1"/>
          </a:solidFill>
        </p:grpSpPr>
        <p:sp>
          <p:nvSpPr>
            <p:cNvPr id="15" name="Freeform 549">
              <a:extLst>
                <a:ext uri="{FF2B5EF4-FFF2-40B4-BE49-F238E27FC236}">
                  <a16:creationId xmlns:a16="http://schemas.microsoft.com/office/drawing/2014/main" id="{BD3DC2B8-5DC5-4914-BF01-47347415DB58}"/>
                </a:ext>
              </a:extLst>
            </p:cNvPr>
            <p:cNvSpPr>
              <a:spLocks/>
            </p:cNvSpPr>
            <p:nvPr/>
          </p:nvSpPr>
          <p:spPr bwMode="auto">
            <a:xfrm>
              <a:off x="647" y="1982"/>
              <a:ext cx="1466" cy="1496"/>
            </a:xfrm>
            <a:custGeom>
              <a:avLst/>
              <a:gdLst>
                <a:gd name="T0" fmla="*/ 1428 w 2931"/>
                <a:gd name="T1" fmla="*/ 0 h 2992"/>
                <a:gd name="T2" fmla="*/ 1479 w 2931"/>
                <a:gd name="T3" fmla="*/ 18 h 2992"/>
                <a:gd name="T4" fmla="*/ 1519 w 2931"/>
                <a:gd name="T5" fmla="*/ 54 h 2992"/>
                <a:gd name="T6" fmla="*/ 1542 w 2931"/>
                <a:gd name="T7" fmla="*/ 104 h 2992"/>
                <a:gd name="T8" fmla="*/ 1544 w 2931"/>
                <a:gd name="T9" fmla="*/ 1407 h 2992"/>
                <a:gd name="T10" fmla="*/ 1557 w 2931"/>
                <a:gd name="T11" fmla="*/ 1464 h 2992"/>
                <a:gd name="T12" fmla="*/ 1593 w 2931"/>
                <a:gd name="T13" fmla="*/ 1508 h 2992"/>
                <a:gd name="T14" fmla="*/ 1645 w 2931"/>
                <a:gd name="T15" fmla="*/ 1534 h 2992"/>
                <a:gd name="T16" fmla="*/ 2931 w 2931"/>
                <a:gd name="T17" fmla="*/ 1536 h 2992"/>
                <a:gd name="T18" fmla="*/ 2860 w 2931"/>
                <a:gd name="T19" fmla="*/ 1596 h 2992"/>
                <a:gd name="T20" fmla="*/ 2807 w 2931"/>
                <a:gd name="T21" fmla="*/ 1673 h 2992"/>
                <a:gd name="T22" fmla="*/ 2778 w 2931"/>
                <a:gd name="T23" fmla="*/ 1766 h 2992"/>
                <a:gd name="T24" fmla="*/ 2701 w 2931"/>
                <a:gd name="T25" fmla="*/ 1746 h 2992"/>
                <a:gd name="T26" fmla="*/ 2619 w 2931"/>
                <a:gd name="T27" fmla="*/ 1746 h 2992"/>
                <a:gd name="T28" fmla="*/ 2536 w 2931"/>
                <a:gd name="T29" fmla="*/ 1768 h 2992"/>
                <a:gd name="T30" fmla="*/ 2463 w 2931"/>
                <a:gd name="T31" fmla="*/ 1811 h 2992"/>
                <a:gd name="T32" fmla="*/ 2402 w 2931"/>
                <a:gd name="T33" fmla="*/ 1870 h 2992"/>
                <a:gd name="T34" fmla="*/ 2232 w 2931"/>
                <a:gd name="T35" fmla="*/ 2159 h 2992"/>
                <a:gd name="T36" fmla="*/ 2201 w 2931"/>
                <a:gd name="T37" fmla="*/ 2235 h 2992"/>
                <a:gd name="T38" fmla="*/ 2155 w 2931"/>
                <a:gd name="T39" fmla="*/ 2254 h 2992"/>
                <a:gd name="T40" fmla="*/ 2071 w 2931"/>
                <a:gd name="T41" fmla="*/ 2228 h 2992"/>
                <a:gd name="T42" fmla="*/ 1793 w 2931"/>
                <a:gd name="T43" fmla="*/ 2224 h 2992"/>
                <a:gd name="T44" fmla="*/ 1707 w 2931"/>
                <a:gd name="T45" fmla="*/ 2237 h 2992"/>
                <a:gd name="T46" fmla="*/ 1631 w 2931"/>
                <a:gd name="T47" fmla="*/ 2271 h 2992"/>
                <a:gd name="T48" fmla="*/ 1569 w 2931"/>
                <a:gd name="T49" fmla="*/ 2325 h 2992"/>
                <a:gd name="T50" fmla="*/ 1522 w 2931"/>
                <a:gd name="T51" fmla="*/ 2394 h 2992"/>
                <a:gd name="T52" fmla="*/ 1476 w 2931"/>
                <a:gd name="T53" fmla="*/ 2427 h 2992"/>
                <a:gd name="T54" fmla="*/ 1404 w 2931"/>
                <a:gd name="T55" fmla="*/ 2428 h 2992"/>
                <a:gd name="T56" fmla="*/ 1328 w 2931"/>
                <a:gd name="T57" fmla="*/ 2448 h 2992"/>
                <a:gd name="T58" fmla="*/ 1260 w 2931"/>
                <a:gd name="T59" fmla="*/ 2488 h 2992"/>
                <a:gd name="T60" fmla="*/ 1205 w 2931"/>
                <a:gd name="T61" fmla="*/ 2543 h 2992"/>
                <a:gd name="T62" fmla="*/ 1067 w 2931"/>
                <a:gd name="T63" fmla="*/ 2777 h 2992"/>
                <a:gd name="T64" fmla="*/ 1034 w 2931"/>
                <a:gd name="T65" fmla="*/ 2862 h 2992"/>
                <a:gd name="T66" fmla="*/ 1028 w 2931"/>
                <a:gd name="T67" fmla="*/ 2949 h 2992"/>
                <a:gd name="T68" fmla="*/ 935 w 2931"/>
                <a:gd name="T69" fmla="*/ 2954 h 2992"/>
                <a:gd name="T70" fmla="*/ 748 w 2931"/>
                <a:gd name="T71" fmla="*/ 2858 h 2992"/>
                <a:gd name="T72" fmla="*/ 577 w 2931"/>
                <a:gd name="T73" fmla="*/ 2739 h 2992"/>
                <a:gd name="T74" fmla="*/ 424 w 2931"/>
                <a:gd name="T75" fmla="*/ 2598 h 2992"/>
                <a:gd name="T76" fmla="*/ 291 w 2931"/>
                <a:gd name="T77" fmla="*/ 2438 h 2992"/>
                <a:gd name="T78" fmla="*/ 180 w 2931"/>
                <a:gd name="T79" fmla="*/ 2262 h 2992"/>
                <a:gd name="T80" fmla="*/ 94 w 2931"/>
                <a:gd name="T81" fmla="*/ 2068 h 2992"/>
                <a:gd name="T82" fmla="*/ 35 w 2931"/>
                <a:gd name="T83" fmla="*/ 1864 h 2992"/>
                <a:gd name="T84" fmla="*/ 3 w 2931"/>
                <a:gd name="T85" fmla="*/ 1649 h 2992"/>
                <a:gd name="T86" fmla="*/ 3 w 2931"/>
                <a:gd name="T87" fmla="*/ 1428 h 2992"/>
                <a:gd name="T88" fmla="*/ 33 w 2931"/>
                <a:gd name="T89" fmla="*/ 1218 h 2992"/>
                <a:gd name="T90" fmla="*/ 89 w 2931"/>
                <a:gd name="T91" fmla="*/ 1016 h 2992"/>
                <a:gd name="T92" fmla="*/ 173 w 2931"/>
                <a:gd name="T93" fmla="*/ 828 h 2992"/>
                <a:gd name="T94" fmla="*/ 279 w 2931"/>
                <a:gd name="T95" fmla="*/ 653 h 2992"/>
                <a:gd name="T96" fmla="*/ 406 w 2931"/>
                <a:gd name="T97" fmla="*/ 494 h 2992"/>
                <a:gd name="T98" fmla="*/ 553 w 2931"/>
                <a:gd name="T99" fmla="*/ 354 h 2992"/>
                <a:gd name="T100" fmla="*/ 716 w 2931"/>
                <a:gd name="T101" fmla="*/ 233 h 2992"/>
                <a:gd name="T102" fmla="*/ 897 w 2931"/>
                <a:gd name="T103" fmla="*/ 135 h 2992"/>
                <a:gd name="T104" fmla="*/ 1090 w 2931"/>
                <a:gd name="T105" fmla="*/ 61 h 2992"/>
                <a:gd name="T106" fmla="*/ 1295 w 2931"/>
                <a:gd name="T107" fmla="*/ 14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31" h="2992">
                  <a:moveTo>
                    <a:pt x="1401" y="0"/>
                  </a:moveTo>
                  <a:lnTo>
                    <a:pt x="1428" y="0"/>
                  </a:lnTo>
                  <a:lnTo>
                    <a:pt x="1454" y="7"/>
                  </a:lnTo>
                  <a:lnTo>
                    <a:pt x="1479" y="18"/>
                  </a:lnTo>
                  <a:lnTo>
                    <a:pt x="1502" y="34"/>
                  </a:lnTo>
                  <a:lnTo>
                    <a:pt x="1519" y="54"/>
                  </a:lnTo>
                  <a:lnTo>
                    <a:pt x="1533" y="78"/>
                  </a:lnTo>
                  <a:lnTo>
                    <a:pt x="1542" y="104"/>
                  </a:lnTo>
                  <a:lnTo>
                    <a:pt x="1544" y="130"/>
                  </a:lnTo>
                  <a:lnTo>
                    <a:pt x="1544" y="1407"/>
                  </a:lnTo>
                  <a:lnTo>
                    <a:pt x="1548" y="1437"/>
                  </a:lnTo>
                  <a:lnTo>
                    <a:pt x="1557" y="1464"/>
                  </a:lnTo>
                  <a:lnTo>
                    <a:pt x="1573" y="1488"/>
                  </a:lnTo>
                  <a:lnTo>
                    <a:pt x="1593" y="1508"/>
                  </a:lnTo>
                  <a:lnTo>
                    <a:pt x="1618" y="1524"/>
                  </a:lnTo>
                  <a:lnTo>
                    <a:pt x="1645" y="1534"/>
                  </a:lnTo>
                  <a:lnTo>
                    <a:pt x="1675" y="1536"/>
                  </a:lnTo>
                  <a:lnTo>
                    <a:pt x="2931" y="1536"/>
                  </a:lnTo>
                  <a:lnTo>
                    <a:pt x="2894" y="1564"/>
                  </a:lnTo>
                  <a:lnTo>
                    <a:pt x="2860" y="1596"/>
                  </a:lnTo>
                  <a:lnTo>
                    <a:pt x="2830" y="1634"/>
                  </a:lnTo>
                  <a:lnTo>
                    <a:pt x="2807" y="1673"/>
                  </a:lnTo>
                  <a:lnTo>
                    <a:pt x="2789" y="1718"/>
                  </a:lnTo>
                  <a:lnTo>
                    <a:pt x="2778" y="1766"/>
                  </a:lnTo>
                  <a:lnTo>
                    <a:pt x="2741" y="1753"/>
                  </a:lnTo>
                  <a:lnTo>
                    <a:pt x="2701" y="1746"/>
                  </a:lnTo>
                  <a:lnTo>
                    <a:pt x="2661" y="1743"/>
                  </a:lnTo>
                  <a:lnTo>
                    <a:pt x="2619" y="1746"/>
                  </a:lnTo>
                  <a:lnTo>
                    <a:pt x="2576" y="1754"/>
                  </a:lnTo>
                  <a:lnTo>
                    <a:pt x="2536" y="1768"/>
                  </a:lnTo>
                  <a:lnTo>
                    <a:pt x="2498" y="1787"/>
                  </a:lnTo>
                  <a:lnTo>
                    <a:pt x="2463" y="1811"/>
                  </a:lnTo>
                  <a:lnTo>
                    <a:pt x="2430" y="1839"/>
                  </a:lnTo>
                  <a:lnTo>
                    <a:pt x="2402" y="1870"/>
                  </a:lnTo>
                  <a:lnTo>
                    <a:pt x="2378" y="1906"/>
                  </a:lnTo>
                  <a:lnTo>
                    <a:pt x="2232" y="2159"/>
                  </a:lnTo>
                  <a:lnTo>
                    <a:pt x="2213" y="2197"/>
                  </a:lnTo>
                  <a:lnTo>
                    <a:pt x="2201" y="2235"/>
                  </a:lnTo>
                  <a:lnTo>
                    <a:pt x="2192" y="2275"/>
                  </a:lnTo>
                  <a:lnTo>
                    <a:pt x="2155" y="2254"/>
                  </a:lnTo>
                  <a:lnTo>
                    <a:pt x="2114" y="2238"/>
                  </a:lnTo>
                  <a:lnTo>
                    <a:pt x="2071" y="2228"/>
                  </a:lnTo>
                  <a:lnTo>
                    <a:pt x="2025" y="2224"/>
                  </a:lnTo>
                  <a:lnTo>
                    <a:pt x="1793" y="2224"/>
                  </a:lnTo>
                  <a:lnTo>
                    <a:pt x="1750" y="2228"/>
                  </a:lnTo>
                  <a:lnTo>
                    <a:pt x="1707" y="2237"/>
                  </a:lnTo>
                  <a:lnTo>
                    <a:pt x="1669" y="2252"/>
                  </a:lnTo>
                  <a:lnTo>
                    <a:pt x="1631" y="2271"/>
                  </a:lnTo>
                  <a:lnTo>
                    <a:pt x="1598" y="2296"/>
                  </a:lnTo>
                  <a:lnTo>
                    <a:pt x="1569" y="2325"/>
                  </a:lnTo>
                  <a:lnTo>
                    <a:pt x="1543" y="2357"/>
                  </a:lnTo>
                  <a:lnTo>
                    <a:pt x="1522" y="2394"/>
                  </a:lnTo>
                  <a:lnTo>
                    <a:pt x="1507" y="2432"/>
                  </a:lnTo>
                  <a:lnTo>
                    <a:pt x="1476" y="2427"/>
                  </a:lnTo>
                  <a:lnTo>
                    <a:pt x="1444" y="2426"/>
                  </a:lnTo>
                  <a:lnTo>
                    <a:pt x="1404" y="2428"/>
                  </a:lnTo>
                  <a:lnTo>
                    <a:pt x="1366" y="2436"/>
                  </a:lnTo>
                  <a:lnTo>
                    <a:pt x="1328" y="2448"/>
                  </a:lnTo>
                  <a:lnTo>
                    <a:pt x="1294" y="2466"/>
                  </a:lnTo>
                  <a:lnTo>
                    <a:pt x="1260" y="2488"/>
                  </a:lnTo>
                  <a:lnTo>
                    <a:pt x="1231" y="2513"/>
                  </a:lnTo>
                  <a:lnTo>
                    <a:pt x="1205" y="2543"/>
                  </a:lnTo>
                  <a:lnTo>
                    <a:pt x="1183" y="2577"/>
                  </a:lnTo>
                  <a:lnTo>
                    <a:pt x="1067" y="2777"/>
                  </a:lnTo>
                  <a:lnTo>
                    <a:pt x="1047" y="2818"/>
                  </a:lnTo>
                  <a:lnTo>
                    <a:pt x="1034" y="2862"/>
                  </a:lnTo>
                  <a:lnTo>
                    <a:pt x="1027" y="2906"/>
                  </a:lnTo>
                  <a:lnTo>
                    <a:pt x="1028" y="2949"/>
                  </a:lnTo>
                  <a:lnTo>
                    <a:pt x="1034" y="2992"/>
                  </a:lnTo>
                  <a:lnTo>
                    <a:pt x="935" y="2954"/>
                  </a:lnTo>
                  <a:lnTo>
                    <a:pt x="840" y="2909"/>
                  </a:lnTo>
                  <a:lnTo>
                    <a:pt x="748" y="2858"/>
                  </a:lnTo>
                  <a:lnTo>
                    <a:pt x="660" y="2801"/>
                  </a:lnTo>
                  <a:lnTo>
                    <a:pt x="577" y="2739"/>
                  </a:lnTo>
                  <a:lnTo>
                    <a:pt x="498" y="2671"/>
                  </a:lnTo>
                  <a:lnTo>
                    <a:pt x="424" y="2598"/>
                  </a:lnTo>
                  <a:lnTo>
                    <a:pt x="355" y="2521"/>
                  </a:lnTo>
                  <a:lnTo>
                    <a:pt x="291" y="2438"/>
                  </a:lnTo>
                  <a:lnTo>
                    <a:pt x="233" y="2351"/>
                  </a:lnTo>
                  <a:lnTo>
                    <a:pt x="180" y="2262"/>
                  </a:lnTo>
                  <a:lnTo>
                    <a:pt x="134" y="2167"/>
                  </a:lnTo>
                  <a:lnTo>
                    <a:pt x="94" y="2068"/>
                  </a:lnTo>
                  <a:lnTo>
                    <a:pt x="61" y="1968"/>
                  </a:lnTo>
                  <a:lnTo>
                    <a:pt x="35" y="1864"/>
                  </a:lnTo>
                  <a:lnTo>
                    <a:pt x="16" y="1757"/>
                  </a:lnTo>
                  <a:lnTo>
                    <a:pt x="3" y="1649"/>
                  </a:lnTo>
                  <a:lnTo>
                    <a:pt x="0" y="1536"/>
                  </a:lnTo>
                  <a:lnTo>
                    <a:pt x="3" y="1428"/>
                  </a:lnTo>
                  <a:lnTo>
                    <a:pt x="15" y="1322"/>
                  </a:lnTo>
                  <a:lnTo>
                    <a:pt x="33" y="1218"/>
                  </a:lnTo>
                  <a:lnTo>
                    <a:pt x="58" y="1115"/>
                  </a:lnTo>
                  <a:lnTo>
                    <a:pt x="89" y="1016"/>
                  </a:lnTo>
                  <a:lnTo>
                    <a:pt x="128" y="920"/>
                  </a:lnTo>
                  <a:lnTo>
                    <a:pt x="173" y="828"/>
                  </a:lnTo>
                  <a:lnTo>
                    <a:pt x="223" y="738"/>
                  </a:lnTo>
                  <a:lnTo>
                    <a:pt x="279" y="653"/>
                  </a:lnTo>
                  <a:lnTo>
                    <a:pt x="340" y="571"/>
                  </a:lnTo>
                  <a:lnTo>
                    <a:pt x="406" y="494"/>
                  </a:lnTo>
                  <a:lnTo>
                    <a:pt x="477" y="421"/>
                  </a:lnTo>
                  <a:lnTo>
                    <a:pt x="553" y="354"/>
                  </a:lnTo>
                  <a:lnTo>
                    <a:pt x="633" y="291"/>
                  </a:lnTo>
                  <a:lnTo>
                    <a:pt x="716" y="233"/>
                  </a:lnTo>
                  <a:lnTo>
                    <a:pt x="805" y="182"/>
                  </a:lnTo>
                  <a:lnTo>
                    <a:pt x="897" y="135"/>
                  </a:lnTo>
                  <a:lnTo>
                    <a:pt x="992" y="95"/>
                  </a:lnTo>
                  <a:lnTo>
                    <a:pt x="1090" y="61"/>
                  </a:lnTo>
                  <a:lnTo>
                    <a:pt x="1191" y="34"/>
                  </a:lnTo>
                  <a:lnTo>
                    <a:pt x="1295" y="14"/>
                  </a:lnTo>
                  <a:lnTo>
                    <a:pt x="14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550">
              <a:extLst>
                <a:ext uri="{FF2B5EF4-FFF2-40B4-BE49-F238E27FC236}">
                  <a16:creationId xmlns:a16="http://schemas.microsoft.com/office/drawing/2014/main" id="{44F3EFE8-8C2D-4036-A72B-B4F9DA4D2846}"/>
                </a:ext>
              </a:extLst>
            </p:cNvPr>
            <p:cNvSpPr>
              <a:spLocks/>
            </p:cNvSpPr>
            <p:nvPr/>
          </p:nvSpPr>
          <p:spPr bwMode="auto">
            <a:xfrm>
              <a:off x="1554" y="1848"/>
              <a:ext cx="769" cy="768"/>
            </a:xfrm>
            <a:custGeom>
              <a:avLst/>
              <a:gdLst>
                <a:gd name="T0" fmla="*/ 143 w 1538"/>
                <a:gd name="T1" fmla="*/ 0 h 1537"/>
                <a:gd name="T2" fmla="*/ 248 w 1538"/>
                <a:gd name="T3" fmla="*/ 13 h 1537"/>
                <a:gd name="T4" fmla="*/ 350 w 1538"/>
                <a:gd name="T5" fmla="*/ 33 h 1537"/>
                <a:gd name="T6" fmla="*/ 449 w 1538"/>
                <a:gd name="T7" fmla="*/ 60 h 1537"/>
                <a:gd name="T8" fmla="*/ 546 w 1538"/>
                <a:gd name="T9" fmla="*/ 93 h 1537"/>
                <a:gd name="T10" fmla="*/ 641 w 1538"/>
                <a:gd name="T11" fmla="*/ 131 h 1537"/>
                <a:gd name="T12" fmla="*/ 730 w 1538"/>
                <a:gd name="T13" fmla="*/ 177 h 1537"/>
                <a:gd name="T14" fmla="*/ 818 w 1538"/>
                <a:gd name="T15" fmla="*/ 227 h 1537"/>
                <a:gd name="T16" fmla="*/ 901 w 1538"/>
                <a:gd name="T17" fmla="*/ 283 h 1537"/>
                <a:gd name="T18" fmla="*/ 981 w 1538"/>
                <a:gd name="T19" fmla="*/ 344 h 1537"/>
                <a:gd name="T20" fmla="*/ 1056 w 1538"/>
                <a:gd name="T21" fmla="*/ 410 h 1537"/>
                <a:gd name="T22" fmla="*/ 1127 w 1538"/>
                <a:gd name="T23" fmla="*/ 481 h 1537"/>
                <a:gd name="T24" fmla="*/ 1193 w 1538"/>
                <a:gd name="T25" fmla="*/ 556 h 1537"/>
                <a:gd name="T26" fmla="*/ 1254 w 1538"/>
                <a:gd name="T27" fmla="*/ 636 h 1537"/>
                <a:gd name="T28" fmla="*/ 1310 w 1538"/>
                <a:gd name="T29" fmla="*/ 719 h 1537"/>
                <a:gd name="T30" fmla="*/ 1361 w 1538"/>
                <a:gd name="T31" fmla="*/ 807 h 1537"/>
                <a:gd name="T32" fmla="*/ 1406 w 1538"/>
                <a:gd name="T33" fmla="*/ 897 h 1537"/>
                <a:gd name="T34" fmla="*/ 1445 w 1538"/>
                <a:gd name="T35" fmla="*/ 991 h 1537"/>
                <a:gd name="T36" fmla="*/ 1478 w 1538"/>
                <a:gd name="T37" fmla="*/ 1088 h 1537"/>
                <a:gd name="T38" fmla="*/ 1505 w 1538"/>
                <a:gd name="T39" fmla="*/ 1188 h 1537"/>
                <a:gd name="T40" fmla="*/ 1524 w 1538"/>
                <a:gd name="T41" fmla="*/ 1289 h 1537"/>
                <a:gd name="T42" fmla="*/ 1538 w 1538"/>
                <a:gd name="T43" fmla="*/ 1393 h 1537"/>
                <a:gd name="T44" fmla="*/ 1537 w 1538"/>
                <a:gd name="T45" fmla="*/ 1421 h 1537"/>
                <a:gd name="T46" fmla="*/ 1532 w 1538"/>
                <a:gd name="T47" fmla="*/ 1447 h 1537"/>
                <a:gd name="T48" fmla="*/ 1521 w 1538"/>
                <a:gd name="T49" fmla="*/ 1472 h 1537"/>
                <a:gd name="T50" fmla="*/ 1505 w 1538"/>
                <a:gd name="T51" fmla="*/ 1494 h 1537"/>
                <a:gd name="T52" fmla="*/ 1483 w 1538"/>
                <a:gd name="T53" fmla="*/ 1512 h 1537"/>
                <a:gd name="T54" fmla="*/ 1461 w 1538"/>
                <a:gd name="T55" fmla="*/ 1525 h 1537"/>
                <a:gd name="T56" fmla="*/ 1435 w 1538"/>
                <a:gd name="T57" fmla="*/ 1534 h 1537"/>
                <a:gd name="T58" fmla="*/ 1407 w 1538"/>
                <a:gd name="T59" fmla="*/ 1537 h 1537"/>
                <a:gd name="T60" fmla="*/ 131 w 1538"/>
                <a:gd name="T61" fmla="*/ 1537 h 1537"/>
                <a:gd name="T62" fmla="*/ 101 w 1538"/>
                <a:gd name="T63" fmla="*/ 1533 h 1537"/>
                <a:gd name="T64" fmla="*/ 74 w 1538"/>
                <a:gd name="T65" fmla="*/ 1523 h 1537"/>
                <a:gd name="T66" fmla="*/ 50 w 1538"/>
                <a:gd name="T67" fmla="*/ 1508 h 1537"/>
                <a:gd name="T68" fmla="*/ 29 w 1538"/>
                <a:gd name="T69" fmla="*/ 1488 h 1537"/>
                <a:gd name="T70" fmla="*/ 14 w 1538"/>
                <a:gd name="T71" fmla="*/ 1463 h 1537"/>
                <a:gd name="T72" fmla="*/ 4 w 1538"/>
                <a:gd name="T73" fmla="*/ 1436 h 1537"/>
                <a:gd name="T74" fmla="*/ 0 w 1538"/>
                <a:gd name="T75" fmla="*/ 1406 h 1537"/>
                <a:gd name="T76" fmla="*/ 0 w 1538"/>
                <a:gd name="T77" fmla="*/ 130 h 1537"/>
                <a:gd name="T78" fmla="*/ 4 w 1538"/>
                <a:gd name="T79" fmla="*/ 103 h 1537"/>
                <a:gd name="T80" fmla="*/ 11 w 1538"/>
                <a:gd name="T81" fmla="*/ 78 h 1537"/>
                <a:gd name="T82" fmla="*/ 25 w 1538"/>
                <a:gd name="T83" fmla="*/ 54 h 1537"/>
                <a:gd name="T84" fmla="*/ 44 w 1538"/>
                <a:gd name="T85" fmla="*/ 34 h 1537"/>
                <a:gd name="T86" fmla="*/ 65 w 1538"/>
                <a:gd name="T87" fmla="*/ 18 h 1537"/>
                <a:gd name="T88" fmla="*/ 90 w 1538"/>
                <a:gd name="T89" fmla="*/ 7 h 1537"/>
                <a:gd name="T90" fmla="*/ 116 w 1538"/>
                <a:gd name="T91" fmla="*/ 0 h 1537"/>
                <a:gd name="T92" fmla="*/ 143 w 1538"/>
                <a:gd name="T93" fmla="*/ 0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8" h="1537">
                  <a:moveTo>
                    <a:pt x="143" y="0"/>
                  </a:moveTo>
                  <a:lnTo>
                    <a:pt x="248" y="13"/>
                  </a:lnTo>
                  <a:lnTo>
                    <a:pt x="350" y="33"/>
                  </a:lnTo>
                  <a:lnTo>
                    <a:pt x="449" y="60"/>
                  </a:lnTo>
                  <a:lnTo>
                    <a:pt x="546" y="93"/>
                  </a:lnTo>
                  <a:lnTo>
                    <a:pt x="641" y="131"/>
                  </a:lnTo>
                  <a:lnTo>
                    <a:pt x="730" y="177"/>
                  </a:lnTo>
                  <a:lnTo>
                    <a:pt x="818" y="227"/>
                  </a:lnTo>
                  <a:lnTo>
                    <a:pt x="901" y="283"/>
                  </a:lnTo>
                  <a:lnTo>
                    <a:pt x="981" y="344"/>
                  </a:lnTo>
                  <a:lnTo>
                    <a:pt x="1056" y="410"/>
                  </a:lnTo>
                  <a:lnTo>
                    <a:pt x="1127" y="481"/>
                  </a:lnTo>
                  <a:lnTo>
                    <a:pt x="1193" y="556"/>
                  </a:lnTo>
                  <a:lnTo>
                    <a:pt x="1254" y="636"/>
                  </a:lnTo>
                  <a:lnTo>
                    <a:pt x="1310" y="719"/>
                  </a:lnTo>
                  <a:lnTo>
                    <a:pt x="1361" y="807"/>
                  </a:lnTo>
                  <a:lnTo>
                    <a:pt x="1406" y="897"/>
                  </a:lnTo>
                  <a:lnTo>
                    <a:pt x="1445" y="991"/>
                  </a:lnTo>
                  <a:lnTo>
                    <a:pt x="1478" y="1088"/>
                  </a:lnTo>
                  <a:lnTo>
                    <a:pt x="1505" y="1188"/>
                  </a:lnTo>
                  <a:lnTo>
                    <a:pt x="1524" y="1289"/>
                  </a:lnTo>
                  <a:lnTo>
                    <a:pt x="1538" y="1393"/>
                  </a:lnTo>
                  <a:lnTo>
                    <a:pt x="1537" y="1421"/>
                  </a:lnTo>
                  <a:lnTo>
                    <a:pt x="1532" y="1447"/>
                  </a:lnTo>
                  <a:lnTo>
                    <a:pt x="1521" y="1472"/>
                  </a:lnTo>
                  <a:lnTo>
                    <a:pt x="1505" y="1494"/>
                  </a:lnTo>
                  <a:lnTo>
                    <a:pt x="1483" y="1512"/>
                  </a:lnTo>
                  <a:lnTo>
                    <a:pt x="1461" y="1525"/>
                  </a:lnTo>
                  <a:lnTo>
                    <a:pt x="1435" y="1534"/>
                  </a:lnTo>
                  <a:lnTo>
                    <a:pt x="1407" y="1537"/>
                  </a:lnTo>
                  <a:lnTo>
                    <a:pt x="131" y="1537"/>
                  </a:lnTo>
                  <a:lnTo>
                    <a:pt x="101" y="1533"/>
                  </a:lnTo>
                  <a:lnTo>
                    <a:pt x="74" y="1523"/>
                  </a:lnTo>
                  <a:lnTo>
                    <a:pt x="50" y="1508"/>
                  </a:lnTo>
                  <a:lnTo>
                    <a:pt x="29" y="1488"/>
                  </a:lnTo>
                  <a:lnTo>
                    <a:pt x="14" y="1463"/>
                  </a:lnTo>
                  <a:lnTo>
                    <a:pt x="4" y="1436"/>
                  </a:lnTo>
                  <a:lnTo>
                    <a:pt x="0" y="1406"/>
                  </a:lnTo>
                  <a:lnTo>
                    <a:pt x="0" y="130"/>
                  </a:lnTo>
                  <a:lnTo>
                    <a:pt x="4" y="103"/>
                  </a:lnTo>
                  <a:lnTo>
                    <a:pt x="11" y="78"/>
                  </a:lnTo>
                  <a:lnTo>
                    <a:pt x="25" y="54"/>
                  </a:lnTo>
                  <a:lnTo>
                    <a:pt x="44" y="34"/>
                  </a:lnTo>
                  <a:lnTo>
                    <a:pt x="65" y="18"/>
                  </a:lnTo>
                  <a:lnTo>
                    <a:pt x="90" y="7"/>
                  </a:lnTo>
                  <a:lnTo>
                    <a:pt x="116" y="0"/>
                  </a:lnTo>
                  <a:lnTo>
                    <a:pt x="1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551">
              <a:extLst>
                <a:ext uri="{FF2B5EF4-FFF2-40B4-BE49-F238E27FC236}">
                  <a16:creationId xmlns:a16="http://schemas.microsoft.com/office/drawing/2014/main" id="{BFD7F2FF-E6DD-4293-B8B4-C0C803EA6A80}"/>
                </a:ext>
              </a:extLst>
            </p:cNvPr>
            <p:cNvSpPr>
              <a:spLocks/>
            </p:cNvSpPr>
            <p:nvPr/>
          </p:nvSpPr>
          <p:spPr bwMode="auto">
            <a:xfrm>
              <a:off x="2118" y="3117"/>
              <a:ext cx="307" cy="307"/>
            </a:xfrm>
            <a:custGeom>
              <a:avLst/>
              <a:gdLst>
                <a:gd name="T0" fmla="*/ 307 w 614"/>
                <a:gd name="T1" fmla="*/ 0 h 613"/>
                <a:gd name="T2" fmla="*/ 352 w 614"/>
                <a:gd name="T3" fmla="*/ 4 h 613"/>
                <a:gd name="T4" fmla="*/ 395 w 614"/>
                <a:gd name="T5" fmla="*/ 14 h 613"/>
                <a:gd name="T6" fmla="*/ 435 w 614"/>
                <a:gd name="T7" fmla="*/ 29 h 613"/>
                <a:gd name="T8" fmla="*/ 473 w 614"/>
                <a:gd name="T9" fmla="*/ 50 h 613"/>
                <a:gd name="T10" fmla="*/ 508 w 614"/>
                <a:gd name="T11" fmla="*/ 76 h 613"/>
                <a:gd name="T12" fmla="*/ 538 w 614"/>
                <a:gd name="T13" fmla="*/ 106 h 613"/>
                <a:gd name="T14" fmla="*/ 564 w 614"/>
                <a:gd name="T15" fmla="*/ 141 h 613"/>
                <a:gd name="T16" fmla="*/ 585 w 614"/>
                <a:gd name="T17" fmla="*/ 178 h 613"/>
                <a:gd name="T18" fmla="*/ 600 w 614"/>
                <a:gd name="T19" fmla="*/ 218 h 613"/>
                <a:gd name="T20" fmla="*/ 610 w 614"/>
                <a:gd name="T21" fmla="*/ 262 h 613"/>
                <a:gd name="T22" fmla="*/ 614 w 614"/>
                <a:gd name="T23" fmla="*/ 307 h 613"/>
                <a:gd name="T24" fmla="*/ 610 w 614"/>
                <a:gd name="T25" fmla="*/ 353 h 613"/>
                <a:gd name="T26" fmla="*/ 600 w 614"/>
                <a:gd name="T27" fmla="*/ 395 h 613"/>
                <a:gd name="T28" fmla="*/ 585 w 614"/>
                <a:gd name="T29" fmla="*/ 436 h 613"/>
                <a:gd name="T30" fmla="*/ 564 w 614"/>
                <a:gd name="T31" fmla="*/ 474 h 613"/>
                <a:gd name="T32" fmla="*/ 538 w 614"/>
                <a:gd name="T33" fmla="*/ 509 h 613"/>
                <a:gd name="T34" fmla="*/ 508 w 614"/>
                <a:gd name="T35" fmla="*/ 538 h 613"/>
                <a:gd name="T36" fmla="*/ 473 w 614"/>
                <a:gd name="T37" fmla="*/ 565 h 613"/>
                <a:gd name="T38" fmla="*/ 435 w 614"/>
                <a:gd name="T39" fmla="*/ 585 h 613"/>
                <a:gd name="T40" fmla="*/ 395 w 614"/>
                <a:gd name="T41" fmla="*/ 601 h 613"/>
                <a:gd name="T42" fmla="*/ 352 w 614"/>
                <a:gd name="T43" fmla="*/ 611 h 613"/>
                <a:gd name="T44" fmla="*/ 307 w 614"/>
                <a:gd name="T45" fmla="*/ 613 h 613"/>
                <a:gd name="T46" fmla="*/ 261 w 614"/>
                <a:gd name="T47" fmla="*/ 611 h 613"/>
                <a:gd name="T48" fmla="*/ 218 w 614"/>
                <a:gd name="T49" fmla="*/ 601 h 613"/>
                <a:gd name="T50" fmla="*/ 177 w 614"/>
                <a:gd name="T51" fmla="*/ 585 h 613"/>
                <a:gd name="T52" fmla="*/ 140 w 614"/>
                <a:gd name="T53" fmla="*/ 565 h 613"/>
                <a:gd name="T54" fmla="*/ 105 w 614"/>
                <a:gd name="T55" fmla="*/ 538 h 613"/>
                <a:gd name="T56" fmla="*/ 75 w 614"/>
                <a:gd name="T57" fmla="*/ 509 h 613"/>
                <a:gd name="T58" fmla="*/ 49 w 614"/>
                <a:gd name="T59" fmla="*/ 474 h 613"/>
                <a:gd name="T60" fmla="*/ 28 w 614"/>
                <a:gd name="T61" fmla="*/ 436 h 613"/>
                <a:gd name="T62" fmla="*/ 13 w 614"/>
                <a:gd name="T63" fmla="*/ 395 h 613"/>
                <a:gd name="T64" fmla="*/ 3 w 614"/>
                <a:gd name="T65" fmla="*/ 353 h 613"/>
                <a:gd name="T66" fmla="*/ 0 w 614"/>
                <a:gd name="T67" fmla="*/ 307 h 613"/>
                <a:gd name="T68" fmla="*/ 3 w 614"/>
                <a:gd name="T69" fmla="*/ 262 h 613"/>
                <a:gd name="T70" fmla="*/ 13 w 614"/>
                <a:gd name="T71" fmla="*/ 218 h 613"/>
                <a:gd name="T72" fmla="*/ 28 w 614"/>
                <a:gd name="T73" fmla="*/ 178 h 613"/>
                <a:gd name="T74" fmla="*/ 49 w 614"/>
                <a:gd name="T75" fmla="*/ 141 h 613"/>
                <a:gd name="T76" fmla="*/ 75 w 614"/>
                <a:gd name="T77" fmla="*/ 106 h 613"/>
                <a:gd name="T78" fmla="*/ 105 w 614"/>
                <a:gd name="T79" fmla="*/ 76 h 613"/>
                <a:gd name="T80" fmla="*/ 140 w 614"/>
                <a:gd name="T81" fmla="*/ 50 h 613"/>
                <a:gd name="T82" fmla="*/ 177 w 614"/>
                <a:gd name="T83" fmla="*/ 29 h 613"/>
                <a:gd name="T84" fmla="*/ 218 w 614"/>
                <a:gd name="T85" fmla="*/ 14 h 613"/>
                <a:gd name="T86" fmla="*/ 261 w 614"/>
                <a:gd name="T87" fmla="*/ 4 h 613"/>
                <a:gd name="T88" fmla="*/ 307 w 614"/>
                <a:gd name="T89"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4" h="613">
                  <a:moveTo>
                    <a:pt x="307" y="0"/>
                  </a:moveTo>
                  <a:lnTo>
                    <a:pt x="352" y="4"/>
                  </a:lnTo>
                  <a:lnTo>
                    <a:pt x="395" y="14"/>
                  </a:lnTo>
                  <a:lnTo>
                    <a:pt x="435" y="29"/>
                  </a:lnTo>
                  <a:lnTo>
                    <a:pt x="473" y="50"/>
                  </a:lnTo>
                  <a:lnTo>
                    <a:pt x="508" y="76"/>
                  </a:lnTo>
                  <a:lnTo>
                    <a:pt x="538" y="106"/>
                  </a:lnTo>
                  <a:lnTo>
                    <a:pt x="564" y="141"/>
                  </a:lnTo>
                  <a:lnTo>
                    <a:pt x="585" y="178"/>
                  </a:lnTo>
                  <a:lnTo>
                    <a:pt x="600" y="218"/>
                  </a:lnTo>
                  <a:lnTo>
                    <a:pt x="610" y="262"/>
                  </a:lnTo>
                  <a:lnTo>
                    <a:pt x="614" y="307"/>
                  </a:lnTo>
                  <a:lnTo>
                    <a:pt x="610" y="353"/>
                  </a:lnTo>
                  <a:lnTo>
                    <a:pt x="600" y="395"/>
                  </a:lnTo>
                  <a:lnTo>
                    <a:pt x="585" y="436"/>
                  </a:lnTo>
                  <a:lnTo>
                    <a:pt x="564" y="474"/>
                  </a:lnTo>
                  <a:lnTo>
                    <a:pt x="538" y="509"/>
                  </a:lnTo>
                  <a:lnTo>
                    <a:pt x="508" y="538"/>
                  </a:lnTo>
                  <a:lnTo>
                    <a:pt x="473" y="565"/>
                  </a:lnTo>
                  <a:lnTo>
                    <a:pt x="435" y="585"/>
                  </a:lnTo>
                  <a:lnTo>
                    <a:pt x="395" y="601"/>
                  </a:lnTo>
                  <a:lnTo>
                    <a:pt x="352" y="611"/>
                  </a:lnTo>
                  <a:lnTo>
                    <a:pt x="307" y="613"/>
                  </a:lnTo>
                  <a:lnTo>
                    <a:pt x="261" y="611"/>
                  </a:lnTo>
                  <a:lnTo>
                    <a:pt x="218" y="601"/>
                  </a:lnTo>
                  <a:lnTo>
                    <a:pt x="177" y="585"/>
                  </a:lnTo>
                  <a:lnTo>
                    <a:pt x="140" y="565"/>
                  </a:lnTo>
                  <a:lnTo>
                    <a:pt x="105" y="538"/>
                  </a:lnTo>
                  <a:lnTo>
                    <a:pt x="75" y="509"/>
                  </a:lnTo>
                  <a:lnTo>
                    <a:pt x="49" y="474"/>
                  </a:lnTo>
                  <a:lnTo>
                    <a:pt x="28" y="436"/>
                  </a:lnTo>
                  <a:lnTo>
                    <a:pt x="13" y="395"/>
                  </a:lnTo>
                  <a:lnTo>
                    <a:pt x="3" y="353"/>
                  </a:lnTo>
                  <a:lnTo>
                    <a:pt x="0" y="307"/>
                  </a:lnTo>
                  <a:lnTo>
                    <a:pt x="3" y="262"/>
                  </a:lnTo>
                  <a:lnTo>
                    <a:pt x="13" y="218"/>
                  </a:lnTo>
                  <a:lnTo>
                    <a:pt x="28" y="178"/>
                  </a:lnTo>
                  <a:lnTo>
                    <a:pt x="49" y="141"/>
                  </a:lnTo>
                  <a:lnTo>
                    <a:pt x="75" y="106"/>
                  </a:lnTo>
                  <a:lnTo>
                    <a:pt x="105" y="76"/>
                  </a:lnTo>
                  <a:lnTo>
                    <a:pt x="140" y="50"/>
                  </a:lnTo>
                  <a:lnTo>
                    <a:pt x="177" y="29"/>
                  </a:lnTo>
                  <a:lnTo>
                    <a:pt x="218" y="14"/>
                  </a:lnTo>
                  <a:lnTo>
                    <a:pt x="261" y="4"/>
                  </a:lnTo>
                  <a:lnTo>
                    <a:pt x="3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552">
              <a:extLst>
                <a:ext uri="{FF2B5EF4-FFF2-40B4-BE49-F238E27FC236}">
                  <a16:creationId xmlns:a16="http://schemas.microsoft.com/office/drawing/2014/main" id="{B2567827-71E8-409B-9D91-59710CEDEB64}"/>
                </a:ext>
              </a:extLst>
            </p:cNvPr>
            <p:cNvSpPr>
              <a:spLocks noEditPoints="1"/>
            </p:cNvSpPr>
            <p:nvPr/>
          </p:nvSpPr>
          <p:spPr bwMode="auto">
            <a:xfrm>
              <a:off x="1845" y="2830"/>
              <a:ext cx="853" cy="881"/>
            </a:xfrm>
            <a:custGeom>
              <a:avLst/>
              <a:gdLst>
                <a:gd name="T0" fmla="*/ 743 w 1706"/>
                <a:gd name="T1" fmla="*/ 451 h 1763"/>
                <a:gd name="T2" fmla="*/ 599 w 1706"/>
                <a:gd name="T3" fmla="*/ 517 h 1763"/>
                <a:gd name="T4" fmla="*/ 488 w 1706"/>
                <a:gd name="T5" fmla="*/ 628 h 1763"/>
                <a:gd name="T6" fmla="*/ 422 w 1706"/>
                <a:gd name="T7" fmla="*/ 772 h 1763"/>
                <a:gd name="T8" fmla="*/ 412 w 1706"/>
                <a:gd name="T9" fmla="*/ 937 h 1763"/>
                <a:gd name="T10" fmla="*/ 460 w 1706"/>
                <a:gd name="T11" fmla="*/ 1090 h 1763"/>
                <a:gd name="T12" fmla="*/ 558 w 1706"/>
                <a:gd name="T13" fmla="*/ 1213 h 1763"/>
                <a:gd name="T14" fmla="*/ 692 w 1706"/>
                <a:gd name="T15" fmla="*/ 1296 h 1763"/>
                <a:gd name="T16" fmla="*/ 853 w 1706"/>
                <a:gd name="T17" fmla="*/ 1325 h 1763"/>
                <a:gd name="T18" fmla="*/ 1012 w 1706"/>
                <a:gd name="T19" fmla="*/ 1296 h 1763"/>
                <a:gd name="T20" fmla="*/ 1147 w 1706"/>
                <a:gd name="T21" fmla="*/ 1213 h 1763"/>
                <a:gd name="T22" fmla="*/ 1244 w 1706"/>
                <a:gd name="T23" fmla="*/ 1090 h 1763"/>
                <a:gd name="T24" fmla="*/ 1293 w 1706"/>
                <a:gd name="T25" fmla="*/ 937 h 1763"/>
                <a:gd name="T26" fmla="*/ 1283 w 1706"/>
                <a:gd name="T27" fmla="*/ 772 h 1763"/>
                <a:gd name="T28" fmla="*/ 1217 w 1706"/>
                <a:gd name="T29" fmla="*/ 628 h 1763"/>
                <a:gd name="T30" fmla="*/ 1106 w 1706"/>
                <a:gd name="T31" fmla="*/ 517 h 1763"/>
                <a:gd name="T32" fmla="*/ 961 w 1706"/>
                <a:gd name="T33" fmla="*/ 451 h 1763"/>
                <a:gd name="T34" fmla="*/ 706 w 1706"/>
                <a:gd name="T35" fmla="*/ 0 h 1763"/>
                <a:gd name="T36" fmla="*/ 1051 w 1706"/>
                <a:gd name="T37" fmla="*/ 12 h 1763"/>
                <a:gd name="T38" fmla="*/ 1107 w 1706"/>
                <a:gd name="T39" fmla="*/ 67 h 1763"/>
                <a:gd name="T40" fmla="*/ 1120 w 1706"/>
                <a:gd name="T41" fmla="*/ 244 h 1763"/>
                <a:gd name="T42" fmla="*/ 1268 w 1706"/>
                <a:gd name="T43" fmla="*/ 334 h 1763"/>
                <a:gd name="T44" fmla="*/ 1418 w 1706"/>
                <a:gd name="T45" fmla="*/ 255 h 1763"/>
                <a:gd name="T46" fmla="*/ 1486 w 1706"/>
                <a:gd name="T47" fmla="*/ 264 h 1763"/>
                <a:gd name="T48" fmla="*/ 1542 w 1706"/>
                <a:gd name="T49" fmla="*/ 314 h 1763"/>
                <a:gd name="T50" fmla="*/ 1704 w 1706"/>
                <a:gd name="T51" fmla="*/ 612 h 1763"/>
                <a:gd name="T52" fmla="*/ 1693 w 1706"/>
                <a:gd name="T53" fmla="*/ 680 h 1763"/>
                <a:gd name="T54" fmla="*/ 1644 w 1706"/>
                <a:gd name="T55" fmla="*/ 731 h 1763"/>
                <a:gd name="T56" fmla="*/ 1543 w 1706"/>
                <a:gd name="T57" fmla="*/ 881 h 1763"/>
                <a:gd name="T58" fmla="*/ 1644 w 1706"/>
                <a:gd name="T59" fmla="*/ 1030 h 1763"/>
                <a:gd name="T60" fmla="*/ 1697 w 1706"/>
                <a:gd name="T61" fmla="*/ 1091 h 1763"/>
                <a:gd name="T62" fmla="*/ 1701 w 1706"/>
                <a:gd name="T63" fmla="*/ 1170 h 1763"/>
                <a:gd name="T64" fmla="*/ 1529 w 1706"/>
                <a:gd name="T65" fmla="*/ 1468 h 1763"/>
                <a:gd name="T66" fmla="*/ 1470 w 1706"/>
                <a:gd name="T67" fmla="*/ 1505 h 1763"/>
                <a:gd name="T68" fmla="*/ 1398 w 1706"/>
                <a:gd name="T69" fmla="*/ 1501 h 1763"/>
                <a:gd name="T70" fmla="*/ 1222 w 1706"/>
                <a:gd name="T71" fmla="*/ 1463 h 1763"/>
                <a:gd name="T72" fmla="*/ 1120 w 1706"/>
                <a:gd name="T73" fmla="*/ 1642 h 1763"/>
                <a:gd name="T74" fmla="*/ 1092 w 1706"/>
                <a:gd name="T75" fmla="*/ 1718 h 1763"/>
                <a:gd name="T76" fmla="*/ 1026 w 1706"/>
                <a:gd name="T77" fmla="*/ 1759 h 1763"/>
                <a:gd name="T78" fmla="*/ 678 w 1706"/>
                <a:gd name="T79" fmla="*/ 1759 h 1763"/>
                <a:gd name="T80" fmla="*/ 612 w 1706"/>
                <a:gd name="T81" fmla="*/ 1718 h 1763"/>
                <a:gd name="T82" fmla="*/ 586 w 1706"/>
                <a:gd name="T83" fmla="*/ 1642 h 1763"/>
                <a:gd name="T84" fmla="*/ 484 w 1706"/>
                <a:gd name="T85" fmla="*/ 1463 h 1763"/>
                <a:gd name="T86" fmla="*/ 338 w 1706"/>
                <a:gd name="T87" fmla="*/ 1455 h 1763"/>
                <a:gd name="T88" fmla="*/ 361 w 1706"/>
                <a:gd name="T89" fmla="*/ 1377 h 1763"/>
                <a:gd name="T90" fmla="*/ 396 w 1706"/>
                <a:gd name="T91" fmla="*/ 1263 h 1763"/>
                <a:gd name="T92" fmla="*/ 378 w 1706"/>
                <a:gd name="T93" fmla="*/ 1125 h 1763"/>
                <a:gd name="T94" fmla="*/ 221 w 1706"/>
                <a:gd name="T95" fmla="*/ 851 h 1763"/>
                <a:gd name="T96" fmla="*/ 170 w 1706"/>
                <a:gd name="T97" fmla="*/ 795 h 1763"/>
                <a:gd name="T98" fmla="*/ 60 w 1706"/>
                <a:gd name="T99" fmla="*/ 731 h 1763"/>
                <a:gd name="T100" fmla="*/ 8 w 1706"/>
                <a:gd name="T101" fmla="*/ 671 h 1763"/>
                <a:gd name="T102" fmla="*/ 4 w 1706"/>
                <a:gd name="T103" fmla="*/ 593 h 1763"/>
                <a:gd name="T104" fmla="*/ 176 w 1706"/>
                <a:gd name="T105" fmla="*/ 295 h 1763"/>
                <a:gd name="T106" fmla="*/ 235 w 1706"/>
                <a:gd name="T107" fmla="*/ 258 h 1763"/>
                <a:gd name="T108" fmla="*/ 307 w 1706"/>
                <a:gd name="T109" fmla="*/ 262 h 1763"/>
                <a:gd name="T110" fmla="*/ 484 w 1706"/>
                <a:gd name="T111" fmla="*/ 300 h 1763"/>
                <a:gd name="T112" fmla="*/ 586 w 1706"/>
                <a:gd name="T113" fmla="*/ 121 h 1763"/>
                <a:gd name="T114" fmla="*/ 612 w 1706"/>
                <a:gd name="T115" fmla="*/ 45 h 1763"/>
                <a:gd name="T116" fmla="*/ 678 w 1706"/>
                <a:gd name="T117" fmla="*/ 4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6" h="1763">
                  <a:moveTo>
                    <a:pt x="853" y="437"/>
                  </a:moveTo>
                  <a:lnTo>
                    <a:pt x="797" y="441"/>
                  </a:lnTo>
                  <a:lnTo>
                    <a:pt x="743" y="451"/>
                  </a:lnTo>
                  <a:lnTo>
                    <a:pt x="692" y="467"/>
                  </a:lnTo>
                  <a:lnTo>
                    <a:pt x="644" y="490"/>
                  </a:lnTo>
                  <a:lnTo>
                    <a:pt x="599" y="517"/>
                  </a:lnTo>
                  <a:lnTo>
                    <a:pt x="558" y="549"/>
                  </a:lnTo>
                  <a:lnTo>
                    <a:pt x="520" y="587"/>
                  </a:lnTo>
                  <a:lnTo>
                    <a:pt x="488" y="628"/>
                  </a:lnTo>
                  <a:lnTo>
                    <a:pt x="460" y="673"/>
                  </a:lnTo>
                  <a:lnTo>
                    <a:pt x="438" y="721"/>
                  </a:lnTo>
                  <a:lnTo>
                    <a:pt x="422" y="772"/>
                  </a:lnTo>
                  <a:lnTo>
                    <a:pt x="412" y="826"/>
                  </a:lnTo>
                  <a:lnTo>
                    <a:pt x="408" y="881"/>
                  </a:lnTo>
                  <a:lnTo>
                    <a:pt x="412" y="937"/>
                  </a:lnTo>
                  <a:lnTo>
                    <a:pt x="422" y="990"/>
                  </a:lnTo>
                  <a:lnTo>
                    <a:pt x="438" y="1041"/>
                  </a:lnTo>
                  <a:lnTo>
                    <a:pt x="460" y="1090"/>
                  </a:lnTo>
                  <a:lnTo>
                    <a:pt x="488" y="1135"/>
                  </a:lnTo>
                  <a:lnTo>
                    <a:pt x="520" y="1176"/>
                  </a:lnTo>
                  <a:lnTo>
                    <a:pt x="558" y="1213"/>
                  </a:lnTo>
                  <a:lnTo>
                    <a:pt x="599" y="1246"/>
                  </a:lnTo>
                  <a:lnTo>
                    <a:pt x="644" y="1273"/>
                  </a:lnTo>
                  <a:lnTo>
                    <a:pt x="692" y="1296"/>
                  </a:lnTo>
                  <a:lnTo>
                    <a:pt x="743" y="1312"/>
                  </a:lnTo>
                  <a:lnTo>
                    <a:pt x="797" y="1322"/>
                  </a:lnTo>
                  <a:lnTo>
                    <a:pt x="853" y="1325"/>
                  </a:lnTo>
                  <a:lnTo>
                    <a:pt x="908" y="1322"/>
                  </a:lnTo>
                  <a:lnTo>
                    <a:pt x="961" y="1312"/>
                  </a:lnTo>
                  <a:lnTo>
                    <a:pt x="1012" y="1296"/>
                  </a:lnTo>
                  <a:lnTo>
                    <a:pt x="1061" y="1273"/>
                  </a:lnTo>
                  <a:lnTo>
                    <a:pt x="1106" y="1246"/>
                  </a:lnTo>
                  <a:lnTo>
                    <a:pt x="1147" y="1213"/>
                  </a:lnTo>
                  <a:lnTo>
                    <a:pt x="1184" y="1176"/>
                  </a:lnTo>
                  <a:lnTo>
                    <a:pt x="1217" y="1135"/>
                  </a:lnTo>
                  <a:lnTo>
                    <a:pt x="1244" y="1090"/>
                  </a:lnTo>
                  <a:lnTo>
                    <a:pt x="1267" y="1041"/>
                  </a:lnTo>
                  <a:lnTo>
                    <a:pt x="1283" y="990"/>
                  </a:lnTo>
                  <a:lnTo>
                    <a:pt x="1293" y="937"/>
                  </a:lnTo>
                  <a:lnTo>
                    <a:pt x="1297" y="881"/>
                  </a:lnTo>
                  <a:lnTo>
                    <a:pt x="1293" y="826"/>
                  </a:lnTo>
                  <a:lnTo>
                    <a:pt x="1283" y="772"/>
                  </a:lnTo>
                  <a:lnTo>
                    <a:pt x="1267" y="721"/>
                  </a:lnTo>
                  <a:lnTo>
                    <a:pt x="1244" y="673"/>
                  </a:lnTo>
                  <a:lnTo>
                    <a:pt x="1217" y="628"/>
                  </a:lnTo>
                  <a:lnTo>
                    <a:pt x="1184" y="587"/>
                  </a:lnTo>
                  <a:lnTo>
                    <a:pt x="1147" y="549"/>
                  </a:lnTo>
                  <a:lnTo>
                    <a:pt x="1106" y="517"/>
                  </a:lnTo>
                  <a:lnTo>
                    <a:pt x="1061" y="490"/>
                  </a:lnTo>
                  <a:lnTo>
                    <a:pt x="1012" y="467"/>
                  </a:lnTo>
                  <a:lnTo>
                    <a:pt x="961" y="451"/>
                  </a:lnTo>
                  <a:lnTo>
                    <a:pt x="908" y="441"/>
                  </a:lnTo>
                  <a:lnTo>
                    <a:pt x="853" y="437"/>
                  </a:lnTo>
                  <a:close/>
                  <a:moveTo>
                    <a:pt x="706" y="0"/>
                  </a:moveTo>
                  <a:lnTo>
                    <a:pt x="999" y="0"/>
                  </a:lnTo>
                  <a:lnTo>
                    <a:pt x="1026" y="4"/>
                  </a:lnTo>
                  <a:lnTo>
                    <a:pt x="1051" y="12"/>
                  </a:lnTo>
                  <a:lnTo>
                    <a:pt x="1074" y="26"/>
                  </a:lnTo>
                  <a:lnTo>
                    <a:pt x="1092" y="45"/>
                  </a:lnTo>
                  <a:lnTo>
                    <a:pt x="1107" y="67"/>
                  </a:lnTo>
                  <a:lnTo>
                    <a:pt x="1116" y="92"/>
                  </a:lnTo>
                  <a:lnTo>
                    <a:pt x="1120" y="121"/>
                  </a:lnTo>
                  <a:lnTo>
                    <a:pt x="1120" y="244"/>
                  </a:lnTo>
                  <a:lnTo>
                    <a:pt x="1172" y="269"/>
                  </a:lnTo>
                  <a:lnTo>
                    <a:pt x="1221" y="300"/>
                  </a:lnTo>
                  <a:lnTo>
                    <a:pt x="1268" y="334"/>
                  </a:lnTo>
                  <a:lnTo>
                    <a:pt x="1379" y="270"/>
                  </a:lnTo>
                  <a:lnTo>
                    <a:pt x="1398" y="260"/>
                  </a:lnTo>
                  <a:lnTo>
                    <a:pt x="1418" y="255"/>
                  </a:lnTo>
                  <a:lnTo>
                    <a:pt x="1439" y="254"/>
                  </a:lnTo>
                  <a:lnTo>
                    <a:pt x="1464" y="257"/>
                  </a:lnTo>
                  <a:lnTo>
                    <a:pt x="1486" y="264"/>
                  </a:lnTo>
                  <a:lnTo>
                    <a:pt x="1509" y="276"/>
                  </a:lnTo>
                  <a:lnTo>
                    <a:pt x="1527" y="293"/>
                  </a:lnTo>
                  <a:lnTo>
                    <a:pt x="1542" y="314"/>
                  </a:lnTo>
                  <a:lnTo>
                    <a:pt x="1689" y="567"/>
                  </a:lnTo>
                  <a:lnTo>
                    <a:pt x="1699" y="589"/>
                  </a:lnTo>
                  <a:lnTo>
                    <a:pt x="1704" y="612"/>
                  </a:lnTo>
                  <a:lnTo>
                    <a:pt x="1706" y="635"/>
                  </a:lnTo>
                  <a:lnTo>
                    <a:pt x="1701" y="659"/>
                  </a:lnTo>
                  <a:lnTo>
                    <a:pt x="1693" y="680"/>
                  </a:lnTo>
                  <a:lnTo>
                    <a:pt x="1681" y="700"/>
                  </a:lnTo>
                  <a:lnTo>
                    <a:pt x="1664" y="718"/>
                  </a:lnTo>
                  <a:lnTo>
                    <a:pt x="1644" y="731"/>
                  </a:lnTo>
                  <a:lnTo>
                    <a:pt x="1535" y="795"/>
                  </a:lnTo>
                  <a:lnTo>
                    <a:pt x="1540" y="838"/>
                  </a:lnTo>
                  <a:lnTo>
                    <a:pt x="1543" y="881"/>
                  </a:lnTo>
                  <a:lnTo>
                    <a:pt x="1540" y="924"/>
                  </a:lnTo>
                  <a:lnTo>
                    <a:pt x="1535" y="967"/>
                  </a:lnTo>
                  <a:lnTo>
                    <a:pt x="1644" y="1030"/>
                  </a:lnTo>
                  <a:lnTo>
                    <a:pt x="1667" y="1048"/>
                  </a:lnTo>
                  <a:lnTo>
                    <a:pt x="1684" y="1068"/>
                  </a:lnTo>
                  <a:lnTo>
                    <a:pt x="1697" y="1091"/>
                  </a:lnTo>
                  <a:lnTo>
                    <a:pt x="1704" y="1117"/>
                  </a:lnTo>
                  <a:lnTo>
                    <a:pt x="1706" y="1144"/>
                  </a:lnTo>
                  <a:lnTo>
                    <a:pt x="1701" y="1170"/>
                  </a:lnTo>
                  <a:lnTo>
                    <a:pt x="1689" y="1195"/>
                  </a:lnTo>
                  <a:lnTo>
                    <a:pt x="1542" y="1449"/>
                  </a:lnTo>
                  <a:lnTo>
                    <a:pt x="1529" y="1468"/>
                  </a:lnTo>
                  <a:lnTo>
                    <a:pt x="1512" y="1484"/>
                  </a:lnTo>
                  <a:lnTo>
                    <a:pt x="1492" y="1496"/>
                  </a:lnTo>
                  <a:lnTo>
                    <a:pt x="1470" y="1505"/>
                  </a:lnTo>
                  <a:lnTo>
                    <a:pt x="1439" y="1509"/>
                  </a:lnTo>
                  <a:lnTo>
                    <a:pt x="1418" y="1507"/>
                  </a:lnTo>
                  <a:lnTo>
                    <a:pt x="1398" y="1501"/>
                  </a:lnTo>
                  <a:lnTo>
                    <a:pt x="1379" y="1492"/>
                  </a:lnTo>
                  <a:lnTo>
                    <a:pt x="1268" y="1429"/>
                  </a:lnTo>
                  <a:lnTo>
                    <a:pt x="1222" y="1463"/>
                  </a:lnTo>
                  <a:lnTo>
                    <a:pt x="1172" y="1492"/>
                  </a:lnTo>
                  <a:lnTo>
                    <a:pt x="1120" y="1519"/>
                  </a:lnTo>
                  <a:lnTo>
                    <a:pt x="1120" y="1642"/>
                  </a:lnTo>
                  <a:lnTo>
                    <a:pt x="1116" y="1669"/>
                  </a:lnTo>
                  <a:lnTo>
                    <a:pt x="1107" y="1696"/>
                  </a:lnTo>
                  <a:lnTo>
                    <a:pt x="1092" y="1718"/>
                  </a:lnTo>
                  <a:lnTo>
                    <a:pt x="1074" y="1737"/>
                  </a:lnTo>
                  <a:lnTo>
                    <a:pt x="1051" y="1750"/>
                  </a:lnTo>
                  <a:lnTo>
                    <a:pt x="1026" y="1759"/>
                  </a:lnTo>
                  <a:lnTo>
                    <a:pt x="999" y="1763"/>
                  </a:lnTo>
                  <a:lnTo>
                    <a:pt x="706" y="1763"/>
                  </a:lnTo>
                  <a:lnTo>
                    <a:pt x="678" y="1759"/>
                  </a:lnTo>
                  <a:lnTo>
                    <a:pt x="654" y="1750"/>
                  </a:lnTo>
                  <a:lnTo>
                    <a:pt x="631" y="1737"/>
                  </a:lnTo>
                  <a:lnTo>
                    <a:pt x="612" y="1718"/>
                  </a:lnTo>
                  <a:lnTo>
                    <a:pt x="597" y="1696"/>
                  </a:lnTo>
                  <a:lnTo>
                    <a:pt x="589" y="1669"/>
                  </a:lnTo>
                  <a:lnTo>
                    <a:pt x="586" y="1642"/>
                  </a:lnTo>
                  <a:lnTo>
                    <a:pt x="586" y="1519"/>
                  </a:lnTo>
                  <a:lnTo>
                    <a:pt x="533" y="1492"/>
                  </a:lnTo>
                  <a:lnTo>
                    <a:pt x="484" y="1463"/>
                  </a:lnTo>
                  <a:lnTo>
                    <a:pt x="437" y="1429"/>
                  </a:lnTo>
                  <a:lnTo>
                    <a:pt x="352" y="1477"/>
                  </a:lnTo>
                  <a:lnTo>
                    <a:pt x="338" y="1455"/>
                  </a:lnTo>
                  <a:lnTo>
                    <a:pt x="321" y="1434"/>
                  </a:lnTo>
                  <a:lnTo>
                    <a:pt x="343" y="1406"/>
                  </a:lnTo>
                  <a:lnTo>
                    <a:pt x="361" y="1377"/>
                  </a:lnTo>
                  <a:lnTo>
                    <a:pt x="376" y="1345"/>
                  </a:lnTo>
                  <a:lnTo>
                    <a:pt x="387" y="1311"/>
                  </a:lnTo>
                  <a:lnTo>
                    <a:pt x="396" y="1263"/>
                  </a:lnTo>
                  <a:lnTo>
                    <a:pt x="397" y="1217"/>
                  </a:lnTo>
                  <a:lnTo>
                    <a:pt x="392" y="1170"/>
                  </a:lnTo>
                  <a:lnTo>
                    <a:pt x="378" y="1125"/>
                  </a:lnTo>
                  <a:lnTo>
                    <a:pt x="358" y="1083"/>
                  </a:lnTo>
                  <a:lnTo>
                    <a:pt x="241" y="881"/>
                  </a:lnTo>
                  <a:lnTo>
                    <a:pt x="221" y="851"/>
                  </a:lnTo>
                  <a:lnTo>
                    <a:pt x="196" y="825"/>
                  </a:lnTo>
                  <a:lnTo>
                    <a:pt x="170" y="800"/>
                  </a:lnTo>
                  <a:lnTo>
                    <a:pt x="170" y="795"/>
                  </a:lnTo>
                  <a:lnTo>
                    <a:pt x="141" y="779"/>
                  </a:lnTo>
                  <a:lnTo>
                    <a:pt x="118" y="765"/>
                  </a:lnTo>
                  <a:lnTo>
                    <a:pt x="60" y="731"/>
                  </a:lnTo>
                  <a:lnTo>
                    <a:pt x="38" y="715"/>
                  </a:lnTo>
                  <a:lnTo>
                    <a:pt x="20" y="695"/>
                  </a:lnTo>
                  <a:lnTo>
                    <a:pt x="8" y="671"/>
                  </a:lnTo>
                  <a:lnTo>
                    <a:pt x="0" y="645"/>
                  </a:lnTo>
                  <a:lnTo>
                    <a:pt x="0" y="619"/>
                  </a:lnTo>
                  <a:lnTo>
                    <a:pt x="4" y="593"/>
                  </a:lnTo>
                  <a:lnTo>
                    <a:pt x="15" y="567"/>
                  </a:lnTo>
                  <a:lnTo>
                    <a:pt x="162" y="314"/>
                  </a:lnTo>
                  <a:lnTo>
                    <a:pt x="176" y="295"/>
                  </a:lnTo>
                  <a:lnTo>
                    <a:pt x="192" y="279"/>
                  </a:lnTo>
                  <a:lnTo>
                    <a:pt x="212" y="267"/>
                  </a:lnTo>
                  <a:lnTo>
                    <a:pt x="235" y="258"/>
                  </a:lnTo>
                  <a:lnTo>
                    <a:pt x="266" y="254"/>
                  </a:lnTo>
                  <a:lnTo>
                    <a:pt x="287" y="255"/>
                  </a:lnTo>
                  <a:lnTo>
                    <a:pt x="307" y="262"/>
                  </a:lnTo>
                  <a:lnTo>
                    <a:pt x="327" y="270"/>
                  </a:lnTo>
                  <a:lnTo>
                    <a:pt x="437" y="334"/>
                  </a:lnTo>
                  <a:lnTo>
                    <a:pt x="484" y="300"/>
                  </a:lnTo>
                  <a:lnTo>
                    <a:pt x="533" y="269"/>
                  </a:lnTo>
                  <a:lnTo>
                    <a:pt x="586" y="244"/>
                  </a:lnTo>
                  <a:lnTo>
                    <a:pt x="586" y="121"/>
                  </a:lnTo>
                  <a:lnTo>
                    <a:pt x="589" y="92"/>
                  </a:lnTo>
                  <a:lnTo>
                    <a:pt x="597" y="67"/>
                  </a:lnTo>
                  <a:lnTo>
                    <a:pt x="612" y="45"/>
                  </a:lnTo>
                  <a:lnTo>
                    <a:pt x="631" y="26"/>
                  </a:lnTo>
                  <a:lnTo>
                    <a:pt x="654" y="12"/>
                  </a:lnTo>
                  <a:lnTo>
                    <a:pt x="678" y="4"/>
                  </a:lnTo>
                  <a:lnTo>
                    <a:pt x="7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553">
              <a:extLst>
                <a:ext uri="{FF2B5EF4-FFF2-40B4-BE49-F238E27FC236}">
                  <a16:creationId xmlns:a16="http://schemas.microsoft.com/office/drawing/2014/main" id="{9B0869A6-A192-45E7-8146-B1074EEEE2FB}"/>
                </a:ext>
              </a:extLst>
            </p:cNvPr>
            <p:cNvSpPr>
              <a:spLocks noEditPoints="1"/>
            </p:cNvSpPr>
            <p:nvPr/>
          </p:nvSpPr>
          <p:spPr bwMode="auto">
            <a:xfrm>
              <a:off x="1264" y="3197"/>
              <a:ext cx="677" cy="700"/>
            </a:xfrm>
            <a:custGeom>
              <a:avLst/>
              <a:gdLst>
                <a:gd name="T0" fmla="*/ 594 w 1354"/>
                <a:gd name="T1" fmla="*/ 448 h 1399"/>
                <a:gd name="T2" fmla="*/ 492 w 1354"/>
                <a:gd name="T3" fmla="*/ 513 h 1399"/>
                <a:gd name="T4" fmla="*/ 427 w 1354"/>
                <a:gd name="T5" fmla="*/ 615 h 1399"/>
                <a:gd name="T6" fmla="*/ 417 w 1354"/>
                <a:gd name="T7" fmla="*/ 741 h 1399"/>
                <a:gd name="T8" fmla="*/ 464 w 1354"/>
                <a:gd name="T9" fmla="*/ 855 h 1399"/>
                <a:gd name="T10" fmla="*/ 556 w 1354"/>
                <a:gd name="T11" fmla="*/ 933 h 1399"/>
                <a:gd name="T12" fmla="*/ 677 w 1354"/>
                <a:gd name="T13" fmla="*/ 963 h 1399"/>
                <a:gd name="T14" fmla="*/ 798 w 1354"/>
                <a:gd name="T15" fmla="*/ 933 h 1399"/>
                <a:gd name="T16" fmla="*/ 890 w 1354"/>
                <a:gd name="T17" fmla="*/ 855 h 1399"/>
                <a:gd name="T18" fmla="*/ 938 w 1354"/>
                <a:gd name="T19" fmla="*/ 741 h 1399"/>
                <a:gd name="T20" fmla="*/ 928 w 1354"/>
                <a:gd name="T21" fmla="*/ 615 h 1399"/>
                <a:gd name="T22" fmla="*/ 864 w 1354"/>
                <a:gd name="T23" fmla="*/ 513 h 1399"/>
                <a:gd name="T24" fmla="*/ 761 w 1354"/>
                <a:gd name="T25" fmla="*/ 448 h 1399"/>
                <a:gd name="T26" fmla="*/ 561 w 1354"/>
                <a:gd name="T27" fmla="*/ 0 h 1399"/>
                <a:gd name="T28" fmla="*/ 842 w 1354"/>
                <a:gd name="T29" fmla="*/ 12 h 1399"/>
                <a:gd name="T30" fmla="*/ 885 w 1354"/>
                <a:gd name="T31" fmla="*/ 70 h 1399"/>
                <a:gd name="T32" fmla="*/ 930 w 1354"/>
                <a:gd name="T33" fmla="*/ 214 h 1399"/>
                <a:gd name="T34" fmla="*/ 1095 w 1354"/>
                <a:gd name="T35" fmla="*/ 214 h 1399"/>
                <a:gd name="T36" fmla="*/ 1162 w 1354"/>
                <a:gd name="T37" fmla="*/ 203 h 1399"/>
                <a:gd name="T38" fmla="*/ 1213 w 1354"/>
                <a:gd name="T39" fmla="*/ 232 h 1399"/>
                <a:gd name="T40" fmla="*/ 1352 w 1354"/>
                <a:gd name="T41" fmla="*/ 473 h 1399"/>
                <a:gd name="T42" fmla="*/ 1342 w 1354"/>
                <a:gd name="T43" fmla="*/ 546 h 1399"/>
                <a:gd name="T44" fmla="*/ 1218 w 1354"/>
                <a:gd name="T45" fmla="*/ 630 h 1399"/>
                <a:gd name="T46" fmla="*/ 1223 w 1354"/>
                <a:gd name="T47" fmla="*/ 734 h 1399"/>
                <a:gd name="T48" fmla="*/ 1324 w 1354"/>
                <a:gd name="T49" fmla="*/ 831 h 1399"/>
                <a:gd name="T50" fmla="*/ 1353 w 1354"/>
                <a:gd name="T51" fmla="*/ 886 h 1399"/>
                <a:gd name="T52" fmla="*/ 1342 w 1354"/>
                <a:gd name="T53" fmla="*/ 948 h 1399"/>
                <a:gd name="T54" fmla="*/ 1191 w 1354"/>
                <a:gd name="T55" fmla="*/ 1185 h 1399"/>
                <a:gd name="T56" fmla="*/ 1119 w 1354"/>
                <a:gd name="T57" fmla="*/ 1193 h 1399"/>
                <a:gd name="T58" fmla="*/ 970 w 1354"/>
                <a:gd name="T59" fmla="*/ 1161 h 1399"/>
                <a:gd name="T60" fmla="*/ 889 w 1354"/>
                <a:gd name="T61" fmla="*/ 1303 h 1399"/>
                <a:gd name="T62" fmla="*/ 861 w 1354"/>
                <a:gd name="T63" fmla="*/ 1370 h 1399"/>
                <a:gd name="T64" fmla="*/ 793 w 1354"/>
                <a:gd name="T65" fmla="*/ 1399 h 1399"/>
                <a:gd name="T66" fmla="*/ 513 w 1354"/>
                <a:gd name="T67" fmla="*/ 1385 h 1399"/>
                <a:gd name="T68" fmla="*/ 469 w 1354"/>
                <a:gd name="T69" fmla="*/ 1328 h 1399"/>
                <a:gd name="T70" fmla="*/ 424 w 1354"/>
                <a:gd name="T71" fmla="*/ 1185 h 1399"/>
                <a:gd name="T72" fmla="*/ 260 w 1354"/>
                <a:gd name="T73" fmla="*/ 1185 h 1399"/>
                <a:gd name="T74" fmla="*/ 187 w 1354"/>
                <a:gd name="T75" fmla="*/ 1193 h 1399"/>
                <a:gd name="T76" fmla="*/ 129 w 1354"/>
                <a:gd name="T77" fmla="*/ 1150 h 1399"/>
                <a:gd name="T78" fmla="*/ 0 w 1354"/>
                <a:gd name="T79" fmla="*/ 907 h 1399"/>
                <a:gd name="T80" fmla="*/ 17 w 1354"/>
                <a:gd name="T81" fmla="*/ 847 h 1399"/>
                <a:gd name="T82" fmla="*/ 136 w 1354"/>
                <a:gd name="T83" fmla="*/ 767 h 1399"/>
                <a:gd name="T84" fmla="*/ 131 w 1354"/>
                <a:gd name="T85" fmla="*/ 665 h 1399"/>
                <a:gd name="T86" fmla="*/ 30 w 1354"/>
                <a:gd name="T87" fmla="*/ 567 h 1399"/>
                <a:gd name="T88" fmla="*/ 2 w 1354"/>
                <a:gd name="T89" fmla="*/ 512 h 1399"/>
                <a:gd name="T90" fmla="*/ 13 w 1354"/>
                <a:gd name="T91" fmla="*/ 450 h 1399"/>
                <a:gd name="T92" fmla="*/ 164 w 1354"/>
                <a:gd name="T93" fmla="*/ 214 h 1399"/>
                <a:gd name="T94" fmla="*/ 237 w 1354"/>
                <a:gd name="T95" fmla="*/ 204 h 1399"/>
                <a:gd name="T96" fmla="*/ 384 w 1354"/>
                <a:gd name="T97" fmla="*/ 238 h 1399"/>
                <a:gd name="T98" fmla="*/ 465 w 1354"/>
                <a:gd name="T99" fmla="*/ 95 h 1399"/>
                <a:gd name="T100" fmla="*/ 494 w 1354"/>
                <a:gd name="T101" fmla="*/ 27 h 1399"/>
                <a:gd name="T102" fmla="*/ 561 w 1354"/>
                <a:gd name="T103" fmla="*/ 0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4" h="1399">
                  <a:moveTo>
                    <a:pt x="677" y="436"/>
                  </a:moveTo>
                  <a:lnTo>
                    <a:pt x="635" y="438"/>
                  </a:lnTo>
                  <a:lnTo>
                    <a:pt x="594" y="448"/>
                  </a:lnTo>
                  <a:lnTo>
                    <a:pt x="556" y="465"/>
                  </a:lnTo>
                  <a:lnTo>
                    <a:pt x="521" y="487"/>
                  </a:lnTo>
                  <a:lnTo>
                    <a:pt x="492" y="513"/>
                  </a:lnTo>
                  <a:lnTo>
                    <a:pt x="464" y="543"/>
                  </a:lnTo>
                  <a:lnTo>
                    <a:pt x="443" y="578"/>
                  </a:lnTo>
                  <a:lnTo>
                    <a:pt x="427" y="615"/>
                  </a:lnTo>
                  <a:lnTo>
                    <a:pt x="417" y="657"/>
                  </a:lnTo>
                  <a:lnTo>
                    <a:pt x="414" y="699"/>
                  </a:lnTo>
                  <a:lnTo>
                    <a:pt x="417" y="741"/>
                  </a:lnTo>
                  <a:lnTo>
                    <a:pt x="427" y="782"/>
                  </a:lnTo>
                  <a:lnTo>
                    <a:pt x="443" y="820"/>
                  </a:lnTo>
                  <a:lnTo>
                    <a:pt x="464" y="855"/>
                  </a:lnTo>
                  <a:lnTo>
                    <a:pt x="492" y="886"/>
                  </a:lnTo>
                  <a:lnTo>
                    <a:pt x="521" y="912"/>
                  </a:lnTo>
                  <a:lnTo>
                    <a:pt x="556" y="933"/>
                  </a:lnTo>
                  <a:lnTo>
                    <a:pt x="594" y="949"/>
                  </a:lnTo>
                  <a:lnTo>
                    <a:pt x="635" y="959"/>
                  </a:lnTo>
                  <a:lnTo>
                    <a:pt x="677" y="963"/>
                  </a:lnTo>
                  <a:lnTo>
                    <a:pt x="720" y="959"/>
                  </a:lnTo>
                  <a:lnTo>
                    <a:pt x="761" y="949"/>
                  </a:lnTo>
                  <a:lnTo>
                    <a:pt x="798" y="933"/>
                  </a:lnTo>
                  <a:lnTo>
                    <a:pt x="833" y="912"/>
                  </a:lnTo>
                  <a:lnTo>
                    <a:pt x="864" y="886"/>
                  </a:lnTo>
                  <a:lnTo>
                    <a:pt x="890" y="855"/>
                  </a:lnTo>
                  <a:lnTo>
                    <a:pt x="912" y="820"/>
                  </a:lnTo>
                  <a:lnTo>
                    <a:pt x="928" y="782"/>
                  </a:lnTo>
                  <a:lnTo>
                    <a:pt x="938" y="741"/>
                  </a:lnTo>
                  <a:lnTo>
                    <a:pt x="942" y="699"/>
                  </a:lnTo>
                  <a:lnTo>
                    <a:pt x="938" y="657"/>
                  </a:lnTo>
                  <a:lnTo>
                    <a:pt x="928" y="615"/>
                  </a:lnTo>
                  <a:lnTo>
                    <a:pt x="912" y="578"/>
                  </a:lnTo>
                  <a:lnTo>
                    <a:pt x="890" y="543"/>
                  </a:lnTo>
                  <a:lnTo>
                    <a:pt x="864" y="513"/>
                  </a:lnTo>
                  <a:lnTo>
                    <a:pt x="833" y="487"/>
                  </a:lnTo>
                  <a:lnTo>
                    <a:pt x="798" y="465"/>
                  </a:lnTo>
                  <a:lnTo>
                    <a:pt x="761" y="448"/>
                  </a:lnTo>
                  <a:lnTo>
                    <a:pt x="720" y="438"/>
                  </a:lnTo>
                  <a:lnTo>
                    <a:pt x="677" y="436"/>
                  </a:lnTo>
                  <a:close/>
                  <a:moveTo>
                    <a:pt x="561" y="0"/>
                  </a:moveTo>
                  <a:lnTo>
                    <a:pt x="793" y="0"/>
                  </a:lnTo>
                  <a:lnTo>
                    <a:pt x="818" y="2"/>
                  </a:lnTo>
                  <a:lnTo>
                    <a:pt x="842" y="12"/>
                  </a:lnTo>
                  <a:lnTo>
                    <a:pt x="861" y="27"/>
                  </a:lnTo>
                  <a:lnTo>
                    <a:pt x="875" y="47"/>
                  </a:lnTo>
                  <a:lnTo>
                    <a:pt x="885" y="70"/>
                  </a:lnTo>
                  <a:lnTo>
                    <a:pt x="889" y="95"/>
                  </a:lnTo>
                  <a:lnTo>
                    <a:pt x="889" y="193"/>
                  </a:lnTo>
                  <a:lnTo>
                    <a:pt x="930" y="214"/>
                  </a:lnTo>
                  <a:lnTo>
                    <a:pt x="970" y="238"/>
                  </a:lnTo>
                  <a:lnTo>
                    <a:pt x="1008" y="264"/>
                  </a:lnTo>
                  <a:lnTo>
                    <a:pt x="1095" y="214"/>
                  </a:lnTo>
                  <a:lnTo>
                    <a:pt x="1119" y="204"/>
                  </a:lnTo>
                  <a:lnTo>
                    <a:pt x="1142" y="201"/>
                  </a:lnTo>
                  <a:lnTo>
                    <a:pt x="1162" y="203"/>
                  </a:lnTo>
                  <a:lnTo>
                    <a:pt x="1181" y="209"/>
                  </a:lnTo>
                  <a:lnTo>
                    <a:pt x="1198" y="219"/>
                  </a:lnTo>
                  <a:lnTo>
                    <a:pt x="1213" y="232"/>
                  </a:lnTo>
                  <a:lnTo>
                    <a:pt x="1226" y="249"/>
                  </a:lnTo>
                  <a:lnTo>
                    <a:pt x="1342" y="450"/>
                  </a:lnTo>
                  <a:lnTo>
                    <a:pt x="1352" y="473"/>
                  </a:lnTo>
                  <a:lnTo>
                    <a:pt x="1354" y="497"/>
                  </a:lnTo>
                  <a:lnTo>
                    <a:pt x="1352" y="522"/>
                  </a:lnTo>
                  <a:lnTo>
                    <a:pt x="1342" y="546"/>
                  </a:lnTo>
                  <a:lnTo>
                    <a:pt x="1327" y="566"/>
                  </a:lnTo>
                  <a:lnTo>
                    <a:pt x="1307" y="581"/>
                  </a:lnTo>
                  <a:lnTo>
                    <a:pt x="1218" y="630"/>
                  </a:lnTo>
                  <a:lnTo>
                    <a:pt x="1223" y="665"/>
                  </a:lnTo>
                  <a:lnTo>
                    <a:pt x="1226" y="699"/>
                  </a:lnTo>
                  <a:lnTo>
                    <a:pt x="1223" y="734"/>
                  </a:lnTo>
                  <a:lnTo>
                    <a:pt x="1218" y="767"/>
                  </a:lnTo>
                  <a:lnTo>
                    <a:pt x="1307" y="818"/>
                  </a:lnTo>
                  <a:lnTo>
                    <a:pt x="1324" y="831"/>
                  </a:lnTo>
                  <a:lnTo>
                    <a:pt x="1338" y="847"/>
                  </a:lnTo>
                  <a:lnTo>
                    <a:pt x="1348" y="866"/>
                  </a:lnTo>
                  <a:lnTo>
                    <a:pt x="1353" y="886"/>
                  </a:lnTo>
                  <a:lnTo>
                    <a:pt x="1354" y="907"/>
                  </a:lnTo>
                  <a:lnTo>
                    <a:pt x="1350" y="928"/>
                  </a:lnTo>
                  <a:lnTo>
                    <a:pt x="1342" y="948"/>
                  </a:lnTo>
                  <a:lnTo>
                    <a:pt x="1226" y="1150"/>
                  </a:lnTo>
                  <a:lnTo>
                    <a:pt x="1210" y="1169"/>
                  </a:lnTo>
                  <a:lnTo>
                    <a:pt x="1191" y="1185"/>
                  </a:lnTo>
                  <a:lnTo>
                    <a:pt x="1167" y="1193"/>
                  </a:lnTo>
                  <a:lnTo>
                    <a:pt x="1142" y="1197"/>
                  </a:lnTo>
                  <a:lnTo>
                    <a:pt x="1119" y="1193"/>
                  </a:lnTo>
                  <a:lnTo>
                    <a:pt x="1095" y="1185"/>
                  </a:lnTo>
                  <a:lnTo>
                    <a:pt x="1008" y="1134"/>
                  </a:lnTo>
                  <a:lnTo>
                    <a:pt x="970" y="1161"/>
                  </a:lnTo>
                  <a:lnTo>
                    <a:pt x="930" y="1185"/>
                  </a:lnTo>
                  <a:lnTo>
                    <a:pt x="889" y="1205"/>
                  </a:lnTo>
                  <a:lnTo>
                    <a:pt x="889" y="1303"/>
                  </a:lnTo>
                  <a:lnTo>
                    <a:pt x="885" y="1328"/>
                  </a:lnTo>
                  <a:lnTo>
                    <a:pt x="875" y="1352"/>
                  </a:lnTo>
                  <a:lnTo>
                    <a:pt x="861" y="1370"/>
                  </a:lnTo>
                  <a:lnTo>
                    <a:pt x="842" y="1385"/>
                  </a:lnTo>
                  <a:lnTo>
                    <a:pt x="818" y="1395"/>
                  </a:lnTo>
                  <a:lnTo>
                    <a:pt x="793" y="1399"/>
                  </a:lnTo>
                  <a:lnTo>
                    <a:pt x="561" y="1399"/>
                  </a:lnTo>
                  <a:lnTo>
                    <a:pt x="535" y="1395"/>
                  </a:lnTo>
                  <a:lnTo>
                    <a:pt x="513" y="1385"/>
                  </a:lnTo>
                  <a:lnTo>
                    <a:pt x="494" y="1370"/>
                  </a:lnTo>
                  <a:lnTo>
                    <a:pt x="479" y="1352"/>
                  </a:lnTo>
                  <a:lnTo>
                    <a:pt x="469" y="1328"/>
                  </a:lnTo>
                  <a:lnTo>
                    <a:pt x="465" y="1303"/>
                  </a:lnTo>
                  <a:lnTo>
                    <a:pt x="465" y="1205"/>
                  </a:lnTo>
                  <a:lnTo>
                    <a:pt x="424" y="1185"/>
                  </a:lnTo>
                  <a:lnTo>
                    <a:pt x="384" y="1161"/>
                  </a:lnTo>
                  <a:lnTo>
                    <a:pt x="347" y="1134"/>
                  </a:lnTo>
                  <a:lnTo>
                    <a:pt x="260" y="1185"/>
                  </a:lnTo>
                  <a:lnTo>
                    <a:pt x="237" y="1193"/>
                  </a:lnTo>
                  <a:lnTo>
                    <a:pt x="212" y="1197"/>
                  </a:lnTo>
                  <a:lnTo>
                    <a:pt x="187" y="1193"/>
                  </a:lnTo>
                  <a:lnTo>
                    <a:pt x="164" y="1185"/>
                  </a:lnTo>
                  <a:lnTo>
                    <a:pt x="145" y="1169"/>
                  </a:lnTo>
                  <a:lnTo>
                    <a:pt x="129" y="1150"/>
                  </a:lnTo>
                  <a:lnTo>
                    <a:pt x="13" y="948"/>
                  </a:lnTo>
                  <a:lnTo>
                    <a:pt x="4" y="928"/>
                  </a:lnTo>
                  <a:lnTo>
                    <a:pt x="0" y="907"/>
                  </a:lnTo>
                  <a:lnTo>
                    <a:pt x="2" y="886"/>
                  </a:lnTo>
                  <a:lnTo>
                    <a:pt x="7" y="866"/>
                  </a:lnTo>
                  <a:lnTo>
                    <a:pt x="17" y="847"/>
                  </a:lnTo>
                  <a:lnTo>
                    <a:pt x="30" y="831"/>
                  </a:lnTo>
                  <a:lnTo>
                    <a:pt x="48" y="817"/>
                  </a:lnTo>
                  <a:lnTo>
                    <a:pt x="136" y="767"/>
                  </a:lnTo>
                  <a:lnTo>
                    <a:pt x="131" y="734"/>
                  </a:lnTo>
                  <a:lnTo>
                    <a:pt x="129" y="699"/>
                  </a:lnTo>
                  <a:lnTo>
                    <a:pt x="131" y="665"/>
                  </a:lnTo>
                  <a:lnTo>
                    <a:pt x="136" y="630"/>
                  </a:lnTo>
                  <a:lnTo>
                    <a:pt x="48" y="581"/>
                  </a:lnTo>
                  <a:lnTo>
                    <a:pt x="30" y="567"/>
                  </a:lnTo>
                  <a:lnTo>
                    <a:pt x="17" y="551"/>
                  </a:lnTo>
                  <a:lnTo>
                    <a:pt x="7" y="532"/>
                  </a:lnTo>
                  <a:lnTo>
                    <a:pt x="2" y="512"/>
                  </a:lnTo>
                  <a:lnTo>
                    <a:pt x="0" y="491"/>
                  </a:lnTo>
                  <a:lnTo>
                    <a:pt x="4" y="470"/>
                  </a:lnTo>
                  <a:lnTo>
                    <a:pt x="13" y="450"/>
                  </a:lnTo>
                  <a:lnTo>
                    <a:pt x="129" y="249"/>
                  </a:lnTo>
                  <a:lnTo>
                    <a:pt x="145" y="229"/>
                  </a:lnTo>
                  <a:lnTo>
                    <a:pt x="164" y="214"/>
                  </a:lnTo>
                  <a:lnTo>
                    <a:pt x="187" y="204"/>
                  </a:lnTo>
                  <a:lnTo>
                    <a:pt x="212" y="201"/>
                  </a:lnTo>
                  <a:lnTo>
                    <a:pt x="237" y="204"/>
                  </a:lnTo>
                  <a:lnTo>
                    <a:pt x="260" y="214"/>
                  </a:lnTo>
                  <a:lnTo>
                    <a:pt x="347" y="264"/>
                  </a:lnTo>
                  <a:lnTo>
                    <a:pt x="384" y="238"/>
                  </a:lnTo>
                  <a:lnTo>
                    <a:pt x="424" y="214"/>
                  </a:lnTo>
                  <a:lnTo>
                    <a:pt x="465" y="193"/>
                  </a:lnTo>
                  <a:lnTo>
                    <a:pt x="465" y="95"/>
                  </a:lnTo>
                  <a:lnTo>
                    <a:pt x="469" y="70"/>
                  </a:lnTo>
                  <a:lnTo>
                    <a:pt x="479" y="47"/>
                  </a:lnTo>
                  <a:lnTo>
                    <a:pt x="494" y="27"/>
                  </a:lnTo>
                  <a:lnTo>
                    <a:pt x="513" y="12"/>
                  </a:lnTo>
                  <a:lnTo>
                    <a:pt x="535" y="2"/>
                  </a:lnTo>
                  <a:lnTo>
                    <a:pt x="5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Freeform 866">
            <a:extLst>
              <a:ext uri="{FF2B5EF4-FFF2-40B4-BE49-F238E27FC236}">
                <a16:creationId xmlns:a16="http://schemas.microsoft.com/office/drawing/2014/main" id="{58294A19-A631-4B92-BAE6-6801DA9D3A36}"/>
              </a:ext>
            </a:extLst>
          </p:cNvPr>
          <p:cNvSpPr>
            <a:spLocks noEditPoints="1"/>
          </p:cNvSpPr>
          <p:nvPr/>
        </p:nvSpPr>
        <p:spPr bwMode="auto">
          <a:xfrm>
            <a:off x="5726831" y="2027105"/>
            <a:ext cx="432310" cy="431963"/>
          </a:xfrm>
          <a:custGeom>
            <a:avLst/>
            <a:gdLst>
              <a:gd name="T0" fmla="*/ 2396 w 3738"/>
              <a:gd name="T1" fmla="*/ 982 h 3735"/>
              <a:gd name="T2" fmla="*/ 957 w 3738"/>
              <a:gd name="T3" fmla="*/ 2421 h 3735"/>
              <a:gd name="T4" fmla="*/ 864 w 3738"/>
              <a:gd name="T5" fmla="*/ 2791 h 3735"/>
              <a:gd name="T6" fmla="*/ 872 w 3738"/>
              <a:gd name="T7" fmla="*/ 2842 h 3735"/>
              <a:gd name="T8" fmla="*/ 914 w 3738"/>
              <a:gd name="T9" fmla="*/ 2874 h 3735"/>
              <a:gd name="T10" fmla="*/ 948 w 3738"/>
              <a:gd name="T11" fmla="*/ 2875 h 3735"/>
              <a:gd name="T12" fmla="*/ 1317 w 3738"/>
              <a:gd name="T13" fmla="*/ 2782 h 3735"/>
              <a:gd name="T14" fmla="*/ 1419 w 3738"/>
              <a:gd name="T15" fmla="*/ 2681 h 3735"/>
              <a:gd name="T16" fmla="*/ 1556 w 3738"/>
              <a:gd name="T17" fmla="*/ 2544 h 3735"/>
              <a:gd name="T18" fmla="*/ 2219 w 3738"/>
              <a:gd name="T19" fmla="*/ 1160 h 3735"/>
              <a:gd name="T20" fmla="*/ 2767 w 3738"/>
              <a:gd name="T21" fmla="*/ 1330 h 3735"/>
              <a:gd name="T22" fmla="*/ 2767 w 3738"/>
              <a:gd name="T23" fmla="*/ 1282 h 3735"/>
              <a:gd name="T24" fmla="*/ 2458 w 3738"/>
              <a:gd name="T25" fmla="*/ 973 h 3735"/>
              <a:gd name="T26" fmla="*/ 1868 w 3738"/>
              <a:gd name="T27" fmla="*/ 0 h 3735"/>
              <a:gd name="T28" fmla="*/ 2205 w 3738"/>
              <a:gd name="T29" fmla="*/ 31 h 3735"/>
              <a:gd name="T30" fmla="*/ 2521 w 3738"/>
              <a:gd name="T31" fmla="*/ 117 h 3735"/>
              <a:gd name="T32" fmla="*/ 2813 w 3738"/>
              <a:gd name="T33" fmla="*/ 255 h 3735"/>
              <a:gd name="T34" fmla="*/ 3073 w 3738"/>
              <a:gd name="T35" fmla="*/ 439 h 3735"/>
              <a:gd name="T36" fmla="*/ 3299 w 3738"/>
              <a:gd name="T37" fmla="*/ 664 h 3735"/>
              <a:gd name="T38" fmla="*/ 3483 w 3738"/>
              <a:gd name="T39" fmla="*/ 925 h 3735"/>
              <a:gd name="T40" fmla="*/ 3621 w 3738"/>
              <a:gd name="T41" fmla="*/ 1216 h 3735"/>
              <a:gd name="T42" fmla="*/ 3707 w 3738"/>
              <a:gd name="T43" fmla="*/ 1531 h 3735"/>
              <a:gd name="T44" fmla="*/ 3738 w 3738"/>
              <a:gd name="T45" fmla="*/ 1866 h 3735"/>
              <a:gd name="T46" fmla="*/ 3707 w 3738"/>
              <a:gd name="T47" fmla="*/ 2204 h 3735"/>
              <a:gd name="T48" fmla="*/ 3621 w 3738"/>
              <a:gd name="T49" fmla="*/ 2519 h 3735"/>
              <a:gd name="T50" fmla="*/ 3483 w 3738"/>
              <a:gd name="T51" fmla="*/ 2810 h 3735"/>
              <a:gd name="T52" fmla="*/ 3299 w 3738"/>
              <a:gd name="T53" fmla="*/ 3071 h 3735"/>
              <a:gd name="T54" fmla="*/ 3073 w 3738"/>
              <a:gd name="T55" fmla="*/ 3296 h 3735"/>
              <a:gd name="T56" fmla="*/ 2813 w 3738"/>
              <a:gd name="T57" fmla="*/ 3480 h 3735"/>
              <a:gd name="T58" fmla="*/ 2521 w 3738"/>
              <a:gd name="T59" fmla="*/ 3618 h 3735"/>
              <a:gd name="T60" fmla="*/ 2205 w 3738"/>
              <a:gd name="T61" fmla="*/ 3704 h 3735"/>
              <a:gd name="T62" fmla="*/ 1868 w 3738"/>
              <a:gd name="T63" fmla="*/ 3735 h 3735"/>
              <a:gd name="T64" fmla="*/ 1533 w 3738"/>
              <a:gd name="T65" fmla="*/ 3704 h 3735"/>
              <a:gd name="T66" fmla="*/ 1217 w 3738"/>
              <a:gd name="T67" fmla="*/ 3618 h 3735"/>
              <a:gd name="T68" fmla="*/ 925 w 3738"/>
              <a:gd name="T69" fmla="*/ 3480 h 3735"/>
              <a:gd name="T70" fmla="*/ 665 w 3738"/>
              <a:gd name="T71" fmla="*/ 3296 h 3735"/>
              <a:gd name="T72" fmla="*/ 439 w 3738"/>
              <a:gd name="T73" fmla="*/ 3071 h 3735"/>
              <a:gd name="T74" fmla="*/ 255 w 3738"/>
              <a:gd name="T75" fmla="*/ 2810 h 3735"/>
              <a:gd name="T76" fmla="*/ 117 w 3738"/>
              <a:gd name="T77" fmla="*/ 2519 h 3735"/>
              <a:gd name="T78" fmla="*/ 31 w 3738"/>
              <a:gd name="T79" fmla="*/ 2204 h 3735"/>
              <a:gd name="T80" fmla="*/ 0 w 3738"/>
              <a:gd name="T81" fmla="*/ 1866 h 3735"/>
              <a:gd name="T82" fmla="*/ 31 w 3738"/>
              <a:gd name="T83" fmla="*/ 1531 h 3735"/>
              <a:gd name="T84" fmla="*/ 117 w 3738"/>
              <a:gd name="T85" fmla="*/ 1216 h 3735"/>
              <a:gd name="T86" fmla="*/ 255 w 3738"/>
              <a:gd name="T87" fmla="*/ 925 h 3735"/>
              <a:gd name="T88" fmla="*/ 439 w 3738"/>
              <a:gd name="T89" fmla="*/ 664 h 3735"/>
              <a:gd name="T90" fmla="*/ 665 w 3738"/>
              <a:gd name="T91" fmla="*/ 439 h 3735"/>
              <a:gd name="T92" fmla="*/ 925 w 3738"/>
              <a:gd name="T93" fmla="*/ 255 h 3735"/>
              <a:gd name="T94" fmla="*/ 1217 w 3738"/>
              <a:gd name="T95" fmla="*/ 117 h 3735"/>
              <a:gd name="T96" fmla="*/ 1533 w 3738"/>
              <a:gd name="T97" fmla="*/ 31 h 3735"/>
              <a:gd name="T98" fmla="*/ 1868 w 3738"/>
              <a:gd name="T99" fmla="*/ 0 h 3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38" h="3735">
                <a:moveTo>
                  <a:pt x="2425" y="968"/>
                </a:moveTo>
                <a:lnTo>
                  <a:pt x="2410" y="972"/>
                </a:lnTo>
                <a:lnTo>
                  <a:pt x="2396" y="982"/>
                </a:lnTo>
                <a:lnTo>
                  <a:pt x="970" y="2409"/>
                </a:lnTo>
                <a:lnTo>
                  <a:pt x="972" y="2410"/>
                </a:lnTo>
                <a:lnTo>
                  <a:pt x="957" y="2421"/>
                </a:lnTo>
                <a:lnTo>
                  <a:pt x="946" y="2437"/>
                </a:lnTo>
                <a:lnTo>
                  <a:pt x="939" y="2454"/>
                </a:lnTo>
                <a:lnTo>
                  <a:pt x="864" y="2791"/>
                </a:lnTo>
                <a:lnTo>
                  <a:pt x="862" y="2808"/>
                </a:lnTo>
                <a:lnTo>
                  <a:pt x="865" y="2826"/>
                </a:lnTo>
                <a:lnTo>
                  <a:pt x="872" y="2842"/>
                </a:lnTo>
                <a:lnTo>
                  <a:pt x="884" y="2856"/>
                </a:lnTo>
                <a:lnTo>
                  <a:pt x="898" y="2867"/>
                </a:lnTo>
                <a:lnTo>
                  <a:pt x="914" y="2874"/>
                </a:lnTo>
                <a:lnTo>
                  <a:pt x="932" y="2876"/>
                </a:lnTo>
                <a:lnTo>
                  <a:pt x="940" y="2876"/>
                </a:lnTo>
                <a:lnTo>
                  <a:pt x="948" y="2875"/>
                </a:lnTo>
                <a:lnTo>
                  <a:pt x="1285" y="2799"/>
                </a:lnTo>
                <a:lnTo>
                  <a:pt x="1303" y="2793"/>
                </a:lnTo>
                <a:lnTo>
                  <a:pt x="1317" y="2782"/>
                </a:lnTo>
                <a:lnTo>
                  <a:pt x="1330" y="2767"/>
                </a:lnTo>
                <a:lnTo>
                  <a:pt x="1331" y="2770"/>
                </a:lnTo>
                <a:lnTo>
                  <a:pt x="1419" y="2681"/>
                </a:lnTo>
                <a:lnTo>
                  <a:pt x="1058" y="2320"/>
                </a:lnTo>
                <a:lnTo>
                  <a:pt x="1195" y="2183"/>
                </a:lnTo>
                <a:lnTo>
                  <a:pt x="1556" y="2544"/>
                </a:lnTo>
                <a:lnTo>
                  <a:pt x="2443" y="1658"/>
                </a:lnTo>
                <a:lnTo>
                  <a:pt x="2082" y="1297"/>
                </a:lnTo>
                <a:lnTo>
                  <a:pt x="2219" y="1160"/>
                </a:lnTo>
                <a:lnTo>
                  <a:pt x="2580" y="1521"/>
                </a:lnTo>
                <a:lnTo>
                  <a:pt x="2757" y="1343"/>
                </a:lnTo>
                <a:lnTo>
                  <a:pt x="2767" y="1330"/>
                </a:lnTo>
                <a:lnTo>
                  <a:pt x="2773" y="1314"/>
                </a:lnTo>
                <a:lnTo>
                  <a:pt x="2773" y="1298"/>
                </a:lnTo>
                <a:lnTo>
                  <a:pt x="2767" y="1282"/>
                </a:lnTo>
                <a:lnTo>
                  <a:pt x="2757" y="1269"/>
                </a:lnTo>
                <a:lnTo>
                  <a:pt x="2472" y="982"/>
                </a:lnTo>
                <a:lnTo>
                  <a:pt x="2458" y="973"/>
                </a:lnTo>
                <a:lnTo>
                  <a:pt x="2442" y="968"/>
                </a:lnTo>
                <a:lnTo>
                  <a:pt x="2425" y="968"/>
                </a:lnTo>
                <a:close/>
                <a:moveTo>
                  <a:pt x="1868" y="0"/>
                </a:moveTo>
                <a:lnTo>
                  <a:pt x="1982" y="3"/>
                </a:lnTo>
                <a:lnTo>
                  <a:pt x="2094" y="14"/>
                </a:lnTo>
                <a:lnTo>
                  <a:pt x="2205" y="31"/>
                </a:lnTo>
                <a:lnTo>
                  <a:pt x="2313" y="53"/>
                </a:lnTo>
                <a:lnTo>
                  <a:pt x="2418" y="81"/>
                </a:lnTo>
                <a:lnTo>
                  <a:pt x="2521" y="117"/>
                </a:lnTo>
                <a:lnTo>
                  <a:pt x="2621" y="157"/>
                </a:lnTo>
                <a:lnTo>
                  <a:pt x="2719" y="204"/>
                </a:lnTo>
                <a:lnTo>
                  <a:pt x="2813" y="255"/>
                </a:lnTo>
                <a:lnTo>
                  <a:pt x="2903" y="311"/>
                </a:lnTo>
                <a:lnTo>
                  <a:pt x="2990" y="374"/>
                </a:lnTo>
                <a:lnTo>
                  <a:pt x="3073" y="439"/>
                </a:lnTo>
                <a:lnTo>
                  <a:pt x="3152" y="510"/>
                </a:lnTo>
                <a:lnTo>
                  <a:pt x="3227" y="585"/>
                </a:lnTo>
                <a:lnTo>
                  <a:pt x="3299" y="664"/>
                </a:lnTo>
                <a:lnTo>
                  <a:pt x="3364" y="747"/>
                </a:lnTo>
                <a:lnTo>
                  <a:pt x="3427" y="834"/>
                </a:lnTo>
                <a:lnTo>
                  <a:pt x="3483" y="925"/>
                </a:lnTo>
                <a:lnTo>
                  <a:pt x="3534" y="1019"/>
                </a:lnTo>
                <a:lnTo>
                  <a:pt x="3581" y="1116"/>
                </a:lnTo>
                <a:lnTo>
                  <a:pt x="3621" y="1216"/>
                </a:lnTo>
                <a:lnTo>
                  <a:pt x="3656" y="1319"/>
                </a:lnTo>
                <a:lnTo>
                  <a:pt x="3685" y="1424"/>
                </a:lnTo>
                <a:lnTo>
                  <a:pt x="3707" y="1531"/>
                </a:lnTo>
                <a:lnTo>
                  <a:pt x="3724" y="1642"/>
                </a:lnTo>
                <a:lnTo>
                  <a:pt x="3735" y="1753"/>
                </a:lnTo>
                <a:lnTo>
                  <a:pt x="3738" y="1866"/>
                </a:lnTo>
                <a:lnTo>
                  <a:pt x="3735" y="1981"/>
                </a:lnTo>
                <a:lnTo>
                  <a:pt x="3724" y="2093"/>
                </a:lnTo>
                <a:lnTo>
                  <a:pt x="3707" y="2204"/>
                </a:lnTo>
                <a:lnTo>
                  <a:pt x="3685" y="2311"/>
                </a:lnTo>
                <a:lnTo>
                  <a:pt x="3656" y="2416"/>
                </a:lnTo>
                <a:lnTo>
                  <a:pt x="3621" y="2519"/>
                </a:lnTo>
                <a:lnTo>
                  <a:pt x="3581" y="2619"/>
                </a:lnTo>
                <a:lnTo>
                  <a:pt x="3534" y="2716"/>
                </a:lnTo>
                <a:lnTo>
                  <a:pt x="3483" y="2810"/>
                </a:lnTo>
                <a:lnTo>
                  <a:pt x="3427" y="2901"/>
                </a:lnTo>
                <a:lnTo>
                  <a:pt x="3364" y="2988"/>
                </a:lnTo>
                <a:lnTo>
                  <a:pt x="3299" y="3071"/>
                </a:lnTo>
                <a:lnTo>
                  <a:pt x="3227" y="3150"/>
                </a:lnTo>
                <a:lnTo>
                  <a:pt x="3152" y="3225"/>
                </a:lnTo>
                <a:lnTo>
                  <a:pt x="3073" y="3296"/>
                </a:lnTo>
                <a:lnTo>
                  <a:pt x="2990" y="3362"/>
                </a:lnTo>
                <a:lnTo>
                  <a:pt x="2903" y="3424"/>
                </a:lnTo>
                <a:lnTo>
                  <a:pt x="2813" y="3480"/>
                </a:lnTo>
                <a:lnTo>
                  <a:pt x="2719" y="3531"/>
                </a:lnTo>
                <a:lnTo>
                  <a:pt x="2621" y="3578"/>
                </a:lnTo>
                <a:lnTo>
                  <a:pt x="2521" y="3618"/>
                </a:lnTo>
                <a:lnTo>
                  <a:pt x="2418" y="3654"/>
                </a:lnTo>
                <a:lnTo>
                  <a:pt x="2313" y="3682"/>
                </a:lnTo>
                <a:lnTo>
                  <a:pt x="2205" y="3704"/>
                </a:lnTo>
                <a:lnTo>
                  <a:pt x="2094" y="3721"/>
                </a:lnTo>
                <a:lnTo>
                  <a:pt x="1982" y="3732"/>
                </a:lnTo>
                <a:lnTo>
                  <a:pt x="1868" y="3735"/>
                </a:lnTo>
                <a:lnTo>
                  <a:pt x="1755" y="3732"/>
                </a:lnTo>
                <a:lnTo>
                  <a:pt x="1644" y="3721"/>
                </a:lnTo>
                <a:lnTo>
                  <a:pt x="1533" y="3704"/>
                </a:lnTo>
                <a:lnTo>
                  <a:pt x="1425" y="3682"/>
                </a:lnTo>
                <a:lnTo>
                  <a:pt x="1320" y="3654"/>
                </a:lnTo>
                <a:lnTo>
                  <a:pt x="1217" y="3618"/>
                </a:lnTo>
                <a:lnTo>
                  <a:pt x="1117" y="3578"/>
                </a:lnTo>
                <a:lnTo>
                  <a:pt x="1019" y="3531"/>
                </a:lnTo>
                <a:lnTo>
                  <a:pt x="925" y="3480"/>
                </a:lnTo>
                <a:lnTo>
                  <a:pt x="835" y="3424"/>
                </a:lnTo>
                <a:lnTo>
                  <a:pt x="748" y="3362"/>
                </a:lnTo>
                <a:lnTo>
                  <a:pt x="665" y="3296"/>
                </a:lnTo>
                <a:lnTo>
                  <a:pt x="586" y="3225"/>
                </a:lnTo>
                <a:lnTo>
                  <a:pt x="511" y="3150"/>
                </a:lnTo>
                <a:lnTo>
                  <a:pt x="439" y="3071"/>
                </a:lnTo>
                <a:lnTo>
                  <a:pt x="374" y="2988"/>
                </a:lnTo>
                <a:lnTo>
                  <a:pt x="312" y="2901"/>
                </a:lnTo>
                <a:lnTo>
                  <a:pt x="255" y="2810"/>
                </a:lnTo>
                <a:lnTo>
                  <a:pt x="204" y="2716"/>
                </a:lnTo>
                <a:lnTo>
                  <a:pt x="157" y="2619"/>
                </a:lnTo>
                <a:lnTo>
                  <a:pt x="117" y="2519"/>
                </a:lnTo>
                <a:lnTo>
                  <a:pt x="82" y="2416"/>
                </a:lnTo>
                <a:lnTo>
                  <a:pt x="53" y="2311"/>
                </a:lnTo>
                <a:lnTo>
                  <a:pt x="31" y="2204"/>
                </a:lnTo>
                <a:lnTo>
                  <a:pt x="14" y="2093"/>
                </a:lnTo>
                <a:lnTo>
                  <a:pt x="3" y="1981"/>
                </a:lnTo>
                <a:lnTo>
                  <a:pt x="0" y="1866"/>
                </a:lnTo>
                <a:lnTo>
                  <a:pt x="3" y="1753"/>
                </a:lnTo>
                <a:lnTo>
                  <a:pt x="14" y="1642"/>
                </a:lnTo>
                <a:lnTo>
                  <a:pt x="31" y="1531"/>
                </a:lnTo>
                <a:lnTo>
                  <a:pt x="53" y="1424"/>
                </a:lnTo>
                <a:lnTo>
                  <a:pt x="82" y="1319"/>
                </a:lnTo>
                <a:lnTo>
                  <a:pt x="117" y="1216"/>
                </a:lnTo>
                <a:lnTo>
                  <a:pt x="157" y="1116"/>
                </a:lnTo>
                <a:lnTo>
                  <a:pt x="204" y="1019"/>
                </a:lnTo>
                <a:lnTo>
                  <a:pt x="255" y="925"/>
                </a:lnTo>
                <a:lnTo>
                  <a:pt x="312" y="834"/>
                </a:lnTo>
                <a:lnTo>
                  <a:pt x="374" y="747"/>
                </a:lnTo>
                <a:lnTo>
                  <a:pt x="439" y="664"/>
                </a:lnTo>
                <a:lnTo>
                  <a:pt x="511" y="585"/>
                </a:lnTo>
                <a:lnTo>
                  <a:pt x="586" y="510"/>
                </a:lnTo>
                <a:lnTo>
                  <a:pt x="665" y="439"/>
                </a:lnTo>
                <a:lnTo>
                  <a:pt x="748" y="374"/>
                </a:lnTo>
                <a:lnTo>
                  <a:pt x="835" y="311"/>
                </a:lnTo>
                <a:lnTo>
                  <a:pt x="925" y="255"/>
                </a:lnTo>
                <a:lnTo>
                  <a:pt x="1019" y="204"/>
                </a:lnTo>
                <a:lnTo>
                  <a:pt x="1117" y="157"/>
                </a:lnTo>
                <a:lnTo>
                  <a:pt x="1217" y="117"/>
                </a:lnTo>
                <a:lnTo>
                  <a:pt x="1320" y="81"/>
                </a:lnTo>
                <a:lnTo>
                  <a:pt x="1425" y="53"/>
                </a:lnTo>
                <a:lnTo>
                  <a:pt x="1533" y="31"/>
                </a:lnTo>
                <a:lnTo>
                  <a:pt x="1644" y="14"/>
                </a:lnTo>
                <a:lnTo>
                  <a:pt x="1755" y="3"/>
                </a:lnTo>
                <a:lnTo>
                  <a:pt x="186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Shape 233">
            <a:extLst>
              <a:ext uri="{FF2B5EF4-FFF2-40B4-BE49-F238E27FC236}">
                <a16:creationId xmlns:a16="http://schemas.microsoft.com/office/drawing/2014/main" id="{AF8482FE-BC94-468C-8E70-1E39778A7916}"/>
              </a:ext>
            </a:extLst>
          </p:cNvPr>
          <p:cNvSpPr/>
          <p:nvPr/>
        </p:nvSpPr>
        <p:spPr>
          <a:xfrm>
            <a:off x="6521873" y="1836242"/>
            <a:ext cx="3582104" cy="789960"/>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defTabSz="412750" hangingPunct="0">
              <a:defRPr sz="2600" cap="none">
                <a:solidFill>
                  <a:srgbClr val="717172"/>
                </a:solidFill>
                <a:latin typeface="Lato Regular"/>
                <a:ea typeface="Lato Regular"/>
                <a:cs typeface="Lato Regular"/>
                <a:sym typeface="Lato Regular"/>
              </a:defRPr>
            </a:pP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Ôn</a:t>
            </a:r>
            <a:r>
              <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lại</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cách</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cộng</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trừ</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các</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số</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thập</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phân</a:t>
            </a:r>
            <a:endParaRPr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endParaRPr>
          </a:p>
        </p:txBody>
      </p:sp>
      <p:sp>
        <p:nvSpPr>
          <p:cNvPr id="22" name="Shape 233">
            <a:extLst>
              <a:ext uri="{FF2B5EF4-FFF2-40B4-BE49-F238E27FC236}">
                <a16:creationId xmlns:a16="http://schemas.microsoft.com/office/drawing/2014/main" id="{864370CC-6B48-428A-858E-26657C608480}"/>
              </a:ext>
            </a:extLst>
          </p:cNvPr>
          <p:cNvSpPr/>
          <p:nvPr/>
        </p:nvSpPr>
        <p:spPr>
          <a:xfrm>
            <a:off x="6521873" y="3180237"/>
            <a:ext cx="4227643" cy="789960"/>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defTabSz="412750" hangingPunct="0">
              <a:defRPr sz="2600" cap="none">
                <a:solidFill>
                  <a:srgbClr val="717172"/>
                </a:solidFill>
                <a:latin typeface="Lato Regular"/>
                <a:ea typeface="Lato Regular"/>
                <a:cs typeface="Lato Regular"/>
                <a:sym typeface="Lato Regular"/>
              </a:defRPr>
            </a:pPr>
            <a:r>
              <a:rPr lang="en-US" sz="2400" b="1" kern="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Ôn</a:t>
            </a:r>
            <a:r>
              <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lại</a:t>
            </a:r>
            <a:r>
              <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cách</a:t>
            </a:r>
            <a:r>
              <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tình</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thành</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phần</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chưa</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biết</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của</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phép</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tính</a:t>
            </a:r>
            <a:endPar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endParaRPr>
          </a:p>
        </p:txBody>
      </p:sp>
      <p:sp>
        <p:nvSpPr>
          <p:cNvPr id="23" name="Shape 233">
            <a:extLst>
              <a:ext uri="{FF2B5EF4-FFF2-40B4-BE49-F238E27FC236}">
                <a16:creationId xmlns:a16="http://schemas.microsoft.com/office/drawing/2014/main" id="{C54F549D-9FE5-47D3-9AA4-AF400CFFF9DC}"/>
              </a:ext>
            </a:extLst>
          </p:cNvPr>
          <p:cNvSpPr/>
          <p:nvPr/>
        </p:nvSpPr>
        <p:spPr>
          <a:xfrm>
            <a:off x="6521873" y="4457338"/>
            <a:ext cx="4599074" cy="1159292"/>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defTabSz="412750" hangingPunct="0">
              <a:defRPr sz="2600" cap="none">
                <a:solidFill>
                  <a:srgbClr val="717172"/>
                </a:solidFill>
                <a:latin typeface="Lato Regular"/>
                <a:ea typeface="Lato Regular"/>
                <a:cs typeface="Lato Regular"/>
                <a:sym typeface="Lato Regular"/>
              </a:defRPr>
            </a:pPr>
            <a:r>
              <a:rPr lang="en-US" sz="2400" b="1" kern="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Ôn</a:t>
            </a:r>
            <a:r>
              <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lại</a:t>
            </a:r>
            <a:r>
              <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cách</a:t>
            </a:r>
            <a:r>
              <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vận</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dụng</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tính</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chất</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của</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phép</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tính</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để</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tính</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thuận</a:t>
            </a:r>
            <a:r>
              <a:rPr lang="en-US" sz="24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 </a:t>
            </a:r>
            <a:r>
              <a:rPr lang="en-US" sz="2400" b="1" kern="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rPr>
              <a:t>tiện</a:t>
            </a:r>
            <a:endParaRPr lang="en-US" sz="2400" b="1" kern="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字魂7号-温暖童稚体" panose="00000500000000000000" pitchFamily="2" charset="-122"/>
              <a:cs typeface="Lato Regular"/>
              <a:sym typeface="Lato Regular"/>
            </a:endParaRPr>
          </a:p>
        </p:txBody>
      </p:sp>
    </p:spTree>
    <p:extLst>
      <p:ext uri="{BB962C8B-B14F-4D97-AF65-F5344CB8AC3E}">
        <p14:creationId xmlns:p14="http://schemas.microsoft.com/office/powerpoint/2010/main" val="3258056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F9392E5-4079-4C2F-9CD7-6D4018B7C441}"/>
              </a:ext>
            </a:extLst>
          </p:cNvPr>
          <p:cNvPicPr>
            <a:picLocks noChangeAspect="1"/>
          </p:cNvPicPr>
          <p:nvPr/>
        </p:nvPicPr>
        <p:blipFill rotWithShape="1">
          <a:blip r:embed="rId3">
            <a:extLst>
              <a:ext uri="{28A0092B-C50C-407E-A947-70E740481C1C}">
                <a14:useLocalDpi xmlns:a14="http://schemas.microsoft.com/office/drawing/2010/main" val="0"/>
              </a:ext>
            </a:extLst>
          </a:blip>
          <a:srcRect t="4875" b="1375"/>
          <a:stretch/>
        </p:blipFill>
        <p:spPr>
          <a:xfrm>
            <a:off x="20" y="10"/>
            <a:ext cx="12191980" cy="6857990"/>
          </a:xfrm>
          <a:prstGeom prst="rect">
            <a:avLst/>
          </a:prstGeom>
        </p:spPr>
      </p:pic>
      <p:pic>
        <p:nvPicPr>
          <p:cNvPr id="6" name="图片 5">
            <a:extLst>
              <a:ext uri="{FF2B5EF4-FFF2-40B4-BE49-F238E27FC236}">
                <a16:creationId xmlns:a16="http://schemas.microsoft.com/office/drawing/2014/main" id="{9432C769-E111-4F72-A3D4-09CD9CAC6E46}"/>
              </a:ext>
            </a:extLst>
          </p:cNvPr>
          <p:cNvPicPr>
            <a:picLocks noChangeAspect="1"/>
          </p:cNvPicPr>
          <p:nvPr/>
        </p:nvPicPr>
        <p:blipFill rotWithShape="1">
          <a:blip r:embed="rId4">
            <a:extLst>
              <a:ext uri="{28A0092B-C50C-407E-A947-70E740481C1C}">
                <a14:useLocalDpi xmlns:a14="http://schemas.microsoft.com/office/drawing/2010/main" val="0"/>
              </a:ext>
            </a:extLst>
          </a:blip>
          <a:srcRect l="61604" t="64295" r="9857" b="6075"/>
          <a:stretch/>
        </p:blipFill>
        <p:spPr>
          <a:xfrm>
            <a:off x="1255589" y="1791630"/>
            <a:ext cx="4470020" cy="3274740"/>
          </a:xfrm>
          <a:prstGeom prst="rect">
            <a:avLst/>
          </a:prstGeom>
        </p:spPr>
      </p:pic>
      <p:sp>
        <p:nvSpPr>
          <p:cNvPr id="8" name="文本框 7">
            <a:extLst>
              <a:ext uri="{FF2B5EF4-FFF2-40B4-BE49-F238E27FC236}">
                <a16:creationId xmlns:a16="http://schemas.microsoft.com/office/drawing/2014/main" id="{AE55EB4C-43F2-4DF6-9D38-A1F89E548112}"/>
              </a:ext>
            </a:extLst>
          </p:cNvPr>
          <p:cNvSpPr txBox="1"/>
          <p:nvPr/>
        </p:nvSpPr>
        <p:spPr>
          <a:xfrm>
            <a:off x="5392423" y="2753427"/>
            <a:ext cx="5272034" cy="1631216"/>
          </a:xfrm>
          <a:prstGeom prst="rect">
            <a:avLst/>
          </a:prstGeom>
          <a:noFill/>
        </p:spPr>
        <p:txBody>
          <a:bodyPr wrap="square" rtlCol="0">
            <a:spAutoFit/>
          </a:bodyPr>
          <a:lstStyle/>
          <a:p>
            <a:pPr>
              <a:lnSpc>
                <a:spcPts val="6000"/>
              </a:lnSpc>
            </a:pPr>
            <a:r>
              <a:rPr lang="en-US" altLang="zh-CN" sz="9600" b="1" dirty="0" smtClean="0">
                <a:latin typeface="小白" panose="02010601030101010101" pitchFamily="2" charset="-122"/>
                <a:ea typeface="小白" panose="02010601030101010101" pitchFamily="2" charset="-122"/>
              </a:rPr>
              <a:t>Thank </a:t>
            </a:r>
          </a:p>
          <a:p>
            <a:pPr>
              <a:lnSpc>
                <a:spcPts val="6000"/>
              </a:lnSpc>
            </a:pPr>
            <a:r>
              <a:rPr lang="en-US" altLang="zh-CN" sz="9600" b="1" dirty="0" smtClean="0">
                <a:latin typeface="小白" panose="02010601030101010101" pitchFamily="2" charset="-122"/>
                <a:ea typeface="小白" panose="02010601030101010101" pitchFamily="2" charset="-122"/>
              </a:rPr>
              <a:t>       you!</a:t>
            </a:r>
            <a:endParaRPr lang="zh-CN" altLang="en-US" sz="9600" b="1" dirty="0">
              <a:latin typeface="小白" panose="02010601030101010101" pitchFamily="2" charset="-122"/>
              <a:ea typeface="小白" panose="02010601030101010101" pitchFamily="2" charset="-122"/>
            </a:endParaRPr>
          </a:p>
        </p:txBody>
      </p:sp>
    </p:spTree>
    <p:extLst>
      <p:ext uri="{BB962C8B-B14F-4D97-AF65-F5344CB8AC3E}">
        <p14:creationId xmlns:p14="http://schemas.microsoft.com/office/powerpoint/2010/main" val="3783391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220A76E-3DEC-4981-BBC3-11C34F7BD3EB}"/>
              </a:ext>
            </a:extLst>
          </p:cNvPr>
          <p:cNvPicPr>
            <a:picLocks noChangeAspect="1"/>
          </p:cNvPicPr>
          <p:nvPr/>
        </p:nvPicPr>
        <p:blipFill rotWithShape="1">
          <a:blip r:embed="rId3">
            <a:extLst>
              <a:ext uri="{28A0092B-C50C-407E-A947-70E740481C1C}">
                <a14:useLocalDpi xmlns:a14="http://schemas.microsoft.com/office/drawing/2010/main" val="0"/>
              </a:ext>
            </a:extLst>
          </a:blip>
          <a:srcRect t="4875" b="1375"/>
          <a:stretch/>
        </p:blipFill>
        <p:spPr>
          <a:xfrm>
            <a:off x="20" y="10"/>
            <a:ext cx="12191980" cy="6857990"/>
          </a:xfrm>
          <a:prstGeom prst="rect">
            <a:avLst/>
          </a:prstGeom>
        </p:spPr>
      </p:pic>
      <p:sp>
        <p:nvSpPr>
          <p:cNvPr id="4" name="TextBox 7" descr="e7d195523061f1c029d8a470330beef7eecbf578a74c67be34E755975358C32C42B60046E65E5AB2B817CFACDA70963A03272FA99D31C85E250EFEC4061BFB07F05F931B289192FCB8E0285A555C1F23D78D5E905E76D771AA3F01200E40E15C5529A246826BE24E62728A8EBE795B33FB8AE008F5403FB7E51DF618DFE9F4277F84FA772A67B26F75E5E3124A9FA0F9">
            <a:extLst>
              <a:ext uri="{FF2B5EF4-FFF2-40B4-BE49-F238E27FC236}">
                <a16:creationId xmlns:a16="http://schemas.microsoft.com/office/drawing/2014/main" id="{4E5448AA-3A46-4963-BC3E-C499CEA53820}"/>
              </a:ext>
            </a:extLst>
          </p:cNvPr>
          <p:cNvSpPr txBox="1"/>
          <p:nvPr/>
        </p:nvSpPr>
        <p:spPr>
          <a:xfrm>
            <a:off x="3025800" y="2534648"/>
            <a:ext cx="634475" cy="413318"/>
          </a:xfrm>
          <a:prstGeom prst="rect">
            <a:avLst/>
          </a:prstGeom>
          <a:noFill/>
          <a:ln>
            <a:noFill/>
          </a:ln>
        </p:spPr>
        <p:txBody>
          <a:bodyPr wrap="square" lIns="0" rIns="0" rtlCol="0">
            <a:spAutoFit/>
          </a:bodyPr>
          <a:lstStyle/>
          <a:p>
            <a:pPr marL="0" marR="0" lvl="0" indent="0" algn="ctr" defTabSz="914400" rtl="0" eaLnBrk="1" fontAlgn="auto" latinLnBrk="0" hangingPunct="1">
              <a:lnSpc>
                <a:spcPct val="70000"/>
              </a:lnSpc>
              <a:spcBef>
                <a:spcPts val="0"/>
              </a:spcBef>
              <a:spcAft>
                <a:spcPts val="0"/>
              </a:spcAft>
              <a:buClrTx/>
              <a:buSzTx/>
              <a:buFontTx/>
              <a:buNone/>
              <a:defRPr/>
            </a:pPr>
            <a:r>
              <a:rPr kumimoji="0" lang="en-US" sz="2800" b="1" i="0" u="none" strike="noStrike" kern="1200" cap="none" spc="0" normalizeH="0" baseline="0" noProof="0" dirty="0">
                <a:ln>
                  <a:noFill/>
                </a:ln>
                <a:solidFill>
                  <a:schemeClr val="bg1"/>
                </a:solidFill>
                <a:effectLst/>
                <a:uLnTx/>
                <a:uFillTx/>
                <a:latin typeface="字魂17号-萌趣果冻体" panose="02000000000000000000" pitchFamily="2" charset="-122"/>
                <a:ea typeface="字魂17号-萌趣果冻体" panose="02000000000000000000" pitchFamily="2" charset="-122"/>
                <a:cs typeface="Montserrat" panose="02000505000000020004" charset="0"/>
              </a:rPr>
              <a:t>01</a:t>
            </a:r>
          </a:p>
        </p:txBody>
      </p:sp>
      <p:sp>
        <p:nvSpPr>
          <p:cNvPr id="16" name="文本框 18"/>
          <p:cNvSpPr txBox="1"/>
          <p:nvPr/>
        </p:nvSpPr>
        <p:spPr>
          <a:xfrm>
            <a:off x="2615589" y="992526"/>
            <a:ext cx="6565900" cy="1107996"/>
          </a:xfrm>
          <a:prstGeom prst="rect">
            <a:avLst/>
          </a:prstGeom>
          <a:noFill/>
        </p:spPr>
        <p:txBody>
          <a:bodyPr wrap="square" rtlCol="0">
            <a:spAutoFit/>
          </a:bodyPr>
          <a:lstStyle/>
          <a:p>
            <a:pPr algn="ctr"/>
            <a:r>
              <a:rPr lang="en-US" altLang="zh-CN" sz="6600" b="1" dirty="0" err="1" smtClean="0">
                <a:solidFill>
                  <a:srgbClr val="40749F"/>
                </a:solidFill>
                <a:latin typeface="Arial" panose="020B0604020202020204" pitchFamily="34" charset="0"/>
                <a:ea typeface="字魂36号-正文宋楷" panose="02000000000000000000" pitchFamily="2" charset="-122"/>
                <a:cs typeface="★儿童字体——迷你简卡通" panose="03000509000000000000" charset="-122"/>
              </a:rPr>
              <a:t>Mục</a:t>
            </a:r>
            <a:r>
              <a:rPr lang="en-US" altLang="zh-CN" sz="6600" b="1" dirty="0" smtClean="0">
                <a:solidFill>
                  <a:srgbClr val="40749F"/>
                </a:solidFill>
                <a:latin typeface="Arial" panose="020B0604020202020204" pitchFamily="34" charset="0"/>
                <a:ea typeface="字魂36号-正文宋楷" panose="02000000000000000000" pitchFamily="2" charset="-122"/>
                <a:cs typeface="★儿童字体——迷你简卡通" panose="03000509000000000000" charset="-122"/>
              </a:rPr>
              <a:t> </a:t>
            </a:r>
            <a:r>
              <a:rPr lang="en-US" altLang="zh-CN" sz="6600" b="1" dirty="0" err="1" smtClean="0">
                <a:solidFill>
                  <a:srgbClr val="40749F"/>
                </a:solidFill>
                <a:latin typeface="Arial" panose="020B0604020202020204" pitchFamily="34" charset="0"/>
                <a:ea typeface="字魂36号-正文宋楷" panose="02000000000000000000" pitchFamily="2" charset="-122"/>
                <a:cs typeface="★儿童字体——迷你简卡通" panose="03000509000000000000" charset="-122"/>
              </a:rPr>
              <a:t>tiêu</a:t>
            </a:r>
            <a:endParaRPr lang="zh-CN" altLang="en-US" sz="6600" b="1" dirty="0">
              <a:solidFill>
                <a:srgbClr val="40749F"/>
              </a:solidFill>
              <a:latin typeface="Arial" panose="020B0604020202020204" pitchFamily="34" charset="0"/>
              <a:ea typeface="字魂36号-正文宋楷" panose="02000000000000000000" pitchFamily="2" charset="-122"/>
              <a:cs typeface="★儿童字体——迷你简卡通" panose="03000509000000000000" charset="-122"/>
            </a:endParaRPr>
          </a:p>
        </p:txBody>
      </p:sp>
      <p:sp>
        <p:nvSpPr>
          <p:cNvPr id="17" name="文本框 5"/>
          <p:cNvSpPr txBox="1"/>
          <p:nvPr/>
        </p:nvSpPr>
        <p:spPr>
          <a:xfrm>
            <a:off x="2391792" y="2055710"/>
            <a:ext cx="8274686" cy="615553"/>
          </a:xfrm>
          <a:prstGeom prst="rect">
            <a:avLst/>
          </a:prstGeom>
          <a:noFill/>
        </p:spPr>
        <p:txBody>
          <a:bodyPr wrap="square" rtlCol="0">
            <a:spAutoFit/>
          </a:bodyPr>
          <a:lstStyle/>
          <a:p>
            <a:r>
              <a:rPr lang="en-US" sz="3400" dirty="0" err="1">
                <a:effectLst>
                  <a:outerShdw blurRad="38100" dist="38100" dir="2700000" algn="tl">
                    <a:srgbClr val="000000">
                      <a:alpha val="43137"/>
                    </a:srgbClr>
                  </a:outerShdw>
                </a:effectLst>
                <a:latin typeface="Arial" panose="020B0604020202020204" pitchFamily="34" charset="0"/>
              </a:rPr>
              <a:t>Cộng</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trừ</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số</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thập</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smtClean="0">
                <a:effectLst>
                  <a:outerShdw blurRad="38100" dist="38100" dir="2700000" algn="tl">
                    <a:srgbClr val="000000">
                      <a:alpha val="43137"/>
                    </a:srgbClr>
                  </a:outerShdw>
                </a:effectLst>
                <a:latin typeface="Arial" panose="020B0604020202020204" pitchFamily="34" charset="0"/>
              </a:rPr>
              <a:t>phân</a:t>
            </a:r>
            <a:r>
              <a:rPr lang="en-US" sz="3400" dirty="0" smtClean="0">
                <a:effectLst>
                  <a:outerShdw blurRad="38100" dist="38100" dir="2700000" algn="tl">
                    <a:srgbClr val="000000">
                      <a:alpha val="43137"/>
                    </a:srgbClr>
                  </a:outerShdw>
                </a:effectLst>
                <a:latin typeface="Arial" panose="020B0604020202020204" pitchFamily="34" charset="0"/>
              </a:rPr>
              <a:t>.</a:t>
            </a:r>
            <a:endParaRPr lang="en-US" sz="3400" dirty="0">
              <a:effectLst>
                <a:outerShdw blurRad="38100" dist="38100" dir="2700000" algn="tl">
                  <a:srgbClr val="000000">
                    <a:alpha val="43137"/>
                  </a:srgbClr>
                </a:outerShdw>
              </a:effectLst>
              <a:latin typeface="Arial" panose="020B0604020202020204" pitchFamily="34" charset="0"/>
            </a:endParaRPr>
          </a:p>
        </p:txBody>
      </p:sp>
      <p:sp>
        <p:nvSpPr>
          <p:cNvPr id="18" name="文本框 11"/>
          <p:cNvSpPr txBox="1"/>
          <p:nvPr/>
        </p:nvSpPr>
        <p:spPr>
          <a:xfrm>
            <a:off x="2448514" y="2858843"/>
            <a:ext cx="7941604" cy="1138773"/>
          </a:xfrm>
          <a:prstGeom prst="rect">
            <a:avLst/>
          </a:prstGeom>
          <a:noFill/>
        </p:spPr>
        <p:txBody>
          <a:bodyPr wrap="square" rtlCol="0">
            <a:spAutoFit/>
          </a:bodyPr>
          <a:lstStyle/>
          <a:p>
            <a:r>
              <a:rPr lang="en-US" sz="3400" dirty="0" err="1">
                <a:effectLst>
                  <a:outerShdw blurRad="38100" dist="38100" dir="2700000" algn="tl">
                    <a:srgbClr val="000000">
                      <a:alpha val="43137"/>
                    </a:srgbClr>
                  </a:outerShdw>
                </a:effectLst>
                <a:latin typeface="Arial" panose="020B0604020202020204" pitchFamily="34" charset="0"/>
              </a:rPr>
              <a:t>Tính</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giá</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trị</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của</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biểu</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thức</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số</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tìm</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thành</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phần</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chưa</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biết</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của</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phép</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smtClean="0">
                <a:effectLst>
                  <a:outerShdw blurRad="38100" dist="38100" dir="2700000" algn="tl">
                    <a:srgbClr val="000000">
                      <a:alpha val="43137"/>
                    </a:srgbClr>
                  </a:outerShdw>
                </a:effectLst>
                <a:latin typeface="Arial" panose="020B0604020202020204" pitchFamily="34" charset="0"/>
              </a:rPr>
              <a:t>tính</a:t>
            </a:r>
            <a:r>
              <a:rPr lang="en-US" sz="3400" dirty="0" smtClean="0">
                <a:effectLst>
                  <a:outerShdw blurRad="38100" dist="38100" dir="2700000" algn="tl">
                    <a:srgbClr val="000000">
                      <a:alpha val="43137"/>
                    </a:srgbClr>
                  </a:outerShdw>
                </a:effectLst>
                <a:latin typeface="Arial" panose="020B0604020202020204" pitchFamily="34" charset="0"/>
              </a:rPr>
              <a:t>.</a:t>
            </a:r>
            <a:endParaRPr lang="en-US" sz="3400" dirty="0">
              <a:effectLst>
                <a:outerShdw blurRad="38100" dist="38100" dir="2700000" algn="tl">
                  <a:srgbClr val="000000">
                    <a:alpha val="43137"/>
                  </a:srgbClr>
                </a:outerShdw>
              </a:effectLst>
              <a:latin typeface="Arial" panose="020B0604020202020204" pitchFamily="34" charset="0"/>
            </a:endParaRPr>
          </a:p>
        </p:txBody>
      </p:sp>
      <p:sp>
        <p:nvSpPr>
          <p:cNvPr id="19" name="文本框 14"/>
          <p:cNvSpPr txBox="1"/>
          <p:nvPr/>
        </p:nvSpPr>
        <p:spPr>
          <a:xfrm>
            <a:off x="2448514" y="4188963"/>
            <a:ext cx="7941604" cy="1138773"/>
          </a:xfrm>
          <a:prstGeom prst="rect">
            <a:avLst/>
          </a:prstGeom>
          <a:noFill/>
        </p:spPr>
        <p:txBody>
          <a:bodyPr wrap="square" rtlCol="0">
            <a:spAutoFit/>
          </a:bodyPr>
          <a:lstStyle/>
          <a:p>
            <a:r>
              <a:rPr lang="en-US" sz="3400" dirty="0" err="1">
                <a:effectLst>
                  <a:outerShdw blurRad="38100" dist="38100" dir="2700000" algn="tl">
                    <a:srgbClr val="000000">
                      <a:alpha val="43137"/>
                    </a:srgbClr>
                  </a:outerShdw>
                </a:effectLst>
                <a:latin typeface="Arial" panose="020B0604020202020204" pitchFamily="34" charset="0"/>
              </a:rPr>
              <a:t>Vận</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dụng</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tính</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chất</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của</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phép</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cộng</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trừ</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để</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tính</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bằng</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cách</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thuận</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a:effectLst>
                  <a:outerShdw blurRad="38100" dist="38100" dir="2700000" algn="tl">
                    <a:srgbClr val="000000">
                      <a:alpha val="43137"/>
                    </a:srgbClr>
                  </a:outerShdw>
                </a:effectLst>
                <a:latin typeface="Arial" panose="020B0604020202020204" pitchFamily="34" charset="0"/>
              </a:rPr>
              <a:t>tiện</a:t>
            </a:r>
            <a:r>
              <a:rPr lang="en-US" sz="3400" dirty="0">
                <a:effectLst>
                  <a:outerShdw blurRad="38100" dist="38100" dir="2700000" algn="tl">
                    <a:srgbClr val="000000">
                      <a:alpha val="43137"/>
                    </a:srgbClr>
                  </a:outerShdw>
                </a:effectLst>
                <a:latin typeface="Arial" panose="020B0604020202020204" pitchFamily="34" charset="0"/>
              </a:rPr>
              <a:t> </a:t>
            </a:r>
            <a:r>
              <a:rPr lang="en-US" sz="3400" dirty="0" err="1" smtClean="0">
                <a:effectLst>
                  <a:outerShdw blurRad="38100" dist="38100" dir="2700000" algn="tl">
                    <a:srgbClr val="000000">
                      <a:alpha val="43137"/>
                    </a:srgbClr>
                  </a:outerShdw>
                </a:effectLst>
                <a:latin typeface="Arial" panose="020B0604020202020204" pitchFamily="34" charset="0"/>
              </a:rPr>
              <a:t>nhất</a:t>
            </a:r>
            <a:r>
              <a:rPr lang="en-US" sz="3400" dirty="0" smtClean="0">
                <a:effectLst>
                  <a:outerShdw blurRad="38100" dist="38100" dir="2700000" algn="tl">
                    <a:srgbClr val="000000">
                      <a:alpha val="43137"/>
                    </a:srgbClr>
                  </a:outerShdw>
                </a:effectLst>
                <a:latin typeface="Arial" panose="020B0604020202020204" pitchFamily="34" charset="0"/>
              </a:rPr>
              <a:t>.</a:t>
            </a:r>
            <a:endParaRPr lang="en-US" sz="3400" dirty="0">
              <a:effectLst>
                <a:outerShdw blurRad="38100" dist="38100" dir="2700000" algn="tl">
                  <a:srgbClr val="000000">
                    <a:alpha val="43137"/>
                  </a:srgbClr>
                </a:outerShdw>
              </a:effectLst>
              <a:latin typeface="Arial" panose="020B0604020202020204" pitchFamily="34" charset="0"/>
            </a:endParaRPr>
          </a:p>
        </p:txBody>
      </p:sp>
      <p:sp>
        <p:nvSpPr>
          <p:cNvPr id="21" name="文本框 11">
            <a:extLst>
              <a:ext uri="{FF2B5EF4-FFF2-40B4-BE49-F238E27FC236}">
                <a16:creationId xmlns:a16="http://schemas.microsoft.com/office/drawing/2014/main" id="{9AC6CB38-806D-40C7-BCBD-8860CCAA48EE}"/>
              </a:ext>
            </a:extLst>
          </p:cNvPr>
          <p:cNvSpPr txBox="1"/>
          <p:nvPr/>
        </p:nvSpPr>
        <p:spPr>
          <a:xfrm>
            <a:off x="1572258" y="1978765"/>
            <a:ext cx="876256" cy="769441"/>
          </a:xfrm>
          <a:prstGeom prst="rect">
            <a:avLst/>
          </a:prstGeom>
          <a:noFill/>
        </p:spPr>
        <p:txBody>
          <a:bodyPr wrap="square" rtlCol="0">
            <a:spAutoFit/>
          </a:bodyPr>
          <a:lstStyle/>
          <a:p>
            <a:r>
              <a:rPr lang="en-US" altLang="zh-CN" sz="4400" b="1" dirty="0">
                <a:latin typeface="字魂7号-温暖童稚体" panose="00000500000000000000" pitchFamily="2" charset="-122"/>
                <a:ea typeface="字魂7号-温暖童稚体" panose="00000500000000000000" pitchFamily="2" charset="-122"/>
              </a:rPr>
              <a:t>01</a:t>
            </a:r>
            <a:endParaRPr lang="zh-CN" altLang="en-US" sz="4400" b="1" dirty="0">
              <a:latin typeface="字魂7号-温暖童稚体" panose="00000500000000000000" pitchFamily="2" charset="-122"/>
              <a:ea typeface="字魂7号-温暖童稚体" panose="00000500000000000000" pitchFamily="2" charset="-122"/>
            </a:endParaRPr>
          </a:p>
        </p:txBody>
      </p:sp>
      <p:sp>
        <p:nvSpPr>
          <p:cNvPr id="22" name="文本框 12">
            <a:extLst>
              <a:ext uri="{FF2B5EF4-FFF2-40B4-BE49-F238E27FC236}">
                <a16:creationId xmlns:a16="http://schemas.microsoft.com/office/drawing/2014/main" id="{E14F9AB1-86FB-4B55-8C1B-809F115921DA}"/>
              </a:ext>
            </a:extLst>
          </p:cNvPr>
          <p:cNvSpPr txBox="1"/>
          <p:nvPr/>
        </p:nvSpPr>
        <p:spPr>
          <a:xfrm>
            <a:off x="1572258" y="3044284"/>
            <a:ext cx="876256" cy="769441"/>
          </a:xfrm>
          <a:prstGeom prst="rect">
            <a:avLst/>
          </a:prstGeom>
          <a:noFill/>
        </p:spPr>
        <p:txBody>
          <a:bodyPr wrap="square" rtlCol="0">
            <a:spAutoFit/>
          </a:bodyPr>
          <a:lstStyle/>
          <a:p>
            <a:r>
              <a:rPr lang="en-US" altLang="zh-CN" sz="4400" b="1" dirty="0">
                <a:latin typeface="字魂7号-温暖童稚体" panose="00000500000000000000" pitchFamily="2" charset="-122"/>
                <a:ea typeface="字魂7号-温暖童稚体" panose="00000500000000000000" pitchFamily="2" charset="-122"/>
              </a:rPr>
              <a:t>02</a:t>
            </a:r>
            <a:endParaRPr lang="zh-CN" altLang="en-US" sz="4400" b="1" dirty="0">
              <a:latin typeface="字魂7号-温暖童稚体" panose="00000500000000000000" pitchFamily="2" charset="-122"/>
              <a:ea typeface="字魂7号-温暖童稚体" panose="00000500000000000000" pitchFamily="2" charset="-122"/>
            </a:endParaRPr>
          </a:p>
        </p:txBody>
      </p:sp>
      <p:sp>
        <p:nvSpPr>
          <p:cNvPr id="23" name="文本框 14">
            <a:extLst>
              <a:ext uri="{FF2B5EF4-FFF2-40B4-BE49-F238E27FC236}">
                <a16:creationId xmlns:a16="http://schemas.microsoft.com/office/drawing/2014/main" id="{691D9F3E-8E21-4BCA-9BED-D8B879CCF832}"/>
              </a:ext>
            </a:extLst>
          </p:cNvPr>
          <p:cNvSpPr txBox="1"/>
          <p:nvPr/>
        </p:nvSpPr>
        <p:spPr>
          <a:xfrm>
            <a:off x="1572258" y="4379198"/>
            <a:ext cx="876256" cy="769441"/>
          </a:xfrm>
          <a:prstGeom prst="rect">
            <a:avLst/>
          </a:prstGeom>
          <a:noFill/>
        </p:spPr>
        <p:txBody>
          <a:bodyPr wrap="square" rtlCol="0">
            <a:spAutoFit/>
          </a:bodyPr>
          <a:lstStyle/>
          <a:p>
            <a:r>
              <a:rPr lang="en-US" altLang="zh-CN" sz="4400" b="1" dirty="0">
                <a:latin typeface="字魂7号-温暖童稚体" panose="00000500000000000000" pitchFamily="2" charset="-122"/>
                <a:ea typeface="字魂7号-温暖童稚体" panose="00000500000000000000" pitchFamily="2" charset="-122"/>
              </a:rPr>
              <a:t>03</a:t>
            </a:r>
            <a:endParaRPr lang="zh-CN" altLang="en-US" sz="4400" b="1" dirty="0">
              <a:latin typeface="字魂7号-温暖童稚体" panose="00000500000000000000" pitchFamily="2" charset="-122"/>
              <a:ea typeface="字魂7号-温暖童稚体" panose="00000500000000000000" pitchFamily="2" charset="-122"/>
            </a:endParaRPr>
          </a:p>
        </p:txBody>
      </p:sp>
      <p:pic>
        <p:nvPicPr>
          <p:cNvPr id="24" name="图片 3">
            <a:extLst>
              <a:ext uri="{FF2B5EF4-FFF2-40B4-BE49-F238E27FC236}">
                <a16:creationId xmlns:a16="http://schemas.microsoft.com/office/drawing/2014/main" id="{9B315BFC-5619-4E60-88E3-A8F41AAE16AD}"/>
              </a:ext>
            </a:extLst>
          </p:cNvPr>
          <p:cNvPicPr>
            <a:picLocks noChangeAspect="1"/>
          </p:cNvPicPr>
          <p:nvPr/>
        </p:nvPicPr>
        <p:blipFill rotWithShape="1">
          <a:blip r:embed="rId4">
            <a:extLst>
              <a:ext uri="{28A0092B-C50C-407E-A947-70E740481C1C}">
                <a14:useLocalDpi xmlns:a14="http://schemas.microsoft.com/office/drawing/2010/main" val="0"/>
              </a:ext>
            </a:extLst>
          </a:blip>
          <a:srcRect l="24053" t="37439" r="53945" b="30550"/>
          <a:stretch/>
        </p:blipFill>
        <p:spPr>
          <a:xfrm flipH="1">
            <a:off x="8030062" y="467598"/>
            <a:ext cx="3810000" cy="3911600"/>
          </a:xfrm>
          <a:prstGeom prst="rect">
            <a:avLst/>
          </a:prstGeom>
        </p:spPr>
      </p:pic>
    </p:spTree>
    <p:extLst>
      <p:ext uri="{BB962C8B-B14F-4D97-AF65-F5344CB8AC3E}">
        <p14:creationId xmlns:p14="http://schemas.microsoft.com/office/powerpoint/2010/main" val="874695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heel(1)">
                                      <p:cBhvr>
                                        <p:cTn id="29" dur="500"/>
                                        <p:tgtEl>
                                          <p:spTgt spid="21"/>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heel(1)">
                                      <p:cBhvr>
                                        <p:cTn id="38" dur="500"/>
                                        <p:tgtEl>
                                          <p:spTgt spid="2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heel(1)">
                                      <p:cBhvr>
                                        <p:cTn id="47" dur="500"/>
                                        <p:tgtEl>
                                          <p:spTgt spid="23"/>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1"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F9392E5-4079-4C2F-9CD7-6D4018B7C441}"/>
              </a:ext>
            </a:extLst>
          </p:cNvPr>
          <p:cNvPicPr>
            <a:picLocks noChangeAspect="1"/>
          </p:cNvPicPr>
          <p:nvPr/>
        </p:nvPicPr>
        <p:blipFill rotWithShape="1">
          <a:blip r:embed="rId3">
            <a:extLst>
              <a:ext uri="{28A0092B-C50C-407E-A947-70E740481C1C}">
                <a14:useLocalDpi xmlns:a14="http://schemas.microsoft.com/office/drawing/2010/main" val="0"/>
              </a:ext>
            </a:extLst>
          </a:blip>
          <a:srcRect t="4875" b="1375"/>
          <a:stretch/>
        </p:blipFill>
        <p:spPr>
          <a:xfrm>
            <a:off x="20" y="10"/>
            <a:ext cx="12191980" cy="6857990"/>
          </a:xfrm>
          <a:prstGeom prst="rect">
            <a:avLst/>
          </a:prstGeom>
        </p:spPr>
      </p:pic>
      <p:pic>
        <p:nvPicPr>
          <p:cNvPr id="6" name="图片 5">
            <a:extLst>
              <a:ext uri="{FF2B5EF4-FFF2-40B4-BE49-F238E27FC236}">
                <a16:creationId xmlns:a16="http://schemas.microsoft.com/office/drawing/2014/main" id="{9432C769-E111-4F72-A3D4-09CD9CAC6E46}"/>
              </a:ext>
            </a:extLst>
          </p:cNvPr>
          <p:cNvPicPr>
            <a:picLocks noChangeAspect="1"/>
          </p:cNvPicPr>
          <p:nvPr/>
        </p:nvPicPr>
        <p:blipFill rotWithShape="1">
          <a:blip r:embed="rId4">
            <a:extLst>
              <a:ext uri="{28A0092B-C50C-407E-A947-70E740481C1C}">
                <a14:useLocalDpi xmlns:a14="http://schemas.microsoft.com/office/drawing/2010/main" val="0"/>
              </a:ext>
            </a:extLst>
          </a:blip>
          <a:srcRect l="61604" t="64295" r="9857" b="6075"/>
          <a:stretch/>
        </p:blipFill>
        <p:spPr>
          <a:xfrm>
            <a:off x="1625979" y="1791630"/>
            <a:ext cx="4470020" cy="3274740"/>
          </a:xfrm>
          <a:prstGeom prst="rect">
            <a:avLst/>
          </a:prstGeom>
        </p:spPr>
      </p:pic>
      <p:sp>
        <p:nvSpPr>
          <p:cNvPr id="7" name="文本框 6">
            <a:extLst>
              <a:ext uri="{FF2B5EF4-FFF2-40B4-BE49-F238E27FC236}">
                <a16:creationId xmlns:a16="http://schemas.microsoft.com/office/drawing/2014/main" id="{601476BC-0173-477D-9225-220A8D9E4003}"/>
              </a:ext>
            </a:extLst>
          </p:cNvPr>
          <p:cNvSpPr txBox="1"/>
          <p:nvPr/>
        </p:nvSpPr>
        <p:spPr>
          <a:xfrm>
            <a:off x="5928359" y="3186865"/>
            <a:ext cx="3881120" cy="2308324"/>
          </a:xfrm>
          <a:prstGeom prst="rect">
            <a:avLst/>
          </a:prstGeom>
          <a:noFill/>
        </p:spPr>
        <p:txBody>
          <a:bodyPr wrap="square" rtlCol="0">
            <a:spAutoFit/>
          </a:bodyPr>
          <a:lstStyle/>
          <a:p>
            <a:pPr algn="ctr"/>
            <a:r>
              <a:rPr lang="en-US" altLang="zh-CN" sz="7200" b="1" dirty="0" err="1" smtClean="0">
                <a:latin typeface="Arial" panose="020B0604020202020204" pitchFamily="34" charset="0"/>
                <a:ea typeface="字魂17号-萌趣果冻体" panose="02000000000000000000" pitchFamily="2" charset="-122"/>
              </a:rPr>
              <a:t>Khởi</a:t>
            </a:r>
            <a:r>
              <a:rPr lang="en-US" altLang="zh-CN" sz="7200" b="1" dirty="0" smtClean="0">
                <a:latin typeface="Arial" panose="020B0604020202020204" pitchFamily="34" charset="0"/>
                <a:ea typeface="字魂17号-萌趣果冻体" panose="02000000000000000000" pitchFamily="2" charset="-122"/>
              </a:rPr>
              <a:t> </a:t>
            </a:r>
            <a:r>
              <a:rPr lang="en-US" altLang="zh-CN" sz="7200" b="1" dirty="0" err="1" smtClean="0">
                <a:latin typeface="Arial" panose="020B0604020202020204" pitchFamily="34" charset="0"/>
                <a:ea typeface="字魂17号-萌趣果冻体" panose="02000000000000000000" pitchFamily="2" charset="-122"/>
              </a:rPr>
              <a:t>động</a:t>
            </a:r>
            <a:endParaRPr lang="zh-CN" altLang="en-US" sz="7200" b="1" dirty="0">
              <a:latin typeface="Arial" panose="020B0604020202020204" pitchFamily="34" charset="0"/>
              <a:ea typeface="字魂17号-萌趣果冻体" panose="02000000000000000000" pitchFamily="2" charset="-122"/>
            </a:endParaRPr>
          </a:p>
        </p:txBody>
      </p:sp>
      <p:sp>
        <p:nvSpPr>
          <p:cNvPr id="8" name="文本框 7">
            <a:extLst>
              <a:ext uri="{FF2B5EF4-FFF2-40B4-BE49-F238E27FC236}">
                <a16:creationId xmlns:a16="http://schemas.microsoft.com/office/drawing/2014/main" id="{AE55EB4C-43F2-4DF6-9D38-A1F89E548112}"/>
              </a:ext>
            </a:extLst>
          </p:cNvPr>
          <p:cNvSpPr txBox="1"/>
          <p:nvPr/>
        </p:nvSpPr>
        <p:spPr>
          <a:xfrm>
            <a:off x="7109904" y="2085880"/>
            <a:ext cx="1518031" cy="1323439"/>
          </a:xfrm>
          <a:prstGeom prst="rect">
            <a:avLst/>
          </a:prstGeom>
          <a:noFill/>
        </p:spPr>
        <p:txBody>
          <a:bodyPr wrap="square" rtlCol="0">
            <a:spAutoFit/>
          </a:bodyPr>
          <a:lstStyle/>
          <a:p>
            <a:r>
              <a:rPr lang="en-US" altLang="zh-CN" sz="8000" b="1" dirty="0">
                <a:latin typeface="小白" panose="02010601030101010101" pitchFamily="2" charset="-122"/>
                <a:ea typeface="小白" panose="02010601030101010101" pitchFamily="2" charset="-122"/>
              </a:rPr>
              <a:t>01.</a:t>
            </a:r>
            <a:endParaRPr lang="zh-CN" altLang="en-US" sz="8000" b="1" dirty="0">
              <a:latin typeface="小白" panose="02010601030101010101" pitchFamily="2" charset="-122"/>
              <a:ea typeface="小白" panose="02010601030101010101" pitchFamily="2" charset="-122"/>
            </a:endParaRP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Scale>
                                      <p:cBhvr>
                                        <p:cTn id="2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7"/>
                                        </p:tgtEl>
                                        <p:attrNameLst>
                                          <p:attrName>ppt_x</p:attrName>
                                          <p:attrName>ppt_y</p:attrName>
                                        </p:attrNameLst>
                                      </p:cBhvr>
                                    </p:animMotion>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893AC00-0BE1-4BB1-81E2-2A6DD9B7C327}"/>
              </a:ext>
            </a:extLst>
          </p:cNvPr>
          <p:cNvPicPr>
            <a:picLocks noChangeAspect="1"/>
          </p:cNvPicPr>
          <p:nvPr/>
        </p:nvPicPr>
        <p:blipFill rotWithShape="1">
          <a:blip r:embed="rId3">
            <a:extLst>
              <a:ext uri="{28A0092B-C50C-407E-A947-70E740481C1C}">
                <a14:useLocalDpi xmlns:a14="http://schemas.microsoft.com/office/drawing/2010/main" val="0"/>
              </a:ext>
            </a:extLst>
          </a:blip>
          <a:srcRect l="1807" t="6973" r="1807" b="2612"/>
          <a:stretch/>
        </p:blipFill>
        <p:spPr>
          <a:xfrm>
            <a:off x="0" y="1"/>
            <a:ext cx="12192000" cy="6857999"/>
          </a:xfrm>
          <a:prstGeom prst="rect">
            <a:avLst/>
          </a:prstGeom>
        </p:spPr>
      </p:pic>
      <p:sp>
        <p:nvSpPr>
          <p:cNvPr id="5" name="矩形 4">
            <a:extLst>
              <a:ext uri="{FF2B5EF4-FFF2-40B4-BE49-F238E27FC236}">
                <a16:creationId xmlns:a16="http://schemas.microsoft.com/office/drawing/2014/main" id="{0B7277E5-1F76-4FE4-9FD2-90010C654DC6}"/>
              </a:ext>
            </a:extLst>
          </p:cNvPr>
          <p:cNvSpPr/>
          <p:nvPr/>
        </p:nvSpPr>
        <p:spPr>
          <a:xfrm>
            <a:off x="657419" y="541155"/>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7号-萌趣果冻体" panose="02000000000000000000" pitchFamily="2" charset="-122"/>
            </a:endParaRPr>
          </a:p>
        </p:txBody>
      </p:sp>
      <p:pic>
        <p:nvPicPr>
          <p:cNvPr id="6" name="图片 5">
            <a:extLst>
              <a:ext uri="{FF2B5EF4-FFF2-40B4-BE49-F238E27FC236}">
                <a16:creationId xmlns:a16="http://schemas.microsoft.com/office/drawing/2014/main" id="{8DEADC67-6CE5-44DE-BA08-1961D17640B3}"/>
              </a:ext>
            </a:extLst>
          </p:cNvPr>
          <p:cNvPicPr>
            <a:picLocks noChangeAspect="1"/>
          </p:cNvPicPr>
          <p:nvPr/>
        </p:nvPicPr>
        <p:blipFill rotWithShape="1">
          <a:blip r:embed="rId4">
            <a:extLst>
              <a:ext uri="{28A0092B-C50C-407E-A947-70E740481C1C}">
                <a14:useLocalDpi xmlns:a14="http://schemas.microsoft.com/office/drawing/2010/main" val="0"/>
              </a:ext>
            </a:extLst>
          </a:blip>
          <a:srcRect l="3238" t="56708" r="77710" b="5823"/>
          <a:stretch/>
        </p:blipFill>
        <p:spPr>
          <a:xfrm rot="20988494">
            <a:off x="980885" y="500430"/>
            <a:ext cx="2215163" cy="3073906"/>
          </a:xfrm>
          <a:prstGeom prst="rect">
            <a:avLst/>
          </a:prstGeom>
        </p:spPr>
      </p:pic>
      <p:sp>
        <p:nvSpPr>
          <p:cNvPr id="9" name="任意多边形: 形状 8">
            <a:extLst>
              <a:ext uri="{FF2B5EF4-FFF2-40B4-BE49-F238E27FC236}">
                <a16:creationId xmlns:a16="http://schemas.microsoft.com/office/drawing/2014/main" id="{AF488E4C-67A8-4EE8-9743-6AC9BFAA99A8}"/>
              </a:ext>
            </a:extLst>
          </p:cNvPr>
          <p:cNvSpPr/>
          <p:nvPr/>
        </p:nvSpPr>
        <p:spPr>
          <a:xfrm>
            <a:off x="2846215" y="1894548"/>
            <a:ext cx="7940233" cy="1416228"/>
          </a:xfrm>
          <a:custGeom>
            <a:avLst/>
            <a:gdLst>
              <a:gd name="connsiteX0" fmla="*/ 0 w 7940233"/>
              <a:gd name="connsiteY0" fmla="*/ 1233091 h 1416228"/>
              <a:gd name="connsiteX1" fmla="*/ 1238491 w 7940233"/>
              <a:gd name="connsiteY1" fmla="*/ 1360413 h 1416228"/>
              <a:gd name="connsiteX2" fmla="*/ 2257063 w 7940233"/>
              <a:gd name="connsiteY2" fmla="*/ 434438 h 1416228"/>
              <a:gd name="connsiteX3" fmla="*/ 3854369 w 7940233"/>
              <a:gd name="connsiteY3" fmla="*/ 1244666 h 1416228"/>
              <a:gd name="connsiteX4" fmla="*/ 5081286 w 7940233"/>
              <a:gd name="connsiteY4" fmla="*/ 6175 h 1416228"/>
              <a:gd name="connsiteX5" fmla="*/ 6967959 w 7940233"/>
              <a:gd name="connsiteY5" fmla="*/ 746954 h 1416228"/>
              <a:gd name="connsiteX6" fmla="*/ 7940233 w 7940233"/>
              <a:gd name="connsiteY6" fmla="*/ 272392 h 141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40233" h="1416228">
                <a:moveTo>
                  <a:pt x="0" y="1233091"/>
                </a:moveTo>
                <a:cubicBezTo>
                  <a:pt x="431157" y="1363306"/>
                  <a:pt x="862314" y="1493522"/>
                  <a:pt x="1238491" y="1360413"/>
                </a:cubicBezTo>
                <a:cubicBezTo>
                  <a:pt x="1614668" y="1227304"/>
                  <a:pt x="1821083" y="453729"/>
                  <a:pt x="2257063" y="434438"/>
                </a:cubicBezTo>
                <a:cubicBezTo>
                  <a:pt x="2693043" y="415147"/>
                  <a:pt x="3383665" y="1316043"/>
                  <a:pt x="3854369" y="1244666"/>
                </a:cubicBezTo>
                <a:cubicBezTo>
                  <a:pt x="4325073" y="1173289"/>
                  <a:pt x="4562354" y="89127"/>
                  <a:pt x="5081286" y="6175"/>
                </a:cubicBezTo>
                <a:cubicBezTo>
                  <a:pt x="5600218" y="-76777"/>
                  <a:pt x="6491468" y="702585"/>
                  <a:pt x="6967959" y="746954"/>
                </a:cubicBezTo>
                <a:cubicBezTo>
                  <a:pt x="7444450" y="791323"/>
                  <a:pt x="7692341" y="531857"/>
                  <a:pt x="7940233" y="27239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7号-萌趣果冻体" panose="02000000000000000000" pitchFamily="2" charset="-122"/>
            </a:endParaRPr>
          </a:p>
        </p:txBody>
      </p:sp>
      <p:sp>
        <p:nvSpPr>
          <p:cNvPr id="2" name="Rectangle 1"/>
          <p:cNvSpPr/>
          <p:nvPr/>
        </p:nvSpPr>
        <p:spPr>
          <a:xfrm>
            <a:off x="1364566" y="3435381"/>
            <a:ext cx="9051797" cy="2862322"/>
          </a:xfrm>
          <a:prstGeom prst="rect">
            <a:avLst/>
          </a:prstGeom>
        </p:spPr>
        <p:txBody>
          <a:bodyPr wrap="square">
            <a:spAutoFit/>
          </a:bodyPr>
          <a:lstStyle/>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Muốn</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cộng</a:t>
            </a:r>
            <a:r>
              <a:rPr lang="en-US" altLang="zh-CN" sz="2400" b="1" dirty="0">
                <a:solidFill>
                  <a:srgbClr val="7030A0"/>
                </a:solidFill>
                <a:latin typeface="Arial" panose="020B0604020202020204" pitchFamily="34" charset="0"/>
                <a:ea typeface="字魂36号-正文宋楷" panose="02000000000000000000" pitchFamily="2" charset="-122"/>
              </a:rPr>
              <a:t> 2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thập</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phân</a:t>
            </a:r>
            <a:r>
              <a:rPr lang="en-US" altLang="zh-CN" sz="2400" b="1" dirty="0">
                <a:solidFill>
                  <a:srgbClr val="7030A0"/>
                </a:solidFill>
                <a:latin typeface="Arial" panose="020B0604020202020204" pitchFamily="34" charset="0"/>
                <a:ea typeface="字魂36号-正文宋楷" panose="02000000000000000000" pitchFamily="2" charset="-122"/>
              </a:rPr>
              <a:t> ta </a:t>
            </a:r>
            <a:r>
              <a:rPr lang="en-US" altLang="zh-CN" sz="2400" b="1" dirty="0" err="1">
                <a:solidFill>
                  <a:srgbClr val="7030A0"/>
                </a:solidFill>
                <a:latin typeface="Arial" panose="020B0604020202020204" pitchFamily="34" charset="0"/>
                <a:ea typeface="字魂36号-正文宋楷" panose="02000000000000000000" pitchFamily="2" charset="-122"/>
              </a:rPr>
              <a:t>làm</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như</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sau</a:t>
            </a:r>
            <a:r>
              <a:rPr lang="en-US" altLang="zh-CN" sz="2400" b="1" dirty="0">
                <a:solidFill>
                  <a:srgbClr val="7030A0"/>
                </a:solidFill>
                <a:latin typeface="Arial" panose="020B0604020202020204" pitchFamily="34" charset="0"/>
                <a:ea typeface="字魂36号-正文宋楷" panose="02000000000000000000" pitchFamily="2" charset="-122"/>
              </a:rPr>
              <a:t>:</a:t>
            </a:r>
          </a:p>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Đặt</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tính</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sao</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cho</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chữ</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ở </a:t>
            </a:r>
            <a:r>
              <a:rPr lang="en-US" altLang="zh-CN" sz="2400" b="1" dirty="0" err="1">
                <a:solidFill>
                  <a:srgbClr val="7030A0"/>
                </a:solidFill>
                <a:latin typeface="Arial" panose="020B0604020202020204" pitchFamily="34" charset="0"/>
                <a:ea typeface="字魂36号-正文宋楷" panose="02000000000000000000" pitchFamily="2" charset="-122"/>
              </a:rPr>
              <a:t>các</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hàng</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thẳng</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cột</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nhau</a:t>
            </a:r>
            <a:r>
              <a:rPr lang="en-US" altLang="zh-CN" sz="2400" b="1" dirty="0" smtClean="0">
                <a:solidFill>
                  <a:srgbClr val="7030A0"/>
                </a:solidFill>
                <a:latin typeface="Arial" panose="020B0604020202020204" pitchFamily="34" charset="0"/>
                <a:ea typeface="字魂36号-正文宋楷" panose="02000000000000000000" pitchFamily="2" charset="-122"/>
              </a:rPr>
              <a:t>.</a:t>
            </a:r>
          </a:p>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Cộng</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như</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cộng</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các</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tự</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nhiên</a:t>
            </a:r>
            <a:r>
              <a:rPr lang="en-US" altLang="zh-CN" sz="2400" b="1" dirty="0" smtClean="0">
                <a:solidFill>
                  <a:srgbClr val="7030A0"/>
                </a:solidFill>
                <a:latin typeface="Arial" panose="020B0604020202020204" pitchFamily="34" charset="0"/>
                <a:ea typeface="字魂36号-正文宋楷" panose="02000000000000000000" pitchFamily="2" charset="-122"/>
              </a:rPr>
              <a:t>.</a:t>
            </a:r>
          </a:p>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Viết</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dấu</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phẩy</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thẳng</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cột</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với</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các</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dấu</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phẩy</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của</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các</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số</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hạng</a:t>
            </a:r>
            <a:r>
              <a:rPr lang="en-US" altLang="zh-CN" sz="2400" b="1" dirty="0" smtClean="0">
                <a:solidFill>
                  <a:srgbClr val="7030A0"/>
                </a:solidFill>
                <a:latin typeface="Arial" panose="020B0604020202020204" pitchFamily="34" charset="0"/>
                <a:ea typeface="字魂36号-正文宋楷" panose="02000000000000000000" pitchFamily="2" charset="-122"/>
              </a:rPr>
              <a:t>.</a:t>
            </a:r>
            <a:endParaRPr lang="en-US" altLang="zh-CN" sz="2400" b="1" dirty="0">
              <a:solidFill>
                <a:srgbClr val="7030A0"/>
              </a:solidFill>
              <a:latin typeface="Arial" panose="020B0604020202020204" pitchFamily="34" charset="0"/>
              <a:ea typeface="字魂36号-正文宋楷" panose="02000000000000000000" pitchFamily="2" charset="-122"/>
            </a:endParaRPr>
          </a:p>
          <a:p>
            <a:pPr algn="just">
              <a:lnSpc>
                <a:spcPct val="150000"/>
              </a:lnSpc>
            </a:pPr>
            <a:endParaRPr lang="zh-CN" altLang="en-US" sz="2400" b="1" dirty="0">
              <a:solidFill>
                <a:srgbClr val="7030A0"/>
              </a:solidFill>
              <a:latin typeface="Arial" panose="020B0604020202020204" pitchFamily="34" charset="0"/>
              <a:ea typeface="字魂36号-正文宋楷" panose="02000000000000000000" pitchFamily="2" charset="-122"/>
            </a:endParaRPr>
          </a:p>
        </p:txBody>
      </p:sp>
      <p:sp>
        <p:nvSpPr>
          <p:cNvPr id="16" name="文本框 5"/>
          <p:cNvSpPr txBox="1"/>
          <p:nvPr/>
        </p:nvSpPr>
        <p:spPr>
          <a:xfrm>
            <a:off x="2846215" y="1073564"/>
            <a:ext cx="7000472" cy="577850"/>
          </a:xfrm>
          <a:prstGeom prst="rect">
            <a:avLst/>
          </a:prstGeom>
          <a:noFill/>
        </p:spPr>
        <p:txBody>
          <a:bodyPr wrap="square" rtlCol="0">
            <a:spAutoFit/>
          </a:bodyPr>
          <a:lstStyle/>
          <a:p>
            <a:pPr algn="ctr">
              <a:lnSpc>
                <a:spcPct val="150000"/>
              </a:lnSpc>
            </a:pPr>
            <a:r>
              <a:rPr lang="en-US" altLang="zh-CN" sz="2400" b="1" dirty="0" err="1" smtClean="0">
                <a:solidFill>
                  <a:srgbClr val="40749F"/>
                </a:solidFill>
                <a:latin typeface="Arial" panose="020B0604020202020204" pitchFamily="34" charset="0"/>
                <a:ea typeface="字魂36号-正文宋楷" panose="02000000000000000000" pitchFamily="2" charset="-122"/>
              </a:rPr>
              <a:t>Muốn</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cộng</a:t>
            </a:r>
            <a:r>
              <a:rPr lang="en-US" altLang="zh-CN" sz="2400" b="1" dirty="0" smtClean="0">
                <a:solidFill>
                  <a:srgbClr val="40749F"/>
                </a:solidFill>
                <a:latin typeface="Arial" panose="020B0604020202020204" pitchFamily="34" charset="0"/>
                <a:ea typeface="字魂36号-正文宋楷" panose="02000000000000000000" pitchFamily="2" charset="-122"/>
              </a:rPr>
              <a:t> 2 </a:t>
            </a:r>
            <a:r>
              <a:rPr lang="en-US" altLang="zh-CN" sz="2400" b="1" dirty="0" err="1" smtClean="0">
                <a:solidFill>
                  <a:srgbClr val="40749F"/>
                </a:solidFill>
                <a:latin typeface="Arial" panose="020B0604020202020204" pitchFamily="34" charset="0"/>
                <a:ea typeface="字魂36号-正文宋楷" panose="02000000000000000000" pitchFamily="2" charset="-122"/>
              </a:rPr>
              <a:t>số</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thập</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phân</a:t>
            </a:r>
            <a:r>
              <a:rPr lang="en-US" altLang="zh-CN" sz="2400" b="1" dirty="0" smtClean="0">
                <a:solidFill>
                  <a:srgbClr val="40749F"/>
                </a:solidFill>
                <a:latin typeface="Arial" panose="020B0604020202020204" pitchFamily="34" charset="0"/>
                <a:ea typeface="字魂36号-正文宋楷" panose="02000000000000000000" pitchFamily="2" charset="-122"/>
              </a:rPr>
              <a:t> ta </a:t>
            </a:r>
            <a:r>
              <a:rPr lang="en-US" altLang="zh-CN" sz="2400" b="1" dirty="0" err="1" smtClean="0">
                <a:solidFill>
                  <a:srgbClr val="40749F"/>
                </a:solidFill>
                <a:latin typeface="Arial" panose="020B0604020202020204" pitchFamily="34" charset="0"/>
                <a:ea typeface="字魂36号-正文宋楷" panose="02000000000000000000" pitchFamily="2" charset="-122"/>
              </a:rPr>
              <a:t>làm</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như</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thế</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nào</a:t>
            </a:r>
            <a:r>
              <a:rPr lang="en-US" altLang="zh-CN" sz="2400" b="1" dirty="0" smtClean="0">
                <a:solidFill>
                  <a:srgbClr val="40749F"/>
                </a:solidFill>
                <a:latin typeface="Arial" panose="020B0604020202020204" pitchFamily="34" charset="0"/>
                <a:ea typeface="字魂36号-正文宋楷" panose="02000000000000000000" pitchFamily="2" charset="-122"/>
              </a:rPr>
              <a:t>?</a:t>
            </a:r>
            <a:endParaRPr lang="zh-CN" altLang="en-US" sz="2400" b="1" dirty="0">
              <a:solidFill>
                <a:srgbClr val="40749F"/>
              </a:solidFill>
              <a:latin typeface="Arial" panose="020B0604020202020204" pitchFamily="34" charset="0"/>
              <a:ea typeface="字魂36号-正文宋楷" panose="02000000000000000000" pitchFamily="2" charset="-122"/>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5433"/>
            <a:ext cx="1805892" cy="1901950"/>
          </a:xfrm>
          <a:prstGeom prst="rect">
            <a:avLst/>
          </a:prstGeom>
        </p:spPr>
      </p:pic>
    </p:spTree>
    <p:extLst>
      <p:ext uri="{BB962C8B-B14F-4D97-AF65-F5344CB8AC3E}">
        <p14:creationId xmlns:p14="http://schemas.microsoft.com/office/powerpoint/2010/main" val="415442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893AC00-0BE1-4BB1-81E2-2A6DD9B7C327}"/>
              </a:ext>
            </a:extLst>
          </p:cNvPr>
          <p:cNvPicPr>
            <a:picLocks noChangeAspect="1"/>
          </p:cNvPicPr>
          <p:nvPr/>
        </p:nvPicPr>
        <p:blipFill rotWithShape="1">
          <a:blip r:embed="rId3">
            <a:extLst>
              <a:ext uri="{28A0092B-C50C-407E-A947-70E740481C1C}">
                <a14:useLocalDpi xmlns:a14="http://schemas.microsoft.com/office/drawing/2010/main" val="0"/>
              </a:ext>
            </a:extLst>
          </a:blip>
          <a:srcRect l="1807" t="6973" r="1807" b="2612"/>
          <a:stretch/>
        </p:blipFill>
        <p:spPr>
          <a:xfrm>
            <a:off x="0" y="1"/>
            <a:ext cx="12192000" cy="6857999"/>
          </a:xfrm>
          <a:prstGeom prst="rect">
            <a:avLst/>
          </a:prstGeom>
        </p:spPr>
      </p:pic>
      <p:sp>
        <p:nvSpPr>
          <p:cNvPr id="5" name="矩形 4">
            <a:extLst>
              <a:ext uri="{FF2B5EF4-FFF2-40B4-BE49-F238E27FC236}">
                <a16:creationId xmlns:a16="http://schemas.microsoft.com/office/drawing/2014/main" id="{0B7277E5-1F76-4FE4-9FD2-90010C654DC6}"/>
              </a:ext>
            </a:extLst>
          </p:cNvPr>
          <p:cNvSpPr/>
          <p:nvPr/>
        </p:nvSpPr>
        <p:spPr>
          <a:xfrm>
            <a:off x="657419" y="541155"/>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7号-萌趣果冻体" panose="02000000000000000000" pitchFamily="2" charset="-122"/>
            </a:endParaRPr>
          </a:p>
        </p:txBody>
      </p:sp>
      <p:pic>
        <p:nvPicPr>
          <p:cNvPr id="6" name="图片 5">
            <a:extLst>
              <a:ext uri="{FF2B5EF4-FFF2-40B4-BE49-F238E27FC236}">
                <a16:creationId xmlns:a16="http://schemas.microsoft.com/office/drawing/2014/main" id="{8DEADC67-6CE5-44DE-BA08-1961D17640B3}"/>
              </a:ext>
            </a:extLst>
          </p:cNvPr>
          <p:cNvPicPr>
            <a:picLocks noChangeAspect="1"/>
          </p:cNvPicPr>
          <p:nvPr/>
        </p:nvPicPr>
        <p:blipFill rotWithShape="1">
          <a:blip r:embed="rId4">
            <a:extLst>
              <a:ext uri="{28A0092B-C50C-407E-A947-70E740481C1C}">
                <a14:useLocalDpi xmlns:a14="http://schemas.microsoft.com/office/drawing/2010/main" val="0"/>
              </a:ext>
            </a:extLst>
          </a:blip>
          <a:srcRect l="3238" t="56708" r="77710" b="5823"/>
          <a:stretch/>
        </p:blipFill>
        <p:spPr>
          <a:xfrm rot="20988494">
            <a:off x="980885" y="500430"/>
            <a:ext cx="2215163" cy="3073906"/>
          </a:xfrm>
          <a:prstGeom prst="rect">
            <a:avLst/>
          </a:prstGeom>
        </p:spPr>
      </p:pic>
      <p:sp>
        <p:nvSpPr>
          <p:cNvPr id="9" name="任意多边形: 形状 8">
            <a:extLst>
              <a:ext uri="{FF2B5EF4-FFF2-40B4-BE49-F238E27FC236}">
                <a16:creationId xmlns:a16="http://schemas.microsoft.com/office/drawing/2014/main" id="{AF488E4C-67A8-4EE8-9743-6AC9BFAA99A8}"/>
              </a:ext>
            </a:extLst>
          </p:cNvPr>
          <p:cNvSpPr/>
          <p:nvPr/>
        </p:nvSpPr>
        <p:spPr>
          <a:xfrm>
            <a:off x="2846215" y="1894548"/>
            <a:ext cx="7940233" cy="1416228"/>
          </a:xfrm>
          <a:custGeom>
            <a:avLst/>
            <a:gdLst>
              <a:gd name="connsiteX0" fmla="*/ 0 w 7940233"/>
              <a:gd name="connsiteY0" fmla="*/ 1233091 h 1416228"/>
              <a:gd name="connsiteX1" fmla="*/ 1238491 w 7940233"/>
              <a:gd name="connsiteY1" fmla="*/ 1360413 h 1416228"/>
              <a:gd name="connsiteX2" fmla="*/ 2257063 w 7940233"/>
              <a:gd name="connsiteY2" fmla="*/ 434438 h 1416228"/>
              <a:gd name="connsiteX3" fmla="*/ 3854369 w 7940233"/>
              <a:gd name="connsiteY3" fmla="*/ 1244666 h 1416228"/>
              <a:gd name="connsiteX4" fmla="*/ 5081286 w 7940233"/>
              <a:gd name="connsiteY4" fmla="*/ 6175 h 1416228"/>
              <a:gd name="connsiteX5" fmla="*/ 6967959 w 7940233"/>
              <a:gd name="connsiteY5" fmla="*/ 746954 h 1416228"/>
              <a:gd name="connsiteX6" fmla="*/ 7940233 w 7940233"/>
              <a:gd name="connsiteY6" fmla="*/ 272392 h 141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40233" h="1416228">
                <a:moveTo>
                  <a:pt x="0" y="1233091"/>
                </a:moveTo>
                <a:cubicBezTo>
                  <a:pt x="431157" y="1363306"/>
                  <a:pt x="862314" y="1493522"/>
                  <a:pt x="1238491" y="1360413"/>
                </a:cubicBezTo>
                <a:cubicBezTo>
                  <a:pt x="1614668" y="1227304"/>
                  <a:pt x="1821083" y="453729"/>
                  <a:pt x="2257063" y="434438"/>
                </a:cubicBezTo>
                <a:cubicBezTo>
                  <a:pt x="2693043" y="415147"/>
                  <a:pt x="3383665" y="1316043"/>
                  <a:pt x="3854369" y="1244666"/>
                </a:cubicBezTo>
                <a:cubicBezTo>
                  <a:pt x="4325073" y="1173289"/>
                  <a:pt x="4562354" y="89127"/>
                  <a:pt x="5081286" y="6175"/>
                </a:cubicBezTo>
                <a:cubicBezTo>
                  <a:pt x="5600218" y="-76777"/>
                  <a:pt x="6491468" y="702585"/>
                  <a:pt x="6967959" y="746954"/>
                </a:cubicBezTo>
                <a:cubicBezTo>
                  <a:pt x="7444450" y="791323"/>
                  <a:pt x="7692341" y="531857"/>
                  <a:pt x="7940233" y="27239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7号-萌趣果冻体" panose="02000000000000000000" pitchFamily="2" charset="-122"/>
            </a:endParaRPr>
          </a:p>
        </p:txBody>
      </p:sp>
      <p:sp>
        <p:nvSpPr>
          <p:cNvPr id="2" name="Rectangle 1"/>
          <p:cNvSpPr/>
          <p:nvPr/>
        </p:nvSpPr>
        <p:spPr>
          <a:xfrm>
            <a:off x="928469" y="3459445"/>
            <a:ext cx="9774824" cy="2862322"/>
          </a:xfrm>
          <a:prstGeom prst="rect">
            <a:avLst/>
          </a:prstGeom>
        </p:spPr>
        <p:txBody>
          <a:bodyPr wrap="square">
            <a:spAutoFit/>
          </a:bodyPr>
          <a:lstStyle/>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Muốn</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trừ</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a:solidFill>
                  <a:srgbClr val="7030A0"/>
                </a:solidFill>
                <a:latin typeface="Arial" panose="020B0604020202020204" pitchFamily="34" charset="0"/>
                <a:ea typeface="字魂36号-正文宋楷" panose="02000000000000000000" pitchFamily="2" charset="-122"/>
              </a:rPr>
              <a:t>2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thập</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phân</a:t>
            </a:r>
            <a:r>
              <a:rPr lang="en-US" altLang="zh-CN" sz="2400" b="1" dirty="0">
                <a:solidFill>
                  <a:srgbClr val="7030A0"/>
                </a:solidFill>
                <a:latin typeface="Arial" panose="020B0604020202020204" pitchFamily="34" charset="0"/>
                <a:ea typeface="字魂36号-正文宋楷" panose="02000000000000000000" pitchFamily="2" charset="-122"/>
              </a:rPr>
              <a:t> ta </a:t>
            </a:r>
            <a:r>
              <a:rPr lang="en-US" altLang="zh-CN" sz="2400" b="1" dirty="0" err="1">
                <a:solidFill>
                  <a:srgbClr val="7030A0"/>
                </a:solidFill>
                <a:latin typeface="Arial" panose="020B0604020202020204" pitchFamily="34" charset="0"/>
                <a:ea typeface="字魂36号-正文宋楷" panose="02000000000000000000" pitchFamily="2" charset="-122"/>
              </a:rPr>
              <a:t>làm</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như</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sau</a:t>
            </a:r>
            <a:r>
              <a:rPr lang="en-US" altLang="zh-CN" sz="2400" b="1" dirty="0">
                <a:solidFill>
                  <a:srgbClr val="7030A0"/>
                </a:solidFill>
                <a:latin typeface="Arial" panose="020B0604020202020204" pitchFamily="34" charset="0"/>
                <a:ea typeface="字魂36号-正文宋楷" panose="02000000000000000000" pitchFamily="2" charset="-122"/>
              </a:rPr>
              <a:t>:</a:t>
            </a:r>
          </a:p>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Đặt</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tính</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sao</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cho</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chữ</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ở </a:t>
            </a:r>
            <a:r>
              <a:rPr lang="en-US" altLang="zh-CN" sz="2400" b="1" dirty="0" err="1">
                <a:solidFill>
                  <a:srgbClr val="7030A0"/>
                </a:solidFill>
                <a:latin typeface="Arial" panose="020B0604020202020204" pitchFamily="34" charset="0"/>
                <a:ea typeface="字魂36号-正文宋楷" panose="02000000000000000000" pitchFamily="2" charset="-122"/>
              </a:rPr>
              <a:t>các</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hàng</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thẳng</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cột</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nhau</a:t>
            </a:r>
            <a:r>
              <a:rPr lang="en-US" altLang="zh-CN" sz="2400" b="1" dirty="0" smtClean="0">
                <a:solidFill>
                  <a:srgbClr val="7030A0"/>
                </a:solidFill>
                <a:latin typeface="Arial" panose="020B0604020202020204" pitchFamily="34" charset="0"/>
                <a:ea typeface="字魂36号-正文宋楷" panose="02000000000000000000" pitchFamily="2" charset="-122"/>
              </a:rPr>
              <a:t>.</a:t>
            </a:r>
          </a:p>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Trừ</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như</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trừ</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các</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số</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a:solidFill>
                  <a:srgbClr val="7030A0"/>
                </a:solidFill>
                <a:latin typeface="Arial" panose="020B0604020202020204" pitchFamily="34" charset="0"/>
                <a:ea typeface="字魂36号-正文宋楷" panose="02000000000000000000" pitchFamily="2" charset="-122"/>
              </a:rPr>
              <a:t>tự</a:t>
            </a:r>
            <a:r>
              <a:rPr lang="en-US" altLang="zh-CN" sz="2400" b="1" dirty="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nhiên</a:t>
            </a:r>
            <a:r>
              <a:rPr lang="en-US" altLang="zh-CN" sz="2400" b="1" dirty="0" smtClean="0">
                <a:solidFill>
                  <a:srgbClr val="7030A0"/>
                </a:solidFill>
                <a:latin typeface="Arial" panose="020B0604020202020204" pitchFamily="34" charset="0"/>
                <a:ea typeface="字魂36号-正文宋楷" panose="02000000000000000000" pitchFamily="2" charset="-122"/>
              </a:rPr>
              <a:t>.</a:t>
            </a:r>
          </a:p>
          <a:p>
            <a:pPr algn="just">
              <a:lnSpc>
                <a:spcPct val="150000"/>
              </a:lnSpc>
            </a:pP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Viết</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dấu</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phẩy</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thẳng</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cột</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với</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các</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dấu</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phẩy</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của</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số</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bị</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trừ</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và</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số</a:t>
            </a:r>
            <a:r>
              <a:rPr lang="en-US" altLang="zh-CN" sz="2400" b="1" dirty="0" smtClean="0">
                <a:solidFill>
                  <a:srgbClr val="7030A0"/>
                </a:solidFill>
                <a:latin typeface="Arial" panose="020B0604020202020204" pitchFamily="34" charset="0"/>
                <a:ea typeface="字魂36号-正文宋楷" panose="02000000000000000000" pitchFamily="2" charset="-122"/>
              </a:rPr>
              <a:t> </a:t>
            </a:r>
            <a:r>
              <a:rPr lang="en-US" altLang="zh-CN" sz="2400" b="1" dirty="0" err="1" smtClean="0">
                <a:solidFill>
                  <a:srgbClr val="7030A0"/>
                </a:solidFill>
                <a:latin typeface="Arial" panose="020B0604020202020204" pitchFamily="34" charset="0"/>
                <a:ea typeface="字魂36号-正文宋楷" panose="02000000000000000000" pitchFamily="2" charset="-122"/>
              </a:rPr>
              <a:t>trừ</a:t>
            </a:r>
            <a:r>
              <a:rPr lang="en-US" altLang="zh-CN" sz="2400" b="1" dirty="0" smtClean="0">
                <a:solidFill>
                  <a:srgbClr val="7030A0"/>
                </a:solidFill>
                <a:latin typeface="Arial" panose="020B0604020202020204" pitchFamily="34" charset="0"/>
                <a:ea typeface="字魂36号-正文宋楷" panose="02000000000000000000" pitchFamily="2" charset="-122"/>
              </a:rPr>
              <a:t>.</a:t>
            </a:r>
            <a:endParaRPr lang="en-US" altLang="zh-CN" sz="2400" b="1" dirty="0">
              <a:solidFill>
                <a:srgbClr val="7030A0"/>
              </a:solidFill>
              <a:latin typeface="Arial" panose="020B0604020202020204" pitchFamily="34" charset="0"/>
              <a:ea typeface="字魂36号-正文宋楷" panose="02000000000000000000" pitchFamily="2" charset="-122"/>
            </a:endParaRPr>
          </a:p>
          <a:p>
            <a:pPr algn="just">
              <a:lnSpc>
                <a:spcPct val="150000"/>
              </a:lnSpc>
            </a:pPr>
            <a:endParaRPr lang="zh-CN" altLang="en-US" sz="2400" b="1" dirty="0">
              <a:solidFill>
                <a:srgbClr val="7030A0"/>
              </a:solidFill>
              <a:latin typeface="Arial" panose="020B0604020202020204" pitchFamily="34" charset="0"/>
              <a:ea typeface="字魂36号-正文宋楷" panose="02000000000000000000" pitchFamily="2" charset="-122"/>
            </a:endParaRPr>
          </a:p>
        </p:txBody>
      </p:sp>
      <p:sp>
        <p:nvSpPr>
          <p:cNvPr id="16" name="文本框 5"/>
          <p:cNvSpPr txBox="1"/>
          <p:nvPr/>
        </p:nvSpPr>
        <p:spPr>
          <a:xfrm>
            <a:off x="2846215" y="1073564"/>
            <a:ext cx="7000472" cy="577850"/>
          </a:xfrm>
          <a:prstGeom prst="rect">
            <a:avLst/>
          </a:prstGeom>
          <a:noFill/>
        </p:spPr>
        <p:txBody>
          <a:bodyPr wrap="square" rtlCol="0">
            <a:spAutoFit/>
          </a:bodyPr>
          <a:lstStyle/>
          <a:p>
            <a:pPr algn="ctr">
              <a:lnSpc>
                <a:spcPct val="150000"/>
              </a:lnSpc>
            </a:pPr>
            <a:r>
              <a:rPr lang="en-US" altLang="zh-CN" sz="2400" b="1" dirty="0" err="1" smtClean="0">
                <a:solidFill>
                  <a:srgbClr val="40749F"/>
                </a:solidFill>
                <a:latin typeface="Arial" panose="020B0604020202020204" pitchFamily="34" charset="0"/>
                <a:ea typeface="字魂36号-正文宋楷" panose="02000000000000000000" pitchFamily="2" charset="-122"/>
              </a:rPr>
              <a:t>Muốn</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trừ</a:t>
            </a:r>
            <a:r>
              <a:rPr lang="en-US" altLang="zh-CN" sz="2400" b="1" dirty="0" smtClean="0">
                <a:solidFill>
                  <a:srgbClr val="40749F"/>
                </a:solidFill>
                <a:latin typeface="Arial" panose="020B0604020202020204" pitchFamily="34" charset="0"/>
                <a:ea typeface="字魂36号-正文宋楷" panose="02000000000000000000" pitchFamily="2" charset="-122"/>
              </a:rPr>
              <a:t> 2 </a:t>
            </a:r>
            <a:r>
              <a:rPr lang="en-US" altLang="zh-CN" sz="2400" b="1" dirty="0" err="1" smtClean="0">
                <a:solidFill>
                  <a:srgbClr val="40749F"/>
                </a:solidFill>
                <a:latin typeface="Arial" panose="020B0604020202020204" pitchFamily="34" charset="0"/>
                <a:ea typeface="字魂36号-正文宋楷" panose="02000000000000000000" pitchFamily="2" charset="-122"/>
              </a:rPr>
              <a:t>số</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thập</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phân</a:t>
            </a:r>
            <a:r>
              <a:rPr lang="en-US" altLang="zh-CN" sz="2400" b="1" dirty="0" smtClean="0">
                <a:solidFill>
                  <a:srgbClr val="40749F"/>
                </a:solidFill>
                <a:latin typeface="Arial" panose="020B0604020202020204" pitchFamily="34" charset="0"/>
                <a:ea typeface="字魂36号-正文宋楷" panose="02000000000000000000" pitchFamily="2" charset="-122"/>
              </a:rPr>
              <a:t> ta </a:t>
            </a:r>
            <a:r>
              <a:rPr lang="en-US" altLang="zh-CN" sz="2400" b="1" dirty="0" err="1" smtClean="0">
                <a:solidFill>
                  <a:srgbClr val="40749F"/>
                </a:solidFill>
                <a:latin typeface="Arial" panose="020B0604020202020204" pitchFamily="34" charset="0"/>
                <a:ea typeface="字魂36号-正文宋楷" panose="02000000000000000000" pitchFamily="2" charset="-122"/>
              </a:rPr>
              <a:t>làm</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như</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thế</a:t>
            </a:r>
            <a:r>
              <a:rPr lang="en-US" altLang="zh-CN" sz="2400" b="1" dirty="0" smtClean="0">
                <a:solidFill>
                  <a:srgbClr val="40749F"/>
                </a:solidFill>
                <a:latin typeface="Arial" panose="020B0604020202020204" pitchFamily="34" charset="0"/>
                <a:ea typeface="字魂36号-正文宋楷" panose="02000000000000000000" pitchFamily="2" charset="-122"/>
              </a:rPr>
              <a:t> </a:t>
            </a:r>
            <a:r>
              <a:rPr lang="en-US" altLang="zh-CN" sz="2400" b="1" dirty="0" err="1" smtClean="0">
                <a:solidFill>
                  <a:srgbClr val="40749F"/>
                </a:solidFill>
                <a:latin typeface="Arial" panose="020B0604020202020204" pitchFamily="34" charset="0"/>
                <a:ea typeface="字魂36号-正文宋楷" panose="02000000000000000000" pitchFamily="2" charset="-122"/>
              </a:rPr>
              <a:t>nào</a:t>
            </a:r>
            <a:r>
              <a:rPr lang="en-US" altLang="zh-CN" sz="2400" b="1" dirty="0" smtClean="0">
                <a:solidFill>
                  <a:srgbClr val="40749F"/>
                </a:solidFill>
                <a:latin typeface="Arial" panose="020B0604020202020204" pitchFamily="34" charset="0"/>
                <a:ea typeface="字魂36号-正文宋楷" panose="02000000000000000000" pitchFamily="2" charset="-122"/>
              </a:rPr>
              <a:t>?</a:t>
            </a:r>
            <a:endParaRPr lang="zh-CN" altLang="en-US" sz="2400" b="1" dirty="0">
              <a:solidFill>
                <a:srgbClr val="40749F"/>
              </a:solidFill>
              <a:latin typeface="Arial" panose="020B0604020202020204" pitchFamily="34" charset="0"/>
              <a:ea typeface="字魂36号-正文宋楷" panose="02000000000000000000" pitchFamily="2" charset="-122"/>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92" y="212652"/>
            <a:ext cx="2090324" cy="2090324"/>
          </a:xfrm>
          <a:prstGeom prst="rect">
            <a:avLst/>
          </a:prstGeom>
        </p:spPr>
      </p:pic>
    </p:spTree>
    <p:extLst>
      <p:ext uri="{BB962C8B-B14F-4D97-AF65-F5344CB8AC3E}">
        <p14:creationId xmlns:p14="http://schemas.microsoft.com/office/powerpoint/2010/main" val="1149566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F9392E5-4079-4C2F-9CD7-6D4018B7C441}"/>
              </a:ext>
            </a:extLst>
          </p:cNvPr>
          <p:cNvPicPr>
            <a:picLocks noChangeAspect="1"/>
          </p:cNvPicPr>
          <p:nvPr/>
        </p:nvPicPr>
        <p:blipFill rotWithShape="1">
          <a:blip r:embed="rId3">
            <a:extLst>
              <a:ext uri="{28A0092B-C50C-407E-A947-70E740481C1C}">
                <a14:useLocalDpi xmlns:a14="http://schemas.microsoft.com/office/drawing/2010/main" val="0"/>
              </a:ext>
            </a:extLst>
          </a:blip>
          <a:srcRect t="4875" b="1375"/>
          <a:stretch/>
        </p:blipFill>
        <p:spPr>
          <a:xfrm>
            <a:off x="20" y="10"/>
            <a:ext cx="12191980" cy="6857990"/>
          </a:xfrm>
          <a:prstGeom prst="rect">
            <a:avLst/>
          </a:prstGeom>
        </p:spPr>
      </p:pic>
      <p:pic>
        <p:nvPicPr>
          <p:cNvPr id="6" name="图片 5">
            <a:extLst>
              <a:ext uri="{FF2B5EF4-FFF2-40B4-BE49-F238E27FC236}">
                <a16:creationId xmlns:a16="http://schemas.microsoft.com/office/drawing/2014/main" id="{9432C769-E111-4F72-A3D4-09CD9CAC6E46}"/>
              </a:ext>
            </a:extLst>
          </p:cNvPr>
          <p:cNvPicPr>
            <a:picLocks noChangeAspect="1"/>
          </p:cNvPicPr>
          <p:nvPr/>
        </p:nvPicPr>
        <p:blipFill rotWithShape="1">
          <a:blip r:embed="rId4">
            <a:extLst>
              <a:ext uri="{28A0092B-C50C-407E-A947-70E740481C1C}">
                <a14:useLocalDpi xmlns:a14="http://schemas.microsoft.com/office/drawing/2010/main" val="0"/>
              </a:ext>
            </a:extLst>
          </a:blip>
          <a:srcRect l="61604" t="64295" r="9857" b="6075"/>
          <a:stretch/>
        </p:blipFill>
        <p:spPr>
          <a:xfrm>
            <a:off x="1625979" y="1791630"/>
            <a:ext cx="4470020" cy="3274740"/>
          </a:xfrm>
          <a:prstGeom prst="rect">
            <a:avLst/>
          </a:prstGeom>
        </p:spPr>
      </p:pic>
      <p:sp>
        <p:nvSpPr>
          <p:cNvPr id="7" name="文本框 6">
            <a:extLst>
              <a:ext uri="{FF2B5EF4-FFF2-40B4-BE49-F238E27FC236}">
                <a16:creationId xmlns:a16="http://schemas.microsoft.com/office/drawing/2014/main" id="{601476BC-0173-477D-9225-220A8D9E4003}"/>
              </a:ext>
            </a:extLst>
          </p:cNvPr>
          <p:cNvSpPr txBox="1"/>
          <p:nvPr/>
        </p:nvSpPr>
        <p:spPr>
          <a:xfrm>
            <a:off x="5928359" y="3583010"/>
            <a:ext cx="3881120" cy="1015663"/>
          </a:xfrm>
          <a:prstGeom prst="rect">
            <a:avLst/>
          </a:prstGeom>
          <a:noFill/>
        </p:spPr>
        <p:txBody>
          <a:bodyPr wrap="square" rtlCol="0">
            <a:spAutoFit/>
          </a:bodyPr>
          <a:lstStyle/>
          <a:p>
            <a:r>
              <a:rPr lang="en-US" altLang="zh-CN" sz="6000" b="1" dirty="0" err="1" smtClean="0">
                <a:latin typeface="Arial" panose="020B0604020202020204" pitchFamily="34" charset="0"/>
                <a:ea typeface="字魂17号-萌趣果冻体" panose="02000000000000000000" pitchFamily="2" charset="-122"/>
              </a:rPr>
              <a:t>Luyện</a:t>
            </a:r>
            <a:r>
              <a:rPr lang="en-US" altLang="zh-CN" sz="6000" b="1" dirty="0" smtClean="0">
                <a:latin typeface="Arial" panose="020B0604020202020204" pitchFamily="34" charset="0"/>
                <a:ea typeface="字魂17号-萌趣果冻体" panose="02000000000000000000" pitchFamily="2" charset="-122"/>
              </a:rPr>
              <a:t> </a:t>
            </a:r>
            <a:r>
              <a:rPr lang="en-US" altLang="zh-CN" sz="6000" b="1" dirty="0" err="1" smtClean="0">
                <a:latin typeface="Arial" panose="020B0604020202020204" pitchFamily="34" charset="0"/>
                <a:ea typeface="字魂17号-萌趣果冻体" panose="02000000000000000000" pitchFamily="2" charset="-122"/>
              </a:rPr>
              <a:t>tập</a:t>
            </a:r>
            <a:endParaRPr lang="zh-CN" altLang="en-US" sz="6000" b="1" dirty="0">
              <a:latin typeface="Arial" panose="020B0604020202020204" pitchFamily="34" charset="0"/>
              <a:ea typeface="字魂17号-萌趣果冻体" panose="02000000000000000000" pitchFamily="2" charset="-122"/>
            </a:endParaRPr>
          </a:p>
        </p:txBody>
      </p:sp>
      <p:sp>
        <p:nvSpPr>
          <p:cNvPr id="8" name="文本框 7">
            <a:extLst>
              <a:ext uri="{FF2B5EF4-FFF2-40B4-BE49-F238E27FC236}">
                <a16:creationId xmlns:a16="http://schemas.microsoft.com/office/drawing/2014/main" id="{AE55EB4C-43F2-4DF6-9D38-A1F89E548112}"/>
              </a:ext>
            </a:extLst>
          </p:cNvPr>
          <p:cNvSpPr txBox="1"/>
          <p:nvPr/>
        </p:nvSpPr>
        <p:spPr>
          <a:xfrm>
            <a:off x="7109904" y="2085880"/>
            <a:ext cx="1518031" cy="1323439"/>
          </a:xfrm>
          <a:prstGeom prst="rect">
            <a:avLst/>
          </a:prstGeom>
          <a:noFill/>
        </p:spPr>
        <p:txBody>
          <a:bodyPr wrap="square" rtlCol="0">
            <a:spAutoFit/>
          </a:bodyPr>
          <a:lstStyle/>
          <a:p>
            <a:r>
              <a:rPr lang="en-US" altLang="zh-CN" sz="8000" b="1" dirty="0" smtClean="0">
                <a:latin typeface="小白" panose="02010601030101010101" pitchFamily="2" charset="-122"/>
                <a:ea typeface="小白" panose="02010601030101010101" pitchFamily="2" charset="-122"/>
              </a:rPr>
              <a:t>02.</a:t>
            </a:r>
            <a:endParaRPr lang="zh-CN" altLang="en-US" sz="8000" b="1" dirty="0">
              <a:latin typeface="小白" panose="02010601030101010101" pitchFamily="2" charset="-122"/>
              <a:ea typeface="小白" panose="02010601030101010101" pitchFamily="2" charset="-122"/>
            </a:endParaRPr>
          </a:p>
        </p:txBody>
      </p:sp>
    </p:spTree>
    <p:extLst>
      <p:ext uri="{BB962C8B-B14F-4D97-AF65-F5344CB8AC3E}">
        <p14:creationId xmlns:p14="http://schemas.microsoft.com/office/powerpoint/2010/main" val="1760696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Scale>
                                      <p:cBhvr>
                                        <p:cTn id="2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7"/>
                                        </p:tgtEl>
                                        <p:attrNameLst>
                                          <p:attrName>ppt_x</p:attrName>
                                          <p:attrName>ppt_y</p:attrName>
                                        </p:attrNameLst>
                                      </p:cBhvr>
                                    </p:animMotion>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893AC00-0BE1-4BB1-81E2-2A6DD9B7C327}"/>
              </a:ext>
            </a:extLst>
          </p:cNvPr>
          <p:cNvPicPr>
            <a:picLocks noChangeAspect="1"/>
          </p:cNvPicPr>
          <p:nvPr/>
        </p:nvPicPr>
        <p:blipFill rotWithShape="1">
          <a:blip r:embed="rId3">
            <a:extLst>
              <a:ext uri="{28A0092B-C50C-407E-A947-70E740481C1C}">
                <a14:useLocalDpi xmlns:a14="http://schemas.microsoft.com/office/drawing/2010/main" val="0"/>
              </a:ext>
            </a:extLst>
          </a:blip>
          <a:srcRect l="1807" t="6973" r="1807" b="2612"/>
          <a:stretch/>
        </p:blipFill>
        <p:spPr>
          <a:xfrm>
            <a:off x="0" y="1"/>
            <a:ext cx="12192000" cy="6857999"/>
          </a:xfrm>
          <a:prstGeom prst="rect">
            <a:avLst/>
          </a:prstGeom>
        </p:spPr>
      </p:pic>
      <p:sp>
        <p:nvSpPr>
          <p:cNvPr id="5" name="矩形 4">
            <a:extLst>
              <a:ext uri="{FF2B5EF4-FFF2-40B4-BE49-F238E27FC236}">
                <a16:creationId xmlns:a16="http://schemas.microsoft.com/office/drawing/2014/main" id="{0B7277E5-1F76-4FE4-9FD2-90010C654DC6}"/>
              </a:ext>
            </a:extLst>
          </p:cNvPr>
          <p:cNvSpPr/>
          <p:nvPr/>
        </p:nvSpPr>
        <p:spPr>
          <a:xfrm>
            <a:off x="998594" y="655320"/>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字魂17号-萌趣果冻体" panose="02000000000000000000" pitchFamily="2" charset="-122"/>
            </a:endParaRPr>
          </a:p>
        </p:txBody>
      </p:sp>
      <p:sp>
        <p:nvSpPr>
          <p:cNvPr id="4" name="Freeform 32">
            <a:extLst>
              <a:ext uri="{FF2B5EF4-FFF2-40B4-BE49-F238E27FC236}">
                <a16:creationId xmlns:a16="http://schemas.microsoft.com/office/drawing/2014/main" id="{F371BF27-DEED-4E3C-BE6A-50F4554DC52A}"/>
              </a:ext>
            </a:extLst>
          </p:cNvPr>
          <p:cNvSpPr>
            <a:spLocks/>
          </p:cNvSpPr>
          <p:nvPr/>
        </p:nvSpPr>
        <p:spPr bwMode="auto">
          <a:xfrm rot="5400000">
            <a:off x="3080423" y="2550209"/>
            <a:ext cx="86258" cy="1840102"/>
          </a:xfrm>
          <a:custGeom>
            <a:avLst/>
            <a:gdLst>
              <a:gd name="T0" fmla="*/ 109 w 218"/>
              <a:gd name="T1" fmla="*/ 0 h 3542"/>
              <a:gd name="T2" fmla="*/ 218 w 218"/>
              <a:gd name="T3" fmla="*/ 89 h 3542"/>
              <a:gd name="T4" fmla="*/ 218 w 218"/>
              <a:gd name="T5" fmla="*/ 3542 h 3542"/>
              <a:gd name="T6" fmla="*/ 0 w 218"/>
              <a:gd name="T7" fmla="*/ 3542 h 3542"/>
              <a:gd name="T8" fmla="*/ 0 w 218"/>
              <a:gd name="T9" fmla="*/ 89 h 3542"/>
              <a:gd name="T10" fmla="*/ 109 w 218"/>
              <a:gd name="T11" fmla="*/ 0 h 3542"/>
            </a:gdLst>
            <a:ahLst/>
            <a:cxnLst>
              <a:cxn ang="0">
                <a:pos x="T0" y="T1"/>
              </a:cxn>
              <a:cxn ang="0">
                <a:pos x="T2" y="T3"/>
              </a:cxn>
              <a:cxn ang="0">
                <a:pos x="T4" y="T5"/>
              </a:cxn>
              <a:cxn ang="0">
                <a:pos x="T6" y="T7"/>
              </a:cxn>
              <a:cxn ang="0">
                <a:pos x="T8" y="T9"/>
              </a:cxn>
              <a:cxn ang="0">
                <a:pos x="T10" y="T11"/>
              </a:cxn>
            </a:cxnLst>
            <a:rect l="0" t="0" r="r" b="b"/>
            <a:pathLst>
              <a:path w="218" h="3542">
                <a:moveTo>
                  <a:pt x="109" y="0"/>
                </a:moveTo>
                <a:lnTo>
                  <a:pt x="218" y="89"/>
                </a:lnTo>
                <a:lnTo>
                  <a:pt x="218" y="3542"/>
                </a:lnTo>
                <a:lnTo>
                  <a:pt x="0" y="3542"/>
                </a:lnTo>
                <a:lnTo>
                  <a:pt x="0" y="89"/>
                </a:lnTo>
                <a:lnTo>
                  <a:pt x="109" y="0"/>
                </a:lnTo>
                <a:close/>
              </a:path>
            </a:pathLst>
          </a:custGeom>
          <a:gradFill>
            <a:gsLst>
              <a:gs pos="0">
                <a:srgbClr val="1B95CE"/>
              </a:gs>
              <a:gs pos="100000">
                <a:srgbClr val="42B3C6"/>
              </a:gs>
            </a:gsLst>
            <a:lin ang="5400000" scaled="1"/>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7">
            <a:extLst>
              <a:ext uri="{FF2B5EF4-FFF2-40B4-BE49-F238E27FC236}">
                <a16:creationId xmlns:a16="http://schemas.microsoft.com/office/drawing/2014/main" id="{454EA9F8-04F4-4191-95B2-C78F6E2AC73D}"/>
              </a:ext>
            </a:extLst>
          </p:cNvPr>
          <p:cNvSpPr>
            <a:spLocks/>
          </p:cNvSpPr>
          <p:nvPr/>
        </p:nvSpPr>
        <p:spPr bwMode="auto">
          <a:xfrm rot="5400000">
            <a:off x="3004442" y="3242099"/>
            <a:ext cx="79582" cy="1840102"/>
          </a:xfrm>
          <a:custGeom>
            <a:avLst/>
            <a:gdLst>
              <a:gd name="T0" fmla="*/ 104 w 206"/>
              <a:gd name="T1" fmla="*/ 0 h 3542"/>
              <a:gd name="T2" fmla="*/ 206 w 206"/>
              <a:gd name="T3" fmla="*/ 89 h 3542"/>
              <a:gd name="T4" fmla="*/ 206 w 206"/>
              <a:gd name="T5" fmla="*/ 3542 h 3542"/>
              <a:gd name="T6" fmla="*/ 0 w 206"/>
              <a:gd name="T7" fmla="*/ 3542 h 3542"/>
              <a:gd name="T8" fmla="*/ 0 w 206"/>
              <a:gd name="T9" fmla="*/ 89 h 3542"/>
              <a:gd name="T10" fmla="*/ 104 w 206"/>
              <a:gd name="T11" fmla="*/ 0 h 3542"/>
            </a:gdLst>
            <a:ahLst/>
            <a:cxnLst>
              <a:cxn ang="0">
                <a:pos x="T0" y="T1"/>
              </a:cxn>
              <a:cxn ang="0">
                <a:pos x="T2" y="T3"/>
              </a:cxn>
              <a:cxn ang="0">
                <a:pos x="T4" y="T5"/>
              </a:cxn>
              <a:cxn ang="0">
                <a:pos x="T6" y="T7"/>
              </a:cxn>
              <a:cxn ang="0">
                <a:pos x="T8" y="T9"/>
              </a:cxn>
              <a:cxn ang="0">
                <a:pos x="T10" y="T11"/>
              </a:cxn>
            </a:cxnLst>
            <a:rect l="0" t="0" r="r" b="b"/>
            <a:pathLst>
              <a:path w="206" h="3542">
                <a:moveTo>
                  <a:pt x="104" y="0"/>
                </a:moveTo>
                <a:lnTo>
                  <a:pt x="206" y="89"/>
                </a:lnTo>
                <a:lnTo>
                  <a:pt x="206" y="3542"/>
                </a:lnTo>
                <a:lnTo>
                  <a:pt x="0" y="3542"/>
                </a:lnTo>
                <a:lnTo>
                  <a:pt x="0" y="89"/>
                </a:lnTo>
                <a:lnTo>
                  <a:pt x="104" y="0"/>
                </a:lnTo>
                <a:close/>
              </a:path>
            </a:pathLst>
          </a:custGeom>
          <a:gradFill>
            <a:gsLst>
              <a:gs pos="0">
                <a:srgbClr val="1B95CE"/>
              </a:gs>
              <a:gs pos="100000">
                <a:srgbClr val="42B3C6"/>
              </a:gs>
            </a:gsLst>
            <a:lin ang="5400000" scaled="1"/>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8">
            <a:extLst>
              <a:ext uri="{FF2B5EF4-FFF2-40B4-BE49-F238E27FC236}">
                <a16:creationId xmlns:a16="http://schemas.microsoft.com/office/drawing/2014/main" id="{3F771751-FA8F-4041-97E7-E1FB3CB42057}"/>
              </a:ext>
            </a:extLst>
          </p:cNvPr>
          <p:cNvSpPr>
            <a:spLocks/>
          </p:cNvSpPr>
          <p:nvPr/>
        </p:nvSpPr>
        <p:spPr bwMode="auto">
          <a:xfrm rot="5400000">
            <a:off x="3050675" y="3863066"/>
            <a:ext cx="79477" cy="1840100"/>
          </a:xfrm>
          <a:custGeom>
            <a:avLst/>
            <a:gdLst>
              <a:gd name="T0" fmla="*/ 103 w 205"/>
              <a:gd name="T1" fmla="*/ 0 h 3542"/>
              <a:gd name="T2" fmla="*/ 205 w 205"/>
              <a:gd name="T3" fmla="*/ 89 h 3542"/>
              <a:gd name="T4" fmla="*/ 205 w 205"/>
              <a:gd name="T5" fmla="*/ 3542 h 3542"/>
              <a:gd name="T6" fmla="*/ 0 w 205"/>
              <a:gd name="T7" fmla="*/ 3542 h 3542"/>
              <a:gd name="T8" fmla="*/ 0 w 205"/>
              <a:gd name="T9" fmla="*/ 89 h 3542"/>
              <a:gd name="T10" fmla="*/ 103 w 205"/>
              <a:gd name="T11" fmla="*/ 0 h 3542"/>
            </a:gdLst>
            <a:ahLst/>
            <a:cxnLst>
              <a:cxn ang="0">
                <a:pos x="T0" y="T1"/>
              </a:cxn>
              <a:cxn ang="0">
                <a:pos x="T2" y="T3"/>
              </a:cxn>
              <a:cxn ang="0">
                <a:pos x="T4" y="T5"/>
              </a:cxn>
              <a:cxn ang="0">
                <a:pos x="T6" y="T7"/>
              </a:cxn>
              <a:cxn ang="0">
                <a:pos x="T8" y="T9"/>
              </a:cxn>
              <a:cxn ang="0">
                <a:pos x="T10" y="T11"/>
              </a:cxn>
            </a:cxnLst>
            <a:rect l="0" t="0" r="r" b="b"/>
            <a:pathLst>
              <a:path w="205" h="3542">
                <a:moveTo>
                  <a:pt x="103" y="0"/>
                </a:moveTo>
                <a:lnTo>
                  <a:pt x="205" y="89"/>
                </a:lnTo>
                <a:lnTo>
                  <a:pt x="205" y="3542"/>
                </a:lnTo>
                <a:lnTo>
                  <a:pt x="0" y="3542"/>
                </a:lnTo>
                <a:lnTo>
                  <a:pt x="0" y="89"/>
                </a:lnTo>
                <a:lnTo>
                  <a:pt x="103"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0">
            <a:extLst>
              <a:ext uri="{FF2B5EF4-FFF2-40B4-BE49-F238E27FC236}">
                <a16:creationId xmlns:a16="http://schemas.microsoft.com/office/drawing/2014/main" id="{2A0E990A-3E06-490F-8590-C50521D26DD6}"/>
              </a:ext>
            </a:extLst>
          </p:cNvPr>
          <p:cNvSpPr>
            <a:spLocks/>
          </p:cNvSpPr>
          <p:nvPr/>
        </p:nvSpPr>
        <p:spPr bwMode="auto">
          <a:xfrm rot="5400000">
            <a:off x="1139953" y="2443334"/>
            <a:ext cx="1693863" cy="446246"/>
          </a:xfrm>
          <a:custGeom>
            <a:avLst/>
            <a:gdLst>
              <a:gd name="T0" fmla="*/ 849 w 1067"/>
              <a:gd name="T1" fmla="*/ 0 h 277"/>
              <a:gd name="T2" fmla="*/ 1067 w 1067"/>
              <a:gd name="T3" fmla="*/ 0 h 277"/>
              <a:gd name="T4" fmla="*/ 530 w 1067"/>
              <a:gd name="T5" fmla="*/ 277 h 277"/>
              <a:gd name="T6" fmla="*/ 0 w 1067"/>
              <a:gd name="T7" fmla="*/ 277 h 277"/>
              <a:gd name="T8" fmla="*/ 849 w 1067"/>
              <a:gd name="T9" fmla="*/ 0 h 277"/>
              <a:gd name="connsiteX0" fmla="*/ 9384 w 10000"/>
              <a:gd name="connsiteY0" fmla="*/ 0 h 10074"/>
              <a:gd name="connsiteX1" fmla="*/ 10000 w 10000"/>
              <a:gd name="connsiteY1" fmla="*/ 74 h 10074"/>
              <a:gd name="connsiteX2" fmla="*/ 4967 w 10000"/>
              <a:gd name="connsiteY2" fmla="*/ 10074 h 10074"/>
              <a:gd name="connsiteX3" fmla="*/ 0 w 10000"/>
              <a:gd name="connsiteY3" fmla="*/ 10074 h 10074"/>
              <a:gd name="connsiteX4" fmla="*/ 9384 w 10000"/>
              <a:gd name="connsiteY4" fmla="*/ 0 h 10074"/>
              <a:gd name="connsiteX0" fmla="*/ 9500 w 10000"/>
              <a:gd name="connsiteY0" fmla="*/ 0 h 10148"/>
              <a:gd name="connsiteX1" fmla="*/ 10000 w 10000"/>
              <a:gd name="connsiteY1" fmla="*/ 148 h 10148"/>
              <a:gd name="connsiteX2" fmla="*/ 4967 w 10000"/>
              <a:gd name="connsiteY2" fmla="*/ 10148 h 10148"/>
              <a:gd name="connsiteX3" fmla="*/ 0 w 10000"/>
              <a:gd name="connsiteY3" fmla="*/ 10148 h 10148"/>
              <a:gd name="connsiteX4" fmla="*/ 9500 w 10000"/>
              <a:gd name="connsiteY4" fmla="*/ 0 h 1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148">
                <a:moveTo>
                  <a:pt x="9500" y="0"/>
                </a:moveTo>
                <a:lnTo>
                  <a:pt x="10000" y="148"/>
                </a:lnTo>
                <a:lnTo>
                  <a:pt x="4967" y="10148"/>
                </a:lnTo>
                <a:lnTo>
                  <a:pt x="0" y="10148"/>
                </a:lnTo>
                <a:lnTo>
                  <a:pt x="9500" y="0"/>
                </a:lnTo>
                <a:close/>
              </a:path>
            </a:pathLst>
          </a:custGeom>
          <a:gradFill flip="none" rotWithShape="1">
            <a:gsLst>
              <a:gs pos="0">
                <a:srgbClr val="1B95CE"/>
              </a:gs>
              <a:gs pos="100000">
                <a:srgbClr val="42B3C6"/>
              </a:gs>
            </a:gsLst>
            <a:lin ang="54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1">
            <a:extLst>
              <a:ext uri="{FF2B5EF4-FFF2-40B4-BE49-F238E27FC236}">
                <a16:creationId xmlns:a16="http://schemas.microsoft.com/office/drawing/2014/main" id="{0C3DE8A6-472F-42FF-AC35-C2EFB01AEDC4}"/>
              </a:ext>
            </a:extLst>
          </p:cNvPr>
          <p:cNvSpPr>
            <a:spLocks/>
          </p:cNvSpPr>
          <p:nvPr/>
        </p:nvSpPr>
        <p:spPr bwMode="auto">
          <a:xfrm rot="5400000">
            <a:off x="1427267" y="3505029"/>
            <a:ext cx="954088" cy="439738"/>
          </a:xfrm>
          <a:custGeom>
            <a:avLst/>
            <a:gdLst>
              <a:gd name="T0" fmla="*/ 395 w 601"/>
              <a:gd name="T1" fmla="*/ 0 h 277"/>
              <a:gd name="T2" fmla="*/ 601 w 601"/>
              <a:gd name="T3" fmla="*/ 0 h 277"/>
              <a:gd name="T4" fmla="*/ 530 w 601"/>
              <a:gd name="T5" fmla="*/ 277 h 277"/>
              <a:gd name="T6" fmla="*/ 0 w 601"/>
              <a:gd name="T7" fmla="*/ 277 h 277"/>
              <a:gd name="T8" fmla="*/ 395 w 601"/>
              <a:gd name="T9" fmla="*/ 0 h 277"/>
              <a:gd name="connsiteX0" fmla="*/ 9116 w 10000"/>
              <a:gd name="connsiteY0" fmla="*/ 0 h 10000"/>
              <a:gd name="connsiteX1" fmla="*/ 10000 w 10000"/>
              <a:gd name="connsiteY1" fmla="*/ 0 h 10000"/>
              <a:gd name="connsiteX2" fmla="*/ 8819 w 10000"/>
              <a:gd name="connsiteY2" fmla="*/ 10000 h 10000"/>
              <a:gd name="connsiteX3" fmla="*/ 0 w 10000"/>
              <a:gd name="connsiteY3" fmla="*/ 10000 h 10000"/>
              <a:gd name="connsiteX4" fmla="*/ 9116 w 10000"/>
              <a:gd name="connsiteY4" fmla="*/ 0 h 10000"/>
              <a:gd name="connsiteX0" fmla="*/ 9207 w 10000"/>
              <a:gd name="connsiteY0" fmla="*/ 0 h 10000"/>
              <a:gd name="connsiteX1" fmla="*/ 10000 w 10000"/>
              <a:gd name="connsiteY1" fmla="*/ 0 h 10000"/>
              <a:gd name="connsiteX2" fmla="*/ 8819 w 10000"/>
              <a:gd name="connsiteY2" fmla="*/ 10000 h 10000"/>
              <a:gd name="connsiteX3" fmla="*/ 0 w 10000"/>
              <a:gd name="connsiteY3" fmla="*/ 10000 h 10000"/>
              <a:gd name="connsiteX4" fmla="*/ 9207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207" y="0"/>
                </a:moveTo>
                <a:lnTo>
                  <a:pt x="10000" y="0"/>
                </a:lnTo>
                <a:lnTo>
                  <a:pt x="8819" y="10000"/>
                </a:lnTo>
                <a:lnTo>
                  <a:pt x="0" y="10000"/>
                </a:lnTo>
                <a:lnTo>
                  <a:pt x="9207" y="0"/>
                </a:lnTo>
                <a:close/>
              </a:path>
            </a:pathLst>
          </a:custGeom>
          <a:gradFill>
            <a:gsLst>
              <a:gs pos="0">
                <a:srgbClr val="1B95CE"/>
              </a:gs>
              <a:gs pos="100000">
                <a:srgbClr val="42B3C6"/>
              </a:gs>
            </a:gsLst>
            <a:lin ang="5400000" scaled="1"/>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2">
            <a:extLst>
              <a:ext uri="{FF2B5EF4-FFF2-40B4-BE49-F238E27FC236}">
                <a16:creationId xmlns:a16="http://schemas.microsoft.com/office/drawing/2014/main" id="{65BB0993-ABD8-4553-AF49-FF57B1F77A05}"/>
              </a:ext>
            </a:extLst>
          </p:cNvPr>
          <p:cNvSpPr>
            <a:spLocks/>
          </p:cNvSpPr>
          <p:nvPr/>
        </p:nvSpPr>
        <p:spPr bwMode="auto">
          <a:xfrm rot="5400000">
            <a:off x="1533008" y="4810168"/>
            <a:ext cx="842937" cy="439738"/>
          </a:xfrm>
          <a:custGeom>
            <a:avLst/>
            <a:gdLst>
              <a:gd name="T0" fmla="*/ 0 w 601"/>
              <a:gd name="T1" fmla="*/ 0 h 277"/>
              <a:gd name="T2" fmla="*/ 205 w 601"/>
              <a:gd name="T3" fmla="*/ 0 h 277"/>
              <a:gd name="T4" fmla="*/ 601 w 601"/>
              <a:gd name="T5" fmla="*/ 277 h 277"/>
              <a:gd name="T6" fmla="*/ 70 w 601"/>
              <a:gd name="T7" fmla="*/ 277 h 277"/>
              <a:gd name="T8" fmla="*/ 0 w 601"/>
              <a:gd name="T9" fmla="*/ 0 h 277"/>
              <a:gd name="connsiteX0" fmla="*/ 1560 w 8835"/>
              <a:gd name="connsiteY0" fmla="*/ 0 h 10000"/>
              <a:gd name="connsiteX1" fmla="*/ 2246 w 8835"/>
              <a:gd name="connsiteY1" fmla="*/ 0 h 10000"/>
              <a:gd name="connsiteX2" fmla="*/ 8835 w 8835"/>
              <a:gd name="connsiteY2" fmla="*/ 10000 h 10000"/>
              <a:gd name="connsiteX3" fmla="*/ 0 w 8835"/>
              <a:gd name="connsiteY3" fmla="*/ 10000 h 10000"/>
              <a:gd name="connsiteX4" fmla="*/ 1560 w 8835"/>
              <a:gd name="connsiteY4" fmla="*/ 0 h 10000"/>
              <a:gd name="connsiteX0" fmla="*/ 1612 w 10000"/>
              <a:gd name="connsiteY0" fmla="*/ 0 h 10000"/>
              <a:gd name="connsiteX1" fmla="*/ 2542 w 10000"/>
              <a:gd name="connsiteY1" fmla="*/ 0 h 10000"/>
              <a:gd name="connsiteX2" fmla="*/ 10000 w 10000"/>
              <a:gd name="connsiteY2" fmla="*/ 10000 h 10000"/>
              <a:gd name="connsiteX3" fmla="*/ 0 w 10000"/>
              <a:gd name="connsiteY3" fmla="*/ 10000 h 10000"/>
              <a:gd name="connsiteX4" fmla="*/ 1612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612" y="0"/>
                </a:moveTo>
                <a:lnTo>
                  <a:pt x="2542" y="0"/>
                </a:lnTo>
                <a:lnTo>
                  <a:pt x="10000" y="10000"/>
                </a:lnTo>
                <a:lnTo>
                  <a:pt x="0" y="10000"/>
                </a:lnTo>
                <a:lnTo>
                  <a:pt x="1612" y="0"/>
                </a:lnTo>
                <a:close/>
              </a:path>
            </a:pathLst>
          </a:cu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54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14">
            <a:extLst>
              <a:ext uri="{FF2B5EF4-FFF2-40B4-BE49-F238E27FC236}">
                <a16:creationId xmlns:a16="http://schemas.microsoft.com/office/drawing/2014/main" id="{D08D826B-4E3D-4E31-96F6-E529258DFCA9}"/>
              </a:ext>
            </a:extLst>
          </p:cNvPr>
          <p:cNvSpPr>
            <a:spLocks noChangeArrowheads="1"/>
          </p:cNvSpPr>
          <p:nvPr/>
        </p:nvSpPr>
        <p:spPr bwMode="auto">
          <a:xfrm rot="5400000">
            <a:off x="944612" y="1841751"/>
            <a:ext cx="841375" cy="796925"/>
          </a:xfrm>
          <a:prstGeom prst="rect">
            <a:avLst/>
          </a:prstGeom>
          <a:gradFill>
            <a:gsLst>
              <a:gs pos="0">
                <a:srgbClr val="1B95CE"/>
              </a:gs>
              <a:gs pos="100000">
                <a:srgbClr val="42B3C6"/>
              </a:gs>
            </a:gsLst>
            <a:lin ang="5400000" scaled="1"/>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15">
            <a:extLst>
              <a:ext uri="{FF2B5EF4-FFF2-40B4-BE49-F238E27FC236}">
                <a16:creationId xmlns:a16="http://schemas.microsoft.com/office/drawing/2014/main" id="{3B06CCD4-2C7E-423A-A349-9C852250AAEE}"/>
              </a:ext>
            </a:extLst>
          </p:cNvPr>
          <p:cNvSpPr>
            <a:spLocks noChangeArrowheads="1"/>
          </p:cNvSpPr>
          <p:nvPr/>
        </p:nvSpPr>
        <p:spPr bwMode="auto">
          <a:xfrm rot="5400000">
            <a:off x="894713" y="3269013"/>
            <a:ext cx="841375" cy="796925"/>
          </a:xfrm>
          <a:prstGeom prst="rect">
            <a:avLst/>
          </a:prstGeom>
          <a:gradFill>
            <a:gsLst>
              <a:gs pos="0">
                <a:srgbClr val="1B95CE"/>
              </a:gs>
              <a:gs pos="100000">
                <a:srgbClr val="42B3C6"/>
              </a:gs>
            </a:gsLst>
            <a:lin ang="5400000" scaled="1"/>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16">
            <a:extLst>
              <a:ext uri="{FF2B5EF4-FFF2-40B4-BE49-F238E27FC236}">
                <a16:creationId xmlns:a16="http://schemas.microsoft.com/office/drawing/2014/main" id="{0DEAAC3C-509E-470D-853D-0CDCC48D0568}"/>
              </a:ext>
            </a:extLst>
          </p:cNvPr>
          <p:cNvSpPr>
            <a:spLocks noChangeArrowheads="1"/>
          </p:cNvSpPr>
          <p:nvPr/>
        </p:nvSpPr>
        <p:spPr bwMode="auto">
          <a:xfrm rot="5400000">
            <a:off x="910680" y="4631561"/>
            <a:ext cx="842963" cy="796925"/>
          </a:xfrm>
          <a:prstGeom prst="rect">
            <a:avLst/>
          </a:prstGeom>
          <a:gradFill>
            <a:gsLst>
              <a:gs pos="0">
                <a:srgbClr val="1B95CE"/>
              </a:gs>
              <a:gs pos="100000">
                <a:srgbClr val="42B3C6"/>
              </a:gs>
            </a:gsLst>
            <a:lin ang="5400000" scaled="1"/>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17" name="Straight Connector 4">
            <a:extLst>
              <a:ext uri="{FF2B5EF4-FFF2-40B4-BE49-F238E27FC236}">
                <a16:creationId xmlns:a16="http://schemas.microsoft.com/office/drawing/2014/main" id="{D5F1CDBC-4192-4B59-A24B-A3EF4A806AC2}"/>
              </a:ext>
            </a:extLst>
          </p:cNvPr>
          <p:cNvCxnSpPr>
            <a:cxnSpLocks/>
          </p:cNvCxnSpPr>
          <p:nvPr/>
        </p:nvCxnSpPr>
        <p:spPr>
          <a:xfrm flipV="1">
            <a:off x="4007689" y="1854904"/>
            <a:ext cx="785460" cy="1600005"/>
          </a:xfrm>
          <a:prstGeom prst="line">
            <a:avLst/>
          </a:prstGeom>
          <a:ln w="76200">
            <a:solidFill>
              <a:srgbClr val="42B3C6"/>
            </a:solidFill>
          </a:ln>
        </p:spPr>
        <p:style>
          <a:lnRef idx="1">
            <a:schemeClr val="accent1"/>
          </a:lnRef>
          <a:fillRef idx="0">
            <a:schemeClr val="accent1"/>
          </a:fillRef>
          <a:effectRef idx="0">
            <a:schemeClr val="accent1"/>
          </a:effectRef>
          <a:fontRef idx="minor">
            <a:schemeClr val="tx1"/>
          </a:fontRef>
        </p:style>
      </p:cxnSp>
      <p:cxnSp>
        <p:nvCxnSpPr>
          <p:cNvPr id="18" name="Straight Connector 84">
            <a:extLst>
              <a:ext uri="{FF2B5EF4-FFF2-40B4-BE49-F238E27FC236}">
                <a16:creationId xmlns:a16="http://schemas.microsoft.com/office/drawing/2014/main" id="{A302EECA-DF5B-4C1C-8886-7AB40A5F8A33}"/>
              </a:ext>
            </a:extLst>
          </p:cNvPr>
          <p:cNvCxnSpPr>
            <a:cxnSpLocks/>
            <a:stCxn id="6" idx="1"/>
          </p:cNvCxnSpPr>
          <p:nvPr/>
        </p:nvCxnSpPr>
        <p:spPr>
          <a:xfrm flipV="1">
            <a:off x="3918048" y="3386451"/>
            <a:ext cx="1338754" cy="815490"/>
          </a:xfrm>
          <a:prstGeom prst="line">
            <a:avLst/>
          </a:prstGeom>
          <a:ln w="76200">
            <a:solidFill>
              <a:srgbClr val="42B3C6"/>
            </a:solidFill>
          </a:ln>
        </p:spPr>
        <p:style>
          <a:lnRef idx="1">
            <a:schemeClr val="accent1"/>
          </a:lnRef>
          <a:fillRef idx="0">
            <a:schemeClr val="accent1"/>
          </a:fillRef>
          <a:effectRef idx="0">
            <a:schemeClr val="accent1"/>
          </a:effectRef>
          <a:fontRef idx="minor">
            <a:schemeClr val="tx1"/>
          </a:fontRef>
        </p:style>
      </p:cxnSp>
      <p:cxnSp>
        <p:nvCxnSpPr>
          <p:cNvPr id="19" name="Straight Connector 85">
            <a:extLst>
              <a:ext uri="{FF2B5EF4-FFF2-40B4-BE49-F238E27FC236}">
                <a16:creationId xmlns:a16="http://schemas.microsoft.com/office/drawing/2014/main" id="{5EF2467B-1729-4BC6-809E-7837E74705B4}"/>
              </a:ext>
            </a:extLst>
          </p:cNvPr>
          <p:cNvCxnSpPr>
            <a:cxnSpLocks/>
          </p:cNvCxnSpPr>
          <p:nvPr/>
        </p:nvCxnSpPr>
        <p:spPr>
          <a:xfrm flipV="1">
            <a:off x="3965075" y="4666799"/>
            <a:ext cx="1291727" cy="112683"/>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49">
            <a:extLst>
              <a:ext uri="{FF2B5EF4-FFF2-40B4-BE49-F238E27FC236}">
                <a16:creationId xmlns:a16="http://schemas.microsoft.com/office/drawing/2014/main" id="{E78ED6FB-A9CA-4FBD-9C0E-2902901A75BF}"/>
              </a:ext>
            </a:extLst>
          </p:cNvPr>
          <p:cNvSpPr/>
          <p:nvPr/>
        </p:nvSpPr>
        <p:spPr>
          <a:xfrm>
            <a:off x="5235942" y="4304285"/>
            <a:ext cx="726366" cy="726366"/>
          </a:xfrm>
          <a:prstGeom prst="ellipse">
            <a:avLst/>
          </a:prstGeom>
          <a:gradFill>
            <a:gsLst>
              <a:gs pos="0">
                <a:srgbClr val="1B95CE"/>
              </a:gs>
              <a:gs pos="100000">
                <a:srgbClr val="42B3C6"/>
              </a:gs>
            </a:gsLst>
            <a:lin ang="5400000" scaled="1"/>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9" name="Oval 72">
            <a:extLst>
              <a:ext uri="{FF2B5EF4-FFF2-40B4-BE49-F238E27FC236}">
                <a16:creationId xmlns:a16="http://schemas.microsoft.com/office/drawing/2014/main" id="{2AA7D365-BFB7-4EFF-B95E-B8CEF5754C24}"/>
              </a:ext>
            </a:extLst>
          </p:cNvPr>
          <p:cNvSpPr/>
          <p:nvPr/>
        </p:nvSpPr>
        <p:spPr>
          <a:xfrm>
            <a:off x="5171774" y="2889398"/>
            <a:ext cx="726366" cy="726366"/>
          </a:xfrm>
          <a:prstGeom prst="ellipse">
            <a:avLst/>
          </a:prstGeom>
          <a:gradFill>
            <a:gsLst>
              <a:gs pos="0">
                <a:srgbClr val="1B95CE"/>
              </a:gs>
              <a:gs pos="100000">
                <a:srgbClr val="42B3C6"/>
              </a:gs>
            </a:gsLst>
            <a:lin ang="5400000" scaled="1"/>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37" name="Oval 89">
            <a:extLst>
              <a:ext uri="{FF2B5EF4-FFF2-40B4-BE49-F238E27FC236}">
                <a16:creationId xmlns:a16="http://schemas.microsoft.com/office/drawing/2014/main" id="{7AA65A3D-4120-4FB9-B3EB-5D1CA9903D09}"/>
              </a:ext>
            </a:extLst>
          </p:cNvPr>
          <p:cNvSpPr/>
          <p:nvPr/>
        </p:nvSpPr>
        <p:spPr>
          <a:xfrm>
            <a:off x="4578312" y="1253674"/>
            <a:ext cx="726366" cy="726366"/>
          </a:xfrm>
          <a:prstGeom prst="ellipse">
            <a:avLst/>
          </a:prstGeom>
          <a:gradFill>
            <a:gsLst>
              <a:gs pos="0">
                <a:srgbClr val="1B95CE"/>
              </a:gs>
              <a:gs pos="100000">
                <a:srgbClr val="42B3C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104">
            <a:extLst>
              <a:ext uri="{FF2B5EF4-FFF2-40B4-BE49-F238E27FC236}">
                <a16:creationId xmlns:a16="http://schemas.microsoft.com/office/drawing/2014/main" id="{12D14A4A-A93D-4305-ACFF-3CEF7B9FC71C}"/>
              </a:ext>
            </a:extLst>
          </p:cNvPr>
          <p:cNvSpPr txBox="1"/>
          <p:nvPr/>
        </p:nvSpPr>
        <p:spPr>
          <a:xfrm>
            <a:off x="1110763" y="1998846"/>
            <a:ext cx="514886" cy="584775"/>
          </a:xfrm>
          <a:prstGeom prst="rect">
            <a:avLst/>
          </a:prstGeom>
          <a:noFill/>
        </p:spPr>
        <p:txBody>
          <a:bodyPr wrap="none" rtlCol="0">
            <a:spAutoFit/>
          </a:bodyPr>
          <a:lstStyle/>
          <a:p>
            <a:pPr algn="ctr"/>
            <a:r>
              <a:rPr lang="en-US" sz="3200" b="1" dirty="0" smtClean="0">
                <a:solidFill>
                  <a:schemeClr val="bg1"/>
                </a:solidFill>
              </a:rPr>
              <a:t>a)</a:t>
            </a:r>
            <a:endParaRPr lang="en-US" sz="3200" b="1" dirty="0">
              <a:solidFill>
                <a:schemeClr val="bg1"/>
              </a:solidFill>
            </a:endParaRPr>
          </a:p>
        </p:txBody>
      </p:sp>
      <p:sp>
        <p:nvSpPr>
          <p:cNvPr id="49" name="TextBox 105">
            <a:extLst>
              <a:ext uri="{FF2B5EF4-FFF2-40B4-BE49-F238E27FC236}">
                <a16:creationId xmlns:a16="http://schemas.microsoft.com/office/drawing/2014/main" id="{A0362CAE-979C-44DF-A4CA-1EB0CAC471A8}"/>
              </a:ext>
            </a:extLst>
          </p:cNvPr>
          <p:cNvSpPr txBox="1"/>
          <p:nvPr/>
        </p:nvSpPr>
        <p:spPr>
          <a:xfrm>
            <a:off x="1022629" y="3376153"/>
            <a:ext cx="532518" cy="584775"/>
          </a:xfrm>
          <a:prstGeom prst="rect">
            <a:avLst/>
          </a:prstGeom>
          <a:noFill/>
        </p:spPr>
        <p:txBody>
          <a:bodyPr wrap="none" rtlCol="0">
            <a:spAutoFit/>
          </a:bodyPr>
          <a:lstStyle/>
          <a:p>
            <a:pPr algn="ctr"/>
            <a:r>
              <a:rPr lang="en-US" sz="3200" b="1" dirty="0" smtClean="0">
                <a:solidFill>
                  <a:schemeClr val="bg1"/>
                </a:solidFill>
              </a:rPr>
              <a:t>b)</a:t>
            </a:r>
            <a:endParaRPr lang="en-US" sz="3200" b="1" dirty="0">
              <a:solidFill>
                <a:schemeClr val="bg1"/>
              </a:solidFill>
            </a:endParaRPr>
          </a:p>
        </p:txBody>
      </p:sp>
      <p:sp>
        <p:nvSpPr>
          <p:cNvPr id="50" name="TextBox 106">
            <a:extLst>
              <a:ext uri="{FF2B5EF4-FFF2-40B4-BE49-F238E27FC236}">
                <a16:creationId xmlns:a16="http://schemas.microsoft.com/office/drawing/2014/main" id="{2DB13BB3-2027-4EEB-AD49-F801F47BF816}"/>
              </a:ext>
            </a:extLst>
          </p:cNvPr>
          <p:cNvSpPr txBox="1"/>
          <p:nvPr/>
        </p:nvSpPr>
        <p:spPr>
          <a:xfrm>
            <a:off x="1116088" y="4731504"/>
            <a:ext cx="484428" cy="584775"/>
          </a:xfrm>
          <a:prstGeom prst="rect">
            <a:avLst/>
          </a:prstGeom>
          <a:noFill/>
        </p:spPr>
        <p:txBody>
          <a:bodyPr wrap="none" rtlCol="0">
            <a:spAutoFit/>
          </a:bodyPr>
          <a:lstStyle/>
          <a:p>
            <a:pPr algn="ctr"/>
            <a:r>
              <a:rPr lang="en-US" sz="3200" b="1" dirty="0" smtClean="0">
                <a:solidFill>
                  <a:schemeClr val="bg1"/>
                </a:solidFill>
              </a:rPr>
              <a:t>c)</a:t>
            </a:r>
            <a:endParaRPr lang="en-US" sz="3200" b="1" dirty="0">
              <a:solidFill>
                <a:schemeClr val="bg1"/>
              </a:solidFill>
            </a:endParaRPr>
          </a:p>
        </p:txBody>
      </p:sp>
      <p:sp>
        <p:nvSpPr>
          <p:cNvPr id="52" name="Shape 233">
            <a:extLst>
              <a:ext uri="{FF2B5EF4-FFF2-40B4-BE49-F238E27FC236}">
                <a16:creationId xmlns:a16="http://schemas.microsoft.com/office/drawing/2014/main" id="{BE4E64A9-C909-450B-9DBB-3EBD48753D6F}"/>
              </a:ext>
            </a:extLst>
          </p:cNvPr>
          <p:cNvSpPr/>
          <p:nvPr/>
        </p:nvSpPr>
        <p:spPr>
          <a:xfrm>
            <a:off x="5304678" y="1250986"/>
            <a:ext cx="3056573" cy="617798"/>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a:solidFill>
                  <a:srgbClr val="1F2020"/>
                </a:solidFill>
                <a:latin typeface="Arial" panose="020B0604020202020204" pitchFamily="34" charset="0"/>
                <a:ea typeface="字魂17号-萌趣果冻体" panose="02000000000000000000" pitchFamily="2" charset="-122"/>
                <a:sym typeface="Lato Regular"/>
              </a:rPr>
              <a:t>605,26 + 217,3</a:t>
            </a:r>
            <a:endParaRPr sz="2800" b="1" dirty="0">
              <a:solidFill>
                <a:srgbClr val="1F2020"/>
              </a:solidFill>
              <a:latin typeface="Arial" panose="020B0604020202020204" pitchFamily="34" charset="0"/>
              <a:ea typeface="字魂17号-萌趣果冻体" panose="02000000000000000000" pitchFamily="2" charset="-122"/>
              <a:sym typeface="Lato Regular"/>
            </a:endParaRPr>
          </a:p>
        </p:txBody>
      </p:sp>
      <p:sp>
        <p:nvSpPr>
          <p:cNvPr id="46" name="Shape 233">
            <a:extLst>
              <a:ext uri="{FF2B5EF4-FFF2-40B4-BE49-F238E27FC236}">
                <a16:creationId xmlns:a16="http://schemas.microsoft.com/office/drawing/2014/main" id="{BE4E64A9-C909-450B-9DBB-3EBD48753D6F}"/>
              </a:ext>
            </a:extLst>
          </p:cNvPr>
          <p:cNvSpPr/>
          <p:nvPr/>
        </p:nvSpPr>
        <p:spPr>
          <a:xfrm>
            <a:off x="5923176" y="2923361"/>
            <a:ext cx="3056573" cy="617798"/>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800,56 </a:t>
            </a:r>
            <a:r>
              <a:rPr lang="en-US" sz="2800" b="1" dirty="0">
                <a:solidFill>
                  <a:srgbClr val="1F2020"/>
                </a:solidFill>
                <a:latin typeface="Arial" panose="020B0604020202020204" pitchFamily="34" charset="0"/>
                <a:ea typeface="字魂17号-萌趣果冻体" panose="02000000000000000000" pitchFamily="2" charset="-122"/>
                <a:sym typeface="Lato Regular"/>
              </a:rPr>
              <a:t>+ </a:t>
            </a: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384,48</a:t>
            </a:r>
            <a:endParaRPr sz="2800" b="1" dirty="0">
              <a:solidFill>
                <a:srgbClr val="1F2020"/>
              </a:solidFill>
              <a:latin typeface="Arial" panose="020B0604020202020204" pitchFamily="34" charset="0"/>
              <a:ea typeface="字魂17号-萌趣果冻体" panose="02000000000000000000" pitchFamily="2" charset="-122"/>
              <a:sym typeface="Lato Regular"/>
            </a:endParaRPr>
          </a:p>
        </p:txBody>
      </p:sp>
      <p:sp>
        <p:nvSpPr>
          <p:cNvPr id="47" name="Shape 233">
            <a:extLst>
              <a:ext uri="{FF2B5EF4-FFF2-40B4-BE49-F238E27FC236}">
                <a16:creationId xmlns:a16="http://schemas.microsoft.com/office/drawing/2014/main" id="{BE4E64A9-C909-450B-9DBB-3EBD48753D6F}"/>
              </a:ext>
            </a:extLst>
          </p:cNvPr>
          <p:cNvSpPr/>
          <p:nvPr/>
        </p:nvSpPr>
        <p:spPr>
          <a:xfrm>
            <a:off x="5903073" y="4352982"/>
            <a:ext cx="3595572" cy="617798"/>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16,39 </a:t>
            </a:r>
            <a:r>
              <a:rPr lang="en-US" sz="2800" b="1" dirty="0">
                <a:solidFill>
                  <a:srgbClr val="1F2020"/>
                </a:solidFill>
                <a:latin typeface="Arial" panose="020B0604020202020204" pitchFamily="34" charset="0"/>
                <a:ea typeface="字魂17号-萌趣果冻体" panose="02000000000000000000" pitchFamily="2" charset="-122"/>
                <a:sym typeface="Lato Regular"/>
              </a:rPr>
              <a:t>+ </a:t>
            </a: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5,25 – 10,3</a:t>
            </a:r>
            <a:endParaRPr sz="2800" b="1" dirty="0">
              <a:solidFill>
                <a:srgbClr val="1F2020"/>
              </a:solidFill>
              <a:latin typeface="Arial" panose="020B0604020202020204" pitchFamily="34" charset="0"/>
              <a:ea typeface="字魂17号-萌趣果冻体" panose="02000000000000000000" pitchFamily="2" charset="-122"/>
              <a:sym typeface="Lato Regular"/>
            </a:endParaRPr>
          </a:p>
        </p:txBody>
      </p:sp>
      <p:sp>
        <p:nvSpPr>
          <p:cNvPr id="55" name="Shape 233">
            <a:extLst>
              <a:ext uri="{FF2B5EF4-FFF2-40B4-BE49-F238E27FC236}">
                <a16:creationId xmlns:a16="http://schemas.microsoft.com/office/drawing/2014/main" id="{BE4E64A9-C909-450B-9DBB-3EBD48753D6F}"/>
              </a:ext>
            </a:extLst>
          </p:cNvPr>
          <p:cNvSpPr/>
          <p:nvPr/>
        </p:nvSpPr>
        <p:spPr>
          <a:xfrm>
            <a:off x="8119954" y="1221402"/>
            <a:ext cx="3056573" cy="617798"/>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 822,56 </a:t>
            </a:r>
            <a:endParaRPr sz="2800" b="1" dirty="0">
              <a:solidFill>
                <a:srgbClr val="1F2020"/>
              </a:solidFill>
              <a:latin typeface="Arial" panose="020B0604020202020204" pitchFamily="34" charset="0"/>
              <a:ea typeface="字魂17号-萌趣果冻体" panose="02000000000000000000" pitchFamily="2" charset="-122"/>
              <a:sym typeface="Lato Regular"/>
            </a:endParaRPr>
          </a:p>
        </p:txBody>
      </p:sp>
      <p:sp>
        <p:nvSpPr>
          <p:cNvPr id="56" name="Shape 233">
            <a:extLst>
              <a:ext uri="{FF2B5EF4-FFF2-40B4-BE49-F238E27FC236}">
                <a16:creationId xmlns:a16="http://schemas.microsoft.com/office/drawing/2014/main" id="{BE4E64A9-C909-450B-9DBB-3EBD48753D6F}"/>
              </a:ext>
            </a:extLst>
          </p:cNvPr>
          <p:cNvSpPr/>
          <p:nvPr/>
        </p:nvSpPr>
        <p:spPr>
          <a:xfrm>
            <a:off x="8873747" y="2926235"/>
            <a:ext cx="1966798" cy="617798"/>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 416,08 </a:t>
            </a:r>
            <a:endParaRPr sz="2800" b="1" dirty="0">
              <a:solidFill>
                <a:srgbClr val="1F2020"/>
              </a:solidFill>
              <a:latin typeface="Arial" panose="020B0604020202020204" pitchFamily="34" charset="0"/>
              <a:ea typeface="字魂17号-萌趣果冻体" panose="02000000000000000000" pitchFamily="2" charset="-122"/>
              <a:sym typeface="Lato Regular"/>
            </a:endParaRPr>
          </a:p>
        </p:txBody>
      </p:sp>
      <p:sp>
        <p:nvSpPr>
          <p:cNvPr id="57" name="Shape 233">
            <a:extLst>
              <a:ext uri="{FF2B5EF4-FFF2-40B4-BE49-F238E27FC236}">
                <a16:creationId xmlns:a16="http://schemas.microsoft.com/office/drawing/2014/main" id="{BE4E64A9-C909-450B-9DBB-3EBD48753D6F}"/>
              </a:ext>
            </a:extLst>
          </p:cNvPr>
          <p:cNvSpPr/>
          <p:nvPr/>
        </p:nvSpPr>
        <p:spPr>
          <a:xfrm>
            <a:off x="9371049" y="4347588"/>
            <a:ext cx="1878192" cy="617798"/>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 11,34 </a:t>
            </a:r>
            <a:endParaRPr sz="2800" b="1" dirty="0">
              <a:solidFill>
                <a:srgbClr val="1F2020"/>
              </a:solidFill>
              <a:latin typeface="Arial" panose="020B0604020202020204" pitchFamily="34" charset="0"/>
              <a:ea typeface="字魂17号-萌趣果冻体" panose="02000000000000000000" pitchFamily="2" charset="-122"/>
              <a:sym typeface="Lato Regular"/>
            </a:endParaRPr>
          </a:p>
        </p:txBody>
      </p:sp>
      <p:pic>
        <p:nvPicPr>
          <p:cNvPr id="59" name="图片 5">
            <a:extLst>
              <a:ext uri="{FF2B5EF4-FFF2-40B4-BE49-F238E27FC236}">
                <a16:creationId xmlns:a16="http://schemas.microsoft.com/office/drawing/2014/main" id="{CA343E87-ECA0-4FBC-A48C-FF44A986F2FC}"/>
              </a:ext>
            </a:extLst>
          </p:cNvPr>
          <p:cNvPicPr>
            <a:picLocks noChangeAspect="1"/>
          </p:cNvPicPr>
          <p:nvPr/>
        </p:nvPicPr>
        <p:blipFill rotWithShape="1">
          <a:blip r:embed="rId4">
            <a:extLst>
              <a:ext uri="{28A0092B-C50C-407E-A947-70E740481C1C}">
                <a14:useLocalDpi xmlns:a14="http://schemas.microsoft.com/office/drawing/2010/main" val="0"/>
              </a:ext>
            </a:extLst>
          </a:blip>
          <a:srcRect l="70405" t="3426" r="4166" b="65498"/>
          <a:stretch/>
        </p:blipFill>
        <p:spPr>
          <a:xfrm rot="20543736">
            <a:off x="267097" y="-169122"/>
            <a:ext cx="1908401" cy="1645625"/>
          </a:xfrm>
          <a:prstGeom prst="rect">
            <a:avLst/>
          </a:prstGeom>
        </p:spPr>
      </p:pic>
      <p:sp>
        <p:nvSpPr>
          <p:cNvPr id="60" name="Shape 233">
            <a:extLst>
              <a:ext uri="{FF2B5EF4-FFF2-40B4-BE49-F238E27FC236}">
                <a16:creationId xmlns:a16="http://schemas.microsoft.com/office/drawing/2014/main" id="{BE4E64A9-C909-450B-9DBB-3EBD48753D6F}"/>
              </a:ext>
            </a:extLst>
          </p:cNvPr>
          <p:cNvSpPr/>
          <p:nvPr/>
        </p:nvSpPr>
        <p:spPr>
          <a:xfrm>
            <a:off x="1763762" y="651270"/>
            <a:ext cx="3056573" cy="617798"/>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err="1" smtClean="0">
                <a:solidFill>
                  <a:srgbClr val="1F2020"/>
                </a:solidFill>
                <a:latin typeface="Arial" panose="020B0604020202020204" pitchFamily="34" charset="0"/>
                <a:ea typeface="字魂17号-萌趣果冻体" panose="02000000000000000000" pitchFamily="2" charset="-122"/>
                <a:sym typeface="Lato Regular"/>
              </a:rPr>
              <a:t>Bài</a:t>
            </a: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 1: </a:t>
            </a:r>
            <a:r>
              <a:rPr lang="en-US" sz="2800" b="1" dirty="0" err="1" smtClean="0">
                <a:solidFill>
                  <a:srgbClr val="1F2020"/>
                </a:solidFill>
                <a:latin typeface="Arial" panose="020B0604020202020204" pitchFamily="34" charset="0"/>
                <a:ea typeface="字魂17号-萌趣果冻体" panose="02000000000000000000" pitchFamily="2" charset="-122"/>
                <a:sym typeface="Lato Regular"/>
              </a:rPr>
              <a:t>Tính</a:t>
            </a:r>
            <a:endParaRPr sz="2800" b="1" dirty="0">
              <a:solidFill>
                <a:srgbClr val="1F2020"/>
              </a:solidFill>
              <a:latin typeface="Arial" panose="020B0604020202020204" pitchFamily="34" charset="0"/>
              <a:ea typeface="字魂17号-萌趣果冻体" panose="02000000000000000000" pitchFamily="2" charset="-122"/>
              <a:sym typeface="Lato Regular"/>
            </a:endParaRPr>
          </a:p>
        </p:txBody>
      </p:sp>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4180" y="2643806"/>
            <a:ext cx="1873892" cy="2162183"/>
          </a:xfrm>
          <a:prstGeom prst="rect">
            <a:avLst/>
          </a:prstGeom>
        </p:spPr>
      </p:pic>
    </p:spTree>
    <p:extLst>
      <p:ext uri="{BB962C8B-B14F-4D97-AF65-F5344CB8AC3E}">
        <p14:creationId xmlns:p14="http://schemas.microsoft.com/office/powerpoint/2010/main" val="3706338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250"/>
                                        <p:tgtEl>
                                          <p:spTgt spid="48"/>
                                        </p:tgtEl>
                                      </p:cBhvr>
                                    </p:animEffect>
                                  </p:childTnLst>
                                </p:cTn>
                              </p:par>
                            </p:childTnLst>
                          </p:cTn>
                        </p:par>
                        <p:par>
                          <p:cTn id="12" fill="hold">
                            <p:stCondLst>
                              <p:cond delay="75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250"/>
                                        <p:tgtEl>
                                          <p:spTgt spid="13"/>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250"/>
                                        <p:tgtEl>
                                          <p:spTgt spid="9"/>
                                        </p:tgtEl>
                                      </p:cBhvr>
                                    </p:animEffect>
                                  </p:childTnLst>
                                </p:cTn>
                              </p:par>
                            </p:childTnLst>
                          </p:cTn>
                        </p:par>
                        <p:par>
                          <p:cTn id="20" fill="hold">
                            <p:stCondLst>
                              <p:cond delay="125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250"/>
                                        <p:tgtEl>
                                          <p:spTgt spid="4"/>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250"/>
                                        <p:tgtEl>
                                          <p:spTgt spid="17"/>
                                        </p:tgtEl>
                                      </p:cBhvr>
                                    </p:animEffect>
                                  </p:childTnLst>
                                </p:cTn>
                              </p:par>
                            </p:childTnLst>
                          </p:cTn>
                        </p:par>
                        <p:par>
                          <p:cTn id="28" fill="hold">
                            <p:stCondLst>
                              <p:cond delay="1750"/>
                            </p:stCondLst>
                            <p:childTnLst>
                              <p:par>
                                <p:cTn id="29" presetID="22" presetClass="entr" presetSubtype="8"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left)">
                                      <p:cBhvr>
                                        <p:cTn id="31" dur="250"/>
                                        <p:tgtEl>
                                          <p:spTgt spid="37"/>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250"/>
                                        <p:tgtEl>
                                          <p:spTgt spid="14"/>
                                        </p:tgtEl>
                                      </p:cBhvr>
                                    </p:animEffect>
                                  </p:childTnLst>
                                </p:cTn>
                              </p:par>
                            </p:childTnLst>
                          </p:cTn>
                        </p:par>
                        <p:par>
                          <p:cTn id="41" fill="hold">
                            <p:stCondLst>
                              <p:cond delay="250"/>
                            </p:stCondLst>
                            <p:childTnLst>
                              <p:par>
                                <p:cTn id="42" presetID="22" presetClass="entr" presetSubtype="8" fill="hold" grpId="0" nodeType="after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left)">
                                      <p:cBhvr>
                                        <p:cTn id="44" dur="250"/>
                                        <p:tgtEl>
                                          <p:spTgt spid="49"/>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250"/>
                                        <p:tgtEl>
                                          <p:spTgt spid="10"/>
                                        </p:tgtEl>
                                      </p:cBhvr>
                                    </p:animEffect>
                                  </p:childTnLst>
                                </p:cTn>
                              </p:par>
                            </p:childTnLst>
                          </p:cTn>
                        </p:par>
                        <p:par>
                          <p:cTn id="49" fill="hold">
                            <p:stCondLst>
                              <p:cond delay="750"/>
                            </p:stCondLst>
                            <p:childTnLst>
                              <p:par>
                                <p:cTn id="50" presetID="22" presetClass="entr" presetSubtype="8"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250"/>
                                        <p:tgtEl>
                                          <p:spTgt spid="6"/>
                                        </p:tgtEl>
                                      </p:cBhvr>
                                    </p:animEffec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250"/>
                                        <p:tgtEl>
                                          <p:spTgt spid="18"/>
                                        </p:tgtEl>
                                      </p:cBhvr>
                                    </p:animEffect>
                                  </p:childTnLst>
                                </p:cTn>
                              </p:par>
                            </p:childTnLst>
                          </p:cTn>
                        </p:par>
                        <p:par>
                          <p:cTn id="57" fill="hold">
                            <p:stCondLst>
                              <p:cond delay="1250"/>
                            </p:stCondLst>
                            <p:childTnLst>
                              <p:par>
                                <p:cTn id="58" presetID="22" presetClass="entr" presetSubtype="8" fill="hold" grpId="0" nodeType="after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250"/>
                                        <p:tgtEl>
                                          <p:spTgt spid="29"/>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ipe(left)">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left)">
                                      <p:cBhvr>
                                        <p:cTn id="69" dur="250"/>
                                        <p:tgtEl>
                                          <p:spTgt spid="50"/>
                                        </p:tgtEl>
                                      </p:cBhvr>
                                    </p:animEffect>
                                  </p:childTnLst>
                                </p:cTn>
                              </p:par>
                            </p:childTnLst>
                          </p:cTn>
                        </p:par>
                        <p:par>
                          <p:cTn id="70" fill="hold">
                            <p:stCondLst>
                              <p:cond delay="250"/>
                            </p:stCondLst>
                            <p:childTnLst>
                              <p:par>
                                <p:cTn id="71" presetID="22" presetClass="entr" presetSubtype="8" fill="hold" grpId="0" nodeType="after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left)">
                                      <p:cBhvr>
                                        <p:cTn id="73" dur="250"/>
                                        <p:tgtEl>
                                          <p:spTgt spid="15"/>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left)">
                                      <p:cBhvr>
                                        <p:cTn id="77" dur="250"/>
                                        <p:tgtEl>
                                          <p:spTgt spid="11"/>
                                        </p:tgtEl>
                                      </p:cBhvr>
                                    </p:animEffect>
                                  </p:childTnLst>
                                </p:cTn>
                              </p:par>
                            </p:childTnLst>
                          </p:cTn>
                        </p:par>
                        <p:par>
                          <p:cTn id="78" fill="hold">
                            <p:stCondLst>
                              <p:cond delay="750"/>
                            </p:stCondLst>
                            <p:childTnLst>
                              <p:par>
                                <p:cTn id="79" presetID="22" presetClass="entr" presetSubtype="8" fill="hold" grpId="0" nodeType="after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wipe(left)">
                                      <p:cBhvr>
                                        <p:cTn id="81" dur="250"/>
                                        <p:tgtEl>
                                          <p:spTgt spid="7"/>
                                        </p:tgtEl>
                                      </p:cBhvr>
                                    </p:animEffect>
                                  </p:childTnLst>
                                </p:cTn>
                              </p:par>
                            </p:childTnLst>
                          </p:cTn>
                        </p:par>
                        <p:par>
                          <p:cTn id="82" fill="hold">
                            <p:stCondLst>
                              <p:cond delay="1000"/>
                            </p:stCondLst>
                            <p:childTnLst>
                              <p:par>
                                <p:cTn id="83" presetID="22" presetClass="entr" presetSubtype="8" fill="hold" nodeType="after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wipe(left)">
                                      <p:cBhvr>
                                        <p:cTn id="85" dur="250"/>
                                        <p:tgtEl>
                                          <p:spTgt spid="19"/>
                                        </p:tgtEl>
                                      </p:cBhvr>
                                    </p:animEffect>
                                  </p:childTnLst>
                                </p:cTn>
                              </p:par>
                            </p:childTnLst>
                          </p:cTn>
                        </p:par>
                        <p:par>
                          <p:cTn id="86" fill="hold">
                            <p:stCondLst>
                              <p:cond delay="1250"/>
                            </p:stCondLst>
                            <p:childTnLst>
                              <p:par>
                                <p:cTn id="87" presetID="22" presetClass="entr" presetSubtype="8" fill="hold" grpId="0" nodeType="after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ipe(left)">
                                      <p:cBhvr>
                                        <p:cTn id="89" dur="250"/>
                                        <p:tgtEl>
                                          <p:spTgt spid="23"/>
                                        </p:tgtEl>
                                      </p:cBhvr>
                                    </p:animEffect>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wipe(left)">
                                      <p:cBhvr>
                                        <p:cTn id="93" dur="500"/>
                                        <p:tgtEl>
                                          <p:spTgt spid="47"/>
                                        </p:tgtEl>
                                      </p:cBhvr>
                                    </p:animEffect>
                                  </p:childTnLst>
                                </p:cTn>
                              </p:par>
                            </p:childTnLst>
                          </p:cTn>
                        </p:par>
                      </p:childTnLst>
                    </p:cTn>
                  </p:par>
                  <p:par>
                    <p:cTn id="94" fill="hold">
                      <p:stCondLst>
                        <p:cond delay="indefinite"/>
                      </p:stCondLst>
                      <p:childTnLst>
                        <p:par>
                          <p:cTn id="95" fill="hold">
                            <p:stCondLst>
                              <p:cond delay="0"/>
                            </p:stCondLst>
                            <p:childTnLst>
                              <p:par>
                                <p:cTn id="96" presetID="47" presetClass="entr" presetSubtype="0" fill="hold" nodeType="clickEffect">
                                  <p:stCondLst>
                                    <p:cond delay="0"/>
                                  </p:stCondLst>
                                  <p:childTnLst>
                                    <p:set>
                                      <p:cBhvr>
                                        <p:cTn id="97" dur="1" fill="hold">
                                          <p:stCondLst>
                                            <p:cond delay="0"/>
                                          </p:stCondLst>
                                        </p:cTn>
                                        <p:tgtEl>
                                          <p:spTgt spid="61"/>
                                        </p:tgtEl>
                                        <p:attrNameLst>
                                          <p:attrName>style.visibility</p:attrName>
                                        </p:attrNameLst>
                                      </p:cBhvr>
                                      <p:to>
                                        <p:strVal val="visible"/>
                                      </p:to>
                                    </p:set>
                                    <p:animEffect transition="in" filter="fade">
                                      <p:cBhvr>
                                        <p:cTn id="98" dur="1000"/>
                                        <p:tgtEl>
                                          <p:spTgt spid="61"/>
                                        </p:tgtEl>
                                      </p:cBhvr>
                                    </p:animEffect>
                                    <p:anim calcmode="lin" valueType="num">
                                      <p:cBhvr>
                                        <p:cTn id="99" dur="1000" fill="hold"/>
                                        <p:tgtEl>
                                          <p:spTgt spid="61"/>
                                        </p:tgtEl>
                                        <p:attrNameLst>
                                          <p:attrName>ppt_x</p:attrName>
                                        </p:attrNameLst>
                                      </p:cBhvr>
                                      <p:tavLst>
                                        <p:tav tm="0">
                                          <p:val>
                                            <p:strVal val="#ppt_x"/>
                                          </p:val>
                                        </p:tav>
                                        <p:tav tm="100000">
                                          <p:val>
                                            <p:strVal val="#ppt_x"/>
                                          </p:val>
                                        </p:tav>
                                      </p:tavLst>
                                    </p:anim>
                                    <p:anim calcmode="lin" valueType="num">
                                      <p:cBhvr>
                                        <p:cTn id="100"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55"/>
                                        </p:tgtEl>
                                        <p:attrNameLst>
                                          <p:attrName>style.visibility</p:attrName>
                                        </p:attrNameLst>
                                      </p:cBhvr>
                                      <p:to>
                                        <p:strVal val="visible"/>
                                      </p:to>
                                    </p:set>
                                    <p:animEffect transition="in" filter="wipe(left)">
                                      <p:cBhvr>
                                        <p:cTn id="105" dur="500"/>
                                        <p:tgtEl>
                                          <p:spTgt spid="55"/>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wipe(left)">
                                      <p:cBhvr>
                                        <p:cTn id="110" dur="500"/>
                                        <p:tgtEl>
                                          <p:spTgt spid="56"/>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57"/>
                                        </p:tgtEl>
                                        <p:attrNameLst>
                                          <p:attrName>style.visibility</p:attrName>
                                        </p:attrNameLst>
                                      </p:cBhvr>
                                      <p:to>
                                        <p:strVal val="visible"/>
                                      </p:to>
                                    </p:set>
                                    <p:animEffect transition="in" filter="wipe(left)">
                                      <p:cBhvr>
                                        <p:cTn id="11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P spid="11" grpId="0" animBg="1"/>
      <p:bldP spid="13" grpId="0" animBg="1"/>
      <p:bldP spid="14" grpId="0" animBg="1"/>
      <p:bldP spid="15" grpId="0" animBg="1"/>
      <p:bldP spid="23" grpId="0" animBg="1"/>
      <p:bldP spid="29" grpId="0" animBg="1"/>
      <p:bldP spid="37" grpId="0" animBg="1"/>
      <p:bldP spid="48" grpId="0"/>
      <p:bldP spid="49" grpId="0"/>
      <p:bldP spid="50" grpId="0"/>
      <p:bldP spid="52" grpId="0" animBg="1"/>
      <p:bldP spid="46" grpId="0" animBg="1"/>
      <p:bldP spid="47" grpId="0" animBg="1"/>
      <p:bldP spid="55" grpId="0" animBg="1"/>
      <p:bldP spid="56" grpId="0" animBg="1"/>
      <p:bldP spid="57" grpId="0" animBg="1"/>
      <p:bldP spid="6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893AC00-0BE1-4BB1-81E2-2A6DD9B7C327}"/>
              </a:ext>
            </a:extLst>
          </p:cNvPr>
          <p:cNvPicPr>
            <a:picLocks noChangeAspect="1"/>
          </p:cNvPicPr>
          <p:nvPr/>
        </p:nvPicPr>
        <p:blipFill rotWithShape="1">
          <a:blip r:embed="rId3">
            <a:extLst>
              <a:ext uri="{28A0092B-C50C-407E-A947-70E740481C1C}">
                <a14:useLocalDpi xmlns:a14="http://schemas.microsoft.com/office/drawing/2010/main" val="0"/>
              </a:ext>
            </a:extLst>
          </a:blip>
          <a:srcRect l="1807" t="6973" r="1807" b="2612"/>
          <a:stretch/>
        </p:blipFill>
        <p:spPr>
          <a:xfrm>
            <a:off x="0" y="1"/>
            <a:ext cx="12192000" cy="6857999"/>
          </a:xfrm>
          <a:prstGeom prst="rect">
            <a:avLst/>
          </a:prstGeom>
        </p:spPr>
      </p:pic>
      <p:sp>
        <p:nvSpPr>
          <p:cNvPr id="5" name="矩形 4">
            <a:extLst>
              <a:ext uri="{FF2B5EF4-FFF2-40B4-BE49-F238E27FC236}">
                <a16:creationId xmlns:a16="http://schemas.microsoft.com/office/drawing/2014/main" id="{0B7277E5-1F76-4FE4-9FD2-90010C654DC6}"/>
              </a:ext>
            </a:extLst>
          </p:cNvPr>
          <p:cNvSpPr/>
          <p:nvPr/>
        </p:nvSpPr>
        <p:spPr>
          <a:xfrm>
            <a:off x="975360" y="655320"/>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7号-萌趣果冻体" panose="02000000000000000000" pitchFamily="2" charset="-122"/>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06" y="3625701"/>
            <a:ext cx="2487613" cy="3012637"/>
          </a:xfrm>
          <a:prstGeom prst="rect">
            <a:avLst/>
          </a:prstGeom>
        </p:spPr>
      </p:pic>
      <p:pic>
        <p:nvPicPr>
          <p:cNvPr id="6" name="图片 5">
            <a:extLst>
              <a:ext uri="{FF2B5EF4-FFF2-40B4-BE49-F238E27FC236}">
                <a16:creationId xmlns:a16="http://schemas.microsoft.com/office/drawing/2014/main" id="{CA343E87-ECA0-4FBC-A48C-FF44A986F2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405" t="3426" r="4166" b="65498"/>
          <a:stretch/>
        </p:blipFill>
        <p:spPr>
          <a:xfrm rot="21403943" flipH="1">
            <a:off x="1306664" y="4512109"/>
            <a:ext cx="1100103" cy="948625"/>
          </a:xfrm>
          <a:prstGeom prst="rect">
            <a:avLst/>
          </a:prstGeom>
        </p:spPr>
      </p:pic>
      <p:sp>
        <p:nvSpPr>
          <p:cNvPr id="16" name="Shape 233">
            <a:extLst>
              <a:ext uri="{FF2B5EF4-FFF2-40B4-BE49-F238E27FC236}">
                <a16:creationId xmlns:a16="http://schemas.microsoft.com/office/drawing/2014/main" id="{BE4E64A9-C909-450B-9DBB-3EBD48753D6F}"/>
              </a:ext>
            </a:extLst>
          </p:cNvPr>
          <p:cNvSpPr/>
          <p:nvPr/>
        </p:nvSpPr>
        <p:spPr>
          <a:xfrm>
            <a:off x="1371601" y="1679251"/>
            <a:ext cx="3946648" cy="619721"/>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a) </a:t>
            </a:r>
            <a:r>
              <a:rPr lang="en-US" sz="2800" b="1" i="1" dirty="0" smtClean="0">
                <a:solidFill>
                  <a:srgbClr val="1F2020"/>
                </a:solidFill>
                <a:latin typeface="Times New Roman" pitchFamily="18" charset="0"/>
                <a:ea typeface="字魂17号-萌趣果冻体" panose="02000000000000000000" pitchFamily="2" charset="-122"/>
                <a:cs typeface="Times New Roman" pitchFamily="18" charset="0"/>
                <a:sym typeface="Lato Regular"/>
              </a:rPr>
              <a:t>x</a:t>
            </a: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 – 5,2 =</a:t>
            </a:r>
            <a:endParaRPr sz="2800" b="1" dirty="0">
              <a:solidFill>
                <a:srgbClr val="1F2020"/>
              </a:solidFill>
              <a:latin typeface="Arial" panose="020B0604020202020204" pitchFamily="34" charset="0"/>
              <a:ea typeface="字魂17号-萌趣果冻体" panose="02000000000000000000" pitchFamily="2" charset="-122"/>
              <a:sym typeface="Lato Regular"/>
            </a:endParaRPr>
          </a:p>
        </p:txBody>
      </p:sp>
      <p:sp>
        <p:nvSpPr>
          <p:cNvPr id="17" name="Shape 233">
            <a:extLst>
              <a:ext uri="{FF2B5EF4-FFF2-40B4-BE49-F238E27FC236}">
                <a16:creationId xmlns:a16="http://schemas.microsoft.com/office/drawing/2014/main" id="{BE4E64A9-C909-450B-9DBB-3EBD48753D6F}"/>
              </a:ext>
            </a:extLst>
          </p:cNvPr>
          <p:cNvSpPr/>
          <p:nvPr/>
        </p:nvSpPr>
        <p:spPr>
          <a:xfrm>
            <a:off x="4244638" y="1649602"/>
            <a:ext cx="1966798" cy="69762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1,9 + 3,8</a:t>
            </a:r>
          </a:p>
        </p:txBody>
      </p:sp>
      <p:sp>
        <p:nvSpPr>
          <p:cNvPr id="18" name="Shape 233">
            <a:extLst>
              <a:ext uri="{FF2B5EF4-FFF2-40B4-BE49-F238E27FC236}">
                <a16:creationId xmlns:a16="http://schemas.microsoft.com/office/drawing/2014/main" id="{BE4E64A9-C909-450B-9DBB-3EBD48753D6F}"/>
              </a:ext>
            </a:extLst>
          </p:cNvPr>
          <p:cNvSpPr/>
          <p:nvPr/>
        </p:nvSpPr>
        <p:spPr>
          <a:xfrm>
            <a:off x="1524001" y="889232"/>
            <a:ext cx="2932217" cy="617798"/>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err="1" smtClean="0">
                <a:solidFill>
                  <a:srgbClr val="1F2020"/>
                </a:solidFill>
                <a:latin typeface="Arial" panose="020B0604020202020204" pitchFamily="34" charset="0"/>
                <a:ea typeface="字魂17号-萌趣果冻体" panose="02000000000000000000" pitchFamily="2" charset="-122"/>
                <a:sym typeface="Lato Regular"/>
              </a:rPr>
              <a:t>Bài</a:t>
            </a: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 2: </a:t>
            </a:r>
            <a:r>
              <a:rPr lang="en-US" sz="2800" b="1" dirty="0" err="1" smtClean="0">
                <a:solidFill>
                  <a:srgbClr val="1F2020"/>
                </a:solidFill>
                <a:latin typeface="Arial" panose="020B0604020202020204" pitchFamily="34" charset="0"/>
                <a:ea typeface="字魂17号-萌趣果冻体" panose="02000000000000000000" pitchFamily="2" charset="-122"/>
                <a:sym typeface="Lato Regular"/>
              </a:rPr>
              <a:t>Tìm</a:t>
            </a: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 x</a:t>
            </a:r>
            <a:endParaRPr sz="2800" b="1" dirty="0">
              <a:solidFill>
                <a:srgbClr val="1F2020"/>
              </a:solidFill>
              <a:latin typeface="Arial" panose="020B0604020202020204" pitchFamily="34" charset="0"/>
              <a:ea typeface="字魂17号-萌趣果冻体" panose="02000000000000000000" pitchFamily="2" charset="-122"/>
              <a:sym typeface="Lato Regular"/>
            </a:endParaRPr>
          </a:p>
        </p:txBody>
      </p:sp>
      <p:sp>
        <p:nvSpPr>
          <p:cNvPr id="19" name="Shape 233">
            <a:extLst>
              <a:ext uri="{FF2B5EF4-FFF2-40B4-BE49-F238E27FC236}">
                <a16:creationId xmlns:a16="http://schemas.microsoft.com/office/drawing/2014/main" id="{BE4E64A9-C909-450B-9DBB-3EBD48753D6F}"/>
              </a:ext>
            </a:extLst>
          </p:cNvPr>
          <p:cNvSpPr/>
          <p:nvPr/>
        </p:nvSpPr>
        <p:spPr>
          <a:xfrm>
            <a:off x="4244638" y="1649601"/>
            <a:ext cx="1966798" cy="69762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smtClean="0">
                <a:solidFill>
                  <a:schemeClr val="accent6">
                    <a:lumMod val="75000"/>
                  </a:schemeClr>
                </a:solidFill>
                <a:latin typeface="Arial" panose="020B0604020202020204" pitchFamily="34" charset="0"/>
                <a:ea typeface="字魂17号-萌趣果冻体" panose="02000000000000000000" pitchFamily="2" charset="-122"/>
                <a:sym typeface="Lato Regular"/>
              </a:rPr>
              <a:t>1,9 + 3,8</a:t>
            </a:r>
          </a:p>
        </p:txBody>
      </p:sp>
      <p:sp>
        <p:nvSpPr>
          <p:cNvPr id="21" name="Shape 233">
            <a:extLst>
              <a:ext uri="{FF2B5EF4-FFF2-40B4-BE49-F238E27FC236}">
                <a16:creationId xmlns:a16="http://schemas.microsoft.com/office/drawing/2014/main" id="{BE4E64A9-C909-450B-9DBB-3EBD48753D6F}"/>
              </a:ext>
            </a:extLst>
          </p:cNvPr>
          <p:cNvSpPr/>
          <p:nvPr/>
        </p:nvSpPr>
        <p:spPr>
          <a:xfrm>
            <a:off x="1524001" y="2933618"/>
            <a:ext cx="3946648" cy="619721"/>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 </a:t>
            </a:r>
            <a:r>
              <a:rPr lang="en-US" sz="2800" b="1" i="1" dirty="0" smtClean="0">
                <a:solidFill>
                  <a:srgbClr val="1F2020"/>
                </a:solidFill>
                <a:latin typeface="Times New Roman" pitchFamily="18" charset="0"/>
                <a:ea typeface="字魂17号-萌趣果冻体" panose="02000000000000000000" pitchFamily="2" charset="-122"/>
                <a:cs typeface="Times New Roman" pitchFamily="18" charset="0"/>
                <a:sym typeface="Lato Regular"/>
              </a:rPr>
              <a:t>x</a:t>
            </a: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           =</a:t>
            </a:r>
            <a:endParaRPr sz="2800" b="1" dirty="0">
              <a:solidFill>
                <a:srgbClr val="1F2020"/>
              </a:solidFill>
              <a:latin typeface="Arial" panose="020B0604020202020204" pitchFamily="34" charset="0"/>
              <a:ea typeface="字魂17号-萌趣果冻体" panose="02000000000000000000" pitchFamily="2" charset="-122"/>
              <a:sym typeface="Lato Regular"/>
            </a:endParaRPr>
          </a:p>
        </p:txBody>
      </p:sp>
      <p:sp>
        <p:nvSpPr>
          <p:cNvPr id="22" name="Shape 233">
            <a:extLst>
              <a:ext uri="{FF2B5EF4-FFF2-40B4-BE49-F238E27FC236}">
                <a16:creationId xmlns:a16="http://schemas.microsoft.com/office/drawing/2014/main" id="{BE4E64A9-C909-450B-9DBB-3EBD48753D6F}"/>
              </a:ext>
            </a:extLst>
          </p:cNvPr>
          <p:cNvSpPr/>
          <p:nvPr/>
        </p:nvSpPr>
        <p:spPr>
          <a:xfrm>
            <a:off x="1524001" y="3643883"/>
            <a:ext cx="3946648" cy="619721"/>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 </a:t>
            </a:r>
            <a:r>
              <a:rPr lang="en-US" sz="2800" b="1" i="1" dirty="0" smtClean="0">
                <a:solidFill>
                  <a:srgbClr val="1F2020"/>
                </a:solidFill>
                <a:latin typeface="Times New Roman" pitchFamily="18" charset="0"/>
                <a:ea typeface="字魂17号-萌趣果冻体" panose="02000000000000000000" pitchFamily="2" charset="-122"/>
                <a:cs typeface="Times New Roman" pitchFamily="18" charset="0"/>
                <a:sym typeface="Lato Regular"/>
              </a:rPr>
              <a:t>x</a:t>
            </a: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           =</a:t>
            </a:r>
            <a:endParaRPr sz="2800" b="1" dirty="0">
              <a:solidFill>
                <a:srgbClr val="1F2020"/>
              </a:solidFill>
              <a:latin typeface="Arial" panose="020B0604020202020204" pitchFamily="34" charset="0"/>
              <a:ea typeface="字魂17号-萌趣果冻体" panose="02000000000000000000" pitchFamily="2" charset="-122"/>
              <a:sym typeface="Lato Regular"/>
            </a:endParaRPr>
          </a:p>
        </p:txBody>
      </p:sp>
      <p:sp>
        <p:nvSpPr>
          <p:cNvPr id="23" name="Shape 233">
            <a:extLst>
              <a:ext uri="{FF2B5EF4-FFF2-40B4-BE49-F238E27FC236}">
                <a16:creationId xmlns:a16="http://schemas.microsoft.com/office/drawing/2014/main" id="{BE4E64A9-C909-450B-9DBB-3EBD48753D6F}"/>
              </a:ext>
            </a:extLst>
          </p:cNvPr>
          <p:cNvSpPr/>
          <p:nvPr/>
        </p:nvSpPr>
        <p:spPr>
          <a:xfrm>
            <a:off x="4478542" y="2231235"/>
            <a:ext cx="983399" cy="69762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smtClean="0">
                <a:solidFill>
                  <a:schemeClr val="accent6">
                    <a:lumMod val="75000"/>
                  </a:schemeClr>
                </a:solidFill>
                <a:latin typeface="Arial" panose="020B0604020202020204" pitchFamily="34" charset="0"/>
                <a:ea typeface="字魂17号-萌趣果冻体" panose="02000000000000000000" pitchFamily="2" charset="-122"/>
                <a:sym typeface="Lato Regular"/>
              </a:rPr>
              <a:t>5,7</a:t>
            </a:r>
          </a:p>
        </p:txBody>
      </p:sp>
      <p:sp>
        <p:nvSpPr>
          <p:cNvPr id="24" name="Shape 233">
            <a:extLst>
              <a:ext uri="{FF2B5EF4-FFF2-40B4-BE49-F238E27FC236}">
                <a16:creationId xmlns:a16="http://schemas.microsoft.com/office/drawing/2014/main" id="{BE4E64A9-C909-450B-9DBB-3EBD48753D6F}"/>
              </a:ext>
            </a:extLst>
          </p:cNvPr>
          <p:cNvSpPr/>
          <p:nvPr/>
        </p:nvSpPr>
        <p:spPr>
          <a:xfrm>
            <a:off x="1371601" y="2276611"/>
            <a:ext cx="3946648" cy="619721"/>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    </a:t>
            </a:r>
            <a:r>
              <a:rPr lang="en-US" sz="2800" b="1" i="1" dirty="0" smtClean="0">
                <a:solidFill>
                  <a:srgbClr val="1F2020"/>
                </a:solidFill>
                <a:latin typeface="Times New Roman" pitchFamily="18" charset="0"/>
                <a:ea typeface="字魂17号-萌趣果冻体" panose="02000000000000000000" pitchFamily="2" charset="-122"/>
                <a:cs typeface="Times New Roman" pitchFamily="18" charset="0"/>
                <a:sym typeface="Lato Regular"/>
              </a:rPr>
              <a:t>x</a:t>
            </a: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 – 5,2 =</a:t>
            </a:r>
            <a:endParaRPr sz="2800" b="1" dirty="0">
              <a:solidFill>
                <a:srgbClr val="1F2020"/>
              </a:solidFill>
              <a:latin typeface="Arial" panose="020B0604020202020204" pitchFamily="34" charset="0"/>
              <a:ea typeface="字魂17号-萌趣果冻体" panose="02000000000000000000" pitchFamily="2" charset="-122"/>
              <a:sym typeface="Lato Regular"/>
            </a:endParaRPr>
          </a:p>
        </p:txBody>
      </p:sp>
      <p:sp>
        <p:nvSpPr>
          <p:cNvPr id="25" name="Shape 233">
            <a:extLst>
              <a:ext uri="{FF2B5EF4-FFF2-40B4-BE49-F238E27FC236}">
                <a16:creationId xmlns:a16="http://schemas.microsoft.com/office/drawing/2014/main" id="{BE4E64A9-C909-450B-9DBB-3EBD48753D6F}"/>
              </a:ext>
            </a:extLst>
          </p:cNvPr>
          <p:cNvSpPr/>
          <p:nvPr/>
        </p:nvSpPr>
        <p:spPr>
          <a:xfrm>
            <a:off x="4483712" y="2915756"/>
            <a:ext cx="983399" cy="69762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smtClean="0">
                <a:solidFill>
                  <a:schemeClr val="accent6">
                    <a:lumMod val="75000"/>
                  </a:schemeClr>
                </a:solidFill>
                <a:latin typeface="Arial" panose="020B0604020202020204" pitchFamily="34" charset="0"/>
                <a:ea typeface="字魂17号-萌趣果冻体" panose="02000000000000000000" pitchFamily="2" charset="-122"/>
                <a:sym typeface="Lato Regular"/>
              </a:rPr>
              <a:t>5,7</a:t>
            </a:r>
          </a:p>
        </p:txBody>
      </p:sp>
      <p:sp>
        <p:nvSpPr>
          <p:cNvPr id="26" name="Shape 233">
            <a:extLst>
              <a:ext uri="{FF2B5EF4-FFF2-40B4-BE49-F238E27FC236}">
                <a16:creationId xmlns:a16="http://schemas.microsoft.com/office/drawing/2014/main" id="{BE4E64A9-C909-450B-9DBB-3EBD48753D6F}"/>
              </a:ext>
            </a:extLst>
          </p:cNvPr>
          <p:cNvSpPr/>
          <p:nvPr/>
        </p:nvSpPr>
        <p:spPr>
          <a:xfrm>
            <a:off x="5318249" y="2970342"/>
            <a:ext cx="983399" cy="617798"/>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endParaRPr lang="en-US" sz="2800" b="1" dirty="0" smtClean="0">
              <a:latin typeface="Arial" panose="020B0604020202020204" pitchFamily="34" charset="0"/>
              <a:ea typeface="字魂17号-萌趣果冻体" panose="02000000000000000000" pitchFamily="2" charset="-122"/>
              <a:sym typeface="Lato Regular"/>
            </a:endParaRPr>
          </a:p>
        </p:txBody>
      </p:sp>
      <p:sp>
        <p:nvSpPr>
          <p:cNvPr id="4" name="TextBox 3"/>
          <p:cNvSpPr txBox="1"/>
          <p:nvPr/>
        </p:nvSpPr>
        <p:spPr>
          <a:xfrm>
            <a:off x="5020064" y="3024400"/>
            <a:ext cx="1114408" cy="523220"/>
          </a:xfrm>
          <a:prstGeom prst="rect">
            <a:avLst/>
          </a:prstGeom>
          <a:noFill/>
        </p:spPr>
        <p:txBody>
          <a:bodyPr wrap="none" rtlCol="0">
            <a:spAutoFit/>
          </a:bodyPr>
          <a:lstStyle/>
          <a:p>
            <a:r>
              <a:rPr lang="en-US" sz="2800" b="1" dirty="0" smtClean="0">
                <a:latin typeface="Arial" panose="020B0604020202020204" pitchFamily="34" charset="0"/>
              </a:rPr>
              <a:t>+ 5,2 </a:t>
            </a:r>
            <a:endParaRPr lang="en-US" sz="2800" b="1" dirty="0">
              <a:latin typeface="Arial" panose="020B0604020202020204" pitchFamily="34" charset="0"/>
            </a:endParaRPr>
          </a:p>
        </p:txBody>
      </p:sp>
      <p:sp>
        <p:nvSpPr>
          <p:cNvPr id="28" name="TextBox 27"/>
          <p:cNvSpPr txBox="1"/>
          <p:nvPr/>
        </p:nvSpPr>
        <p:spPr>
          <a:xfrm>
            <a:off x="4668425" y="3687989"/>
            <a:ext cx="984565" cy="523220"/>
          </a:xfrm>
          <a:prstGeom prst="rect">
            <a:avLst/>
          </a:prstGeom>
          <a:noFill/>
        </p:spPr>
        <p:txBody>
          <a:bodyPr wrap="none" rtlCol="0">
            <a:spAutoFit/>
          </a:bodyPr>
          <a:lstStyle/>
          <a:p>
            <a:r>
              <a:rPr lang="en-US" sz="2800" b="1" dirty="0" smtClean="0">
                <a:latin typeface="Arial" panose="020B0604020202020204" pitchFamily="34" charset="0"/>
              </a:rPr>
              <a:t>10,9 </a:t>
            </a:r>
            <a:endParaRPr lang="en-US" sz="2800" b="1" dirty="0">
              <a:latin typeface="Arial" panose="020B0604020202020204" pitchFamily="34" charset="0"/>
            </a:endParaRPr>
          </a:p>
        </p:txBody>
      </p:sp>
      <p:sp>
        <p:nvSpPr>
          <p:cNvPr id="29" name="Shape 233">
            <a:extLst>
              <a:ext uri="{FF2B5EF4-FFF2-40B4-BE49-F238E27FC236}">
                <a16:creationId xmlns:a16="http://schemas.microsoft.com/office/drawing/2014/main" id="{BE4E64A9-C909-450B-9DBB-3EBD48753D6F}"/>
              </a:ext>
            </a:extLst>
          </p:cNvPr>
          <p:cNvSpPr/>
          <p:nvPr/>
        </p:nvSpPr>
        <p:spPr>
          <a:xfrm>
            <a:off x="6250810" y="1687211"/>
            <a:ext cx="3946648" cy="619721"/>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a:solidFill>
                  <a:srgbClr val="1F2020"/>
                </a:solidFill>
                <a:latin typeface="Arial" panose="020B0604020202020204" pitchFamily="34" charset="0"/>
                <a:ea typeface="字魂17号-萌趣果冻体" panose="02000000000000000000" pitchFamily="2" charset="-122"/>
                <a:sym typeface="Lato Regular"/>
              </a:rPr>
              <a:t>b</a:t>
            </a: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 </a:t>
            </a:r>
            <a:r>
              <a:rPr lang="en-US" sz="2800" b="1" i="1" dirty="0" smtClean="0">
                <a:solidFill>
                  <a:srgbClr val="1F2020"/>
                </a:solidFill>
                <a:latin typeface="Times New Roman" pitchFamily="18" charset="0"/>
                <a:ea typeface="字魂17号-萌趣果冻体" panose="02000000000000000000" pitchFamily="2" charset="-122"/>
                <a:cs typeface="Times New Roman" pitchFamily="18" charset="0"/>
                <a:sym typeface="Lato Regular"/>
              </a:rPr>
              <a:t>x</a:t>
            </a: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 + 2,7 =</a:t>
            </a:r>
            <a:endParaRPr sz="2800" b="1" dirty="0">
              <a:solidFill>
                <a:srgbClr val="1F2020"/>
              </a:solidFill>
              <a:latin typeface="Arial" panose="020B0604020202020204" pitchFamily="34" charset="0"/>
              <a:ea typeface="字魂17号-萌趣果冻体" panose="02000000000000000000" pitchFamily="2" charset="-122"/>
              <a:sym typeface="Lato Regular"/>
            </a:endParaRPr>
          </a:p>
        </p:txBody>
      </p:sp>
      <p:sp>
        <p:nvSpPr>
          <p:cNvPr id="30" name="Shape 233">
            <a:extLst>
              <a:ext uri="{FF2B5EF4-FFF2-40B4-BE49-F238E27FC236}">
                <a16:creationId xmlns:a16="http://schemas.microsoft.com/office/drawing/2014/main" id="{BE4E64A9-C909-450B-9DBB-3EBD48753D6F}"/>
              </a:ext>
            </a:extLst>
          </p:cNvPr>
          <p:cNvSpPr/>
          <p:nvPr/>
        </p:nvSpPr>
        <p:spPr>
          <a:xfrm>
            <a:off x="9251443" y="1636296"/>
            <a:ext cx="1966798" cy="69762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8,7 + 4,9</a:t>
            </a:r>
          </a:p>
        </p:txBody>
      </p:sp>
      <p:sp>
        <p:nvSpPr>
          <p:cNvPr id="31" name="Shape 233">
            <a:extLst>
              <a:ext uri="{FF2B5EF4-FFF2-40B4-BE49-F238E27FC236}">
                <a16:creationId xmlns:a16="http://schemas.microsoft.com/office/drawing/2014/main" id="{BE4E64A9-C909-450B-9DBB-3EBD48753D6F}"/>
              </a:ext>
            </a:extLst>
          </p:cNvPr>
          <p:cNvSpPr/>
          <p:nvPr/>
        </p:nvSpPr>
        <p:spPr>
          <a:xfrm>
            <a:off x="9260475" y="1641037"/>
            <a:ext cx="1966798" cy="69762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smtClean="0">
                <a:solidFill>
                  <a:schemeClr val="accent6">
                    <a:lumMod val="75000"/>
                  </a:schemeClr>
                </a:solidFill>
                <a:latin typeface="Arial" panose="020B0604020202020204" pitchFamily="34" charset="0"/>
                <a:ea typeface="字魂17号-萌趣果冻体" panose="02000000000000000000" pitchFamily="2" charset="-122"/>
                <a:sym typeface="Lato Regular"/>
              </a:rPr>
              <a:t>8,7 + 4,9</a:t>
            </a:r>
          </a:p>
        </p:txBody>
      </p:sp>
      <p:sp>
        <p:nvSpPr>
          <p:cNvPr id="32" name="Shape 233">
            <a:extLst>
              <a:ext uri="{FF2B5EF4-FFF2-40B4-BE49-F238E27FC236}">
                <a16:creationId xmlns:a16="http://schemas.microsoft.com/office/drawing/2014/main" id="{BE4E64A9-C909-450B-9DBB-3EBD48753D6F}"/>
              </a:ext>
            </a:extLst>
          </p:cNvPr>
          <p:cNvSpPr/>
          <p:nvPr/>
        </p:nvSpPr>
        <p:spPr>
          <a:xfrm>
            <a:off x="6403210" y="2920312"/>
            <a:ext cx="3946648" cy="619721"/>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 </a:t>
            </a:r>
            <a:r>
              <a:rPr lang="en-US" sz="2800" b="1" i="1" dirty="0" smtClean="0">
                <a:solidFill>
                  <a:srgbClr val="1F2020"/>
                </a:solidFill>
                <a:latin typeface="Times New Roman" pitchFamily="18" charset="0"/>
                <a:ea typeface="字魂17号-萌趣果冻体" panose="02000000000000000000" pitchFamily="2" charset="-122"/>
                <a:cs typeface="Times New Roman" pitchFamily="18" charset="0"/>
                <a:sym typeface="Lato Regular"/>
              </a:rPr>
              <a:t>x</a:t>
            </a: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           =</a:t>
            </a:r>
            <a:endParaRPr sz="2800" b="1" dirty="0">
              <a:solidFill>
                <a:srgbClr val="1F2020"/>
              </a:solidFill>
              <a:latin typeface="Arial" panose="020B0604020202020204" pitchFamily="34" charset="0"/>
              <a:ea typeface="字魂17号-萌趣果冻体" panose="02000000000000000000" pitchFamily="2" charset="-122"/>
              <a:sym typeface="Lato Regular"/>
            </a:endParaRPr>
          </a:p>
        </p:txBody>
      </p:sp>
      <p:sp>
        <p:nvSpPr>
          <p:cNvPr id="33" name="Shape 233">
            <a:extLst>
              <a:ext uri="{FF2B5EF4-FFF2-40B4-BE49-F238E27FC236}">
                <a16:creationId xmlns:a16="http://schemas.microsoft.com/office/drawing/2014/main" id="{BE4E64A9-C909-450B-9DBB-3EBD48753D6F}"/>
              </a:ext>
            </a:extLst>
          </p:cNvPr>
          <p:cNvSpPr/>
          <p:nvPr/>
        </p:nvSpPr>
        <p:spPr>
          <a:xfrm>
            <a:off x="6403210" y="3630577"/>
            <a:ext cx="3946648" cy="619721"/>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 </a:t>
            </a:r>
            <a:r>
              <a:rPr lang="en-US" sz="2800" b="1" i="1" dirty="0" smtClean="0">
                <a:solidFill>
                  <a:srgbClr val="1F2020"/>
                </a:solidFill>
                <a:latin typeface="Times New Roman" pitchFamily="18" charset="0"/>
                <a:ea typeface="字魂17号-萌趣果冻体" panose="02000000000000000000" pitchFamily="2" charset="-122"/>
                <a:cs typeface="Times New Roman" pitchFamily="18" charset="0"/>
                <a:sym typeface="Lato Regular"/>
              </a:rPr>
              <a:t>x</a:t>
            </a: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           =</a:t>
            </a:r>
            <a:endParaRPr sz="2800" b="1" dirty="0">
              <a:solidFill>
                <a:srgbClr val="1F2020"/>
              </a:solidFill>
              <a:latin typeface="Arial" panose="020B0604020202020204" pitchFamily="34" charset="0"/>
              <a:ea typeface="字魂17号-萌趣果冻体" panose="02000000000000000000" pitchFamily="2" charset="-122"/>
              <a:sym typeface="Lato Regular"/>
            </a:endParaRPr>
          </a:p>
        </p:txBody>
      </p:sp>
      <p:sp>
        <p:nvSpPr>
          <p:cNvPr id="34" name="Shape 233">
            <a:extLst>
              <a:ext uri="{FF2B5EF4-FFF2-40B4-BE49-F238E27FC236}">
                <a16:creationId xmlns:a16="http://schemas.microsoft.com/office/drawing/2014/main" id="{BE4E64A9-C909-450B-9DBB-3EBD48753D6F}"/>
              </a:ext>
            </a:extLst>
          </p:cNvPr>
          <p:cNvSpPr/>
          <p:nvPr/>
        </p:nvSpPr>
        <p:spPr>
          <a:xfrm>
            <a:off x="9155724" y="2271094"/>
            <a:ext cx="983399" cy="69762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smtClean="0">
                <a:solidFill>
                  <a:schemeClr val="accent6">
                    <a:lumMod val="75000"/>
                  </a:schemeClr>
                </a:solidFill>
                <a:latin typeface="Arial" panose="020B0604020202020204" pitchFamily="34" charset="0"/>
                <a:ea typeface="字魂17号-萌趣果冻体" panose="02000000000000000000" pitchFamily="2" charset="-122"/>
                <a:sym typeface="Lato Regular"/>
              </a:rPr>
              <a:t>13,6</a:t>
            </a:r>
          </a:p>
        </p:txBody>
      </p:sp>
      <p:sp>
        <p:nvSpPr>
          <p:cNvPr id="35" name="Shape 233">
            <a:extLst>
              <a:ext uri="{FF2B5EF4-FFF2-40B4-BE49-F238E27FC236}">
                <a16:creationId xmlns:a16="http://schemas.microsoft.com/office/drawing/2014/main" id="{BE4E64A9-C909-450B-9DBB-3EBD48753D6F}"/>
              </a:ext>
            </a:extLst>
          </p:cNvPr>
          <p:cNvSpPr/>
          <p:nvPr/>
        </p:nvSpPr>
        <p:spPr>
          <a:xfrm>
            <a:off x="6250810" y="2305837"/>
            <a:ext cx="3946648" cy="619721"/>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    </a:t>
            </a:r>
            <a:r>
              <a:rPr lang="en-US" sz="2800" b="1" i="1" dirty="0" smtClean="0">
                <a:solidFill>
                  <a:srgbClr val="1F2020"/>
                </a:solidFill>
                <a:latin typeface="Times New Roman" pitchFamily="18" charset="0"/>
                <a:ea typeface="字魂17号-萌趣果冻体" panose="02000000000000000000" pitchFamily="2" charset="-122"/>
                <a:cs typeface="Times New Roman" pitchFamily="18" charset="0"/>
                <a:sym typeface="Lato Regular"/>
              </a:rPr>
              <a:t>x </a:t>
            </a:r>
            <a:r>
              <a:rPr lang="en-US" sz="2800" b="1" dirty="0" smtClean="0">
                <a:solidFill>
                  <a:srgbClr val="1F2020"/>
                </a:solidFill>
                <a:latin typeface="Arial" panose="020B0604020202020204" pitchFamily="34" charset="0"/>
                <a:ea typeface="字魂17号-萌趣果冻体" panose="02000000000000000000" pitchFamily="2" charset="-122"/>
                <a:sym typeface="Lato Regular"/>
              </a:rPr>
              <a:t>+ 2,7 =</a:t>
            </a:r>
            <a:endParaRPr sz="2800" b="1" dirty="0">
              <a:solidFill>
                <a:srgbClr val="1F2020"/>
              </a:solidFill>
              <a:latin typeface="Arial" panose="020B0604020202020204" pitchFamily="34" charset="0"/>
              <a:ea typeface="字魂17号-萌趣果冻体" panose="02000000000000000000" pitchFamily="2" charset="-122"/>
              <a:sym typeface="Lato Regular"/>
            </a:endParaRPr>
          </a:p>
        </p:txBody>
      </p:sp>
      <p:sp>
        <p:nvSpPr>
          <p:cNvPr id="36" name="Shape 233">
            <a:extLst>
              <a:ext uri="{FF2B5EF4-FFF2-40B4-BE49-F238E27FC236}">
                <a16:creationId xmlns:a16="http://schemas.microsoft.com/office/drawing/2014/main" id="{BE4E64A9-C909-450B-9DBB-3EBD48753D6F}"/>
              </a:ext>
            </a:extLst>
          </p:cNvPr>
          <p:cNvSpPr/>
          <p:nvPr/>
        </p:nvSpPr>
        <p:spPr>
          <a:xfrm>
            <a:off x="9150261" y="2902450"/>
            <a:ext cx="1093556" cy="69762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smtClean="0">
                <a:solidFill>
                  <a:schemeClr val="accent6">
                    <a:lumMod val="75000"/>
                  </a:schemeClr>
                </a:solidFill>
                <a:latin typeface="Arial" panose="020B0604020202020204" pitchFamily="34" charset="0"/>
                <a:ea typeface="字魂17号-萌趣果冻体" panose="02000000000000000000" pitchFamily="2" charset="-122"/>
                <a:sym typeface="Lato Regular"/>
              </a:rPr>
              <a:t>13,6</a:t>
            </a:r>
          </a:p>
        </p:txBody>
      </p:sp>
      <p:sp>
        <p:nvSpPr>
          <p:cNvPr id="37" name="Shape 233">
            <a:extLst>
              <a:ext uri="{FF2B5EF4-FFF2-40B4-BE49-F238E27FC236}">
                <a16:creationId xmlns:a16="http://schemas.microsoft.com/office/drawing/2014/main" id="{BE4E64A9-C909-450B-9DBB-3EBD48753D6F}"/>
              </a:ext>
            </a:extLst>
          </p:cNvPr>
          <p:cNvSpPr/>
          <p:nvPr/>
        </p:nvSpPr>
        <p:spPr>
          <a:xfrm>
            <a:off x="10197458" y="2957036"/>
            <a:ext cx="983399" cy="617798"/>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endParaRPr lang="en-US" sz="2800" b="1" dirty="0" smtClean="0">
              <a:latin typeface="Arial" panose="020B0604020202020204" pitchFamily="34" charset="0"/>
              <a:ea typeface="字魂17号-萌趣果冻体" panose="02000000000000000000" pitchFamily="2" charset="-122"/>
              <a:sym typeface="Lato Regular"/>
            </a:endParaRPr>
          </a:p>
        </p:txBody>
      </p:sp>
      <p:sp>
        <p:nvSpPr>
          <p:cNvPr id="38" name="TextBox 37"/>
          <p:cNvSpPr txBox="1"/>
          <p:nvPr/>
        </p:nvSpPr>
        <p:spPr>
          <a:xfrm>
            <a:off x="9899273" y="3011094"/>
            <a:ext cx="1114408" cy="523220"/>
          </a:xfrm>
          <a:prstGeom prst="rect">
            <a:avLst/>
          </a:prstGeom>
          <a:noFill/>
        </p:spPr>
        <p:txBody>
          <a:bodyPr wrap="none" rtlCol="0">
            <a:spAutoFit/>
          </a:bodyPr>
          <a:lstStyle/>
          <a:p>
            <a:r>
              <a:rPr lang="en-US" sz="2800" b="1" dirty="0">
                <a:solidFill>
                  <a:srgbClr val="1F2020"/>
                </a:solidFill>
                <a:latin typeface="Arial" panose="020B0604020202020204" pitchFamily="34" charset="0"/>
                <a:ea typeface="字魂17号-萌趣果冻体" panose="02000000000000000000" pitchFamily="2" charset="-122"/>
                <a:sym typeface="Lato Regular"/>
              </a:rPr>
              <a:t>–</a:t>
            </a:r>
            <a:r>
              <a:rPr lang="en-US" sz="2800" b="1" dirty="0" smtClean="0">
                <a:latin typeface="Arial" panose="020B0604020202020204" pitchFamily="34" charset="0"/>
              </a:rPr>
              <a:t> 2,7 </a:t>
            </a:r>
            <a:endParaRPr lang="en-US" sz="2800" b="1" dirty="0">
              <a:latin typeface="Arial" panose="020B0604020202020204" pitchFamily="34" charset="0"/>
            </a:endParaRPr>
          </a:p>
        </p:txBody>
      </p:sp>
      <p:sp>
        <p:nvSpPr>
          <p:cNvPr id="39" name="TextBox 38"/>
          <p:cNvSpPr txBox="1"/>
          <p:nvPr/>
        </p:nvSpPr>
        <p:spPr>
          <a:xfrm>
            <a:off x="9547634" y="3674683"/>
            <a:ext cx="984565" cy="523220"/>
          </a:xfrm>
          <a:prstGeom prst="rect">
            <a:avLst/>
          </a:prstGeom>
          <a:noFill/>
        </p:spPr>
        <p:txBody>
          <a:bodyPr wrap="none" rtlCol="0">
            <a:spAutoFit/>
          </a:bodyPr>
          <a:lstStyle/>
          <a:p>
            <a:r>
              <a:rPr lang="en-US" sz="2800" b="1" dirty="0" smtClean="0">
                <a:latin typeface="Arial" panose="020B0604020202020204" pitchFamily="34" charset="0"/>
              </a:rPr>
              <a:t>10,9 </a:t>
            </a:r>
            <a:endParaRPr lang="en-US" sz="2800" b="1" dirty="0">
              <a:latin typeface="Arial" panose="020B0604020202020204" pitchFamily="34" charset="0"/>
            </a:endParaRPr>
          </a:p>
        </p:txBody>
      </p:sp>
    </p:spTree>
    <p:extLst>
      <p:ext uri="{BB962C8B-B14F-4D97-AF65-F5344CB8AC3E}">
        <p14:creationId xmlns:p14="http://schemas.microsoft.com/office/powerpoint/2010/main" val="381664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left)">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left)">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wipe(left)">
                                      <p:cBhvr>
                                        <p:cTn id="71" dur="500"/>
                                        <p:tgtEl>
                                          <p:spTgt spid="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left)">
                                      <p:cBhvr>
                                        <p:cTn id="76" dur="500"/>
                                        <p:tgtEl>
                                          <p:spTgt spid="2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wipe(left)">
                                      <p:cBhvr>
                                        <p:cTn id="81" dur="500"/>
                                        <p:tgtEl>
                                          <p:spTgt spid="22"/>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wipe(left)">
                                      <p:cBhvr>
                                        <p:cTn id="86" dur="5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wipe(left)">
                                      <p:cBhvr>
                                        <p:cTn id="91" dur="500"/>
                                        <p:tgtEl>
                                          <p:spTgt spid="29"/>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wipe(left)">
                                      <p:cBhvr>
                                        <p:cTn id="96" dur="500"/>
                                        <p:tgtEl>
                                          <p:spTgt spid="30"/>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wipe(left)">
                                      <p:cBhvr>
                                        <p:cTn id="101" dur="500"/>
                                        <p:tgtEl>
                                          <p:spTgt spid="31"/>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wipe(left)">
                                      <p:cBhvr>
                                        <p:cTn id="106" dur="500"/>
                                        <p:tgtEl>
                                          <p:spTgt spid="34"/>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35"/>
                                        </p:tgtEl>
                                        <p:attrNameLst>
                                          <p:attrName>style.visibility</p:attrName>
                                        </p:attrNameLst>
                                      </p:cBhvr>
                                      <p:to>
                                        <p:strVal val="visible"/>
                                      </p:to>
                                    </p:set>
                                    <p:animEffect transition="in" filter="wipe(left)">
                                      <p:cBhvr>
                                        <p:cTn id="111" dur="500"/>
                                        <p:tgtEl>
                                          <p:spTgt spid="35"/>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32"/>
                                        </p:tgtEl>
                                        <p:attrNameLst>
                                          <p:attrName>style.visibility</p:attrName>
                                        </p:attrNameLst>
                                      </p:cBhvr>
                                      <p:to>
                                        <p:strVal val="visible"/>
                                      </p:to>
                                    </p:set>
                                    <p:animEffect transition="in" filter="wipe(left)">
                                      <p:cBhvr>
                                        <p:cTn id="116" dur="500"/>
                                        <p:tgtEl>
                                          <p:spTgt spid="32"/>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36"/>
                                        </p:tgtEl>
                                        <p:attrNameLst>
                                          <p:attrName>style.visibility</p:attrName>
                                        </p:attrNameLst>
                                      </p:cBhvr>
                                      <p:to>
                                        <p:strVal val="visible"/>
                                      </p:to>
                                    </p:set>
                                    <p:animEffect transition="in" filter="wipe(left)">
                                      <p:cBhvr>
                                        <p:cTn id="121" dur="500"/>
                                        <p:tgtEl>
                                          <p:spTgt spid="3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38"/>
                                        </p:tgtEl>
                                        <p:attrNameLst>
                                          <p:attrName>style.visibility</p:attrName>
                                        </p:attrNameLst>
                                      </p:cBhvr>
                                      <p:to>
                                        <p:strVal val="visible"/>
                                      </p:to>
                                    </p:set>
                                    <p:animEffect transition="in" filter="wipe(left)">
                                      <p:cBhvr>
                                        <p:cTn id="126" dur="500"/>
                                        <p:tgtEl>
                                          <p:spTgt spid="38"/>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33"/>
                                        </p:tgtEl>
                                        <p:attrNameLst>
                                          <p:attrName>style.visibility</p:attrName>
                                        </p:attrNameLst>
                                      </p:cBhvr>
                                      <p:to>
                                        <p:strVal val="visible"/>
                                      </p:to>
                                    </p:set>
                                    <p:animEffect transition="in" filter="wipe(left)">
                                      <p:cBhvr>
                                        <p:cTn id="131" dur="500"/>
                                        <p:tgtEl>
                                          <p:spTgt spid="33"/>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37"/>
                                        </p:tgtEl>
                                        <p:attrNameLst>
                                          <p:attrName>style.visibility</p:attrName>
                                        </p:attrNameLst>
                                      </p:cBhvr>
                                      <p:to>
                                        <p:strVal val="visible"/>
                                      </p:to>
                                    </p:set>
                                    <p:animEffect transition="in" filter="wipe(left)">
                                      <p:cBhvr>
                                        <p:cTn id="136" dur="500"/>
                                        <p:tgtEl>
                                          <p:spTgt spid="37"/>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grpId="0" nodeType="clickEffect">
                                  <p:stCondLst>
                                    <p:cond delay="0"/>
                                  </p:stCondLst>
                                  <p:childTnLst>
                                    <p:set>
                                      <p:cBhvr>
                                        <p:cTn id="140" dur="1" fill="hold">
                                          <p:stCondLst>
                                            <p:cond delay="0"/>
                                          </p:stCondLst>
                                        </p:cTn>
                                        <p:tgtEl>
                                          <p:spTgt spid="39"/>
                                        </p:tgtEl>
                                        <p:attrNameLst>
                                          <p:attrName>style.visibility</p:attrName>
                                        </p:attrNameLst>
                                      </p:cBhvr>
                                      <p:to>
                                        <p:strVal val="visible"/>
                                      </p:to>
                                    </p:set>
                                    <p:animEffect transition="in" filter="wipe(left)">
                                      <p:cBhvr>
                                        <p:cTn id="1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4" grpId="0"/>
      <p:bldP spid="28" grpId="0"/>
      <p:bldP spid="29" grpId="0" animBg="1"/>
      <p:bldP spid="30" grpId="0" animBg="1"/>
      <p:bldP spid="31" grpId="0" animBg="1"/>
      <p:bldP spid="32" grpId="0" animBg="1"/>
      <p:bldP spid="33" grpId="0" animBg="1"/>
      <p:bldP spid="34" grpId="0" animBg="1"/>
      <p:bldP spid="35" grpId="0" animBg="1"/>
      <p:bldP spid="36" grpId="0" animBg="1"/>
      <p:bldP spid="37" grpId="0" animBg="1"/>
      <p:bldP spid="38"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893AC00-0BE1-4BB1-81E2-2A6DD9B7C327}"/>
              </a:ext>
            </a:extLst>
          </p:cNvPr>
          <p:cNvPicPr>
            <a:picLocks noChangeAspect="1"/>
          </p:cNvPicPr>
          <p:nvPr/>
        </p:nvPicPr>
        <p:blipFill rotWithShape="1">
          <a:blip r:embed="rId3">
            <a:extLst>
              <a:ext uri="{28A0092B-C50C-407E-A947-70E740481C1C}">
                <a14:useLocalDpi xmlns:a14="http://schemas.microsoft.com/office/drawing/2010/main" val="0"/>
              </a:ext>
            </a:extLst>
          </a:blip>
          <a:srcRect l="1807" t="6973" r="1807" b="2612"/>
          <a:stretch/>
        </p:blipFill>
        <p:spPr>
          <a:xfrm>
            <a:off x="0" y="1"/>
            <a:ext cx="12192000" cy="6857999"/>
          </a:xfrm>
          <a:prstGeom prst="rect">
            <a:avLst/>
          </a:prstGeom>
        </p:spPr>
      </p:pic>
      <p:sp>
        <p:nvSpPr>
          <p:cNvPr id="5" name="矩形 4">
            <a:extLst>
              <a:ext uri="{FF2B5EF4-FFF2-40B4-BE49-F238E27FC236}">
                <a16:creationId xmlns:a16="http://schemas.microsoft.com/office/drawing/2014/main" id="{0B7277E5-1F76-4FE4-9FD2-90010C654DC6}"/>
              </a:ext>
            </a:extLst>
          </p:cNvPr>
          <p:cNvSpPr/>
          <p:nvPr/>
        </p:nvSpPr>
        <p:spPr>
          <a:xfrm>
            <a:off x="975360" y="655320"/>
            <a:ext cx="10241280" cy="55473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7号-萌趣果冻体" panose="02000000000000000000" pitchFamily="2" charset="-122"/>
            </a:endParaRPr>
          </a:p>
        </p:txBody>
      </p:sp>
      <p:sp>
        <p:nvSpPr>
          <p:cNvPr id="18" name="Shape 233">
            <a:extLst>
              <a:ext uri="{FF2B5EF4-FFF2-40B4-BE49-F238E27FC236}">
                <a16:creationId xmlns:a16="http://schemas.microsoft.com/office/drawing/2014/main" id="{BE4E64A9-C909-450B-9DBB-3EBD48753D6F}"/>
              </a:ext>
            </a:extLst>
          </p:cNvPr>
          <p:cNvSpPr/>
          <p:nvPr/>
        </p:nvSpPr>
        <p:spPr>
          <a:xfrm>
            <a:off x="1524001" y="706432"/>
            <a:ext cx="6390021" cy="536814"/>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400" b="1" dirty="0" err="1" smtClean="0">
                <a:solidFill>
                  <a:srgbClr val="1F2020"/>
                </a:solidFill>
                <a:latin typeface="Arial" panose="020B0604020202020204" pitchFamily="34" charset="0"/>
                <a:ea typeface="字魂17号-萌趣果冻体" panose="02000000000000000000" pitchFamily="2" charset="-122"/>
                <a:sym typeface="Lato Regular"/>
              </a:rPr>
              <a:t>Bài</a:t>
            </a:r>
            <a:r>
              <a:rPr lang="en-US" sz="2400" b="1" dirty="0" smtClean="0">
                <a:solidFill>
                  <a:srgbClr val="1F2020"/>
                </a:solidFill>
                <a:latin typeface="Arial" panose="020B0604020202020204" pitchFamily="34" charset="0"/>
                <a:ea typeface="字魂17号-萌趣果冻体" panose="02000000000000000000" pitchFamily="2" charset="-122"/>
                <a:sym typeface="Lato Regular"/>
              </a:rPr>
              <a:t> 3: </a:t>
            </a:r>
            <a:r>
              <a:rPr lang="en-US" sz="2400" b="1" dirty="0" err="1" smtClean="0">
                <a:solidFill>
                  <a:srgbClr val="1F2020"/>
                </a:solidFill>
                <a:latin typeface="Arial" panose="020B0604020202020204" pitchFamily="34" charset="0"/>
                <a:ea typeface="字魂17号-萌趣果冻体" panose="02000000000000000000" pitchFamily="2" charset="-122"/>
                <a:sym typeface="Lato Regular"/>
              </a:rPr>
              <a:t>Tính</a:t>
            </a:r>
            <a:r>
              <a:rPr lang="en-US" sz="2400" b="1" dirty="0" smtClean="0">
                <a:solidFill>
                  <a:srgbClr val="1F2020"/>
                </a:solidFill>
                <a:latin typeface="Arial" panose="020B0604020202020204" pitchFamily="34" charset="0"/>
                <a:ea typeface="字魂17号-萌趣果冻体" panose="02000000000000000000" pitchFamily="2" charset="-122"/>
                <a:sym typeface="Lato Regular"/>
              </a:rPr>
              <a:t> </a:t>
            </a:r>
            <a:r>
              <a:rPr lang="en-US" sz="2400" b="1" dirty="0" err="1" smtClean="0">
                <a:solidFill>
                  <a:srgbClr val="1F2020"/>
                </a:solidFill>
                <a:latin typeface="Arial" panose="020B0604020202020204" pitchFamily="34" charset="0"/>
                <a:ea typeface="字魂17号-萌趣果冻体" panose="02000000000000000000" pitchFamily="2" charset="-122"/>
                <a:sym typeface="Lato Regular"/>
              </a:rPr>
              <a:t>bằng</a:t>
            </a:r>
            <a:r>
              <a:rPr lang="en-US" sz="2400" b="1" dirty="0" smtClean="0">
                <a:solidFill>
                  <a:srgbClr val="1F2020"/>
                </a:solidFill>
                <a:latin typeface="Arial" panose="020B0604020202020204" pitchFamily="34" charset="0"/>
                <a:ea typeface="字魂17号-萌趣果冻体" panose="02000000000000000000" pitchFamily="2" charset="-122"/>
                <a:sym typeface="Lato Regular"/>
              </a:rPr>
              <a:t> </a:t>
            </a:r>
            <a:r>
              <a:rPr lang="en-US" sz="2400" b="1" dirty="0" err="1" smtClean="0">
                <a:solidFill>
                  <a:srgbClr val="1F2020"/>
                </a:solidFill>
                <a:latin typeface="Arial" panose="020B0604020202020204" pitchFamily="34" charset="0"/>
                <a:ea typeface="字魂17号-萌趣果冻体" panose="02000000000000000000" pitchFamily="2" charset="-122"/>
                <a:sym typeface="Lato Regular"/>
              </a:rPr>
              <a:t>cách</a:t>
            </a:r>
            <a:r>
              <a:rPr lang="en-US" sz="2400" b="1" dirty="0" smtClean="0">
                <a:solidFill>
                  <a:srgbClr val="1F2020"/>
                </a:solidFill>
                <a:latin typeface="Arial" panose="020B0604020202020204" pitchFamily="34" charset="0"/>
                <a:ea typeface="字魂17号-萌趣果冻体" panose="02000000000000000000" pitchFamily="2" charset="-122"/>
                <a:sym typeface="Lato Regular"/>
              </a:rPr>
              <a:t> </a:t>
            </a:r>
            <a:r>
              <a:rPr lang="en-US" sz="2400" b="1" dirty="0" err="1" smtClean="0">
                <a:solidFill>
                  <a:srgbClr val="1F2020"/>
                </a:solidFill>
                <a:latin typeface="Arial" panose="020B0604020202020204" pitchFamily="34" charset="0"/>
                <a:ea typeface="字魂17号-萌趣果冻体" panose="02000000000000000000" pitchFamily="2" charset="-122"/>
                <a:sym typeface="Lato Regular"/>
              </a:rPr>
              <a:t>thuận</a:t>
            </a:r>
            <a:r>
              <a:rPr lang="en-US" sz="2400" b="1" dirty="0" smtClean="0">
                <a:solidFill>
                  <a:srgbClr val="1F2020"/>
                </a:solidFill>
                <a:latin typeface="Arial" panose="020B0604020202020204" pitchFamily="34" charset="0"/>
                <a:ea typeface="字魂17号-萌趣果冻体" panose="02000000000000000000" pitchFamily="2" charset="-122"/>
                <a:sym typeface="Lato Regular"/>
              </a:rPr>
              <a:t> </a:t>
            </a:r>
            <a:r>
              <a:rPr lang="en-US" sz="2400" b="1" dirty="0" err="1" smtClean="0">
                <a:solidFill>
                  <a:srgbClr val="1F2020"/>
                </a:solidFill>
                <a:latin typeface="Arial" panose="020B0604020202020204" pitchFamily="34" charset="0"/>
                <a:ea typeface="字魂17号-萌趣果冻体" panose="02000000000000000000" pitchFamily="2" charset="-122"/>
                <a:sym typeface="Lato Regular"/>
              </a:rPr>
              <a:t>tiện</a:t>
            </a:r>
            <a:r>
              <a:rPr lang="en-US" sz="2400" b="1" dirty="0" smtClean="0">
                <a:solidFill>
                  <a:srgbClr val="1F2020"/>
                </a:solidFill>
                <a:latin typeface="Arial" panose="020B0604020202020204" pitchFamily="34" charset="0"/>
                <a:ea typeface="字魂17号-萌趣果冻体" panose="02000000000000000000" pitchFamily="2" charset="-122"/>
                <a:sym typeface="Lato Regular"/>
              </a:rPr>
              <a:t> </a:t>
            </a:r>
            <a:r>
              <a:rPr lang="en-US" sz="2400" b="1" dirty="0" err="1" smtClean="0">
                <a:solidFill>
                  <a:srgbClr val="1F2020"/>
                </a:solidFill>
                <a:latin typeface="Arial" panose="020B0604020202020204" pitchFamily="34" charset="0"/>
                <a:ea typeface="字魂17号-萌趣果冻体" panose="02000000000000000000" pitchFamily="2" charset="-122"/>
                <a:sym typeface="Lato Regular"/>
              </a:rPr>
              <a:t>nhất</a:t>
            </a:r>
            <a:r>
              <a:rPr lang="en-US" sz="2400" b="1" dirty="0">
                <a:solidFill>
                  <a:srgbClr val="1F2020"/>
                </a:solidFill>
                <a:latin typeface="Arial" panose="020B0604020202020204" pitchFamily="34" charset="0"/>
                <a:ea typeface="字魂17号-萌趣果冻体" panose="02000000000000000000" pitchFamily="2" charset="-122"/>
                <a:sym typeface="Lato Regular"/>
              </a:rPr>
              <a:t>:</a:t>
            </a:r>
            <a:endParaRPr sz="2400" b="1" dirty="0">
              <a:solidFill>
                <a:srgbClr val="1F2020"/>
              </a:solidFill>
              <a:latin typeface="Arial" panose="020B0604020202020204" pitchFamily="34" charset="0"/>
              <a:ea typeface="字魂17号-萌趣果冻体" panose="02000000000000000000" pitchFamily="2" charset="-122"/>
              <a:sym typeface="Lato Regular"/>
            </a:endParaRPr>
          </a:p>
        </p:txBody>
      </p:sp>
      <p:sp>
        <p:nvSpPr>
          <p:cNvPr id="26" name="Shape 233">
            <a:extLst>
              <a:ext uri="{FF2B5EF4-FFF2-40B4-BE49-F238E27FC236}">
                <a16:creationId xmlns:a16="http://schemas.microsoft.com/office/drawing/2014/main" id="{BE4E64A9-C909-450B-9DBB-3EBD48753D6F}"/>
              </a:ext>
            </a:extLst>
          </p:cNvPr>
          <p:cNvSpPr/>
          <p:nvPr/>
        </p:nvSpPr>
        <p:spPr>
          <a:xfrm>
            <a:off x="5265084" y="2640719"/>
            <a:ext cx="983399" cy="617798"/>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endParaRPr lang="en-US" sz="2800" b="1" dirty="0" smtClean="0">
              <a:latin typeface="Arial" panose="020B0604020202020204" pitchFamily="34" charset="0"/>
              <a:ea typeface="字魂17号-萌趣果冻体" panose="02000000000000000000" pitchFamily="2" charset="-122"/>
              <a:sym typeface="Lato Regular"/>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2135" y="4412511"/>
            <a:ext cx="2848140" cy="2644701"/>
          </a:xfrm>
          <a:prstGeom prst="rect">
            <a:avLst/>
          </a:prstGeom>
        </p:spPr>
      </p:pic>
      <p:sp>
        <p:nvSpPr>
          <p:cNvPr id="8" name="TextBox 7"/>
          <p:cNvSpPr txBox="1"/>
          <p:nvPr/>
        </p:nvSpPr>
        <p:spPr>
          <a:xfrm>
            <a:off x="1828798" y="1493042"/>
            <a:ext cx="3724096" cy="523220"/>
          </a:xfrm>
          <a:prstGeom prst="rect">
            <a:avLst/>
          </a:prstGeom>
          <a:noFill/>
        </p:spPr>
        <p:txBody>
          <a:bodyPr wrap="none" rtlCol="0">
            <a:spAutoFit/>
          </a:bodyPr>
          <a:lstStyle/>
          <a:p>
            <a:r>
              <a:rPr lang="en-US" sz="2800" b="1" dirty="0" smtClean="0">
                <a:latin typeface="Arial" panose="020B0604020202020204" pitchFamily="34" charset="0"/>
              </a:rPr>
              <a:t>a) 12,45 + 6,98 + 7,55</a:t>
            </a:r>
            <a:endParaRPr lang="en-US" sz="2800" b="1" dirty="0">
              <a:latin typeface="Arial" panose="020B0604020202020204" pitchFamily="34" charset="0"/>
            </a:endParaRPr>
          </a:p>
        </p:txBody>
      </p:sp>
      <p:sp>
        <p:nvSpPr>
          <p:cNvPr id="40" name="TextBox 39"/>
          <p:cNvSpPr txBox="1"/>
          <p:nvPr/>
        </p:nvSpPr>
        <p:spPr>
          <a:xfrm>
            <a:off x="1828798" y="2098821"/>
            <a:ext cx="1796902" cy="523220"/>
          </a:xfrm>
          <a:prstGeom prst="rect">
            <a:avLst/>
          </a:prstGeom>
          <a:noFill/>
        </p:spPr>
        <p:txBody>
          <a:bodyPr wrap="square" rtlCol="0">
            <a:spAutoFit/>
          </a:bodyPr>
          <a:lstStyle/>
          <a:p>
            <a:r>
              <a:rPr lang="en-US" sz="2800" b="1" dirty="0" smtClean="0">
                <a:latin typeface="Arial" panose="020B0604020202020204" pitchFamily="34" charset="0"/>
              </a:rPr>
              <a:t>= 12,45 + </a:t>
            </a:r>
            <a:endParaRPr lang="en-US" sz="2800" b="1" dirty="0">
              <a:latin typeface="Arial" panose="020B0604020202020204" pitchFamily="34" charset="0"/>
            </a:endParaRPr>
          </a:p>
        </p:txBody>
      </p:sp>
      <p:sp>
        <p:nvSpPr>
          <p:cNvPr id="9" name="Rectangle 8"/>
          <p:cNvSpPr/>
          <p:nvPr/>
        </p:nvSpPr>
        <p:spPr>
          <a:xfrm>
            <a:off x="3625700" y="2101288"/>
            <a:ext cx="1194558" cy="523220"/>
          </a:xfrm>
          <a:prstGeom prst="rect">
            <a:avLst/>
          </a:prstGeom>
        </p:spPr>
        <p:txBody>
          <a:bodyPr wrap="none">
            <a:spAutoFit/>
          </a:bodyPr>
          <a:lstStyle/>
          <a:p>
            <a:r>
              <a:rPr lang="en-US" sz="2800" b="1" dirty="0" smtClean="0">
                <a:latin typeface="Arial" panose="020B0604020202020204" pitchFamily="34" charset="0"/>
              </a:rPr>
              <a:t>7,55 +</a:t>
            </a:r>
            <a:endParaRPr lang="en-US" sz="2800" b="1" dirty="0">
              <a:latin typeface="Arial" panose="020B0604020202020204" pitchFamily="34" charset="0"/>
            </a:endParaRPr>
          </a:p>
        </p:txBody>
      </p:sp>
      <p:sp>
        <p:nvSpPr>
          <p:cNvPr id="41" name="Rectangle 40"/>
          <p:cNvSpPr/>
          <p:nvPr/>
        </p:nvSpPr>
        <p:spPr>
          <a:xfrm>
            <a:off x="4796981" y="2098012"/>
            <a:ext cx="885179" cy="523220"/>
          </a:xfrm>
          <a:prstGeom prst="rect">
            <a:avLst/>
          </a:prstGeom>
        </p:spPr>
        <p:txBody>
          <a:bodyPr wrap="none">
            <a:spAutoFit/>
          </a:bodyPr>
          <a:lstStyle/>
          <a:p>
            <a:r>
              <a:rPr lang="en-US" sz="2800" b="1" dirty="0" smtClean="0">
                <a:latin typeface="Arial" panose="020B0604020202020204" pitchFamily="34" charset="0"/>
              </a:rPr>
              <a:t>6,98</a:t>
            </a:r>
            <a:endParaRPr lang="en-US" sz="2800" b="1" dirty="0">
              <a:latin typeface="Arial" panose="020B0604020202020204" pitchFamily="34" charset="0"/>
            </a:endParaRPr>
          </a:p>
        </p:txBody>
      </p:sp>
      <p:sp>
        <p:nvSpPr>
          <p:cNvPr id="42" name="Rectangle 41"/>
          <p:cNvSpPr/>
          <p:nvPr/>
        </p:nvSpPr>
        <p:spPr>
          <a:xfrm>
            <a:off x="2737994" y="1493042"/>
            <a:ext cx="585417" cy="523220"/>
          </a:xfrm>
          <a:prstGeom prst="rect">
            <a:avLst/>
          </a:prstGeom>
        </p:spPr>
        <p:txBody>
          <a:bodyPr wrap="none">
            <a:spAutoFit/>
          </a:bodyPr>
          <a:lstStyle/>
          <a:p>
            <a:r>
              <a:rPr lang="en-US" sz="2800" b="1" dirty="0" smtClean="0">
                <a:solidFill>
                  <a:schemeClr val="accent6">
                    <a:lumMod val="75000"/>
                  </a:schemeClr>
                </a:solidFill>
                <a:latin typeface="Arial" panose="020B0604020202020204" pitchFamily="34" charset="0"/>
              </a:rPr>
              <a:t>45</a:t>
            </a:r>
            <a:endParaRPr lang="en-US" sz="2800" b="1" dirty="0">
              <a:solidFill>
                <a:schemeClr val="accent6">
                  <a:lumMod val="75000"/>
                </a:schemeClr>
              </a:solidFill>
              <a:latin typeface="Arial" panose="020B0604020202020204" pitchFamily="34" charset="0"/>
            </a:endParaRPr>
          </a:p>
        </p:txBody>
      </p:sp>
      <p:sp>
        <p:nvSpPr>
          <p:cNvPr id="43" name="Rectangle 42"/>
          <p:cNvSpPr/>
          <p:nvPr/>
        </p:nvSpPr>
        <p:spPr>
          <a:xfrm>
            <a:off x="4946861" y="1493042"/>
            <a:ext cx="585417" cy="523220"/>
          </a:xfrm>
          <a:prstGeom prst="rect">
            <a:avLst/>
          </a:prstGeom>
        </p:spPr>
        <p:txBody>
          <a:bodyPr wrap="none">
            <a:spAutoFit/>
          </a:bodyPr>
          <a:lstStyle/>
          <a:p>
            <a:r>
              <a:rPr lang="en-US" sz="2800" b="1" dirty="0" smtClean="0">
                <a:solidFill>
                  <a:schemeClr val="accent6">
                    <a:lumMod val="75000"/>
                  </a:schemeClr>
                </a:solidFill>
                <a:latin typeface="Arial" panose="020B0604020202020204" pitchFamily="34" charset="0"/>
              </a:rPr>
              <a:t>55</a:t>
            </a:r>
            <a:endParaRPr lang="en-US" sz="2800" b="1" dirty="0">
              <a:solidFill>
                <a:schemeClr val="accent6">
                  <a:lumMod val="75000"/>
                </a:schemeClr>
              </a:solidFill>
              <a:latin typeface="Arial" panose="020B0604020202020204" pitchFamily="34" charset="0"/>
            </a:endParaRPr>
          </a:p>
        </p:txBody>
      </p:sp>
      <p:sp>
        <p:nvSpPr>
          <p:cNvPr id="44" name="TextBox 43"/>
          <p:cNvSpPr txBox="1"/>
          <p:nvPr/>
        </p:nvSpPr>
        <p:spPr>
          <a:xfrm>
            <a:off x="1843481" y="2729442"/>
            <a:ext cx="3269185" cy="523220"/>
          </a:xfrm>
          <a:prstGeom prst="rect">
            <a:avLst/>
          </a:prstGeom>
          <a:noFill/>
        </p:spPr>
        <p:txBody>
          <a:bodyPr wrap="square" rtlCol="0">
            <a:spAutoFit/>
          </a:bodyPr>
          <a:lstStyle/>
          <a:p>
            <a:r>
              <a:rPr lang="en-US" sz="2800" b="1" dirty="0" smtClean="0">
                <a:latin typeface="Arial" panose="020B0604020202020204" pitchFamily="34" charset="0"/>
              </a:rPr>
              <a:t>=            20          +</a:t>
            </a:r>
            <a:endParaRPr lang="en-US" sz="2800" b="1" dirty="0">
              <a:latin typeface="Arial" panose="020B0604020202020204" pitchFamily="34" charset="0"/>
            </a:endParaRPr>
          </a:p>
        </p:txBody>
      </p:sp>
      <p:sp>
        <p:nvSpPr>
          <p:cNvPr id="46" name="Rectangle 45"/>
          <p:cNvSpPr/>
          <p:nvPr/>
        </p:nvSpPr>
        <p:spPr>
          <a:xfrm>
            <a:off x="4811665" y="2728633"/>
            <a:ext cx="885179" cy="523220"/>
          </a:xfrm>
          <a:prstGeom prst="rect">
            <a:avLst/>
          </a:prstGeom>
        </p:spPr>
        <p:txBody>
          <a:bodyPr wrap="none">
            <a:spAutoFit/>
          </a:bodyPr>
          <a:lstStyle/>
          <a:p>
            <a:r>
              <a:rPr lang="en-US" sz="2800" b="1" dirty="0" smtClean="0">
                <a:latin typeface="Arial" panose="020B0604020202020204" pitchFamily="34" charset="0"/>
              </a:rPr>
              <a:t>6,98</a:t>
            </a:r>
            <a:endParaRPr lang="en-US" sz="2800" b="1" dirty="0">
              <a:latin typeface="Arial" panose="020B0604020202020204" pitchFamily="34" charset="0"/>
            </a:endParaRPr>
          </a:p>
        </p:txBody>
      </p:sp>
      <p:sp>
        <p:nvSpPr>
          <p:cNvPr id="47" name="TextBox 46"/>
          <p:cNvSpPr txBox="1"/>
          <p:nvPr/>
        </p:nvSpPr>
        <p:spPr>
          <a:xfrm>
            <a:off x="1851052" y="3372281"/>
            <a:ext cx="3888709" cy="523220"/>
          </a:xfrm>
          <a:prstGeom prst="rect">
            <a:avLst/>
          </a:prstGeom>
          <a:noFill/>
        </p:spPr>
        <p:txBody>
          <a:bodyPr wrap="square" rtlCol="0">
            <a:spAutoFit/>
          </a:bodyPr>
          <a:lstStyle/>
          <a:p>
            <a:r>
              <a:rPr lang="en-US" sz="2800" b="1" dirty="0" smtClean="0">
                <a:latin typeface="Arial" panose="020B0604020202020204" pitchFamily="34" charset="0"/>
              </a:rPr>
              <a:t>=                     26,98  </a:t>
            </a:r>
            <a:endParaRPr lang="en-US" sz="2800" b="1" dirty="0">
              <a:latin typeface="Arial" panose="020B0604020202020204" pitchFamily="34" charset="0"/>
            </a:endParaRPr>
          </a:p>
        </p:txBody>
      </p:sp>
      <p:sp>
        <p:nvSpPr>
          <p:cNvPr id="10" name="Right Brace 9"/>
          <p:cNvSpPr/>
          <p:nvPr/>
        </p:nvSpPr>
        <p:spPr>
          <a:xfrm rot="5400000">
            <a:off x="3271919" y="1599484"/>
            <a:ext cx="165470" cy="2094446"/>
          </a:xfrm>
          <a:prstGeom prst="rightBrace">
            <a:avLst>
              <a:gd name="adj1" fmla="val 60185"/>
              <a:gd name="adj2" fmla="val 5000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48" name="Shape 233">
            <a:extLst>
              <a:ext uri="{FF2B5EF4-FFF2-40B4-BE49-F238E27FC236}">
                <a16:creationId xmlns:a16="http://schemas.microsoft.com/office/drawing/2014/main" id="{BE4E64A9-C909-450B-9DBB-3EBD48753D6F}"/>
              </a:ext>
            </a:extLst>
          </p:cNvPr>
          <p:cNvSpPr/>
          <p:nvPr/>
        </p:nvSpPr>
        <p:spPr>
          <a:xfrm>
            <a:off x="10084381" y="2609702"/>
            <a:ext cx="983399" cy="617798"/>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endParaRPr lang="en-US" sz="2800" b="1" dirty="0" smtClean="0">
              <a:latin typeface="Arial" panose="020B0604020202020204" pitchFamily="34" charset="0"/>
              <a:ea typeface="字魂17号-萌趣果冻体" panose="02000000000000000000" pitchFamily="2" charset="-122"/>
              <a:sym typeface="Lato Regular"/>
            </a:endParaRPr>
          </a:p>
        </p:txBody>
      </p:sp>
      <p:sp>
        <p:nvSpPr>
          <p:cNvPr id="49" name="TextBox 48"/>
          <p:cNvSpPr txBox="1"/>
          <p:nvPr/>
        </p:nvSpPr>
        <p:spPr>
          <a:xfrm>
            <a:off x="6648095" y="1462025"/>
            <a:ext cx="4214039" cy="523220"/>
          </a:xfrm>
          <a:prstGeom prst="rect">
            <a:avLst/>
          </a:prstGeom>
          <a:noFill/>
        </p:spPr>
        <p:txBody>
          <a:bodyPr wrap="none" rtlCol="0">
            <a:spAutoFit/>
          </a:bodyPr>
          <a:lstStyle/>
          <a:p>
            <a:r>
              <a:rPr lang="en-US" sz="2800" b="1" dirty="0">
                <a:latin typeface="Arial" panose="020B0604020202020204" pitchFamily="34" charset="0"/>
              </a:rPr>
              <a:t>b</a:t>
            </a:r>
            <a:r>
              <a:rPr lang="en-US" sz="2800" b="1" dirty="0" smtClean="0">
                <a:latin typeface="Arial" panose="020B0604020202020204" pitchFamily="34" charset="0"/>
              </a:rPr>
              <a:t>) 42,37 </a:t>
            </a:r>
            <a:r>
              <a:rPr lang="en-US" sz="2800" b="1" dirty="0" smtClean="0">
                <a:latin typeface="Verdana"/>
                <a:ea typeface="Verdana"/>
              </a:rPr>
              <a:t>‒</a:t>
            </a:r>
            <a:r>
              <a:rPr lang="en-US" sz="2800" b="1" dirty="0" smtClean="0">
                <a:latin typeface="Arial" panose="020B0604020202020204" pitchFamily="34" charset="0"/>
              </a:rPr>
              <a:t> 28,73 </a:t>
            </a:r>
            <a:r>
              <a:rPr lang="en-US" sz="2800" b="1" dirty="0">
                <a:latin typeface="Verdana"/>
                <a:ea typeface="Verdana"/>
              </a:rPr>
              <a:t>‒</a:t>
            </a:r>
            <a:r>
              <a:rPr lang="en-US" sz="2800" b="1" dirty="0" smtClean="0">
                <a:latin typeface="Arial" panose="020B0604020202020204" pitchFamily="34" charset="0"/>
              </a:rPr>
              <a:t> 11,27</a:t>
            </a:r>
            <a:endParaRPr lang="en-US" sz="2800" b="1" dirty="0">
              <a:latin typeface="Arial" panose="020B0604020202020204" pitchFamily="34" charset="0"/>
            </a:endParaRPr>
          </a:p>
        </p:txBody>
      </p:sp>
      <p:sp>
        <p:nvSpPr>
          <p:cNvPr id="50" name="TextBox 49"/>
          <p:cNvSpPr txBox="1"/>
          <p:nvPr/>
        </p:nvSpPr>
        <p:spPr>
          <a:xfrm>
            <a:off x="6648095" y="2067804"/>
            <a:ext cx="1796902" cy="523220"/>
          </a:xfrm>
          <a:prstGeom prst="rect">
            <a:avLst/>
          </a:prstGeom>
          <a:noFill/>
        </p:spPr>
        <p:txBody>
          <a:bodyPr wrap="square" rtlCol="0">
            <a:spAutoFit/>
          </a:bodyPr>
          <a:lstStyle/>
          <a:p>
            <a:r>
              <a:rPr lang="en-US" sz="2800" b="1" dirty="0" smtClean="0">
                <a:latin typeface="Arial" panose="020B0604020202020204" pitchFamily="34" charset="0"/>
              </a:rPr>
              <a:t>= 42,37 </a:t>
            </a:r>
            <a:r>
              <a:rPr lang="en-US" sz="2800" b="1" dirty="0">
                <a:latin typeface="Verdana"/>
                <a:ea typeface="Verdana"/>
              </a:rPr>
              <a:t>‒</a:t>
            </a:r>
            <a:r>
              <a:rPr lang="en-US" sz="2800" b="1" dirty="0" smtClean="0">
                <a:latin typeface="Arial" panose="020B0604020202020204" pitchFamily="34" charset="0"/>
              </a:rPr>
              <a:t> </a:t>
            </a:r>
            <a:endParaRPr lang="en-US" sz="2800" b="1" dirty="0">
              <a:latin typeface="Arial" panose="020B0604020202020204" pitchFamily="34" charset="0"/>
            </a:endParaRPr>
          </a:p>
        </p:txBody>
      </p:sp>
      <p:sp>
        <p:nvSpPr>
          <p:cNvPr id="51" name="Rectangle 50"/>
          <p:cNvSpPr/>
          <p:nvPr/>
        </p:nvSpPr>
        <p:spPr>
          <a:xfrm>
            <a:off x="8444997" y="2070271"/>
            <a:ext cx="2615844" cy="523220"/>
          </a:xfrm>
          <a:prstGeom prst="rect">
            <a:avLst/>
          </a:prstGeom>
        </p:spPr>
        <p:txBody>
          <a:bodyPr wrap="none">
            <a:spAutoFit/>
          </a:bodyPr>
          <a:lstStyle/>
          <a:p>
            <a:r>
              <a:rPr lang="en-US" sz="2800" b="1" dirty="0" smtClean="0">
                <a:latin typeface="Arial" panose="020B0604020202020204" pitchFamily="34" charset="0"/>
              </a:rPr>
              <a:t>(28,73 + 11,27)</a:t>
            </a:r>
            <a:endParaRPr lang="en-US" sz="2800" b="1" dirty="0">
              <a:latin typeface="Arial" panose="020B0604020202020204" pitchFamily="34" charset="0"/>
            </a:endParaRPr>
          </a:p>
        </p:txBody>
      </p:sp>
      <p:sp>
        <p:nvSpPr>
          <p:cNvPr id="53" name="Rectangle 52"/>
          <p:cNvSpPr/>
          <p:nvPr/>
        </p:nvSpPr>
        <p:spPr>
          <a:xfrm>
            <a:off x="8910617" y="1463142"/>
            <a:ext cx="585417" cy="523220"/>
          </a:xfrm>
          <a:prstGeom prst="rect">
            <a:avLst/>
          </a:prstGeom>
        </p:spPr>
        <p:txBody>
          <a:bodyPr wrap="none">
            <a:spAutoFit/>
          </a:bodyPr>
          <a:lstStyle/>
          <a:p>
            <a:r>
              <a:rPr lang="en-US" sz="2800" b="1" dirty="0" smtClean="0">
                <a:solidFill>
                  <a:schemeClr val="accent6">
                    <a:lumMod val="75000"/>
                  </a:schemeClr>
                </a:solidFill>
                <a:latin typeface="Arial" panose="020B0604020202020204" pitchFamily="34" charset="0"/>
              </a:rPr>
              <a:t>73</a:t>
            </a:r>
            <a:endParaRPr lang="en-US" sz="2800" b="1" dirty="0">
              <a:solidFill>
                <a:schemeClr val="accent6">
                  <a:lumMod val="75000"/>
                </a:schemeClr>
              </a:solidFill>
              <a:latin typeface="Arial" panose="020B0604020202020204" pitchFamily="34" charset="0"/>
            </a:endParaRPr>
          </a:p>
        </p:txBody>
      </p:sp>
      <p:sp>
        <p:nvSpPr>
          <p:cNvPr id="54" name="Rectangle 53"/>
          <p:cNvSpPr/>
          <p:nvPr/>
        </p:nvSpPr>
        <p:spPr>
          <a:xfrm>
            <a:off x="10266349" y="1462923"/>
            <a:ext cx="585417" cy="523220"/>
          </a:xfrm>
          <a:prstGeom prst="rect">
            <a:avLst/>
          </a:prstGeom>
        </p:spPr>
        <p:txBody>
          <a:bodyPr wrap="none">
            <a:spAutoFit/>
          </a:bodyPr>
          <a:lstStyle/>
          <a:p>
            <a:r>
              <a:rPr lang="en-US" sz="2800" b="1" dirty="0" smtClean="0">
                <a:solidFill>
                  <a:schemeClr val="accent6">
                    <a:lumMod val="75000"/>
                  </a:schemeClr>
                </a:solidFill>
                <a:latin typeface="Arial" panose="020B0604020202020204" pitchFamily="34" charset="0"/>
              </a:rPr>
              <a:t>27</a:t>
            </a:r>
            <a:endParaRPr lang="en-US" sz="2800" b="1" dirty="0">
              <a:solidFill>
                <a:schemeClr val="accent6">
                  <a:lumMod val="75000"/>
                </a:schemeClr>
              </a:solidFill>
              <a:latin typeface="Arial" panose="020B0604020202020204" pitchFamily="34" charset="0"/>
            </a:endParaRPr>
          </a:p>
        </p:txBody>
      </p:sp>
      <p:sp>
        <p:nvSpPr>
          <p:cNvPr id="55" name="TextBox 54"/>
          <p:cNvSpPr txBox="1"/>
          <p:nvPr/>
        </p:nvSpPr>
        <p:spPr>
          <a:xfrm>
            <a:off x="6662778" y="2698425"/>
            <a:ext cx="2396159" cy="523220"/>
          </a:xfrm>
          <a:prstGeom prst="rect">
            <a:avLst/>
          </a:prstGeom>
          <a:noFill/>
        </p:spPr>
        <p:txBody>
          <a:bodyPr wrap="square" rtlCol="0">
            <a:spAutoFit/>
          </a:bodyPr>
          <a:lstStyle/>
          <a:p>
            <a:r>
              <a:rPr lang="en-US" sz="2800" b="1" dirty="0" smtClean="0">
                <a:latin typeface="Arial" panose="020B0604020202020204" pitchFamily="34" charset="0"/>
              </a:rPr>
              <a:t>= 42,37 </a:t>
            </a:r>
            <a:r>
              <a:rPr lang="en-US" sz="2800" b="1" dirty="0">
                <a:latin typeface="Verdana"/>
                <a:ea typeface="Verdana"/>
              </a:rPr>
              <a:t>‒</a:t>
            </a:r>
            <a:r>
              <a:rPr lang="en-US" sz="2800" b="1" dirty="0" smtClean="0">
                <a:latin typeface="Arial" panose="020B0604020202020204" pitchFamily="34" charset="0"/>
              </a:rPr>
              <a:t> </a:t>
            </a:r>
            <a:endParaRPr lang="en-US" sz="2800" b="1" dirty="0">
              <a:latin typeface="Arial" panose="020B0604020202020204" pitchFamily="34" charset="0"/>
            </a:endParaRPr>
          </a:p>
        </p:txBody>
      </p:sp>
      <p:sp>
        <p:nvSpPr>
          <p:cNvPr id="56" name="Rectangle 55"/>
          <p:cNvSpPr/>
          <p:nvPr/>
        </p:nvSpPr>
        <p:spPr>
          <a:xfrm>
            <a:off x="9386403" y="2697616"/>
            <a:ext cx="585417" cy="523220"/>
          </a:xfrm>
          <a:prstGeom prst="rect">
            <a:avLst/>
          </a:prstGeom>
        </p:spPr>
        <p:txBody>
          <a:bodyPr wrap="none">
            <a:spAutoFit/>
          </a:bodyPr>
          <a:lstStyle/>
          <a:p>
            <a:r>
              <a:rPr lang="en-US" sz="2800" b="1" dirty="0" smtClean="0">
                <a:latin typeface="Arial" panose="020B0604020202020204" pitchFamily="34" charset="0"/>
              </a:rPr>
              <a:t>40</a:t>
            </a:r>
            <a:endParaRPr lang="en-US" sz="2800" b="1" dirty="0">
              <a:latin typeface="Arial" panose="020B0604020202020204" pitchFamily="34" charset="0"/>
            </a:endParaRPr>
          </a:p>
        </p:txBody>
      </p:sp>
      <p:sp>
        <p:nvSpPr>
          <p:cNvPr id="57" name="TextBox 56"/>
          <p:cNvSpPr txBox="1"/>
          <p:nvPr/>
        </p:nvSpPr>
        <p:spPr>
          <a:xfrm>
            <a:off x="6670349" y="3341264"/>
            <a:ext cx="3888709" cy="523220"/>
          </a:xfrm>
          <a:prstGeom prst="rect">
            <a:avLst/>
          </a:prstGeom>
          <a:noFill/>
        </p:spPr>
        <p:txBody>
          <a:bodyPr wrap="square" rtlCol="0">
            <a:spAutoFit/>
          </a:bodyPr>
          <a:lstStyle/>
          <a:p>
            <a:r>
              <a:rPr lang="en-US" sz="2800" b="1" dirty="0" smtClean="0">
                <a:latin typeface="Arial" panose="020B0604020202020204" pitchFamily="34" charset="0"/>
              </a:rPr>
              <a:t>=           2,37  </a:t>
            </a:r>
            <a:endParaRPr lang="en-US" sz="2800" b="1" dirty="0">
              <a:latin typeface="Arial" panose="020B0604020202020204" pitchFamily="34" charset="0"/>
            </a:endParaRPr>
          </a:p>
        </p:txBody>
      </p:sp>
      <p:sp>
        <p:nvSpPr>
          <p:cNvPr id="58" name="Right Brace 57"/>
          <p:cNvSpPr/>
          <p:nvPr/>
        </p:nvSpPr>
        <p:spPr>
          <a:xfrm rot="5400000">
            <a:off x="9705278" y="1473395"/>
            <a:ext cx="164661" cy="2345813"/>
          </a:xfrm>
          <a:prstGeom prst="rightBrace">
            <a:avLst>
              <a:gd name="adj1" fmla="val 60185"/>
              <a:gd name="adj2" fmla="val 5000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201" y="3895501"/>
            <a:ext cx="3623471" cy="2383372"/>
          </a:xfrm>
          <a:prstGeom prst="rect">
            <a:avLst/>
          </a:prstGeom>
        </p:spPr>
      </p:pic>
      <p:pic>
        <p:nvPicPr>
          <p:cNvPr id="59" name="Picture 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39191" y="3895501"/>
            <a:ext cx="3623471" cy="2383372"/>
          </a:xfrm>
          <a:prstGeom prst="rect">
            <a:avLst/>
          </a:prstGeom>
        </p:spPr>
      </p:pic>
      <p:sp>
        <p:nvSpPr>
          <p:cNvPr id="13" name="TextBox 12"/>
          <p:cNvSpPr txBox="1"/>
          <p:nvPr/>
        </p:nvSpPr>
        <p:spPr>
          <a:xfrm>
            <a:off x="1349949" y="4408598"/>
            <a:ext cx="2754600" cy="1200329"/>
          </a:xfrm>
          <a:prstGeom prst="rect">
            <a:avLst/>
          </a:prstGeom>
          <a:noFill/>
        </p:spPr>
        <p:txBody>
          <a:bodyPr wrap="none" rtlCol="0">
            <a:spAutoFit/>
          </a:bodyPr>
          <a:lstStyle/>
          <a:p>
            <a:pPr algn="ctr"/>
            <a:r>
              <a:rPr lang="en-US" sz="2400" b="1" dirty="0" err="1" smtClean="0"/>
              <a:t>Tính</a:t>
            </a:r>
            <a:r>
              <a:rPr lang="en-US" sz="2400" b="1" dirty="0" smtClean="0"/>
              <a:t> </a:t>
            </a:r>
            <a:r>
              <a:rPr lang="en-US" sz="2400" b="1" dirty="0" err="1" smtClean="0"/>
              <a:t>chất</a:t>
            </a:r>
            <a:r>
              <a:rPr lang="en-US" sz="2400" b="1" dirty="0" smtClean="0"/>
              <a:t> </a:t>
            </a:r>
            <a:r>
              <a:rPr lang="en-US" sz="2400" b="1" dirty="0" err="1" smtClean="0"/>
              <a:t>giao</a:t>
            </a:r>
            <a:r>
              <a:rPr lang="en-US" sz="2400" b="1" dirty="0" smtClean="0"/>
              <a:t> </a:t>
            </a:r>
            <a:r>
              <a:rPr lang="en-US" sz="2400" b="1" dirty="0" err="1" smtClean="0"/>
              <a:t>hoán</a:t>
            </a:r>
            <a:r>
              <a:rPr lang="en-US" sz="2400" b="1" dirty="0" smtClean="0"/>
              <a:t> </a:t>
            </a:r>
          </a:p>
          <a:p>
            <a:pPr algn="ctr"/>
            <a:r>
              <a:rPr lang="en-US" sz="2400" b="1" dirty="0" err="1" smtClean="0"/>
              <a:t>của</a:t>
            </a:r>
            <a:r>
              <a:rPr lang="en-US" sz="2400" b="1" dirty="0" smtClean="0"/>
              <a:t> </a:t>
            </a:r>
            <a:r>
              <a:rPr lang="en-US" sz="2400" b="1" dirty="0" err="1" smtClean="0"/>
              <a:t>phép</a:t>
            </a:r>
            <a:r>
              <a:rPr lang="en-US" sz="2400" b="1" dirty="0" smtClean="0"/>
              <a:t> </a:t>
            </a:r>
            <a:r>
              <a:rPr lang="en-US" sz="2400" b="1" dirty="0" err="1" smtClean="0"/>
              <a:t>cộng</a:t>
            </a:r>
            <a:r>
              <a:rPr lang="en-US" sz="2400" b="1" dirty="0" smtClean="0"/>
              <a:t>:</a:t>
            </a:r>
          </a:p>
          <a:p>
            <a:pPr algn="ctr"/>
            <a:r>
              <a:rPr lang="en-US" sz="2400" b="1" dirty="0" smtClean="0"/>
              <a:t>a + b = b + a</a:t>
            </a:r>
            <a:endParaRPr lang="en-US" sz="2400" b="1" dirty="0"/>
          </a:p>
        </p:txBody>
      </p:sp>
      <p:sp>
        <p:nvSpPr>
          <p:cNvPr id="60" name="TextBox 59"/>
          <p:cNvSpPr txBox="1"/>
          <p:nvPr/>
        </p:nvSpPr>
        <p:spPr>
          <a:xfrm>
            <a:off x="7626500" y="4284915"/>
            <a:ext cx="2864887" cy="1569660"/>
          </a:xfrm>
          <a:prstGeom prst="rect">
            <a:avLst/>
          </a:prstGeom>
          <a:noFill/>
        </p:spPr>
        <p:txBody>
          <a:bodyPr wrap="none" rtlCol="0">
            <a:spAutoFit/>
          </a:bodyPr>
          <a:lstStyle/>
          <a:p>
            <a:pPr algn="ctr"/>
            <a:r>
              <a:rPr lang="en-US" sz="2400" b="1" dirty="0" err="1" smtClean="0"/>
              <a:t>Tính</a:t>
            </a:r>
            <a:r>
              <a:rPr lang="en-US" sz="2400" b="1" dirty="0" smtClean="0"/>
              <a:t> </a:t>
            </a:r>
            <a:r>
              <a:rPr lang="en-US" sz="2400" b="1" dirty="0" err="1" smtClean="0"/>
              <a:t>chất</a:t>
            </a:r>
            <a:r>
              <a:rPr lang="en-US" sz="2400" b="1" dirty="0" smtClean="0"/>
              <a:t> </a:t>
            </a:r>
          </a:p>
          <a:p>
            <a:pPr algn="ctr"/>
            <a:r>
              <a:rPr lang="en-US" sz="2400" b="1" dirty="0" err="1" smtClean="0"/>
              <a:t>trừ</a:t>
            </a:r>
            <a:r>
              <a:rPr lang="en-US" sz="2400" b="1" dirty="0" smtClean="0"/>
              <a:t> </a:t>
            </a:r>
            <a:r>
              <a:rPr lang="en-US" sz="2400" b="1" dirty="0" err="1" smtClean="0"/>
              <a:t>đi</a:t>
            </a:r>
            <a:r>
              <a:rPr lang="en-US" sz="2400" b="1" dirty="0" smtClean="0"/>
              <a:t> </a:t>
            </a:r>
            <a:r>
              <a:rPr lang="en-US" sz="2400" b="1" dirty="0" err="1" smtClean="0"/>
              <a:t>một</a:t>
            </a:r>
            <a:r>
              <a:rPr lang="en-US" sz="2400" b="1" dirty="0" smtClean="0"/>
              <a:t> </a:t>
            </a:r>
            <a:r>
              <a:rPr lang="en-US" sz="2400" b="1" dirty="0" err="1" smtClean="0"/>
              <a:t>tổng</a:t>
            </a:r>
            <a:r>
              <a:rPr lang="en-US" sz="2400" b="1" dirty="0" smtClean="0"/>
              <a:t>:</a:t>
            </a:r>
          </a:p>
          <a:p>
            <a:pPr algn="ctr"/>
            <a:r>
              <a:rPr lang="en-US" sz="2400" b="1" dirty="0" smtClean="0"/>
              <a:t>a – (b + c)  = a – b – c </a:t>
            </a:r>
          </a:p>
          <a:p>
            <a:pPr algn="ctr"/>
            <a:r>
              <a:rPr lang="en-US" sz="2400" b="1" dirty="0" smtClean="0"/>
              <a:t>                    = a – c – b </a:t>
            </a:r>
            <a:endParaRPr lang="en-US" sz="2400" b="1" dirty="0"/>
          </a:p>
        </p:txBody>
      </p:sp>
    </p:spTree>
    <p:extLst>
      <p:ext uri="{BB962C8B-B14F-4D97-AF65-F5344CB8AC3E}">
        <p14:creationId xmlns:p14="http://schemas.microsoft.com/office/powerpoint/2010/main" val="793079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left)">
                                      <p:cBhvr>
                                        <p:cTn id="39" dur="500"/>
                                        <p:tgtEl>
                                          <p:spTgt spid="4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left)">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left)">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left)">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left)">
                                      <p:cBhvr>
                                        <p:cTn id="68" dur="500"/>
                                        <p:tgtEl>
                                          <p:spTgt spid="4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wipe(left)">
                                      <p:cBhvr>
                                        <p:cTn id="78" dur="500"/>
                                        <p:tgtEl>
                                          <p:spTgt spid="4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fade">
                                      <p:cBhvr>
                                        <p:cTn id="83" dur="500"/>
                                        <p:tgtEl>
                                          <p:spTgt spid="5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500"/>
                                        <p:tgtEl>
                                          <p:spTgt spid="54"/>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animEffect transition="in" filter="wipe(left)">
                                      <p:cBhvr>
                                        <p:cTn id="91" dur="500"/>
                                        <p:tgtEl>
                                          <p:spTgt spid="50"/>
                                        </p:tgtEl>
                                      </p:cBhvr>
                                    </p:animEffect>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51"/>
                                        </p:tgtEl>
                                        <p:attrNameLst>
                                          <p:attrName>style.visibility</p:attrName>
                                        </p:attrNameLst>
                                      </p:cBhvr>
                                      <p:to>
                                        <p:strVal val="visible"/>
                                      </p:to>
                                    </p:set>
                                    <p:animEffect transition="in" filter="wipe(left)">
                                      <p:cBhvr>
                                        <p:cTn id="95" dur="500"/>
                                        <p:tgtEl>
                                          <p:spTgt spid="51"/>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grpId="0" nodeType="clickEffect">
                                  <p:stCondLst>
                                    <p:cond delay="0"/>
                                  </p:stCondLst>
                                  <p:childTnLst>
                                    <p:set>
                                      <p:cBhvr>
                                        <p:cTn id="99" dur="1" fill="hold">
                                          <p:stCondLst>
                                            <p:cond delay="0"/>
                                          </p:stCondLst>
                                        </p:cTn>
                                        <p:tgtEl>
                                          <p:spTgt spid="58"/>
                                        </p:tgtEl>
                                        <p:attrNameLst>
                                          <p:attrName>style.visibility</p:attrName>
                                        </p:attrNameLst>
                                      </p:cBhvr>
                                      <p:to>
                                        <p:strVal val="visible"/>
                                      </p:to>
                                    </p:set>
                                    <p:animEffect transition="in" filter="wipe(up)">
                                      <p:cBhvr>
                                        <p:cTn id="100" dur="500"/>
                                        <p:tgtEl>
                                          <p:spTgt spid="58"/>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55"/>
                                        </p:tgtEl>
                                        <p:attrNameLst>
                                          <p:attrName>style.visibility</p:attrName>
                                        </p:attrNameLst>
                                      </p:cBhvr>
                                      <p:to>
                                        <p:strVal val="visible"/>
                                      </p:to>
                                    </p:set>
                                    <p:animEffect transition="in" filter="wipe(left)">
                                      <p:cBhvr>
                                        <p:cTn id="105" dur="500"/>
                                        <p:tgtEl>
                                          <p:spTgt spid="55"/>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wipe(left)">
                                      <p:cBhvr>
                                        <p:cTn id="110" dur="500"/>
                                        <p:tgtEl>
                                          <p:spTgt spid="56"/>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57"/>
                                        </p:tgtEl>
                                        <p:attrNameLst>
                                          <p:attrName>style.visibility</p:attrName>
                                        </p:attrNameLst>
                                      </p:cBhvr>
                                      <p:to>
                                        <p:strVal val="visible"/>
                                      </p:to>
                                    </p:set>
                                    <p:animEffect transition="in" filter="wipe(left)">
                                      <p:cBhvr>
                                        <p:cTn id="115" dur="500"/>
                                        <p:tgtEl>
                                          <p:spTgt spid="57"/>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59"/>
                                        </p:tgtEl>
                                        <p:attrNameLst>
                                          <p:attrName>style.visibility</p:attrName>
                                        </p:attrNameLst>
                                      </p:cBhvr>
                                      <p:to>
                                        <p:strVal val="visible"/>
                                      </p:to>
                                    </p:set>
                                    <p:animEffect transition="in" filter="wipe(down)">
                                      <p:cBhvr>
                                        <p:cTn id="120" dur="500"/>
                                        <p:tgtEl>
                                          <p:spTgt spid="59"/>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13"/>
                                        </p:tgtEl>
                                        <p:attrNameLst>
                                          <p:attrName>style.visibility</p:attrName>
                                        </p:attrNameLst>
                                      </p:cBhvr>
                                      <p:to>
                                        <p:strVal val="visible"/>
                                      </p:to>
                                    </p:set>
                                    <p:animEffect transition="in" filter="wipe(down)">
                                      <p:cBhvr>
                                        <p:cTn id="123" dur="500"/>
                                        <p:tgtEl>
                                          <p:spTgt spid="13"/>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4" fill="hold" grpId="0" nodeType="clickEffect">
                                  <p:stCondLst>
                                    <p:cond delay="0"/>
                                  </p:stCondLst>
                                  <p:childTnLst>
                                    <p:set>
                                      <p:cBhvr>
                                        <p:cTn id="127" dur="1" fill="hold">
                                          <p:stCondLst>
                                            <p:cond delay="0"/>
                                          </p:stCondLst>
                                        </p:cTn>
                                        <p:tgtEl>
                                          <p:spTgt spid="60"/>
                                        </p:tgtEl>
                                        <p:attrNameLst>
                                          <p:attrName>style.visibility</p:attrName>
                                        </p:attrNameLst>
                                      </p:cBhvr>
                                      <p:to>
                                        <p:strVal val="visible"/>
                                      </p:to>
                                    </p:set>
                                    <p:animEffect transition="in" filter="wipe(down)">
                                      <p:cBhvr>
                                        <p:cTn id="128" dur="500"/>
                                        <p:tgtEl>
                                          <p:spTgt spid="60"/>
                                        </p:tgtEl>
                                      </p:cBhvr>
                                    </p:animEffect>
                                  </p:childTnLst>
                                </p:cTn>
                              </p:par>
                              <p:par>
                                <p:cTn id="129" presetID="22" presetClass="entr" presetSubtype="4" fill="hold" nodeType="withEffect">
                                  <p:stCondLst>
                                    <p:cond delay="0"/>
                                  </p:stCondLst>
                                  <p:childTnLst>
                                    <p:set>
                                      <p:cBhvr>
                                        <p:cTn id="130" dur="1" fill="hold">
                                          <p:stCondLst>
                                            <p:cond delay="0"/>
                                          </p:stCondLst>
                                        </p:cTn>
                                        <p:tgtEl>
                                          <p:spTgt spid="12"/>
                                        </p:tgtEl>
                                        <p:attrNameLst>
                                          <p:attrName>style.visibility</p:attrName>
                                        </p:attrNameLst>
                                      </p:cBhvr>
                                      <p:to>
                                        <p:strVal val="visible"/>
                                      </p:to>
                                    </p:set>
                                    <p:animEffect transition="in" filter="wipe(down)">
                                      <p:cBhvr>
                                        <p:cTn id="1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P spid="8" grpId="0"/>
      <p:bldP spid="40" grpId="0"/>
      <p:bldP spid="9" grpId="0"/>
      <p:bldP spid="41" grpId="0"/>
      <p:bldP spid="42" grpId="0"/>
      <p:bldP spid="43" grpId="0"/>
      <p:bldP spid="44" grpId="0"/>
      <p:bldP spid="46" grpId="0"/>
      <p:bldP spid="47" grpId="0"/>
      <p:bldP spid="10" grpId="0" animBg="1"/>
      <p:bldP spid="48" grpId="0" animBg="1"/>
      <p:bldP spid="49" grpId="0"/>
      <p:bldP spid="50" grpId="0"/>
      <p:bldP spid="51" grpId="0"/>
      <p:bldP spid="53" grpId="0"/>
      <p:bldP spid="54" grpId="0"/>
      <p:bldP spid="55" grpId="0"/>
      <p:bldP spid="56" grpId="0"/>
      <p:bldP spid="57" grpId="0"/>
      <p:bldP spid="58" grpId="0" animBg="1"/>
      <p:bldP spid="13" grpId="0"/>
      <p:bldP spid="6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TotalTime>
  <Words>539</Words>
  <Application>Microsoft Office PowerPoint</Application>
  <PresentationFormat>Widescreen</PresentationFormat>
  <Paragraphs>137</Paragraphs>
  <Slides>17</Slides>
  <Notes>17</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Lato Regular</vt:lpstr>
      <vt:lpstr>字魂17号-萌趣果冻体</vt:lpstr>
      <vt:lpstr>Montserrat</vt:lpstr>
      <vt:lpstr>小白</vt:lpstr>
      <vt:lpstr>字魂7号-温暖童稚体</vt:lpstr>
      <vt:lpstr>★儿童字体——迷你简卡通</vt:lpstr>
      <vt:lpstr>字魂36号-正文宋楷</vt:lpstr>
      <vt:lpstr>Times New Roman</vt:lpstr>
      <vt:lpstr>Calibri</vt:lpstr>
      <vt:lpstr>等线</vt:lpstr>
      <vt:lpstr>Arial</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Admin</cp:lastModifiedBy>
  <cp:revision>79</cp:revision>
  <dcterms:created xsi:type="dcterms:W3CDTF">2019-06-30T05:54:35Z</dcterms:created>
  <dcterms:modified xsi:type="dcterms:W3CDTF">2022-11-10T02:02:30Z</dcterms:modified>
</cp:coreProperties>
</file>