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88" r:id="rId3"/>
    <p:sldId id="318" r:id="rId4"/>
    <p:sldId id="319" r:id="rId5"/>
    <p:sldId id="290" r:id="rId6"/>
    <p:sldId id="302" r:id="rId7"/>
    <p:sldId id="320" r:id="rId8"/>
    <p:sldId id="321" r:id="rId9"/>
    <p:sldId id="322" r:id="rId10"/>
    <p:sldId id="323" r:id="rId11"/>
    <p:sldId id="293" r:id="rId12"/>
    <p:sldId id="324" r:id="rId13"/>
    <p:sldId id="325" r:id="rId14"/>
    <p:sldId id="326" r:id="rId15"/>
    <p:sldId id="327" r:id="rId16"/>
    <p:sldId id="291" r:id="rId17"/>
    <p:sldId id="328" r:id="rId18"/>
    <p:sldId id="329" r:id="rId19"/>
    <p:sldId id="330" r:id="rId20"/>
    <p:sldId id="292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50"/>
    <a:srgbClr val="990099"/>
    <a:srgbClr val="660066"/>
    <a:srgbClr val="9FD8F6"/>
    <a:srgbClr val="8BB8E1"/>
    <a:srgbClr val="FD8CB1"/>
    <a:srgbClr val="FBAFCA"/>
    <a:srgbClr val="F992B8"/>
    <a:srgbClr val="3A7AA9"/>
    <a:srgbClr val="90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73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7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8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41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3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91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58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8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9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单击此处添加文字标题内容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audio" Target="../media/audio1.wav"/><Relationship Id="rId20" Type="http://schemas.openxmlformats.org/officeDocument/2006/relationships/image" Target="../media/image8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image" Target="../media/image1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audio" Target="../media/audio1.wav"/><Relationship Id="rId10" Type="http://schemas.openxmlformats.org/officeDocument/2006/relationships/tags" Target="../tags/tag24.xml"/><Relationship Id="rId19" Type="http://schemas.openxmlformats.org/officeDocument/2006/relationships/image" Target="../media/image8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" y="14496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" y="1272301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24" y="2290898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6" y="336957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10607" y="1291810"/>
            <a:ext cx="5597430" cy="1998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Toán</a:t>
            </a:r>
            <a:r>
              <a:rPr lang="en-US" altLang="zh-CN" sz="4400" b="1" dirty="0" smtClean="0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smtClean="0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TẬP CHUNG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7777" y="128089"/>
            <a:ext cx="4468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altLang="zh-CN" sz="2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 TIỂU HỌC ÁI MỘ B</a:t>
            </a:r>
            <a:endParaRPr lang="zh-CN" altLang="en-US" sz="2400" b="1" u="sng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7" y="1154527"/>
            <a:ext cx="1578428" cy="160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8" y="128089"/>
            <a:ext cx="1079939" cy="10799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30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9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24"/>
          <p:cNvGrpSpPr/>
          <p:nvPr/>
        </p:nvGrpSpPr>
        <p:grpSpPr>
          <a:xfrm>
            <a:off x="1324656" y="1193648"/>
            <a:ext cx="5361806" cy="646331"/>
            <a:chOff x="4546978" y="1848291"/>
            <a:chExt cx="3422256" cy="861776"/>
          </a:xfrm>
        </p:grpSpPr>
        <p:sp>
          <p:nvSpPr>
            <p:cNvPr id="5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26"/>
            <p:cNvSpPr/>
            <p:nvPr/>
          </p:nvSpPr>
          <p:spPr>
            <a:xfrm>
              <a:off x="5187386" y="1848291"/>
              <a:ext cx="2781848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d) 345cm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975" y="162371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259" y="2179743"/>
            <a:ext cx="134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338" y="2210706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8860" y="2190814"/>
            <a:ext cx="41191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5658" y="2183410"/>
            <a:ext cx="12273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3004" y="2179743"/>
            <a:ext cx="12273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6284" y="221070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9265" y="2176058"/>
            <a:ext cx="122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1578" y="217669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73501" y="21686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457349" y="1841526"/>
                <a:ext cx="10707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841526"/>
                <a:ext cx="1070768" cy="1170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069947" y="2143643"/>
            <a:ext cx="146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3,45m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5566" y="216567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546371" y="1857731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57731"/>
                <a:ext cx="1503568" cy="1170320"/>
              </a:xfrm>
              <a:prstGeom prst="rect">
                <a:avLst/>
              </a:prstGeom>
              <a:blipFill>
                <a:blip r:embed="rId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3396" y="261348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97584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003750" y="36978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00367" y="36868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7730" y="36978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47655" y="375267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48625" y="1001154"/>
            <a:ext cx="1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3,45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533653" y="-41907"/>
            <a:ext cx="2276076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05710" y="0"/>
            <a:ext cx="7640835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1082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047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27517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6" y="3324634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 =  …  kg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7020" y="3945239"/>
            <a:ext cx="135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1014" y="399072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771196" y="3653561"/>
                <a:ext cx="117808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tấn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159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119320" y="395271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= 3200kg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3111" y="400997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7141" y="3380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3760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062828" y="46417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2794" y="46417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8227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7136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4506" y="471436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1000kg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  <a:blipFill>
                <a:blip r:embed="rId7"/>
                <a:stretch>
                  <a:fillRect r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929090" y="3241279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7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/>
      <p:bldP spid="23" grpId="0"/>
      <p:bldP spid="26" grpId="0"/>
      <p:bldP spid="27" grpId="0"/>
      <p:bldP spid="28" grpId="0"/>
      <p:bldP spid="29" grpId="0"/>
      <p:bldP spid="29" grpId="1"/>
      <p:bldP spid="3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20670" y="-43070"/>
            <a:ext cx="3097949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081294" y="0"/>
            <a:ext cx="7765251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23621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473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97091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3200 kg =  …  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283" y="349682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5867" y="3967684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1441" y="393931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732480" y="3607916"/>
                <a:ext cx="130974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𝟑𝟐𝟎𝟎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80" y="3607916"/>
                <a:ext cx="1309749" cy="1159356"/>
              </a:xfrm>
              <a:prstGeom prst="rect">
                <a:avLst/>
              </a:prstGeom>
              <a:blipFill>
                <a:blip r:embed="rId5"/>
                <a:stretch>
                  <a:fillRect r="-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53035" y="3967684"/>
            <a:ext cx="34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812" y="4029239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3,2 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294" y="348135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5247" y="3311900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47348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958227" y="46215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1079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8800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5999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2381" y="45977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82072"/>
            <a:ext cx="1717513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408024" y="-7029"/>
            <a:ext cx="7735976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9583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716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4036848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502kg =  …  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900" y="391693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505" y="39048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380014" y="3580054"/>
                <a:ext cx="1358974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𝟓𝟎𝟐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170320"/>
              </a:xfrm>
              <a:prstGeom prst="rect">
                <a:avLst/>
              </a:prstGeom>
              <a:blipFill>
                <a:blip r:embed="rId5"/>
                <a:stretch>
                  <a:fillRect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0,502tấn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9753" y="3297712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0,502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8344" y="1591601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1294" y="348135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44074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64357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1079" y="45801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8800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5999" y="456938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2381" y="45977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60848" y="-41907"/>
            <a:ext cx="1388418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05710" y="0"/>
            <a:ext cx="7640835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(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mẫu</a:t>
            </a: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17565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168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47396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2,5tấn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9900" y="3285292"/>
            <a:ext cx="326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2,5tấn =    …    kg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7020" y="3945239"/>
            <a:ext cx="135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1014" y="399072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71196" y="3653561"/>
                <a:ext cx="1178089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tấn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170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19320" y="395271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= 2500kg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3111" y="400997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7753" y="3430007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7204"/>
              </p:ext>
            </p:extLst>
          </p:nvPr>
        </p:nvGraphicFramePr>
        <p:xfrm>
          <a:off x="2894578" y="392227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32063" y="456860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2029" y="45686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7462" y="45483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6371" y="45483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3741" y="464121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092348" y="3613339"/>
                <a:ext cx="1916829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1000kg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170320"/>
              </a:xfrm>
              <a:prstGeom prst="rect">
                <a:avLst/>
              </a:prstGeom>
              <a:blipFill>
                <a:blip r:embed="rId6"/>
                <a:stretch>
                  <a:fillRect r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34575" y="3198585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6098" y="2090507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41907"/>
            <a:ext cx="1477870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dirty="0" err="1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3000" dirty="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82148" y="0"/>
            <a:ext cx="7861851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98687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07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937457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3200kg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502kg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2,5tấn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6098" y="2090507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634" y="2762477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21kg =  …   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9900" y="391693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6505" y="39048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380014" y="3580054"/>
                <a:ext cx="1358974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159356"/>
              </a:xfrm>
              <a:prstGeom prst="rect">
                <a:avLst/>
              </a:prstGeom>
              <a:blipFill>
                <a:blip r:embed="rId5"/>
                <a:stretch>
                  <a:fillRect r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0,021tấn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2812" y="3308592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505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33443"/>
              </p:ext>
            </p:extLst>
          </p:nvPr>
        </p:nvGraphicFramePr>
        <p:xfrm>
          <a:off x="2760126" y="396494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99140" y="45497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5862" y="45497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3583" y="45389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82" y="45389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7164" y="456728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76861" y="2638362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0,021 tấn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82"/>
            <a:ext cx="9143999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22" y="4007538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900" y="41482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784" y="649892"/>
            <a:ext cx="8716616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695" y="1174482"/>
            <a:ext cx="460532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42dm 4cm =  …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56cm 9mm =   …  cm   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26m 2cm =  …  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113184" y="125193"/>
            <a:ext cx="8030816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794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42dm 4cm =  …  dm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374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5432" y="1637647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42dm 4cm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5982" y="1633221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457349" y="1323727"/>
                <a:ext cx="10707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7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183274" y="1653804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42,4dm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4146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374" y="223059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70114"/>
              </p:ext>
            </p:extLst>
          </p:nvPr>
        </p:nvGraphicFramePr>
        <p:xfrm>
          <a:off x="2641328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21002" y="35925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086" y="35925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9123" y="3613360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6558" y="358091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4894" y="622690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42,4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7" grpId="0"/>
      <p:bldP spid="18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899094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hợp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chỗ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chấm</a:t>
            </a:r>
            <a:r>
              <a:rPr lang="en-US" altLang="zh-CN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72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56cm 9mm =   …  cm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13" y="1626731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6073" y="1619192"/>
            <a:ext cx="212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56cm 9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072" y="228269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83942"/>
              </p:ext>
            </p:extLst>
          </p:nvPr>
        </p:nvGraphicFramePr>
        <p:xfrm>
          <a:off x="3049781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03065" y="35659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6127" y="359636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0164" y="358412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6581" y="35847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4894" y="646589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54083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số thập phân thích hợp vào chỗ chấm: </a:t>
            </a:r>
            <a:endParaRPr lang="en-US" altLang="zh-CN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662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26m 2cm =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….…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464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5045" y="1637397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26m 2cm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15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26,02m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11678"/>
              </p:ext>
            </p:extLst>
          </p:nvPr>
        </p:nvGraphicFramePr>
        <p:xfrm>
          <a:off x="1324655" y="3034053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52207" y="227306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2388" y="3654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539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0115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7537" y="3660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2779" y="366678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3420" y="656104"/>
            <a:ext cx="11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26,02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11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a) 43,2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4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c) 0,432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7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b) 4,32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20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d) 0,0432 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 ĐỘNG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161" y="536485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Viết số thập phân thích hợp vào chỗ trống: </a:t>
            </a:r>
          </a:p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432g = ….kg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12885" y="147658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20" y="3831269"/>
            <a:ext cx="2711668" cy="1422400"/>
          </a:xfrm>
          <a:prstGeom prst="rect">
            <a:avLst/>
          </a:prstGeom>
        </p:spPr>
      </p:pic>
      <p:sp>
        <p:nvSpPr>
          <p:cNvPr id="1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1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3kg 5g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92B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</a:p>
          </p:txBody>
        </p:sp>
      </p:grpSp>
      <p:grpSp>
        <p:nvGrpSpPr>
          <p:cNvPr id="17" name="组合 3"/>
          <p:cNvGrpSpPr/>
          <p:nvPr/>
        </p:nvGrpSpPr>
        <p:grpSpPr>
          <a:xfrm flipH="1">
            <a:off x="1664998" y="2357695"/>
            <a:ext cx="4781322" cy="924273"/>
            <a:chOff x="4858167" y="2107079"/>
            <a:chExt cx="4882739" cy="1426885"/>
          </a:xfrm>
        </p:grpSpPr>
        <p:sp>
          <p:nvSpPr>
            <p:cNvPr id="18" name="任意多边形 17"/>
            <p:cNvSpPr/>
            <p:nvPr/>
          </p:nvSpPr>
          <p:spPr>
            <a:xfrm>
              <a:off x="4858167" y="2107079"/>
              <a:ext cx="4882739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           30g </a:t>
              </a: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=  </a:t>
              </a: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… </a:t>
              </a: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1805079" y="3478584"/>
            <a:ext cx="4641241" cy="909564"/>
            <a:chOff x="2465785" y="3824754"/>
            <a:chExt cx="3157538" cy="1638300"/>
          </a:xfrm>
        </p:grpSpPr>
        <p:sp>
          <p:nvSpPr>
            <p:cNvPr id="21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1103g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3kg 5g 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D8CB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4758" y="2220327"/>
            <a:ext cx="123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3kg 5g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4704" y="2262351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443" y="22638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267" y="229055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5524" y="2249333"/>
            <a:ext cx="76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21449" y="2209661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3,005kg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5419" y="224388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93261"/>
              </p:ext>
            </p:extLst>
          </p:nvPr>
        </p:nvGraphicFramePr>
        <p:xfrm>
          <a:off x="3018646" y="350232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71930" y="414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3082" y="414593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1989" y="413276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3448" y="417362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0885" y="4173625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5857" y="1204494"/>
            <a:ext cx="139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3,005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H="1">
            <a:off x="1721323" y="1222363"/>
            <a:ext cx="5121543" cy="924273"/>
            <a:chOff x="4534721" y="2107079"/>
            <a:chExt cx="5206185" cy="1426885"/>
          </a:xfrm>
        </p:grpSpPr>
        <p:sp>
          <p:nvSpPr>
            <p:cNvPr id="5" name="任意多边形 17"/>
            <p:cNvSpPr/>
            <p:nvPr/>
          </p:nvSpPr>
          <p:spPr>
            <a:xfrm>
              <a:off x="4534721" y="2107079"/>
              <a:ext cx="5206185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           </a:t>
              </a: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30g </a:t>
              </a:r>
              <a:r>
                <a:rPr lang="en-US" altLang="zh-CN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44" y="2283448"/>
            <a:ext cx="765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30g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7565" y="228140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786" y="2327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109705" y="233210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0,03kg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3926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889778" y="3996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1296" y="402083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3750" y="1251599"/>
            <a:ext cx="115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8467" y="1222363"/>
            <a:ext cx="4641241" cy="909564"/>
            <a:chOff x="2465785" y="3824754"/>
            <a:chExt cx="3157538" cy="1638300"/>
          </a:xfrm>
        </p:grpSpPr>
        <p:sp>
          <p:nvSpPr>
            <p:cNvPr id="6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8B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1103g =    … 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0312" y="2283448"/>
            <a:ext cx="112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1103g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565" y="228140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7786" y="2327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𝟏𝟏𝟎𝟑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109705" y="2332103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1,103kg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53" y="2855992"/>
            <a:ext cx="16982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11816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889778" y="39960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1296" y="402083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2572" y="1236890"/>
            <a:ext cx="1314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1,103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0431" y="60647"/>
            <a:ext cx="1216199" cy="864771"/>
            <a:chOff x="340431" y="60647"/>
            <a:chExt cx="1216199" cy="864771"/>
          </a:xfrm>
        </p:grpSpPr>
        <p:sp>
          <p:nvSpPr>
            <p:cNvPr id="2" name="对角圆角矩形 22"/>
            <p:cNvSpPr/>
            <p:nvPr/>
          </p:nvSpPr>
          <p:spPr>
            <a:xfrm flipH="1" flipV="1">
              <a:off x="340431" y="60647"/>
              <a:ext cx="1081796" cy="864771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990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任意多边形 35"/>
            <p:cNvSpPr/>
            <p:nvPr/>
          </p:nvSpPr>
          <p:spPr>
            <a:xfrm>
              <a:off x="474834" y="60647"/>
              <a:ext cx="1081796" cy="826265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altLang="zh-CN" sz="28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Bài 5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" name="对角圆角矩形 22"/>
          <p:cNvSpPr/>
          <p:nvPr/>
        </p:nvSpPr>
        <p:spPr>
          <a:xfrm rot="10800000" flipH="1" flipV="1">
            <a:off x="1828168" y="48897"/>
            <a:ext cx="6031667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hợp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chỗ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chấm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  <a:p>
            <a:pPr>
              <a:defRPr/>
            </a:pP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cam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cân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nặng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9" y="1024571"/>
            <a:ext cx="2798074" cy="217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675" y="211205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cam cân nặng bao nhiêu?</a:t>
            </a:r>
            <a:endParaRPr lang="en-US" sz="2800" b="1">
              <a:solidFill>
                <a:srgbClr val="500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74" y="263366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Túi cam nặng: 1kg 800g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44" y="3092174"/>
            <a:ext cx="476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bài yêu cầu ta làm gì?</a:t>
            </a:r>
            <a:endParaRPr lang="en-US" sz="2800" b="1">
              <a:solidFill>
                <a:srgbClr val="500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44" y="3625252"/>
            <a:ext cx="918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5" y="0"/>
            <a:ext cx="5902459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1986" y="2219300"/>
            <a:ext cx="386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1kg 800g =  …   kg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6516" y="2101605"/>
            <a:ext cx="1157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8122"/>
              </p:ext>
            </p:extLst>
          </p:nvPr>
        </p:nvGraphicFramePr>
        <p:xfrm>
          <a:off x="2769478" y="3050936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008492" y="36357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5214" y="36357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2935" y="36249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0134" y="36249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6516" y="365328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5" y="0"/>
            <a:ext cx="5980387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1985" y="2219300"/>
            <a:ext cx="427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1kg 800g =  …   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526" y="3014846"/>
            <a:ext cx="260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1kg =  1000 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07354" y="295809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9273" y="302759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800g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4609" y="295809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5477" y="302460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1800g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33084" y="2083272"/>
            <a:ext cx="1157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17" y="1375079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57553" y="740353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EAB8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 CÁC EM HỌC TỐT</a:t>
            </a:r>
            <a:endParaRPr lang="zh-CN" altLang="en-US" sz="4000" b="1" dirty="0">
              <a:solidFill>
                <a:srgbClr val="FD8CB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276" y="186749"/>
            <a:ext cx="781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6EC2E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 CÁC THẦY CÔ MẠNH KHOẺ</a:t>
            </a:r>
            <a:endParaRPr lang="zh-CN" altLang="en-US" sz="3600" b="1" dirty="0">
              <a:solidFill>
                <a:srgbClr val="6EC2E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1634987"/>
            <a:ext cx="1578428" cy="16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8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5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6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a) 0,612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0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c) 60,12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4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b) 6,012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18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d) 612</a:t>
              </a:r>
              <a:endParaRPr lang="zh-CN" altLang="zh-CN" sz="28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 ĐỘNG</a:t>
            </a:r>
            <a:endParaRPr lang="zh-CN" altLang="en-US" sz="24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161" y="326214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Viết số thập phân thích hợp vào chỗ trống: </a:t>
            </a:r>
          </a:p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6m12mm = ….m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3163" y="2285212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17" y="1375079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83723" y="256251"/>
            <a:ext cx="6827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TẬP CHUNG</a:t>
            </a:r>
            <a:endParaRPr lang="zh-CN" altLang="en-US" sz="5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3024" y="1137844"/>
            <a:ext cx="186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rgbClr val="6EC2E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Trang 48</a:t>
            </a:r>
            <a:endParaRPr lang="zh-CN" altLang="en-US" sz="3200" b="1" dirty="0">
              <a:solidFill>
                <a:srgbClr val="6EC2E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78762" y="0"/>
            <a:ext cx="3946922" cy="60841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D8CB1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zh-CN" altLang="en-US" dirty="0">
              <a:solidFill>
                <a:srgbClr val="FD8CB1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199973" y="692276"/>
            <a:ext cx="6744052" cy="1168274"/>
          </a:xfrm>
          <a:prstGeom prst="rect">
            <a:avLst/>
          </a:prstGeom>
          <a:solidFill>
            <a:srgbClr val="FD8CB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 các số đo độ dài, khối lượng, diện tích dưới dạng số thập phân với các đơn vị khác nhau.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15269" y="1132110"/>
            <a:ext cx="4893713" cy="646331"/>
            <a:chOff x="4546978" y="1782187"/>
            <a:chExt cx="3123489" cy="861776"/>
          </a:xfrm>
        </p:grpSpPr>
        <p:sp>
          <p:nvSpPr>
            <p:cNvPr id="1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85806" y="1782187"/>
              <a:ext cx="24846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a) 3m 6dm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12790" y="2045731"/>
            <a:ext cx="5066005" cy="646331"/>
            <a:chOff x="4546978" y="1853276"/>
            <a:chExt cx="3233458" cy="861776"/>
          </a:xfrm>
        </p:grpSpPr>
        <p:sp>
          <p:nvSpPr>
            <p:cNvPr id="29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b) 4dm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12790" y="2915348"/>
            <a:ext cx="4076396" cy="646331"/>
            <a:chOff x="4546978" y="1751961"/>
            <a:chExt cx="2601823" cy="861776"/>
          </a:xfrm>
        </p:grpSpPr>
        <p:sp>
          <p:nvSpPr>
            <p:cNvPr id="32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85804" y="1751961"/>
              <a:ext cx="1962997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c) 34m 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12790" y="3784965"/>
            <a:ext cx="4383238" cy="646331"/>
            <a:chOff x="4546978" y="1848291"/>
            <a:chExt cx="2797670" cy="861776"/>
          </a:xfrm>
        </p:grpSpPr>
        <p:sp>
          <p:nvSpPr>
            <p:cNvPr id="26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87387" y="1848291"/>
              <a:ext cx="21572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d) 345cm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1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89" y="3721100"/>
            <a:ext cx="271166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1415269" y="1132110"/>
            <a:ext cx="5678432" cy="1200329"/>
            <a:chOff x="4546978" y="1782187"/>
            <a:chExt cx="3421169" cy="1600441"/>
          </a:xfrm>
        </p:grpSpPr>
        <p:sp>
          <p:nvSpPr>
            <p:cNvPr id="3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20"/>
            <p:cNvSpPr/>
            <p:nvPr/>
          </p:nvSpPr>
          <p:spPr>
            <a:xfrm>
              <a:off x="5185805" y="1782187"/>
              <a:ext cx="2782342" cy="160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a) 3m 6dm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312" y="190813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1766" y="1900759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6dm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1578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501" y="192625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565" y="1897631"/>
            <a:ext cx="81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742726" y="1868624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0350" y="189113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78283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236520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9968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3366" y="38088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0540" y="945361"/>
            <a:ext cx="1166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1412790" y="1428787"/>
            <a:ext cx="5066005" cy="646331"/>
            <a:chOff x="4546978" y="1853276"/>
            <a:chExt cx="3233458" cy="861776"/>
          </a:xfrm>
        </p:grpSpPr>
        <p:sp>
          <p:nvSpPr>
            <p:cNvPr id="3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b) 4dm = 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3312" y="20733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1767" y="2066014"/>
            <a:ext cx="91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1185" y="211059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8568" y="209921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263104" y="1783835"/>
                <a:ext cx="10707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04" y="1783835"/>
                <a:ext cx="1070768" cy="1157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289245" y="2099195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13600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236520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9968" y="38074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3A7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3A7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3366" y="380883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0287" y="1248912"/>
            <a:ext cx="1166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8" grpId="0"/>
      <p:bldP spid="30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0"/>
          <p:cNvGrpSpPr/>
          <p:nvPr/>
        </p:nvGrpSpPr>
        <p:grpSpPr>
          <a:xfrm>
            <a:off x="1401773" y="1284852"/>
            <a:ext cx="6151966" cy="1200329"/>
            <a:chOff x="4546978" y="1751961"/>
            <a:chExt cx="3704020" cy="1600441"/>
          </a:xfrm>
        </p:grpSpPr>
        <p:sp>
          <p:nvSpPr>
            <p:cNvPr id="5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32"/>
            <p:cNvSpPr/>
            <p:nvPr/>
          </p:nvSpPr>
          <p:spPr>
            <a:xfrm>
              <a:off x="5185804" y="1751961"/>
              <a:ext cx="3065194" cy="160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dobe 繁黑體 Std B" pitchFamily="34" charset="-128"/>
                  <a:cs typeface="Arial" panose="020B0604020202020204" pitchFamily="34" charset="0"/>
                </a:rPr>
                <a:t>c) 34m 5cm =    … 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dobe 繁黑體 Std B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83312" y="210644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1596" y="2121099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34m 5cm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1578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501" y="2124561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565" y="2117971"/>
            <a:ext cx="81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57349" y="1786441"/>
                <a:ext cx="10707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786441"/>
                <a:ext cx="1070768" cy="117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069947" y="2143643"/>
            <a:ext cx="146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34,05m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566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449" y="260218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546371" y="1835697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35697"/>
                <a:ext cx="1503568" cy="1170320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1860"/>
              </p:ext>
            </p:extLst>
          </p:nvPr>
        </p:nvGraphicFramePr>
        <p:xfrm>
          <a:off x="1401773" y="3360471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82529" y="39861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4329" y="40105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8715" y="40245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6344" y="39872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0260" y="403019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7854" y="1103310"/>
            <a:ext cx="1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34,05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1091</Words>
  <Application>Microsoft Office PowerPoint</Application>
  <PresentationFormat>On-screen Show (16:9)</PresentationFormat>
  <Paragraphs>449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宋体</vt:lpstr>
      <vt:lpstr>Adobe 繁黑體 Std B</vt:lpstr>
      <vt:lpstr>Arial</vt:lpstr>
      <vt:lpstr>Calibri</vt:lpstr>
      <vt:lpstr>Calibri Light</vt:lpstr>
      <vt:lpstr>Cambria Math</vt:lpstr>
      <vt:lpstr>等线</vt:lpstr>
      <vt:lpstr>等线 Light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Admin</cp:lastModifiedBy>
  <cp:revision>84</cp:revision>
  <dcterms:created xsi:type="dcterms:W3CDTF">2017-03-04T06:55:50Z</dcterms:created>
  <dcterms:modified xsi:type="dcterms:W3CDTF">2022-10-27T08:01:39Z</dcterms:modified>
</cp:coreProperties>
</file>