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0"/>
  </p:notesMasterIdLst>
  <p:sldIdLst>
    <p:sldId id="256" r:id="rId2"/>
    <p:sldId id="259" r:id="rId3"/>
    <p:sldId id="284" r:id="rId4"/>
    <p:sldId id="299" r:id="rId5"/>
    <p:sldId id="303" r:id="rId6"/>
    <p:sldId id="291" r:id="rId7"/>
    <p:sldId id="261" r:id="rId8"/>
    <p:sldId id="305" r:id="rId9"/>
    <p:sldId id="263" r:id="rId10"/>
    <p:sldId id="306" r:id="rId11"/>
    <p:sldId id="307" r:id="rId12"/>
    <p:sldId id="308" r:id="rId13"/>
    <p:sldId id="264" r:id="rId14"/>
    <p:sldId id="267" r:id="rId15"/>
    <p:sldId id="309" r:id="rId16"/>
    <p:sldId id="310" r:id="rId17"/>
    <p:sldId id="269" r:id="rId18"/>
    <p:sldId id="285" r:id="rId19"/>
  </p:sldIdLst>
  <p:sldSz cx="9144000" cy="5143500" type="screen16x9"/>
  <p:notesSz cx="6858000" cy="9144000"/>
  <p:embeddedFontLst>
    <p:embeddedFont>
      <p:font typeface="Franklin Gothic Medium" panose="020B0603020102020204" pitchFamily="34" charset="0"/>
      <p:regular r:id="rId21"/>
      <p:italic r:id="rId22"/>
    </p:embeddedFont>
    <p:embeddedFont>
      <p:font typeface="Franklin Gothic Book" panose="020B0503020102020204" pitchFamily="34" charset="0"/>
      <p:regular r:id="rId23"/>
      <p:italic r:id="rId24"/>
    </p:embeddedFont>
    <p:embeddedFont>
      <p:font typeface="Itim" panose="020B0604020202020204" charset="-34"/>
      <p:regular r:id="rId25"/>
    </p:embeddedFont>
    <p:embeddedFont>
      <p:font typeface="Tunga" panose="020B0502040204020203" pitchFamily="34" charset="0"/>
      <p:regular r:id="rId26"/>
      <p:bold r:id="rId27"/>
    </p:embeddedFont>
    <p:embeddedFont>
      <p:font typeface="Merriweather" panose="020B0604020202020204" charset="0"/>
      <p:regular r:id="rId28"/>
      <p:bold r:id="rId29"/>
      <p:italic r:id="rId30"/>
      <p:boldItalic r:id="rId31"/>
    </p:embeddedFont>
    <p:embeddedFont>
      <p:font typeface="Signika" panose="020B0604020202020204" charset="0"/>
      <p:regular r:id="rId32"/>
      <p:bold r:id="rId33"/>
    </p:embeddedFont>
    <p:embeddedFont>
      <p:font typeface="Tahoma" panose="020B0604030504040204" pitchFamily="34" charset="0"/>
      <p:regular r:id="rId34"/>
      <p:bold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762CF02-2220-4ACA-A55E-139C47C8FBC8}">
  <a:tblStyle styleId="{8762CF02-2220-4ACA-A55E-139C47C8F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4" d="100"/>
          <a:sy n="84" d="100"/>
        </p:scale>
        <p:origin x="-96"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99176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b8338ba29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b8338ba29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5"/>
        <p:cNvGrpSpPr/>
        <p:nvPr/>
      </p:nvGrpSpPr>
      <p:grpSpPr>
        <a:xfrm>
          <a:off x="0" y="0"/>
          <a:ext cx="0" cy="0"/>
          <a:chOff x="0" y="0"/>
          <a:chExt cx="0" cy="0"/>
        </a:xfrm>
      </p:grpSpPr>
      <p:sp>
        <p:nvSpPr>
          <p:cNvPr id="17566" name="Google Shape;17566;gcc902a787f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7" name="Google Shape;17567;gcc902a787f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8b93f3d687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8b93f3d687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8bca512db4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8bca512db4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bca512db4_0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bca512db4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bca512db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8bca512db4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8bca512db4_0_4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8bca512db4_0_4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694"/>
            <a:ext cx="9146380"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3" y="1297802"/>
            <a:ext cx="5648623" cy="903230"/>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1853194"/>
            <a:ext cx="6511131"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October 21,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October 21,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50877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35087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October 21,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9"/>
        <p:cNvGrpSpPr/>
        <p:nvPr/>
      </p:nvGrpSpPr>
      <p:grpSpPr>
        <a:xfrm>
          <a:off x="0" y="0"/>
          <a:ext cx="0" cy="0"/>
          <a:chOff x="0" y="0"/>
          <a:chExt cx="0" cy="0"/>
        </a:xfrm>
      </p:grpSpPr>
      <p:sp>
        <p:nvSpPr>
          <p:cNvPr id="360" name="Google Shape;360;p13"/>
          <p:cNvSpPr txBox="1">
            <a:spLocks noGrp="1"/>
          </p:cNvSpPr>
          <p:nvPr>
            <p:ph type="title"/>
          </p:nvPr>
        </p:nvSpPr>
        <p:spPr>
          <a:xfrm>
            <a:off x="1061575" y="1371025"/>
            <a:ext cx="2808000" cy="7557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1" name="Google Shape;361;p13"/>
          <p:cNvSpPr txBox="1">
            <a:spLocks noGrp="1"/>
          </p:cNvSpPr>
          <p:nvPr>
            <p:ph type="body" idx="1"/>
          </p:nvPr>
        </p:nvSpPr>
        <p:spPr>
          <a:xfrm>
            <a:off x="1061575" y="2618975"/>
            <a:ext cx="2808000" cy="11535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1"/>
        <p:cNvGrpSpPr/>
        <p:nvPr/>
      </p:nvGrpSpPr>
      <p:grpSpPr>
        <a:xfrm>
          <a:off x="0" y="0"/>
          <a:ext cx="0" cy="0"/>
          <a:chOff x="0" y="0"/>
          <a:chExt cx="0" cy="0"/>
        </a:xfrm>
      </p:grpSpPr>
      <p:sp>
        <p:nvSpPr>
          <p:cNvPr id="495" name="Google Shape;495;p17"/>
          <p:cNvSpPr txBox="1">
            <a:spLocks noGrp="1"/>
          </p:cNvSpPr>
          <p:nvPr>
            <p:ph type="subTitle" idx="1"/>
          </p:nvPr>
        </p:nvSpPr>
        <p:spPr>
          <a:xfrm>
            <a:off x="3117150" y="3648238"/>
            <a:ext cx="2909700" cy="90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6" name="Google Shape;496;p17"/>
          <p:cNvSpPr txBox="1">
            <a:spLocks noGrp="1"/>
          </p:cNvSpPr>
          <p:nvPr>
            <p:ph type="title"/>
          </p:nvPr>
        </p:nvSpPr>
        <p:spPr>
          <a:xfrm>
            <a:off x="1918650" y="1613838"/>
            <a:ext cx="5306700" cy="148230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7"/>
          <p:cNvSpPr txBox="1">
            <a:spLocks noGrp="1"/>
          </p:cNvSpPr>
          <p:nvPr>
            <p:ph type="title" idx="2" hasCustomPrompt="1"/>
          </p:nvPr>
        </p:nvSpPr>
        <p:spPr>
          <a:xfrm>
            <a:off x="3843750" y="591063"/>
            <a:ext cx="1456500" cy="6756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93"/>
        <p:cNvGrpSpPr/>
        <p:nvPr/>
      </p:nvGrpSpPr>
      <p:grpSpPr>
        <a:xfrm>
          <a:off x="0" y="0"/>
          <a:ext cx="0" cy="0"/>
          <a:chOff x="0" y="0"/>
          <a:chExt cx="0" cy="0"/>
        </a:xfrm>
      </p:grpSpPr>
      <p:sp>
        <p:nvSpPr>
          <p:cNvPr id="4218" name="Google Shape;4218;p9"/>
          <p:cNvSpPr txBox="1">
            <a:spLocks noGrp="1"/>
          </p:cNvSpPr>
          <p:nvPr>
            <p:ph type="title"/>
          </p:nvPr>
        </p:nvSpPr>
        <p:spPr>
          <a:xfrm>
            <a:off x="1008243" y="1240175"/>
            <a:ext cx="385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19" name="Google Shape;4219;p9"/>
          <p:cNvSpPr txBox="1">
            <a:spLocks noGrp="1"/>
          </p:cNvSpPr>
          <p:nvPr>
            <p:ph type="subTitle" idx="1"/>
          </p:nvPr>
        </p:nvSpPr>
        <p:spPr>
          <a:xfrm>
            <a:off x="1182543" y="2221500"/>
            <a:ext cx="35034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atin typeface="Signika"/>
                <a:ea typeface="Signika"/>
                <a:cs typeface="Signika"/>
                <a:sym typeface="Signik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5183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1"/>
        <p:cNvGrpSpPr/>
        <p:nvPr/>
      </p:nvGrpSpPr>
      <p:grpSpPr>
        <a:xfrm>
          <a:off x="0" y="0"/>
          <a:ext cx="0" cy="0"/>
          <a:chOff x="0" y="0"/>
          <a:chExt cx="0" cy="0"/>
        </a:xfrm>
      </p:grpSpPr>
      <p:sp>
        <p:nvSpPr>
          <p:cNvPr id="173" name="Google Shape;173;p6"/>
          <p:cNvSpPr txBox="1">
            <a:spLocks noGrp="1"/>
          </p:cNvSpPr>
          <p:nvPr>
            <p:ph type="title"/>
          </p:nvPr>
        </p:nvSpPr>
        <p:spPr>
          <a:xfrm>
            <a:off x="720000" y="540000"/>
            <a:ext cx="3378600" cy="1017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470700" y="3119125"/>
            <a:ext cx="33786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5" name="Google Shape;175;p6"/>
          <p:cNvSpPr txBox="1">
            <a:spLocks noGrp="1"/>
          </p:cNvSpPr>
          <p:nvPr>
            <p:ph type="body" idx="2"/>
          </p:nvPr>
        </p:nvSpPr>
        <p:spPr>
          <a:xfrm>
            <a:off x="5368500" y="3105175"/>
            <a:ext cx="31770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6" name="Google Shape;176;p6"/>
          <p:cNvSpPr txBox="1">
            <a:spLocks noGrp="1"/>
          </p:cNvSpPr>
          <p:nvPr>
            <p:ph type="subTitle" idx="3"/>
          </p:nvPr>
        </p:nvSpPr>
        <p:spPr>
          <a:xfrm>
            <a:off x="906900" y="258640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7" name="Google Shape;177;p6"/>
          <p:cNvSpPr txBox="1">
            <a:spLocks noGrp="1"/>
          </p:cNvSpPr>
          <p:nvPr>
            <p:ph type="subTitle" idx="4"/>
          </p:nvPr>
        </p:nvSpPr>
        <p:spPr>
          <a:xfrm>
            <a:off x="5703900" y="2572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78"/>
        <p:cNvGrpSpPr/>
        <p:nvPr/>
      </p:nvGrpSpPr>
      <p:grpSpPr>
        <a:xfrm>
          <a:off x="0" y="0"/>
          <a:ext cx="0" cy="0"/>
          <a:chOff x="0" y="0"/>
          <a:chExt cx="0" cy="0"/>
        </a:xfrm>
      </p:grpSpPr>
      <p:sp>
        <p:nvSpPr>
          <p:cNvPr id="220" name="Google Shape;220;p7"/>
          <p:cNvSpPr txBox="1">
            <a:spLocks noGrp="1"/>
          </p:cNvSpPr>
          <p:nvPr>
            <p:ph type="title"/>
          </p:nvPr>
        </p:nvSpPr>
        <p:spPr>
          <a:xfrm>
            <a:off x="720000" y="540000"/>
            <a:ext cx="3087300" cy="145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 name="Google Shape;221;p7"/>
          <p:cNvSpPr txBox="1">
            <a:spLocks noGrp="1"/>
          </p:cNvSpPr>
          <p:nvPr>
            <p:ph type="subTitle" idx="1"/>
          </p:nvPr>
        </p:nvSpPr>
        <p:spPr>
          <a:xfrm>
            <a:off x="5703898" y="86720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2" name="Google Shape;222;p7"/>
          <p:cNvSpPr txBox="1">
            <a:spLocks noGrp="1"/>
          </p:cNvSpPr>
          <p:nvPr>
            <p:ph type="subTitle" idx="2"/>
          </p:nvPr>
        </p:nvSpPr>
        <p:spPr>
          <a:xfrm>
            <a:off x="5703898"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3" name="Google Shape;223;p7"/>
          <p:cNvSpPr txBox="1">
            <a:spLocks noGrp="1"/>
          </p:cNvSpPr>
          <p:nvPr>
            <p:ph type="subTitle" idx="3"/>
          </p:nvPr>
        </p:nvSpPr>
        <p:spPr>
          <a:xfrm>
            <a:off x="906900"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4" name="Google Shape;224;p7"/>
          <p:cNvSpPr txBox="1">
            <a:spLocks noGrp="1"/>
          </p:cNvSpPr>
          <p:nvPr>
            <p:ph type="subTitle" idx="4"/>
          </p:nvPr>
        </p:nvSpPr>
        <p:spPr>
          <a:xfrm>
            <a:off x="906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5" name="Google Shape;225;p7"/>
          <p:cNvSpPr txBox="1">
            <a:spLocks noGrp="1"/>
          </p:cNvSpPr>
          <p:nvPr>
            <p:ph type="subTitle" idx="5"/>
          </p:nvPr>
        </p:nvSpPr>
        <p:spPr>
          <a:xfrm>
            <a:off x="5703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6" name="Google Shape;226;p7"/>
          <p:cNvSpPr txBox="1">
            <a:spLocks noGrp="1"/>
          </p:cNvSpPr>
          <p:nvPr>
            <p:ph type="subTitle" idx="6"/>
          </p:nvPr>
        </p:nvSpPr>
        <p:spPr>
          <a:xfrm>
            <a:off x="5703900" y="128980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5"/>
        <p:cNvGrpSpPr/>
        <p:nvPr/>
      </p:nvGrpSpPr>
      <p:grpSpPr>
        <a:xfrm>
          <a:off x="0" y="0"/>
          <a:ext cx="0" cy="0"/>
          <a:chOff x="0" y="0"/>
          <a:chExt cx="0" cy="0"/>
        </a:xfrm>
      </p:grpSpPr>
      <p:sp>
        <p:nvSpPr>
          <p:cNvPr id="418" name="Google Shape;418;p15"/>
          <p:cNvSpPr txBox="1">
            <a:spLocks noGrp="1"/>
          </p:cNvSpPr>
          <p:nvPr>
            <p:ph type="title"/>
          </p:nvPr>
        </p:nvSpPr>
        <p:spPr>
          <a:xfrm>
            <a:off x="720000" y="1484450"/>
            <a:ext cx="3519300" cy="1679700"/>
          </a:xfrm>
          <a:prstGeom prst="rect">
            <a:avLst/>
          </a:prstGeom>
        </p:spPr>
        <p:txBody>
          <a:bodyPr spcFirstLastPara="1" wrap="square" lIns="0" tIns="0" rIns="0" bIns="0" anchor="ctr" anchorCtr="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9" name="Google Shape;419;p15"/>
          <p:cNvSpPr txBox="1">
            <a:spLocks noGrp="1"/>
          </p:cNvSpPr>
          <p:nvPr>
            <p:ph type="subTitle" idx="1"/>
          </p:nvPr>
        </p:nvSpPr>
        <p:spPr>
          <a:xfrm rot="684086">
            <a:off x="5795182" y="1704721"/>
            <a:ext cx="1878775" cy="178816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420"/>
        <p:cNvGrpSpPr/>
        <p:nvPr/>
      </p:nvGrpSpPr>
      <p:grpSpPr>
        <a:xfrm>
          <a:off x="0" y="0"/>
          <a:ext cx="0" cy="0"/>
          <a:chOff x="0" y="0"/>
          <a:chExt cx="0" cy="0"/>
        </a:xfrm>
      </p:grpSpPr>
      <p:sp>
        <p:nvSpPr>
          <p:cNvPr id="462" name="Google Shape;462;p16"/>
          <p:cNvSpPr txBox="1">
            <a:spLocks noGrp="1"/>
          </p:cNvSpPr>
          <p:nvPr>
            <p:ph type="subTitle" idx="1"/>
          </p:nvPr>
        </p:nvSpPr>
        <p:spPr>
          <a:xfrm>
            <a:off x="906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3" name="Google Shape;463;p16"/>
          <p:cNvSpPr txBox="1">
            <a:spLocks noGrp="1"/>
          </p:cNvSpPr>
          <p:nvPr>
            <p:ph type="subTitle" idx="2"/>
          </p:nvPr>
        </p:nvSpPr>
        <p:spPr>
          <a:xfrm>
            <a:off x="5703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4" name="Google Shape;464;p16"/>
          <p:cNvSpPr txBox="1">
            <a:spLocks noGrp="1"/>
          </p:cNvSpPr>
          <p:nvPr>
            <p:ph type="subTitle" idx="3"/>
          </p:nvPr>
        </p:nvSpPr>
        <p:spPr>
          <a:xfrm>
            <a:off x="906900" y="2028275"/>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5" name="Google Shape;465;p16"/>
          <p:cNvSpPr txBox="1">
            <a:spLocks noGrp="1"/>
          </p:cNvSpPr>
          <p:nvPr>
            <p:ph type="subTitle" idx="4"/>
          </p:nvPr>
        </p:nvSpPr>
        <p:spPr>
          <a:xfrm>
            <a:off x="5427475" y="1810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6" name="Google Shape;466;p16"/>
          <p:cNvSpPr txBox="1">
            <a:spLocks noGrp="1"/>
          </p:cNvSpPr>
          <p:nvPr>
            <p:ph type="subTitle" idx="5"/>
          </p:nvPr>
        </p:nvSpPr>
        <p:spPr>
          <a:xfrm>
            <a:off x="906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7" name="Google Shape;467;p16"/>
          <p:cNvSpPr txBox="1">
            <a:spLocks noGrp="1"/>
          </p:cNvSpPr>
          <p:nvPr>
            <p:ph type="subTitle" idx="6"/>
          </p:nvPr>
        </p:nvSpPr>
        <p:spPr>
          <a:xfrm>
            <a:off x="5703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8" name="Google Shape;468;p16"/>
          <p:cNvSpPr txBox="1">
            <a:spLocks noGrp="1"/>
          </p:cNvSpPr>
          <p:nvPr>
            <p:ph type="subTitle" idx="7"/>
          </p:nvPr>
        </p:nvSpPr>
        <p:spPr>
          <a:xfrm>
            <a:off x="906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9" name="Google Shape;469;p16"/>
          <p:cNvSpPr txBox="1">
            <a:spLocks noGrp="1"/>
          </p:cNvSpPr>
          <p:nvPr>
            <p:ph type="subTitle" idx="8"/>
          </p:nvPr>
        </p:nvSpPr>
        <p:spPr>
          <a:xfrm>
            <a:off x="5703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0" name="Google Shape;470;p16"/>
          <p:cNvSpPr txBox="1">
            <a:spLocks noGrp="1"/>
          </p:cNvSpPr>
          <p:nvPr>
            <p:ph type="title"/>
          </p:nvPr>
        </p:nvSpPr>
        <p:spPr>
          <a:xfrm>
            <a:off x="720000" y="540000"/>
            <a:ext cx="3330000" cy="996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00"/>
        <p:cNvGrpSpPr/>
        <p:nvPr/>
      </p:nvGrpSpPr>
      <p:grpSpPr>
        <a:xfrm>
          <a:off x="0" y="0"/>
          <a:ext cx="0" cy="0"/>
          <a:chOff x="0" y="0"/>
          <a:chExt cx="0" cy="0"/>
        </a:xfrm>
      </p:grpSpPr>
      <p:sp>
        <p:nvSpPr>
          <p:cNvPr id="723" name="Google Shape;723;p24"/>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5" name="Google Shape;725;p24"/>
          <p:cNvSpPr txBox="1">
            <a:spLocks noGrp="1"/>
          </p:cNvSpPr>
          <p:nvPr>
            <p:ph type="subTitle" idx="1"/>
          </p:nvPr>
        </p:nvSpPr>
        <p:spPr>
          <a:xfrm>
            <a:off x="2955600" y="2001450"/>
            <a:ext cx="3232800" cy="177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October 21,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380"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1985962"/>
            <a:ext cx="3571875"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295053"/>
            <a:ext cx="5650992"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1851228"/>
            <a:ext cx="6510528"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October 21,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822960"/>
            <a:ext cx="3200400"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822960"/>
            <a:ext cx="3200400"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October 21,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822960"/>
            <a:ext cx="3200400"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276386"/>
            <a:ext cx="3200400"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822960"/>
            <a:ext cx="3200400"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276386"/>
            <a:ext cx="3200400"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October 21,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October 21,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October 21,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290639" y="-1290638"/>
            <a:ext cx="51435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182078"/>
            <a:ext cx="5212080"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3" y="1964184"/>
            <a:ext cx="3807779"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1690039"/>
            <a:ext cx="5794760"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October 21, 2022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6" y="0"/>
            <a:ext cx="711517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3786187"/>
            <a:ext cx="3571875"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288126"/>
            <a:ext cx="5486400" cy="650583"/>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80" y="1635397"/>
            <a:ext cx="6096545" cy="555498"/>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October 21,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257"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3788469"/>
            <a:ext cx="9146380"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822960" y="274320"/>
            <a:ext cx="7520940" cy="411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825471"/>
            <a:ext cx="7520940" cy="26848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4402836"/>
            <a:ext cx="2176272" cy="150876"/>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October 21, 2022</a:t>
            </a:fld>
            <a:endParaRPr lang="en-US" dirty="0"/>
          </a:p>
        </p:txBody>
      </p:sp>
      <p:sp>
        <p:nvSpPr>
          <p:cNvPr id="5" name="Footer Placeholder 4"/>
          <p:cNvSpPr>
            <a:spLocks noGrp="1"/>
          </p:cNvSpPr>
          <p:nvPr>
            <p:ph type="ftr" sz="quarter" idx="3"/>
          </p:nvPr>
        </p:nvSpPr>
        <p:spPr>
          <a:xfrm>
            <a:off x="3517514" y="4713842"/>
            <a:ext cx="4724400" cy="20574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4628117"/>
            <a:ext cx="502920" cy="37719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sldNum="0" hdr="0" ftr="0" dt="0"/>
  <p:txStyles>
    <p:titleStyle>
      <a:lvl1pPr algn="l" defTabSz="914400" rtl="0" eaLnBrk="1" latinLnBrk="0" hangingPunct="1">
        <a:spcBef>
          <a:spcPct val="0"/>
        </a:spcBef>
        <a:buNone/>
        <a:defRPr sz="2800" b="0" i="0" u="none"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3.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18.png"/><Relationship Id="rId17" Type="http://schemas.microsoft.com/office/2007/relationships/hdphoto" Target="../media/hdphoto15.wdp"/><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0.wdp"/><Relationship Id="rId15" Type="http://schemas.microsoft.com/office/2007/relationships/hdphoto" Target="../media/hdphoto14.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12.wdp"/><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0.png"/><Relationship Id="rId3" Type="http://schemas.microsoft.com/office/2007/relationships/hdphoto" Target="../media/hdphoto16.wdp"/><Relationship Id="rId7" Type="http://schemas.openxmlformats.org/officeDocument/2006/relationships/image" Target="../media/image9.png"/><Relationship Id="rId12" Type="http://schemas.microsoft.com/office/2007/relationships/hdphoto" Target="../media/hdphoto18.wdp"/><Relationship Id="rId2" Type="http://schemas.openxmlformats.org/officeDocument/2006/relationships/image" Target="../media/image21.png"/><Relationship Id="rId16" Type="http://schemas.microsoft.com/office/2007/relationships/hdphoto" Target="../media/hdphoto8.wdp"/><Relationship Id="rId1" Type="http://schemas.openxmlformats.org/officeDocument/2006/relationships/slideLayout" Target="../slideLayouts/slideLayout15.xml"/><Relationship Id="rId6" Type="http://schemas.openxmlformats.org/officeDocument/2006/relationships/image" Target="../media/image23.jpg"/><Relationship Id="rId11" Type="http://schemas.openxmlformats.org/officeDocument/2006/relationships/image" Target="../media/image24.png"/><Relationship Id="rId5" Type="http://schemas.microsoft.com/office/2007/relationships/hdphoto" Target="../media/hdphoto17.wdp"/><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7.pn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7.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11.png"/><Relationship Id="rId17" Type="http://schemas.microsoft.com/office/2007/relationships/hdphoto" Target="../media/hdphoto15.wdp"/><Relationship Id="rId2" Type="http://schemas.openxmlformats.org/officeDocument/2006/relationships/image" Target="../media/image25.png"/><Relationship Id="rId16"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7.png"/><Relationship Id="rId11" Type="http://schemas.microsoft.com/office/2007/relationships/hdphoto" Target="../media/hdphoto23.wdp"/><Relationship Id="rId5" Type="http://schemas.microsoft.com/office/2007/relationships/hdphoto" Target="../media/hdphoto20.wdp"/><Relationship Id="rId15" Type="http://schemas.microsoft.com/office/2007/relationships/hdphoto" Target="../media/hdphoto14.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22.wdp"/><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audio2.wav"/><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audio" Target="../media/audio4.wav"/><Relationship Id="rId5" Type="http://schemas.openxmlformats.org/officeDocument/2006/relationships/audio" Target="../media/audio1.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audio2.wav"/><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audio" Target="../media/audio4.wav"/><Relationship Id="rId5" Type="http://schemas.openxmlformats.org/officeDocument/2006/relationships/audio" Target="../media/audio1.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audio2.wav"/><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audio" Target="../media/audio4.wav"/><Relationship Id="rId5" Type="http://schemas.openxmlformats.org/officeDocument/2006/relationships/audio" Target="../media/audio1.wav"/><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microsoft.com/office/2007/relationships/hdphoto" Target="../media/hdphoto8.wdp"/><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png"/><Relationship Id="rId2" Type="http://schemas.openxmlformats.org/officeDocument/2006/relationships/notesSlide" Target="../notesSlides/notesSlide5.xml"/><Relationship Id="rId16" Type="http://schemas.microsoft.com/office/2007/relationships/hdphoto" Target="../media/hdphoto7.wdp"/><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sp>
        <p:nvSpPr>
          <p:cNvPr id="791" name="Google Shape;791;p29"/>
          <p:cNvSpPr txBox="1">
            <a:spLocks noGrp="1"/>
          </p:cNvSpPr>
          <p:nvPr>
            <p:ph type="ctrTitle"/>
          </p:nvPr>
        </p:nvSpPr>
        <p:spPr>
          <a:xfrm>
            <a:off x="1821546" y="2010632"/>
            <a:ext cx="5500908" cy="1447800"/>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vi-VN" sz="3600" dirty="0">
                <a:latin typeface="+mj-lt"/>
              </a:rPr>
              <a:t>MÔN ĐẠO ĐỨC 5 </a:t>
            </a:r>
            <a:r>
              <a:rPr lang="en" sz="3600" dirty="0">
                <a:latin typeface="+mj-lt"/>
              </a:rPr>
              <a:t> </a:t>
            </a:r>
            <a:r>
              <a:rPr lang="vi-VN" sz="4400" dirty="0">
                <a:latin typeface="+mj-lt"/>
              </a:rPr>
              <a:t/>
            </a:r>
            <a:br>
              <a:rPr lang="vi-VN" sz="4400" dirty="0">
                <a:latin typeface="+mj-lt"/>
              </a:rPr>
            </a:br>
            <a:r>
              <a:rPr lang="vi-VN" sz="3500" dirty="0">
                <a:solidFill>
                  <a:srgbClr val="C00000"/>
                </a:solidFill>
                <a:latin typeface="+mj-lt"/>
              </a:rPr>
              <a:t>SỬ DỤNG TIỀN HỢP LÝ </a:t>
            </a:r>
            <a:r>
              <a:rPr lang="vi-VN" sz="3500" dirty="0">
                <a:latin typeface="+mj-lt"/>
              </a:rPr>
              <a:t/>
            </a:r>
            <a:br>
              <a:rPr lang="vi-VN" sz="3500" dirty="0">
                <a:latin typeface="+mj-lt"/>
              </a:rPr>
            </a:br>
            <a:r>
              <a:rPr lang="vi-VN" sz="3500" b="0" i="1" dirty="0">
                <a:latin typeface="+mj-lt"/>
              </a:rPr>
              <a:t>(</a:t>
            </a:r>
            <a:r>
              <a:rPr lang="vi-VN" sz="3500" b="0" i="1" dirty="0" err="1">
                <a:latin typeface="+mj-lt"/>
              </a:rPr>
              <a:t>Tiết</a:t>
            </a:r>
            <a:r>
              <a:rPr lang="vi-VN" sz="3500" b="0" i="1" dirty="0">
                <a:latin typeface="+mj-lt"/>
              </a:rPr>
              <a:t> 2)</a:t>
            </a:r>
            <a:endParaRPr sz="3500" b="0" i="1" dirty="0">
              <a:latin typeface="+mj-lt"/>
            </a:endParaRPr>
          </a:p>
        </p:txBody>
      </p:sp>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8577;p70">
            <a:extLst>
              <a:ext uri="{FF2B5EF4-FFF2-40B4-BE49-F238E27FC236}">
                <a16:creationId xmlns:a16="http://schemas.microsoft.com/office/drawing/2014/main" xmlns="" id="{7867BDB2-55F5-4B73-9FDD-3FF03A9885DC}"/>
              </a:ext>
            </a:extLst>
          </p:cNvPr>
          <p:cNvGrpSpPr/>
          <p:nvPr/>
        </p:nvGrpSpPr>
        <p:grpSpPr>
          <a:xfrm rot="20327346">
            <a:off x="865585" y="810160"/>
            <a:ext cx="1911923" cy="605088"/>
            <a:chOff x="6829077" y="3723030"/>
            <a:chExt cx="385302" cy="269494"/>
          </a:xfrm>
        </p:grpSpPr>
        <p:sp>
          <p:nvSpPr>
            <p:cNvPr id="27" name="Google Shape;8578;p70">
              <a:extLst>
                <a:ext uri="{FF2B5EF4-FFF2-40B4-BE49-F238E27FC236}">
                  <a16:creationId xmlns:a16="http://schemas.microsoft.com/office/drawing/2014/main" xmlns="" id="{E4262A6F-7551-4254-A911-5DA64E179654}"/>
                </a:ext>
              </a:extLst>
            </p:cNvPr>
            <p:cNvSpPr/>
            <p:nvPr/>
          </p:nvSpPr>
          <p:spPr>
            <a:xfrm>
              <a:off x="6835102" y="3806330"/>
              <a:ext cx="373253" cy="180169"/>
            </a:xfrm>
            <a:custGeom>
              <a:avLst/>
              <a:gdLst/>
              <a:ahLst/>
              <a:cxnLst/>
              <a:rect l="l" t="t" r="r" b="b"/>
              <a:pathLst>
                <a:path w="14249" h="6878" extrusionOk="0">
                  <a:moveTo>
                    <a:pt x="0" y="0"/>
                  </a:moveTo>
                  <a:lnTo>
                    <a:pt x="0" y="6631"/>
                  </a:lnTo>
                  <a:cubicBezTo>
                    <a:pt x="0" y="6768"/>
                    <a:pt x="110" y="6878"/>
                    <a:pt x="247" y="6878"/>
                  </a:cubicBezTo>
                  <a:lnTo>
                    <a:pt x="14006" y="6878"/>
                  </a:lnTo>
                  <a:cubicBezTo>
                    <a:pt x="14139" y="6878"/>
                    <a:pt x="14249" y="6768"/>
                    <a:pt x="14249" y="6635"/>
                  </a:cubicBezTo>
                  <a:lnTo>
                    <a:pt x="14249" y="0"/>
                  </a:lnTo>
                  <a:close/>
                </a:path>
              </a:pathLst>
            </a:custGeom>
            <a:solidFill>
              <a:srgbClr val="AE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79;p70">
              <a:extLst>
                <a:ext uri="{FF2B5EF4-FFF2-40B4-BE49-F238E27FC236}">
                  <a16:creationId xmlns:a16="http://schemas.microsoft.com/office/drawing/2014/main" xmlns="" id="{82BFBED1-7B80-42B7-A363-737A92E8880D}"/>
                </a:ext>
              </a:extLst>
            </p:cNvPr>
            <p:cNvSpPr/>
            <p:nvPr/>
          </p:nvSpPr>
          <p:spPr>
            <a:xfrm>
              <a:off x="6835102" y="3729028"/>
              <a:ext cx="373253" cy="180274"/>
            </a:xfrm>
            <a:custGeom>
              <a:avLst/>
              <a:gdLst/>
              <a:ahLst/>
              <a:cxnLst/>
              <a:rect l="l" t="t" r="r" b="b"/>
              <a:pathLst>
                <a:path w="14249" h="6882" extrusionOk="0">
                  <a:moveTo>
                    <a:pt x="247" y="1"/>
                  </a:moveTo>
                  <a:cubicBezTo>
                    <a:pt x="110" y="1"/>
                    <a:pt x="0" y="110"/>
                    <a:pt x="0" y="248"/>
                  </a:cubicBezTo>
                  <a:lnTo>
                    <a:pt x="0" y="6882"/>
                  </a:lnTo>
                  <a:lnTo>
                    <a:pt x="14249" y="6882"/>
                  </a:lnTo>
                  <a:lnTo>
                    <a:pt x="14249" y="248"/>
                  </a:lnTo>
                  <a:cubicBezTo>
                    <a:pt x="14249" y="110"/>
                    <a:pt x="14139" y="1"/>
                    <a:pt x="14006" y="1"/>
                  </a:cubicBezTo>
                  <a:close/>
                </a:path>
              </a:pathLst>
            </a:custGeom>
            <a:solidFill>
              <a:srgbClr val="EE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80;p70">
              <a:extLst>
                <a:ext uri="{FF2B5EF4-FFF2-40B4-BE49-F238E27FC236}">
                  <a16:creationId xmlns:a16="http://schemas.microsoft.com/office/drawing/2014/main" xmlns="" id="{C0223725-32E5-4EA2-8618-7BBCA53C998F}"/>
                </a:ext>
              </a:extLst>
            </p:cNvPr>
            <p:cNvSpPr/>
            <p:nvPr/>
          </p:nvSpPr>
          <p:spPr>
            <a:xfrm>
              <a:off x="6860852" y="3754804"/>
              <a:ext cx="321832" cy="128748"/>
            </a:xfrm>
            <a:custGeom>
              <a:avLst/>
              <a:gdLst/>
              <a:ahLst/>
              <a:cxnLst/>
              <a:rect l="l" t="t" r="r" b="b"/>
              <a:pathLst>
                <a:path w="12286" h="4915" extrusionOk="0">
                  <a:moveTo>
                    <a:pt x="10733" y="737"/>
                  </a:moveTo>
                  <a:cubicBezTo>
                    <a:pt x="10901" y="1097"/>
                    <a:pt x="11189" y="1385"/>
                    <a:pt x="11549" y="1556"/>
                  </a:cubicBezTo>
                  <a:lnTo>
                    <a:pt x="11549" y="3362"/>
                  </a:lnTo>
                  <a:cubicBezTo>
                    <a:pt x="11189" y="3530"/>
                    <a:pt x="10901" y="3818"/>
                    <a:pt x="10733" y="4178"/>
                  </a:cubicBezTo>
                  <a:lnTo>
                    <a:pt x="1556" y="4178"/>
                  </a:lnTo>
                  <a:cubicBezTo>
                    <a:pt x="1385" y="3818"/>
                    <a:pt x="1097" y="3530"/>
                    <a:pt x="737" y="3362"/>
                  </a:cubicBezTo>
                  <a:lnTo>
                    <a:pt x="737" y="1556"/>
                  </a:lnTo>
                  <a:cubicBezTo>
                    <a:pt x="1097" y="1385"/>
                    <a:pt x="1385" y="1097"/>
                    <a:pt x="1556" y="737"/>
                  </a:cubicBezTo>
                  <a:close/>
                  <a:moveTo>
                    <a:pt x="984" y="0"/>
                  </a:moveTo>
                  <a:cubicBezTo>
                    <a:pt x="984" y="545"/>
                    <a:pt x="542" y="984"/>
                    <a:pt x="1" y="984"/>
                  </a:cubicBezTo>
                  <a:lnTo>
                    <a:pt x="1" y="3931"/>
                  </a:lnTo>
                  <a:cubicBezTo>
                    <a:pt x="542" y="3931"/>
                    <a:pt x="984" y="4369"/>
                    <a:pt x="984" y="4914"/>
                  </a:cubicBezTo>
                  <a:lnTo>
                    <a:pt x="11302" y="4914"/>
                  </a:lnTo>
                  <a:cubicBezTo>
                    <a:pt x="11302" y="4369"/>
                    <a:pt x="11741" y="3931"/>
                    <a:pt x="12286" y="3931"/>
                  </a:cubicBezTo>
                  <a:lnTo>
                    <a:pt x="12286" y="984"/>
                  </a:lnTo>
                  <a:cubicBezTo>
                    <a:pt x="11741" y="984"/>
                    <a:pt x="11302" y="542"/>
                    <a:pt x="11302"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81;p70">
              <a:extLst>
                <a:ext uri="{FF2B5EF4-FFF2-40B4-BE49-F238E27FC236}">
                  <a16:creationId xmlns:a16="http://schemas.microsoft.com/office/drawing/2014/main" xmlns="" id="{A5755CDE-C63E-41AF-A5A3-0F43262E47D4}"/>
                </a:ext>
              </a:extLst>
            </p:cNvPr>
            <p:cNvSpPr/>
            <p:nvPr/>
          </p:nvSpPr>
          <p:spPr>
            <a:xfrm>
              <a:off x="6854487" y="3748334"/>
              <a:ext cx="12862" cy="12967"/>
            </a:xfrm>
            <a:custGeom>
              <a:avLst/>
              <a:gdLst/>
              <a:ahLst/>
              <a:cxnLst/>
              <a:rect l="l" t="t" r="r" b="b"/>
              <a:pathLst>
                <a:path w="491" h="495" extrusionOk="0">
                  <a:moveTo>
                    <a:pt x="244" y="1"/>
                  </a:moveTo>
                  <a:cubicBezTo>
                    <a:pt x="110" y="1"/>
                    <a:pt x="0" y="114"/>
                    <a:pt x="0" y="247"/>
                  </a:cubicBezTo>
                  <a:cubicBezTo>
                    <a:pt x="0" y="384"/>
                    <a:pt x="110" y="494"/>
                    <a:pt x="244" y="494"/>
                  </a:cubicBezTo>
                  <a:cubicBezTo>
                    <a:pt x="381" y="494"/>
                    <a:pt x="490" y="384"/>
                    <a:pt x="490" y="247"/>
                  </a:cubicBezTo>
                  <a:cubicBezTo>
                    <a:pt x="490" y="114"/>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82;p70">
              <a:extLst>
                <a:ext uri="{FF2B5EF4-FFF2-40B4-BE49-F238E27FC236}">
                  <a16:creationId xmlns:a16="http://schemas.microsoft.com/office/drawing/2014/main" xmlns="" id="{D860D45F-931A-4CCC-AC5A-58FF36317280}"/>
                </a:ext>
              </a:extLst>
            </p:cNvPr>
            <p:cNvSpPr/>
            <p:nvPr/>
          </p:nvSpPr>
          <p:spPr>
            <a:xfrm>
              <a:off x="7176214" y="3748334"/>
              <a:ext cx="12862" cy="12967"/>
            </a:xfrm>
            <a:custGeom>
              <a:avLst/>
              <a:gdLst/>
              <a:ahLst/>
              <a:cxnLst/>
              <a:rect l="l" t="t" r="r" b="b"/>
              <a:pathLst>
                <a:path w="491" h="495" extrusionOk="0">
                  <a:moveTo>
                    <a:pt x="247" y="1"/>
                  </a:moveTo>
                  <a:cubicBezTo>
                    <a:pt x="110" y="1"/>
                    <a:pt x="0" y="114"/>
                    <a:pt x="0" y="247"/>
                  </a:cubicBezTo>
                  <a:cubicBezTo>
                    <a:pt x="0" y="384"/>
                    <a:pt x="110" y="494"/>
                    <a:pt x="247" y="494"/>
                  </a:cubicBezTo>
                  <a:cubicBezTo>
                    <a:pt x="380" y="494"/>
                    <a:pt x="490" y="384"/>
                    <a:pt x="490" y="247"/>
                  </a:cubicBezTo>
                  <a:cubicBezTo>
                    <a:pt x="490" y="114"/>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83;p70">
              <a:extLst>
                <a:ext uri="{FF2B5EF4-FFF2-40B4-BE49-F238E27FC236}">
                  <a16:creationId xmlns:a16="http://schemas.microsoft.com/office/drawing/2014/main" xmlns="" id="{D91E6D29-F25F-41CD-9E49-90DA3CB3F378}"/>
                </a:ext>
              </a:extLst>
            </p:cNvPr>
            <p:cNvSpPr/>
            <p:nvPr/>
          </p:nvSpPr>
          <p:spPr>
            <a:xfrm>
              <a:off x="6854487" y="3877056"/>
              <a:ext cx="12862" cy="12862"/>
            </a:xfrm>
            <a:custGeom>
              <a:avLst/>
              <a:gdLst/>
              <a:ahLst/>
              <a:cxnLst/>
              <a:rect l="l" t="t" r="r" b="b"/>
              <a:pathLst>
                <a:path w="491" h="491" extrusionOk="0">
                  <a:moveTo>
                    <a:pt x="244" y="1"/>
                  </a:moveTo>
                  <a:cubicBezTo>
                    <a:pt x="110" y="1"/>
                    <a:pt x="0" y="110"/>
                    <a:pt x="0" y="247"/>
                  </a:cubicBezTo>
                  <a:cubicBezTo>
                    <a:pt x="0" y="381"/>
                    <a:pt x="110" y="491"/>
                    <a:pt x="244" y="491"/>
                  </a:cubicBezTo>
                  <a:cubicBezTo>
                    <a:pt x="381" y="491"/>
                    <a:pt x="490" y="381"/>
                    <a:pt x="490" y="247"/>
                  </a:cubicBezTo>
                  <a:cubicBezTo>
                    <a:pt x="490" y="110"/>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84;p70">
              <a:extLst>
                <a:ext uri="{FF2B5EF4-FFF2-40B4-BE49-F238E27FC236}">
                  <a16:creationId xmlns:a16="http://schemas.microsoft.com/office/drawing/2014/main" xmlns="" id="{6AA5AC1B-2187-490E-A66A-11CC5682E33F}"/>
                </a:ext>
              </a:extLst>
            </p:cNvPr>
            <p:cNvSpPr/>
            <p:nvPr/>
          </p:nvSpPr>
          <p:spPr>
            <a:xfrm>
              <a:off x="7176214" y="3877056"/>
              <a:ext cx="12862" cy="12862"/>
            </a:xfrm>
            <a:custGeom>
              <a:avLst/>
              <a:gdLst/>
              <a:ahLst/>
              <a:cxnLst/>
              <a:rect l="l" t="t" r="r" b="b"/>
              <a:pathLst>
                <a:path w="491" h="491" extrusionOk="0">
                  <a:moveTo>
                    <a:pt x="247" y="1"/>
                  </a:moveTo>
                  <a:cubicBezTo>
                    <a:pt x="110" y="1"/>
                    <a:pt x="0" y="110"/>
                    <a:pt x="0" y="247"/>
                  </a:cubicBezTo>
                  <a:cubicBezTo>
                    <a:pt x="0" y="381"/>
                    <a:pt x="110" y="491"/>
                    <a:pt x="247" y="491"/>
                  </a:cubicBezTo>
                  <a:cubicBezTo>
                    <a:pt x="380" y="491"/>
                    <a:pt x="490" y="381"/>
                    <a:pt x="490" y="247"/>
                  </a:cubicBezTo>
                  <a:cubicBezTo>
                    <a:pt x="490" y="110"/>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585;p70">
              <a:extLst>
                <a:ext uri="{FF2B5EF4-FFF2-40B4-BE49-F238E27FC236}">
                  <a16:creationId xmlns:a16="http://schemas.microsoft.com/office/drawing/2014/main" xmlns="" id="{40BE8933-E408-4F66-8364-404014F1FAEF}"/>
                </a:ext>
              </a:extLst>
            </p:cNvPr>
            <p:cNvSpPr/>
            <p:nvPr/>
          </p:nvSpPr>
          <p:spPr>
            <a:xfrm>
              <a:off x="6835102" y="3928948"/>
              <a:ext cx="373253" cy="12128"/>
            </a:xfrm>
            <a:custGeom>
              <a:avLst/>
              <a:gdLst/>
              <a:ahLst/>
              <a:cxnLst/>
              <a:rect l="l" t="t" r="r" b="b"/>
              <a:pathLst>
                <a:path w="14249" h="463" extrusionOk="0">
                  <a:moveTo>
                    <a:pt x="0" y="0"/>
                  </a:moveTo>
                  <a:lnTo>
                    <a:pt x="0" y="463"/>
                  </a:lnTo>
                  <a:lnTo>
                    <a:pt x="14249" y="463"/>
                  </a:lnTo>
                  <a:lnTo>
                    <a:pt x="14249" y="0"/>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586;p70">
              <a:extLst>
                <a:ext uri="{FF2B5EF4-FFF2-40B4-BE49-F238E27FC236}">
                  <a16:creationId xmlns:a16="http://schemas.microsoft.com/office/drawing/2014/main" xmlns="" id="{EE57439B-CDE4-4DD3-A1C8-4846D7852FCA}"/>
                </a:ext>
              </a:extLst>
            </p:cNvPr>
            <p:cNvSpPr/>
            <p:nvPr/>
          </p:nvSpPr>
          <p:spPr>
            <a:xfrm>
              <a:off x="6835102" y="3954698"/>
              <a:ext cx="373253" cy="12050"/>
            </a:xfrm>
            <a:custGeom>
              <a:avLst/>
              <a:gdLst/>
              <a:ahLst/>
              <a:cxnLst/>
              <a:rect l="l" t="t" r="r" b="b"/>
              <a:pathLst>
                <a:path w="14249" h="460" extrusionOk="0">
                  <a:moveTo>
                    <a:pt x="0" y="1"/>
                  </a:moveTo>
                  <a:lnTo>
                    <a:pt x="0" y="460"/>
                  </a:lnTo>
                  <a:lnTo>
                    <a:pt x="14249" y="460"/>
                  </a:lnTo>
                  <a:lnTo>
                    <a:pt x="14249" y="1"/>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87;p70">
              <a:extLst>
                <a:ext uri="{FF2B5EF4-FFF2-40B4-BE49-F238E27FC236}">
                  <a16:creationId xmlns:a16="http://schemas.microsoft.com/office/drawing/2014/main" xmlns="" id="{92D53D48-1C6E-4A70-9914-9D0242CAC154}"/>
                </a:ext>
              </a:extLst>
            </p:cNvPr>
            <p:cNvSpPr/>
            <p:nvPr/>
          </p:nvSpPr>
          <p:spPr>
            <a:xfrm>
              <a:off x="6957433" y="3754804"/>
              <a:ext cx="128670" cy="128748"/>
            </a:xfrm>
            <a:custGeom>
              <a:avLst/>
              <a:gdLst/>
              <a:ahLst/>
              <a:cxnLst/>
              <a:rect l="l" t="t" r="r" b="b"/>
              <a:pathLst>
                <a:path w="4912" h="4915" extrusionOk="0">
                  <a:moveTo>
                    <a:pt x="2455" y="0"/>
                  </a:moveTo>
                  <a:cubicBezTo>
                    <a:pt x="1098" y="0"/>
                    <a:pt x="1" y="1100"/>
                    <a:pt x="1" y="2457"/>
                  </a:cubicBezTo>
                  <a:cubicBezTo>
                    <a:pt x="1" y="3814"/>
                    <a:pt x="1098" y="4914"/>
                    <a:pt x="2455" y="4914"/>
                  </a:cubicBezTo>
                  <a:cubicBezTo>
                    <a:pt x="3812" y="4914"/>
                    <a:pt x="4912" y="3814"/>
                    <a:pt x="4912" y="2457"/>
                  </a:cubicBezTo>
                  <a:cubicBezTo>
                    <a:pt x="4912" y="1100"/>
                    <a:pt x="3812" y="0"/>
                    <a:pt x="2455" y="0"/>
                  </a:cubicBezTo>
                  <a:close/>
                </a:path>
              </a:pathLst>
            </a:custGeom>
            <a:solidFill>
              <a:srgbClr val="8AA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88;p70">
              <a:extLst>
                <a:ext uri="{FF2B5EF4-FFF2-40B4-BE49-F238E27FC236}">
                  <a16:creationId xmlns:a16="http://schemas.microsoft.com/office/drawing/2014/main" xmlns="" id="{B09475E5-6A45-4427-AB1D-11D901B713E7}"/>
                </a:ext>
              </a:extLst>
            </p:cNvPr>
            <p:cNvSpPr/>
            <p:nvPr/>
          </p:nvSpPr>
          <p:spPr>
            <a:xfrm>
              <a:off x="6829077" y="3723030"/>
              <a:ext cx="385302" cy="269494"/>
            </a:xfrm>
            <a:custGeom>
              <a:avLst/>
              <a:gdLst/>
              <a:ahLst/>
              <a:cxnLst/>
              <a:rect l="l" t="t" r="r" b="b"/>
              <a:pathLst>
                <a:path w="14709" h="10288" extrusionOk="0">
                  <a:moveTo>
                    <a:pt x="14236" y="459"/>
                  </a:moveTo>
                  <a:cubicBezTo>
                    <a:pt x="14242" y="459"/>
                    <a:pt x="14249" y="466"/>
                    <a:pt x="14249" y="477"/>
                  </a:cubicBezTo>
                  <a:lnTo>
                    <a:pt x="14249" y="6861"/>
                  </a:lnTo>
                  <a:cubicBezTo>
                    <a:pt x="14249" y="6871"/>
                    <a:pt x="14242" y="6878"/>
                    <a:pt x="14236" y="6878"/>
                  </a:cubicBezTo>
                  <a:lnTo>
                    <a:pt x="477" y="6878"/>
                  </a:lnTo>
                  <a:cubicBezTo>
                    <a:pt x="470" y="6878"/>
                    <a:pt x="463" y="6871"/>
                    <a:pt x="463" y="6861"/>
                  </a:cubicBezTo>
                  <a:lnTo>
                    <a:pt x="463" y="477"/>
                  </a:lnTo>
                  <a:cubicBezTo>
                    <a:pt x="463" y="466"/>
                    <a:pt x="470" y="459"/>
                    <a:pt x="477" y="459"/>
                  </a:cubicBezTo>
                  <a:close/>
                  <a:moveTo>
                    <a:pt x="14249" y="7337"/>
                  </a:moveTo>
                  <a:lnTo>
                    <a:pt x="14249" y="7861"/>
                  </a:lnTo>
                  <a:lnTo>
                    <a:pt x="13499" y="7861"/>
                  </a:lnTo>
                  <a:cubicBezTo>
                    <a:pt x="13204" y="7872"/>
                    <a:pt x="13204" y="8307"/>
                    <a:pt x="13499" y="8321"/>
                  </a:cubicBezTo>
                  <a:lnTo>
                    <a:pt x="14249" y="8321"/>
                  </a:lnTo>
                  <a:lnTo>
                    <a:pt x="14249" y="8841"/>
                  </a:lnTo>
                  <a:lnTo>
                    <a:pt x="10548" y="8841"/>
                  </a:lnTo>
                  <a:cubicBezTo>
                    <a:pt x="10257" y="8855"/>
                    <a:pt x="10257" y="9290"/>
                    <a:pt x="10548" y="9304"/>
                  </a:cubicBezTo>
                  <a:lnTo>
                    <a:pt x="14249" y="9304"/>
                  </a:lnTo>
                  <a:lnTo>
                    <a:pt x="14249" y="9815"/>
                  </a:lnTo>
                  <a:cubicBezTo>
                    <a:pt x="14249" y="9821"/>
                    <a:pt x="14242" y="9828"/>
                    <a:pt x="14236" y="9828"/>
                  </a:cubicBezTo>
                  <a:lnTo>
                    <a:pt x="14236" y="9825"/>
                  </a:lnTo>
                  <a:lnTo>
                    <a:pt x="477" y="9825"/>
                  </a:lnTo>
                  <a:cubicBezTo>
                    <a:pt x="470" y="9825"/>
                    <a:pt x="463" y="9818"/>
                    <a:pt x="463" y="9811"/>
                  </a:cubicBezTo>
                  <a:lnTo>
                    <a:pt x="463" y="9304"/>
                  </a:lnTo>
                  <a:lnTo>
                    <a:pt x="9565" y="9304"/>
                  </a:lnTo>
                  <a:cubicBezTo>
                    <a:pt x="9688" y="9297"/>
                    <a:pt x="9788" y="9198"/>
                    <a:pt x="9788" y="9074"/>
                  </a:cubicBezTo>
                  <a:cubicBezTo>
                    <a:pt x="9788" y="8951"/>
                    <a:pt x="9688" y="8848"/>
                    <a:pt x="9565" y="8841"/>
                  </a:cubicBezTo>
                  <a:lnTo>
                    <a:pt x="463" y="8841"/>
                  </a:lnTo>
                  <a:lnTo>
                    <a:pt x="463" y="8321"/>
                  </a:lnTo>
                  <a:lnTo>
                    <a:pt x="12515" y="8321"/>
                  </a:lnTo>
                  <a:cubicBezTo>
                    <a:pt x="12519" y="8321"/>
                    <a:pt x="12523" y="8321"/>
                    <a:pt x="12527" y="8321"/>
                  </a:cubicBezTo>
                  <a:cubicBezTo>
                    <a:pt x="12652" y="8321"/>
                    <a:pt x="12755" y="8217"/>
                    <a:pt x="12755" y="8091"/>
                  </a:cubicBezTo>
                  <a:cubicBezTo>
                    <a:pt x="12755" y="7965"/>
                    <a:pt x="12652" y="7861"/>
                    <a:pt x="12527" y="7861"/>
                  </a:cubicBezTo>
                  <a:cubicBezTo>
                    <a:pt x="12523" y="7861"/>
                    <a:pt x="12519" y="7861"/>
                    <a:pt x="12515" y="7861"/>
                  </a:cubicBezTo>
                  <a:lnTo>
                    <a:pt x="463" y="7861"/>
                  </a:lnTo>
                  <a:lnTo>
                    <a:pt x="463" y="7337"/>
                  </a:lnTo>
                  <a:close/>
                  <a:moveTo>
                    <a:pt x="477" y="0"/>
                  </a:moveTo>
                  <a:cubicBezTo>
                    <a:pt x="213" y="0"/>
                    <a:pt x="1" y="213"/>
                    <a:pt x="1" y="477"/>
                  </a:cubicBezTo>
                  <a:lnTo>
                    <a:pt x="1" y="9815"/>
                  </a:lnTo>
                  <a:cubicBezTo>
                    <a:pt x="1" y="10075"/>
                    <a:pt x="213" y="10287"/>
                    <a:pt x="477" y="10287"/>
                  </a:cubicBezTo>
                  <a:lnTo>
                    <a:pt x="14236" y="10287"/>
                  </a:lnTo>
                  <a:cubicBezTo>
                    <a:pt x="14496" y="10287"/>
                    <a:pt x="14708" y="10075"/>
                    <a:pt x="14708" y="9815"/>
                  </a:cubicBezTo>
                  <a:lnTo>
                    <a:pt x="14708" y="477"/>
                  </a:lnTo>
                  <a:cubicBezTo>
                    <a:pt x="14708" y="213"/>
                    <a:pt x="14496" y="0"/>
                    <a:pt x="142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89;p70">
              <a:extLst>
                <a:ext uri="{FF2B5EF4-FFF2-40B4-BE49-F238E27FC236}">
                  <a16:creationId xmlns:a16="http://schemas.microsoft.com/office/drawing/2014/main" xmlns="" id="{687E42D3-F98E-4DA3-AE53-DB0FE5BF4289}"/>
                </a:ext>
              </a:extLst>
            </p:cNvPr>
            <p:cNvSpPr/>
            <p:nvPr/>
          </p:nvSpPr>
          <p:spPr>
            <a:xfrm>
              <a:off x="7079790" y="3748779"/>
              <a:ext cx="108919" cy="140798"/>
            </a:xfrm>
            <a:custGeom>
              <a:avLst/>
              <a:gdLst/>
              <a:ahLst/>
              <a:cxnLst/>
              <a:rect l="l" t="t" r="r" b="b"/>
              <a:pathLst>
                <a:path w="4158" h="5375" extrusionOk="0">
                  <a:moveTo>
                    <a:pt x="229" y="0"/>
                  </a:moveTo>
                  <a:cubicBezTo>
                    <a:pt x="104" y="0"/>
                    <a:pt x="1" y="104"/>
                    <a:pt x="1" y="230"/>
                  </a:cubicBezTo>
                  <a:cubicBezTo>
                    <a:pt x="1" y="357"/>
                    <a:pt x="104" y="460"/>
                    <a:pt x="229" y="460"/>
                  </a:cubicBezTo>
                  <a:cubicBezTo>
                    <a:pt x="233" y="460"/>
                    <a:pt x="237" y="460"/>
                    <a:pt x="241" y="460"/>
                  </a:cubicBezTo>
                  <a:lnTo>
                    <a:pt x="2735" y="460"/>
                  </a:lnTo>
                  <a:cubicBezTo>
                    <a:pt x="2831" y="947"/>
                    <a:pt x="3208" y="1327"/>
                    <a:pt x="3695" y="1423"/>
                  </a:cubicBezTo>
                  <a:lnTo>
                    <a:pt x="3695" y="3952"/>
                  </a:lnTo>
                  <a:cubicBezTo>
                    <a:pt x="3208" y="4048"/>
                    <a:pt x="2831" y="4428"/>
                    <a:pt x="2735" y="4915"/>
                  </a:cubicBezTo>
                  <a:lnTo>
                    <a:pt x="241" y="4915"/>
                  </a:lnTo>
                  <a:cubicBezTo>
                    <a:pt x="237" y="4915"/>
                    <a:pt x="233" y="4914"/>
                    <a:pt x="229" y="4914"/>
                  </a:cubicBezTo>
                  <a:cubicBezTo>
                    <a:pt x="104" y="4914"/>
                    <a:pt x="1" y="5018"/>
                    <a:pt x="1" y="5144"/>
                  </a:cubicBezTo>
                  <a:cubicBezTo>
                    <a:pt x="1" y="5271"/>
                    <a:pt x="104" y="5374"/>
                    <a:pt x="229" y="5374"/>
                  </a:cubicBezTo>
                  <a:cubicBezTo>
                    <a:pt x="233" y="5374"/>
                    <a:pt x="237" y="5374"/>
                    <a:pt x="241" y="5374"/>
                  </a:cubicBezTo>
                  <a:lnTo>
                    <a:pt x="2944" y="5374"/>
                  </a:lnTo>
                  <a:cubicBezTo>
                    <a:pt x="3071" y="5374"/>
                    <a:pt x="3174" y="5271"/>
                    <a:pt x="3174" y="5144"/>
                  </a:cubicBezTo>
                  <a:cubicBezTo>
                    <a:pt x="3174" y="4730"/>
                    <a:pt x="3510" y="4394"/>
                    <a:pt x="3928" y="4390"/>
                  </a:cubicBezTo>
                  <a:cubicBezTo>
                    <a:pt x="4055" y="4390"/>
                    <a:pt x="4157" y="4288"/>
                    <a:pt x="4157" y="4161"/>
                  </a:cubicBezTo>
                  <a:lnTo>
                    <a:pt x="4157" y="1214"/>
                  </a:lnTo>
                  <a:cubicBezTo>
                    <a:pt x="4157" y="1087"/>
                    <a:pt x="4055" y="984"/>
                    <a:pt x="3928" y="984"/>
                  </a:cubicBezTo>
                  <a:cubicBezTo>
                    <a:pt x="3510" y="981"/>
                    <a:pt x="3174" y="645"/>
                    <a:pt x="3174" y="230"/>
                  </a:cubicBezTo>
                  <a:cubicBezTo>
                    <a:pt x="3174" y="104"/>
                    <a:pt x="3071" y="1"/>
                    <a:pt x="2944" y="1"/>
                  </a:cubicBezTo>
                  <a:lnTo>
                    <a:pt x="241" y="1"/>
                  </a:lnTo>
                  <a:cubicBezTo>
                    <a:pt x="237" y="1"/>
                    <a:pt x="233" y="0"/>
                    <a:pt x="2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90;p70">
              <a:extLst>
                <a:ext uri="{FF2B5EF4-FFF2-40B4-BE49-F238E27FC236}">
                  <a16:creationId xmlns:a16="http://schemas.microsoft.com/office/drawing/2014/main" xmlns="" id="{40780A39-BF60-4766-92AD-F22616A707DE}"/>
                </a:ext>
              </a:extLst>
            </p:cNvPr>
            <p:cNvSpPr/>
            <p:nvPr/>
          </p:nvSpPr>
          <p:spPr>
            <a:xfrm>
              <a:off x="6854853" y="3748779"/>
              <a:ext cx="108369" cy="140772"/>
            </a:xfrm>
            <a:custGeom>
              <a:avLst/>
              <a:gdLst/>
              <a:ahLst/>
              <a:cxnLst/>
              <a:rect l="l" t="t" r="r" b="b"/>
              <a:pathLst>
                <a:path w="4137" h="5374" extrusionOk="0">
                  <a:moveTo>
                    <a:pt x="1213" y="1"/>
                  </a:moveTo>
                  <a:cubicBezTo>
                    <a:pt x="1086" y="1"/>
                    <a:pt x="984" y="104"/>
                    <a:pt x="984" y="230"/>
                  </a:cubicBezTo>
                  <a:cubicBezTo>
                    <a:pt x="980" y="645"/>
                    <a:pt x="644" y="984"/>
                    <a:pt x="230" y="984"/>
                  </a:cubicBezTo>
                  <a:cubicBezTo>
                    <a:pt x="103" y="984"/>
                    <a:pt x="0" y="1087"/>
                    <a:pt x="0" y="1214"/>
                  </a:cubicBezTo>
                  <a:lnTo>
                    <a:pt x="0" y="4161"/>
                  </a:lnTo>
                  <a:cubicBezTo>
                    <a:pt x="0" y="4288"/>
                    <a:pt x="103" y="4390"/>
                    <a:pt x="230" y="4390"/>
                  </a:cubicBezTo>
                  <a:cubicBezTo>
                    <a:pt x="644" y="4394"/>
                    <a:pt x="980" y="4730"/>
                    <a:pt x="984" y="5144"/>
                  </a:cubicBezTo>
                  <a:cubicBezTo>
                    <a:pt x="984" y="5271"/>
                    <a:pt x="1086" y="5374"/>
                    <a:pt x="1213" y="5374"/>
                  </a:cubicBezTo>
                  <a:lnTo>
                    <a:pt x="3914" y="5374"/>
                  </a:lnTo>
                  <a:cubicBezTo>
                    <a:pt x="4037" y="5371"/>
                    <a:pt x="4136" y="5268"/>
                    <a:pt x="4136" y="5144"/>
                  </a:cubicBezTo>
                  <a:cubicBezTo>
                    <a:pt x="4136" y="5021"/>
                    <a:pt x="4037" y="4918"/>
                    <a:pt x="3914" y="4915"/>
                  </a:cubicBezTo>
                  <a:lnTo>
                    <a:pt x="1422" y="4915"/>
                  </a:lnTo>
                  <a:cubicBezTo>
                    <a:pt x="1326" y="4428"/>
                    <a:pt x="946" y="4048"/>
                    <a:pt x="459" y="3952"/>
                  </a:cubicBezTo>
                  <a:lnTo>
                    <a:pt x="459" y="1423"/>
                  </a:lnTo>
                  <a:cubicBezTo>
                    <a:pt x="946" y="1327"/>
                    <a:pt x="1326" y="947"/>
                    <a:pt x="1422" y="460"/>
                  </a:cubicBezTo>
                  <a:lnTo>
                    <a:pt x="3914" y="460"/>
                  </a:lnTo>
                  <a:cubicBezTo>
                    <a:pt x="4037" y="456"/>
                    <a:pt x="4136" y="354"/>
                    <a:pt x="4136" y="230"/>
                  </a:cubicBezTo>
                  <a:cubicBezTo>
                    <a:pt x="4136" y="107"/>
                    <a:pt x="4037" y="8"/>
                    <a:pt x="39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91;p70">
              <a:extLst>
                <a:ext uri="{FF2B5EF4-FFF2-40B4-BE49-F238E27FC236}">
                  <a16:creationId xmlns:a16="http://schemas.microsoft.com/office/drawing/2014/main" xmlns="" id="{17EAF93B-77F1-4188-814B-C8242B6D0B9C}"/>
                </a:ext>
              </a:extLst>
            </p:cNvPr>
            <p:cNvSpPr/>
            <p:nvPr/>
          </p:nvSpPr>
          <p:spPr>
            <a:xfrm>
              <a:off x="6951330" y="3748779"/>
              <a:ext cx="146351" cy="140772"/>
            </a:xfrm>
            <a:custGeom>
              <a:avLst/>
              <a:gdLst/>
              <a:ahLst/>
              <a:cxnLst/>
              <a:rect l="l" t="t" r="r" b="b"/>
              <a:pathLst>
                <a:path w="5587" h="5374" extrusionOk="0">
                  <a:moveTo>
                    <a:pt x="2688" y="460"/>
                  </a:moveTo>
                  <a:cubicBezTo>
                    <a:pt x="3589" y="460"/>
                    <a:pt x="4401" y="1005"/>
                    <a:pt x="4747" y="1837"/>
                  </a:cubicBezTo>
                  <a:cubicBezTo>
                    <a:pt x="5090" y="2670"/>
                    <a:pt x="4901" y="3626"/>
                    <a:pt x="4264" y="4264"/>
                  </a:cubicBezTo>
                  <a:cubicBezTo>
                    <a:pt x="3837" y="4690"/>
                    <a:pt x="3269" y="4916"/>
                    <a:pt x="2689" y="4916"/>
                  </a:cubicBezTo>
                  <a:cubicBezTo>
                    <a:pt x="2403" y="4916"/>
                    <a:pt x="2113" y="4860"/>
                    <a:pt x="1838" y="4747"/>
                  </a:cubicBezTo>
                  <a:cubicBezTo>
                    <a:pt x="1005" y="4401"/>
                    <a:pt x="460" y="3589"/>
                    <a:pt x="460" y="2687"/>
                  </a:cubicBezTo>
                  <a:cubicBezTo>
                    <a:pt x="460" y="1457"/>
                    <a:pt x="1457" y="460"/>
                    <a:pt x="2688" y="460"/>
                  </a:cubicBezTo>
                  <a:close/>
                  <a:moveTo>
                    <a:pt x="2690" y="0"/>
                  </a:moveTo>
                  <a:cubicBezTo>
                    <a:pt x="2343" y="0"/>
                    <a:pt x="1993" y="68"/>
                    <a:pt x="1659" y="206"/>
                  </a:cubicBezTo>
                  <a:cubicBezTo>
                    <a:pt x="655" y="621"/>
                    <a:pt x="1" y="1601"/>
                    <a:pt x="1" y="2687"/>
                  </a:cubicBezTo>
                  <a:cubicBezTo>
                    <a:pt x="4" y="4171"/>
                    <a:pt x="1207" y="5374"/>
                    <a:pt x="2688" y="5374"/>
                  </a:cubicBezTo>
                  <a:cubicBezTo>
                    <a:pt x="3777" y="5374"/>
                    <a:pt x="4754" y="4719"/>
                    <a:pt x="5172" y="3715"/>
                  </a:cubicBezTo>
                  <a:cubicBezTo>
                    <a:pt x="5587" y="2711"/>
                    <a:pt x="5357" y="1556"/>
                    <a:pt x="4589" y="789"/>
                  </a:cubicBezTo>
                  <a:cubicBezTo>
                    <a:pt x="4076" y="274"/>
                    <a:pt x="3389" y="0"/>
                    <a:pt x="26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92;p70">
              <a:extLst>
                <a:ext uri="{FF2B5EF4-FFF2-40B4-BE49-F238E27FC236}">
                  <a16:creationId xmlns:a16="http://schemas.microsoft.com/office/drawing/2014/main" xmlns="" id="{2E4BD77D-87DA-475A-BF88-E1A6DBCA962E}"/>
                </a:ext>
              </a:extLst>
            </p:cNvPr>
            <p:cNvSpPr/>
            <p:nvPr/>
          </p:nvSpPr>
          <p:spPr>
            <a:xfrm>
              <a:off x="6989941" y="3774765"/>
              <a:ext cx="63759" cy="89299"/>
            </a:xfrm>
            <a:custGeom>
              <a:avLst/>
              <a:gdLst/>
              <a:ahLst/>
              <a:cxnLst/>
              <a:rect l="l" t="t" r="r" b="b"/>
              <a:pathLst>
                <a:path w="2434" h="3409" extrusionOk="0">
                  <a:moveTo>
                    <a:pt x="984" y="715"/>
                  </a:moveTo>
                  <a:lnTo>
                    <a:pt x="984" y="1390"/>
                  </a:lnTo>
                  <a:cubicBezTo>
                    <a:pt x="600" y="1270"/>
                    <a:pt x="463" y="1161"/>
                    <a:pt x="463" y="1003"/>
                  </a:cubicBezTo>
                  <a:cubicBezTo>
                    <a:pt x="463" y="914"/>
                    <a:pt x="655" y="767"/>
                    <a:pt x="984" y="715"/>
                  </a:cubicBezTo>
                  <a:close/>
                  <a:moveTo>
                    <a:pt x="1447" y="2000"/>
                  </a:moveTo>
                  <a:cubicBezTo>
                    <a:pt x="1830" y="2120"/>
                    <a:pt x="1967" y="2230"/>
                    <a:pt x="1967" y="2388"/>
                  </a:cubicBezTo>
                  <a:cubicBezTo>
                    <a:pt x="1967" y="2477"/>
                    <a:pt x="1772" y="2624"/>
                    <a:pt x="1447" y="2675"/>
                  </a:cubicBezTo>
                  <a:lnTo>
                    <a:pt x="1447" y="2000"/>
                  </a:lnTo>
                  <a:close/>
                  <a:moveTo>
                    <a:pt x="1215" y="1"/>
                  </a:moveTo>
                  <a:cubicBezTo>
                    <a:pt x="1103" y="1"/>
                    <a:pt x="991" y="74"/>
                    <a:pt x="984" y="222"/>
                  </a:cubicBezTo>
                  <a:lnTo>
                    <a:pt x="984" y="249"/>
                  </a:lnTo>
                  <a:cubicBezTo>
                    <a:pt x="412" y="314"/>
                    <a:pt x="0" y="616"/>
                    <a:pt x="0" y="1003"/>
                  </a:cubicBezTo>
                  <a:cubicBezTo>
                    <a:pt x="0" y="1545"/>
                    <a:pt x="542" y="1750"/>
                    <a:pt x="984" y="1874"/>
                  </a:cubicBezTo>
                  <a:lnTo>
                    <a:pt x="984" y="2675"/>
                  </a:lnTo>
                  <a:cubicBezTo>
                    <a:pt x="655" y="2627"/>
                    <a:pt x="463" y="2477"/>
                    <a:pt x="463" y="2388"/>
                  </a:cubicBezTo>
                  <a:cubicBezTo>
                    <a:pt x="456" y="2240"/>
                    <a:pt x="344" y="2167"/>
                    <a:pt x="232" y="2167"/>
                  </a:cubicBezTo>
                  <a:cubicBezTo>
                    <a:pt x="120" y="2167"/>
                    <a:pt x="7" y="2240"/>
                    <a:pt x="0" y="2388"/>
                  </a:cubicBezTo>
                  <a:cubicBezTo>
                    <a:pt x="0" y="2771"/>
                    <a:pt x="412" y="3076"/>
                    <a:pt x="984" y="3141"/>
                  </a:cubicBezTo>
                  <a:lnTo>
                    <a:pt x="984" y="3169"/>
                  </a:lnTo>
                  <a:cubicBezTo>
                    <a:pt x="977" y="3299"/>
                    <a:pt x="1083" y="3409"/>
                    <a:pt x="1214" y="3409"/>
                  </a:cubicBezTo>
                  <a:cubicBezTo>
                    <a:pt x="1347" y="3409"/>
                    <a:pt x="1450" y="3299"/>
                    <a:pt x="1447" y="3169"/>
                  </a:cubicBezTo>
                  <a:lnTo>
                    <a:pt x="1447" y="3141"/>
                  </a:lnTo>
                  <a:cubicBezTo>
                    <a:pt x="2019" y="3076"/>
                    <a:pt x="2427" y="2775"/>
                    <a:pt x="2427" y="2388"/>
                  </a:cubicBezTo>
                  <a:cubicBezTo>
                    <a:pt x="2427" y="1846"/>
                    <a:pt x="1889" y="1641"/>
                    <a:pt x="1447" y="1517"/>
                  </a:cubicBezTo>
                  <a:lnTo>
                    <a:pt x="1447" y="715"/>
                  </a:lnTo>
                  <a:cubicBezTo>
                    <a:pt x="1772" y="767"/>
                    <a:pt x="1967" y="914"/>
                    <a:pt x="1967" y="1003"/>
                  </a:cubicBezTo>
                  <a:cubicBezTo>
                    <a:pt x="1961" y="1137"/>
                    <a:pt x="2067" y="1246"/>
                    <a:pt x="2197" y="1246"/>
                  </a:cubicBezTo>
                  <a:cubicBezTo>
                    <a:pt x="2327" y="1246"/>
                    <a:pt x="2433" y="1137"/>
                    <a:pt x="2427" y="1003"/>
                  </a:cubicBezTo>
                  <a:cubicBezTo>
                    <a:pt x="2427" y="619"/>
                    <a:pt x="2019" y="314"/>
                    <a:pt x="1447" y="249"/>
                  </a:cubicBezTo>
                  <a:lnTo>
                    <a:pt x="1447" y="222"/>
                  </a:lnTo>
                  <a:cubicBezTo>
                    <a:pt x="1440" y="74"/>
                    <a:pt x="1327" y="1"/>
                    <a:pt x="1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294"/>
          <p:cNvSpPr txBox="1">
            <a:spLocks noChangeArrowheads="1"/>
          </p:cNvSpPr>
          <p:nvPr/>
        </p:nvSpPr>
        <p:spPr bwMode="auto">
          <a:xfrm>
            <a:off x="1671717" y="282442"/>
            <a:ext cx="7696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en-US" sz="2400">
                <a:solidFill>
                  <a:srgbClr val="002060"/>
                </a:solidFill>
                <a:latin typeface="Times New Roman" pitchFamily="18" charset="0"/>
                <a:cs typeface="Times New Roman" pitchFamily="18" charset="0"/>
              </a:rPr>
              <a:t>ỦY BAN NHÂN DÂN QUẬN LONG BIÊN</a:t>
            </a:r>
          </a:p>
          <a:p>
            <a:pPr algn="ctr" eaLnBrk="1" hangingPunct="1">
              <a:spcBef>
                <a:spcPct val="0"/>
              </a:spcBef>
              <a:buFontTx/>
              <a:buNone/>
            </a:pPr>
            <a:r>
              <a:rPr lang="en-US" altLang="en-US" sz="2400" u="sng">
                <a:solidFill>
                  <a:srgbClr val="002060"/>
                </a:solidFill>
                <a:latin typeface="Times New Roman" pitchFamily="18" charset="0"/>
                <a:cs typeface="Times New Roman" pitchFamily="18" charset="0"/>
              </a:rPr>
              <a:t>TRƯỜNG TIỂU HỌC ÁI MỘ B</a:t>
            </a:r>
          </a:p>
        </p:txBody>
      </p:sp>
      <p:pic>
        <p:nvPicPr>
          <p:cNvPr id="43" name="Picture 42">
            <a:extLst>
              <a:ext uri="{FF2B5EF4-FFF2-40B4-BE49-F238E27FC236}"/>
            </a:extLst>
          </p:cNvPr>
          <p:cNvPicPr>
            <a:picLocks noChangeAspect="1"/>
          </p:cNvPicPr>
          <p:nvPr/>
        </p:nvPicPr>
        <p:blipFill>
          <a:blip r:embed="rId3"/>
          <a:stretch>
            <a:fillRect/>
          </a:stretch>
        </p:blipFill>
        <p:spPr>
          <a:xfrm>
            <a:off x="424326" y="218064"/>
            <a:ext cx="1853683" cy="1853683"/>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8A7D51C-56D8-48D3-8EDE-529694CC21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00" b="96111" l="4250" r="90000"/>
                    </a14:imgEffect>
                  </a14:imgLayer>
                </a14:imgProps>
              </a:ext>
            </a:extLst>
          </a:blip>
          <a:stretch>
            <a:fillRect/>
          </a:stretch>
        </p:blipFill>
        <p:spPr>
          <a:xfrm>
            <a:off x="25200" y="428175"/>
            <a:ext cx="2035800" cy="1526850"/>
          </a:xfrm>
          <a:prstGeom prst="rect">
            <a:avLst/>
          </a:prstGeom>
        </p:spPr>
      </p:pic>
      <p:pic>
        <p:nvPicPr>
          <p:cNvPr id="10" name="Picture 9">
            <a:extLst>
              <a:ext uri="{FF2B5EF4-FFF2-40B4-BE49-F238E27FC236}">
                <a16:creationId xmlns:a16="http://schemas.microsoft.com/office/drawing/2014/main" xmlns="" id="{86F50271-342C-4E2B-A60F-BEB7929679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38" l="4052" r="95948"/>
                    </a14:imgEffect>
                  </a14:imgLayer>
                </a14:imgProps>
              </a:ext>
            </a:extLst>
          </a:blip>
          <a:stretch>
            <a:fillRect/>
          </a:stretch>
        </p:blipFill>
        <p:spPr>
          <a:xfrm>
            <a:off x="2469070" y="2571750"/>
            <a:ext cx="2102929" cy="1417858"/>
          </a:xfrm>
          <a:prstGeom prst="rect">
            <a:avLst/>
          </a:prstGeom>
        </p:spPr>
      </p:pic>
      <p:pic>
        <p:nvPicPr>
          <p:cNvPr id="12" name="Picture 11">
            <a:extLst>
              <a:ext uri="{FF2B5EF4-FFF2-40B4-BE49-F238E27FC236}">
                <a16:creationId xmlns:a16="http://schemas.microsoft.com/office/drawing/2014/main" xmlns="" id="{300A04C7-93D2-41AC-B1CD-0CC6C0318B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22" b="93065" l="4545" r="96364"/>
                    </a14:imgEffect>
                  </a14:imgLayer>
                </a14:imgProps>
              </a:ext>
            </a:extLst>
          </a:blip>
          <a:stretch>
            <a:fillRect/>
          </a:stretch>
        </p:blipFill>
        <p:spPr>
          <a:xfrm>
            <a:off x="239436" y="2605252"/>
            <a:ext cx="1910537" cy="1720830"/>
          </a:xfrm>
          <a:prstGeom prst="rect">
            <a:avLst/>
          </a:prstGeom>
        </p:spPr>
      </p:pic>
      <p:pic>
        <p:nvPicPr>
          <p:cNvPr id="14" name="Picture 13">
            <a:extLst>
              <a:ext uri="{FF2B5EF4-FFF2-40B4-BE49-F238E27FC236}">
                <a16:creationId xmlns:a16="http://schemas.microsoft.com/office/drawing/2014/main" xmlns="" id="{F91C775D-3568-4F2A-9BEF-506EEA9E27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5" b="82556" l="0" r="100000"/>
                    </a14:imgEffect>
                  </a14:imgLayer>
                </a14:imgProps>
              </a:ext>
            </a:extLst>
          </a:blip>
          <a:stretch>
            <a:fillRect/>
          </a:stretch>
        </p:blipFill>
        <p:spPr>
          <a:xfrm>
            <a:off x="6918918" y="347850"/>
            <a:ext cx="1710057" cy="1688768"/>
          </a:xfrm>
          <a:prstGeom prst="rect">
            <a:avLst/>
          </a:prstGeom>
        </p:spPr>
      </p:pic>
      <p:pic>
        <p:nvPicPr>
          <p:cNvPr id="16" name="Picture 15">
            <a:extLst>
              <a:ext uri="{FF2B5EF4-FFF2-40B4-BE49-F238E27FC236}">
                <a16:creationId xmlns:a16="http://schemas.microsoft.com/office/drawing/2014/main" xmlns="" id="{F0E9FAD9-750D-4ABA-A569-7D7D66D64B3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07" b="91141" l="10000" r="92000"/>
                    </a14:imgEffect>
                  </a14:imgLayer>
                </a14:imgProps>
              </a:ext>
            </a:extLst>
          </a:blip>
          <a:stretch>
            <a:fillRect/>
          </a:stretch>
        </p:blipFill>
        <p:spPr>
          <a:xfrm>
            <a:off x="4572000" y="385698"/>
            <a:ext cx="2292568" cy="1526850"/>
          </a:xfrm>
          <a:prstGeom prst="rect">
            <a:avLst/>
          </a:prstGeom>
        </p:spPr>
      </p:pic>
      <p:pic>
        <p:nvPicPr>
          <p:cNvPr id="18" name="Picture 17">
            <a:extLst>
              <a:ext uri="{FF2B5EF4-FFF2-40B4-BE49-F238E27FC236}">
                <a16:creationId xmlns:a16="http://schemas.microsoft.com/office/drawing/2014/main" xmlns="" id="{0E85CF82-5D4E-4CD5-BB41-37E6FB29E0D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93" b="100000" l="10000" r="90000"/>
                    </a14:imgEffect>
                  </a14:imgLayer>
                </a14:imgProps>
              </a:ext>
            </a:extLst>
          </a:blip>
          <a:stretch>
            <a:fillRect/>
          </a:stretch>
        </p:blipFill>
        <p:spPr>
          <a:xfrm>
            <a:off x="4655697" y="2571750"/>
            <a:ext cx="2208871" cy="1552747"/>
          </a:xfrm>
          <a:prstGeom prst="rect">
            <a:avLst/>
          </a:prstGeom>
        </p:spPr>
      </p:pic>
      <p:pic>
        <p:nvPicPr>
          <p:cNvPr id="22" name="Picture 21">
            <a:extLst>
              <a:ext uri="{FF2B5EF4-FFF2-40B4-BE49-F238E27FC236}">
                <a16:creationId xmlns:a16="http://schemas.microsoft.com/office/drawing/2014/main" xmlns="" id="{EEBFF120-1D86-4D81-9C26-6953E842836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84" b="93911" l="3646" r="96528"/>
                    </a14:imgEffect>
                  </a14:imgLayer>
                </a14:imgProps>
              </a:ext>
            </a:extLst>
          </a:blip>
          <a:stretch>
            <a:fillRect/>
          </a:stretch>
        </p:blipFill>
        <p:spPr>
          <a:xfrm>
            <a:off x="2096325" y="407452"/>
            <a:ext cx="2177540" cy="1526850"/>
          </a:xfrm>
          <a:prstGeom prst="rect">
            <a:avLst/>
          </a:prstGeom>
        </p:spPr>
      </p:pic>
      <p:pic>
        <p:nvPicPr>
          <p:cNvPr id="24" name="Picture 23">
            <a:extLst>
              <a:ext uri="{FF2B5EF4-FFF2-40B4-BE49-F238E27FC236}">
                <a16:creationId xmlns:a16="http://schemas.microsoft.com/office/drawing/2014/main" xmlns="" id="{8942E2B2-A179-4772-84B9-0588F7546E1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517" b="97753" l="2600" r="97200"/>
                    </a14:imgEffect>
                  </a14:imgLayer>
                </a14:imgProps>
              </a:ext>
            </a:extLst>
          </a:blip>
          <a:stretch>
            <a:fillRect/>
          </a:stretch>
        </p:blipFill>
        <p:spPr>
          <a:xfrm>
            <a:off x="6824968" y="2370371"/>
            <a:ext cx="2197196" cy="1856030"/>
          </a:xfrm>
          <a:prstGeom prst="rect">
            <a:avLst/>
          </a:prstGeom>
        </p:spPr>
      </p:pic>
      <p:sp>
        <p:nvSpPr>
          <p:cNvPr id="11" name="Google Shape;1056;p35">
            <a:extLst>
              <a:ext uri="{FF2B5EF4-FFF2-40B4-BE49-F238E27FC236}">
                <a16:creationId xmlns:a16="http://schemas.microsoft.com/office/drawing/2014/main" xmlns="" id="{32024EC6-4E5A-477C-94BC-A57BD160DE6B}"/>
              </a:ext>
            </a:extLst>
          </p:cNvPr>
          <p:cNvSpPr txBox="1">
            <a:spLocks/>
          </p:cNvSpPr>
          <p:nvPr/>
        </p:nvSpPr>
        <p:spPr>
          <a:xfrm>
            <a:off x="4425393" y="1952863"/>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23.000đ/kg</a:t>
            </a:r>
          </a:p>
        </p:txBody>
      </p:sp>
      <p:sp>
        <p:nvSpPr>
          <p:cNvPr id="13" name="Google Shape;1056;p35">
            <a:extLst>
              <a:ext uri="{FF2B5EF4-FFF2-40B4-BE49-F238E27FC236}">
                <a16:creationId xmlns:a16="http://schemas.microsoft.com/office/drawing/2014/main" xmlns="" id="{A84D8F16-A3E0-4385-A751-337445CE6FA4}"/>
              </a:ext>
            </a:extLst>
          </p:cNvPr>
          <p:cNvSpPr txBox="1">
            <a:spLocks/>
          </p:cNvSpPr>
          <p:nvPr/>
        </p:nvSpPr>
        <p:spPr>
          <a:xfrm>
            <a:off x="1946780" y="1955024"/>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5" name="Google Shape;1056;p35">
            <a:extLst>
              <a:ext uri="{FF2B5EF4-FFF2-40B4-BE49-F238E27FC236}">
                <a16:creationId xmlns:a16="http://schemas.microsoft.com/office/drawing/2014/main" xmlns="" id="{4372E8AC-DC9D-47C9-8304-209511E78BAA}"/>
              </a:ext>
            </a:extLst>
          </p:cNvPr>
          <p:cNvSpPr txBox="1">
            <a:spLocks/>
          </p:cNvSpPr>
          <p:nvPr/>
        </p:nvSpPr>
        <p:spPr>
          <a:xfrm>
            <a:off x="-158723" y="195502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45.000đ/kg</a:t>
            </a:r>
          </a:p>
        </p:txBody>
      </p:sp>
      <p:sp>
        <p:nvSpPr>
          <p:cNvPr id="17" name="Google Shape;1056;p35">
            <a:extLst>
              <a:ext uri="{FF2B5EF4-FFF2-40B4-BE49-F238E27FC236}">
                <a16:creationId xmlns:a16="http://schemas.microsoft.com/office/drawing/2014/main" xmlns="" id="{53381C35-83B1-4859-8596-E3180DBFB8AB}"/>
              </a:ext>
            </a:extLst>
          </p:cNvPr>
          <p:cNvSpPr txBox="1">
            <a:spLocks/>
          </p:cNvSpPr>
          <p:nvPr/>
        </p:nvSpPr>
        <p:spPr>
          <a:xfrm>
            <a:off x="6592459" y="1950702"/>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150.000đ/kg</a:t>
            </a:r>
          </a:p>
        </p:txBody>
      </p:sp>
      <p:sp>
        <p:nvSpPr>
          <p:cNvPr id="19" name="Google Shape;1056;p35">
            <a:extLst>
              <a:ext uri="{FF2B5EF4-FFF2-40B4-BE49-F238E27FC236}">
                <a16:creationId xmlns:a16="http://schemas.microsoft.com/office/drawing/2014/main" xmlns="" id="{22DA5627-C977-4414-A4ED-CD97885723FC}"/>
              </a:ext>
            </a:extLst>
          </p:cNvPr>
          <p:cNvSpPr txBox="1">
            <a:spLocks/>
          </p:cNvSpPr>
          <p:nvPr/>
        </p:nvSpPr>
        <p:spPr>
          <a:xfrm>
            <a:off x="25200"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25.000đ/kg</a:t>
            </a:r>
          </a:p>
        </p:txBody>
      </p:sp>
      <p:sp>
        <p:nvSpPr>
          <p:cNvPr id="20" name="Google Shape;1056;p35">
            <a:extLst>
              <a:ext uri="{FF2B5EF4-FFF2-40B4-BE49-F238E27FC236}">
                <a16:creationId xmlns:a16="http://schemas.microsoft.com/office/drawing/2014/main" xmlns="" id="{0C3738A5-875F-4D8B-BDD2-567F08E25E1D}"/>
              </a:ext>
            </a:extLst>
          </p:cNvPr>
          <p:cNvSpPr txBox="1">
            <a:spLocks/>
          </p:cNvSpPr>
          <p:nvPr/>
        </p:nvSpPr>
        <p:spPr>
          <a:xfrm>
            <a:off x="2220258" y="422640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20.000đ/kg</a:t>
            </a:r>
          </a:p>
        </p:txBody>
      </p:sp>
      <p:sp>
        <p:nvSpPr>
          <p:cNvPr id="21" name="Google Shape;1056;p35">
            <a:extLst>
              <a:ext uri="{FF2B5EF4-FFF2-40B4-BE49-F238E27FC236}">
                <a16:creationId xmlns:a16="http://schemas.microsoft.com/office/drawing/2014/main" xmlns="" id="{860C95F3-7146-41E0-8099-D60989D7889C}"/>
              </a:ext>
            </a:extLst>
          </p:cNvPr>
          <p:cNvSpPr txBox="1">
            <a:spLocks/>
          </p:cNvSpPr>
          <p:nvPr/>
        </p:nvSpPr>
        <p:spPr>
          <a:xfrm>
            <a:off x="4372736"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a:t>
            </a:r>
            <a:r>
              <a:rPr lang="en-US" sz="2800" dirty="0" err="1"/>
              <a:t>quả</a:t>
            </a:r>
            <a:endParaRPr lang="en-US" sz="2800" dirty="0"/>
          </a:p>
        </p:txBody>
      </p:sp>
      <p:sp>
        <p:nvSpPr>
          <p:cNvPr id="23" name="Google Shape;1056;p35">
            <a:extLst>
              <a:ext uri="{FF2B5EF4-FFF2-40B4-BE49-F238E27FC236}">
                <a16:creationId xmlns:a16="http://schemas.microsoft.com/office/drawing/2014/main" xmlns="" id="{AA1C4562-87F7-463F-B9F4-750DEA7200ED}"/>
              </a:ext>
            </a:extLst>
          </p:cNvPr>
          <p:cNvSpPr txBox="1">
            <a:spLocks/>
          </p:cNvSpPr>
          <p:nvPr/>
        </p:nvSpPr>
        <p:spPr>
          <a:xfrm>
            <a:off x="6597818" y="424226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80.000đ/kg</a:t>
            </a:r>
          </a:p>
        </p:txBody>
      </p:sp>
    </p:spTree>
    <p:extLst>
      <p:ext uri="{BB962C8B-B14F-4D97-AF65-F5344CB8AC3E}">
        <p14:creationId xmlns:p14="http://schemas.microsoft.com/office/powerpoint/2010/main" val="3851043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E41DC60-FDB9-442A-A101-EFBDD09550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800"/>
                    </a14:imgEffect>
                  </a14:imgLayer>
                </a14:imgProps>
              </a:ext>
            </a:extLst>
          </a:blip>
          <a:stretch>
            <a:fillRect/>
          </a:stretch>
        </p:blipFill>
        <p:spPr>
          <a:xfrm>
            <a:off x="183600" y="2684424"/>
            <a:ext cx="2299062" cy="1531176"/>
          </a:xfrm>
          <a:prstGeom prst="rect">
            <a:avLst/>
          </a:prstGeom>
        </p:spPr>
      </p:pic>
      <p:pic>
        <p:nvPicPr>
          <p:cNvPr id="12" name="Picture 11">
            <a:extLst>
              <a:ext uri="{FF2B5EF4-FFF2-40B4-BE49-F238E27FC236}">
                <a16:creationId xmlns:a16="http://schemas.microsoft.com/office/drawing/2014/main" xmlns="" id="{33996AC8-384B-4B97-88B1-2C550CF287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13" b="100000" l="0" r="100000"/>
                    </a14:imgEffect>
                  </a14:imgLayer>
                </a14:imgProps>
              </a:ext>
            </a:extLst>
          </a:blip>
          <a:stretch>
            <a:fillRect/>
          </a:stretch>
        </p:blipFill>
        <p:spPr>
          <a:xfrm>
            <a:off x="4725761" y="223746"/>
            <a:ext cx="2050626" cy="1607625"/>
          </a:xfrm>
          <a:prstGeom prst="rect">
            <a:avLst/>
          </a:prstGeom>
        </p:spPr>
      </p:pic>
      <p:pic>
        <p:nvPicPr>
          <p:cNvPr id="14" name="Picture 13">
            <a:extLst>
              <a:ext uri="{FF2B5EF4-FFF2-40B4-BE49-F238E27FC236}">
                <a16:creationId xmlns:a16="http://schemas.microsoft.com/office/drawing/2014/main" xmlns="" id="{4D49E1D2-7202-4A9C-9689-1A1AF05C7121}"/>
              </a:ext>
            </a:extLst>
          </p:cNvPr>
          <p:cNvPicPr>
            <a:picLocks noChangeAspect="1"/>
          </p:cNvPicPr>
          <p:nvPr/>
        </p:nvPicPr>
        <p:blipFill>
          <a:blip r:embed="rId6"/>
          <a:stretch>
            <a:fillRect/>
          </a:stretch>
        </p:blipFill>
        <p:spPr>
          <a:xfrm>
            <a:off x="2401853" y="489367"/>
            <a:ext cx="2315521" cy="1213333"/>
          </a:xfrm>
          <a:prstGeom prst="rect">
            <a:avLst/>
          </a:prstGeom>
        </p:spPr>
      </p:pic>
      <p:pic>
        <p:nvPicPr>
          <p:cNvPr id="17" name="Picture 16">
            <a:extLst>
              <a:ext uri="{FF2B5EF4-FFF2-40B4-BE49-F238E27FC236}">
                <a16:creationId xmlns:a16="http://schemas.microsoft.com/office/drawing/2014/main" xmlns="" id="{DBFCDC1A-F7D3-4EC7-AE68-52664A63952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5333" l="1667" r="99167"/>
                    </a14:imgEffect>
                  </a14:imgLayer>
                </a14:imgProps>
              </a:ext>
            </a:extLst>
          </a:blip>
          <a:stretch>
            <a:fillRect/>
          </a:stretch>
        </p:blipFill>
        <p:spPr>
          <a:xfrm>
            <a:off x="6966225" y="321750"/>
            <a:ext cx="2132597" cy="1624879"/>
          </a:xfrm>
          <a:prstGeom prst="rect">
            <a:avLst/>
          </a:prstGeom>
        </p:spPr>
      </p:pic>
      <p:pic>
        <p:nvPicPr>
          <p:cNvPr id="18" name="Picture 17">
            <a:extLst>
              <a:ext uri="{FF2B5EF4-FFF2-40B4-BE49-F238E27FC236}">
                <a16:creationId xmlns:a16="http://schemas.microsoft.com/office/drawing/2014/main" xmlns="" id="{5D74D8D3-5E8A-4AC4-AFDB-AA6512346E7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755" b="99407" l="2778" r="97500"/>
                    </a14:imgEffect>
                  </a14:imgLayer>
                </a14:imgProps>
              </a:ext>
            </a:extLst>
          </a:blip>
          <a:stretch>
            <a:fillRect/>
          </a:stretch>
        </p:blipFill>
        <p:spPr>
          <a:xfrm>
            <a:off x="115567" y="261022"/>
            <a:ext cx="2166505" cy="1624878"/>
          </a:xfrm>
          <a:prstGeom prst="rect">
            <a:avLst/>
          </a:prstGeom>
        </p:spPr>
      </p:pic>
      <p:pic>
        <p:nvPicPr>
          <p:cNvPr id="20" name="Picture 19">
            <a:extLst>
              <a:ext uri="{FF2B5EF4-FFF2-40B4-BE49-F238E27FC236}">
                <a16:creationId xmlns:a16="http://schemas.microsoft.com/office/drawing/2014/main" xmlns="" id="{C023BA7F-78E9-40A5-9F58-27D56B9B99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3875" r="98125"/>
                    </a14:imgEffect>
                  </a14:imgLayer>
                </a14:imgProps>
              </a:ext>
            </a:extLst>
          </a:blip>
          <a:srcRect r="12785"/>
          <a:stretch/>
        </p:blipFill>
        <p:spPr>
          <a:xfrm>
            <a:off x="2259663" y="2423677"/>
            <a:ext cx="2418527" cy="2079796"/>
          </a:xfrm>
          <a:prstGeom prst="rect">
            <a:avLst/>
          </a:prstGeom>
        </p:spPr>
      </p:pic>
      <p:pic>
        <p:nvPicPr>
          <p:cNvPr id="23" name="Picture 22">
            <a:extLst>
              <a:ext uri="{FF2B5EF4-FFF2-40B4-BE49-F238E27FC236}">
                <a16:creationId xmlns:a16="http://schemas.microsoft.com/office/drawing/2014/main" xmlns="" id="{398B7660-9D22-4A70-AC44-EFBF271EFF5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5" b="89885" l="9914" r="96264"/>
                    </a14:imgEffect>
                  </a14:imgLayer>
                </a14:imgProps>
              </a:ext>
            </a:extLst>
          </a:blip>
          <a:stretch>
            <a:fillRect/>
          </a:stretch>
        </p:blipFill>
        <p:spPr>
          <a:xfrm>
            <a:off x="4568945" y="2634844"/>
            <a:ext cx="2352867" cy="1897200"/>
          </a:xfrm>
          <a:prstGeom prst="rect">
            <a:avLst/>
          </a:prstGeom>
        </p:spPr>
      </p:pic>
      <p:pic>
        <p:nvPicPr>
          <p:cNvPr id="24" name="Picture 23">
            <a:extLst>
              <a:ext uri="{FF2B5EF4-FFF2-40B4-BE49-F238E27FC236}">
                <a16:creationId xmlns:a16="http://schemas.microsoft.com/office/drawing/2014/main" xmlns="" id="{F7974FF1-889F-4C83-9161-BD34972EB1F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1094" l="10000" r="90000"/>
                    </a14:imgEffect>
                  </a14:imgLayer>
                </a14:imgProps>
              </a:ext>
            </a:extLst>
          </a:blip>
          <a:stretch>
            <a:fillRect/>
          </a:stretch>
        </p:blipFill>
        <p:spPr>
          <a:xfrm>
            <a:off x="6949270" y="2410114"/>
            <a:ext cx="2166505" cy="1926450"/>
          </a:xfrm>
          <a:prstGeom prst="rect">
            <a:avLst/>
          </a:prstGeom>
        </p:spPr>
      </p:pic>
      <p:sp>
        <p:nvSpPr>
          <p:cNvPr id="11" name="Google Shape;1056;p35">
            <a:extLst>
              <a:ext uri="{FF2B5EF4-FFF2-40B4-BE49-F238E27FC236}">
                <a16:creationId xmlns:a16="http://schemas.microsoft.com/office/drawing/2014/main" xmlns="" id="{2E5ED1F7-1ED6-4840-8422-5FE6A7E9A496}"/>
              </a:ext>
            </a:extLst>
          </p:cNvPr>
          <p:cNvSpPr txBox="1">
            <a:spLocks/>
          </p:cNvSpPr>
          <p:nvPr/>
        </p:nvSpPr>
        <p:spPr>
          <a:xfrm>
            <a:off x="-74272" y="189532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110.000đ/</a:t>
            </a:r>
            <a:r>
              <a:rPr lang="en-US" sz="2800" dirty="0" err="1"/>
              <a:t>nải</a:t>
            </a:r>
            <a:endParaRPr lang="en-US" sz="2800" dirty="0"/>
          </a:p>
        </p:txBody>
      </p:sp>
      <p:sp>
        <p:nvSpPr>
          <p:cNvPr id="13" name="Google Shape;1056;p35">
            <a:extLst>
              <a:ext uri="{FF2B5EF4-FFF2-40B4-BE49-F238E27FC236}">
                <a16:creationId xmlns:a16="http://schemas.microsoft.com/office/drawing/2014/main" xmlns="" id="{7020B843-2F8A-49BA-BA41-BBB758EF62FF}"/>
              </a:ext>
            </a:extLst>
          </p:cNvPr>
          <p:cNvSpPr txBox="1">
            <a:spLocks/>
          </p:cNvSpPr>
          <p:nvPr/>
        </p:nvSpPr>
        <p:spPr>
          <a:xfrm>
            <a:off x="4526910"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50.000đ/kg</a:t>
            </a:r>
          </a:p>
        </p:txBody>
      </p:sp>
      <p:sp>
        <p:nvSpPr>
          <p:cNvPr id="15" name="Google Shape;1056;p35">
            <a:extLst>
              <a:ext uri="{FF2B5EF4-FFF2-40B4-BE49-F238E27FC236}">
                <a16:creationId xmlns:a16="http://schemas.microsoft.com/office/drawing/2014/main" xmlns="" id="{AB1B0119-9DA8-48B2-A992-EF89EDEAFCE3}"/>
              </a:ext>
            </a:extLst>
          </p:cNvPr>
          <p:cNvSpPr txBox="1">
            <a:spLocks/>
          </p:cNvSpPr>
          <p:nvPr/>
        </p:nvSpPr>
        <p:spPr>
          <a:xfrm>
            <a:off x="6721881"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130.000đ/</a:t>
            </a:r>
            <a:r>
              <a:rPr lang="en-US" sz="2800" dirty="0" err="1"/>
              <a:t>quả</a:t>
            </a:r>
            <a:endParaRPr lang="en-US" sz="2800" dirty="0"/>
          </a:p>
        </p:txBody>
      </p:sp>
      <p:sp>
        <p:nvSpPr>
          <p:cNvPr id="16" name="Google Shape;1056;p35">
            <a:extLst>
              <a:ext uri="{FF2B5EF4-FFF2-40B4-BE49-F238E27FC236}">
                <a16:creationId xmlns:a16="http://schemas.microsoft.com/office/drawing/2014/main" xmlns="" id="{73901D73-991D-47C4-91D0-B93F88D50AE5}"/>
              </a:ext>
            </a:extLst>
          </p:cNvPr>
          <p:cNvSpPr txBox="1">
            <a:spLocks/>
          </p:cNvSpPr>
          <p:nvPr/>
        </p:nvSpPr>
        <p:spPr>
          <a:xfrm>
            <a:off x="6783409" y="190168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15.000đ/kg</a:t>
            </a:r>
          </a:p>
        </p:txBody>
      </p:sp>
      <p:sp>
        <p:nvSpPr>
          <p:cNvPr id="19" name="Google Shape;1056;p35">
            <a:extLst>
              <a:ext uri="{FF2B5EF4-FFF2-40B4-BE49-F238E27FC236}">
                <a16:creationId xmlns:a16="http://schemas.microsoft.com/office/drawing/2014/main" xmlns="" id="{BEBFD065-1F3E-4B37-837D-03C7A119F5C1}"/>
              </a:ext>
            </a:extLst>
          </p:cNvPr>
          <p:cNvSpPr txBox="1">
            <a:spLocks/>
          </p:cNvSpPr>
          <p:nvPr/>
        </p:nvSpPr>
        <p:spPr>
          <a:xfrm>
            <a:off x="2222188" y="423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50.000đ/kg</a:t>
            </a:r>
          </a:p>
        </p:txBody>
      </p:sp>
      <p:sp>
        <p:nvSpPr>
          <p:cNvPr id="21" name="Google Shape;1056;p35">
            <a:extLst>
              <a:ext uri="{FF2B5EF4-FFF2-40B4-BE49-F238E27FC236}">
                <a16:creationId xmlns:a16="http://schemas.microsoft.com/office/drawing/2014/main" xmlns="" id="{5D8EF9E9-A39B-4A06-8B46-5347D564BB00}"/>
              </a:ext>
            </a:extLst>
          </p:cNvPr>
          <p:cNvSpPr txBox="1">
            <a:spLocks/>
          </p:cNvSpPr>
          <p:nvPr/>
        </p:nvSpPr>
        <p:spPr>
          <a:xfrm>
            <a:off x="4420043" y="19095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40.000đ/</a:t>
            </a:r>
            <a:r>
              <a:rPr lang="en-US" sz="2800" dirty="0" err="1"/>
              <a:t>quả</a:t>
            </a:r>
            <a:endParaRPr lang="en-US" sz="2800" dirty="0"/>
          </a:p>
        </p:txBody>
      </p:sp>
      <p:sp>
        <p:nvSpPr>
          <p:cNvPr id="22" name="Google Shape;1056;p35">
            <a:extLst>
              <a:ext uri="{FF2B5EF4-FFF2-40B4-BE49-F238E27FC236}">
                <a16:creationId xmlns:a16="http://schemas.microsoft.com/office/drawing/2014/main" xmlns="" id="{9E0B9E4E-6217-49FF-B27F-2A27E142E9F8}"/>
              </a:ext>
            </a:extLst>
          </p:cNvPr>
          <p:cNvSpPr txBox="1">
            <a:spLocks/>
          </p:cNvSpPr>
          <p:nvPr/>
        </p:nvSpPr>
        <p:spPr>
          <a:xfrm>
            <a:off x="2196808" y="188093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17.000đ/kg</a:t>
            </a:r>
          </a:p>
        </p:txBody>
      </p:sp>
      <p:sp>
        <p:nvSpPr>
          <p:cNvPr id="25" name="Google Shape;1056;p35">
            <a:extLst>
              <a:ext uri="{FF2B5EF4-FFF2-40B4-BE49-F238E27FC236}">
                <a16:creationId xmlns:a16="http://schemas.microsoft.com/office/drawing/2014/main" xmlns="" id="{E9D755B1-47A7-4820-BA21-987C7887DEEE}"/>
              </a:ext>
            </a:extLst>
          </p:cNvPr>
          <p:cNvSpPr txBox="1">
            <a:spLocks/>
          </p:cNvSpPr>
          <p:nvPr/>
        </p:nvSpPr>
        <p:spPr>
          <a:xfrm>
            <a:off x="-63520" y="42384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20.000đ/kg</a:t>
            </a:r>
          </a:p>
        </p:txBody>
      </p:sp>
    </p:spTree>
    <p:extLst>
      <p:ext uri="{BB962C8B-B14F-4D97-AF65-F5344CB8AC3E}">
        <p14:creationId xmlns:p14="http://schemas.microsoft.com/office/powerpoint/2010/main" val="275313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51572DB-0256-4773-9652-245D1FCDAE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61" b="94832" l="5167" r="90000"/>
                    </a14:imgEffect>
                  </a14:imgLayer>
                </a14:imgProps>
              </a:ext>
            </a:extLst>
          </a:blip>
          <a:stretch>
            <a:fillRect/>
          </a:stretch>
        </p:blipFill>
        <p:spPr>
          <a:xfrm>
            <a:off x="236755" y="2652458"/>
            <a:ext cx="2323068" cy="1498379"/>
          </a:xfrm>
          <a:prstGeom prst="rect">
            <a:avLst/>
          </a:prstGeom>
        </p:spPr>
      </p:pic>
      <p:pic>
        <p:nvPicPr>
          <p:cNvPr id="12" name="Picture 11">
            <a:extLst>
              <a:ext uri="{FF2B5EF4-FFF2-40B4-BE49-F238E27FC236}">
                <a16:creationId xmlns:a16="http://schemas.microsoft.com/office/drawing/2014/main" xmlns="" id="{A388A3A8-C7F9-4E68-A29C-ECB1F36C65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67" b="92791" l="1000" r="97500"/>
                    </a14:imgEffect>
                  </a14:imgLayer>
                </a14:imgProps>
              </a:ext>
            </a:extLst>
          </a:blip>
          <a:stretch>
            <a:fillRect/>
          </a:stretch>
        </p:blipFill>
        <p:spPr>
          <a:xfrm>
            <a:off x="2338660" y="399779"/>
            <a:ext cx="1916534" cy="1599323"/>
          </a:xfrm>
          <a:prstGeom prst="rect">
            <a:avLst/>
          </a:prstGeom>
        </p:spPr>
      </p:pic>
      <p:pic>
        <p:nvPicPr>
          <p:cNvPr id="14" name="Picture 13">
            <a:extLst>
              <a:ext uri="{FF2B5EF4-FFF2-40B4-BE49-F238E27FC236}">
                <a16:creationId xmlns:a16="http://schemas.microsoft.com/office/drawing/2014/main" xmlns="" id="{521FA2A8-69AD-4DF0-804B-F3C008F344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250" b="100000" l="2765" r="98464"/>
                    </a14:imgEffect>
                  </a14:imgLayer>
                </a14:imgProps>
              </a:ext>
            </a:extLst>
          </a:blip>
          <a:stretch>
            <a:fillRect/>
          </a:stretch>
        </p:blipFill>
        <p:spPr>
          <a:xfrm>
            <a:off x="4572000" y="399779"/>
            <a:ext cx="2250077" cy="1457717"/>
          </a:xfrm>
          <a:prstGeom prst="rect">
            <a:avLst/>
          </a:prstGeom>
        </p:spPr>
      </p:pic>
      <p:pic>
        <p:nvPicPr>
          <p:cNvPr id="16" name="Picture 15">
            <a:extLst>
              <a:ext uri="{FF2B5EF4-FFF2-40B4-BE49-F238E27FC236}">
                <a16:creationId xmlns:a16="http://schemas.microsoft.com/office/drawing/2014/main" xmlns="" id="{77283474-C527-43F5-9415-CB0B0F678E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7500" l="4000" r="98500"/>
                    </a14:imgEffect>
                  </a14:imgLayer>
                </a14:imgProps>
              </a:ext>
            </a:extLst>
          </a:blip>
          <a:stretch>
            <a:fillRect/>
          </a:stretch>
        </p:blipFill>
        <p:spPr>
          <a:xfrm>
            <a:off x="6759263" y="2747171"/>
            <a:ext cx="2356495" cy="1887200"/>
          </a:xfrm>
          <a:prstGeom prst="rect">
            <a:avLst/>
          </a:prstGeom>
        </p:spPr>
      </p:pic>
      <p:pic>
        <p:nvPicPr>
          <p:cNvPr id="18" name="Picture 17">
            <a:extLst>
              <a:ext uri="{FF2B5EF4-FFF2-40B4-BE49-F238E27FC236}">
                <a16:creationId xmlns:a16="http://schemas.microsoft.com/office/drawing/2014/main" xmlns="" id="{F92D3B7D-0051-4F40-BD47-6D3D236F935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338660" y="2571750"/>
            <a:ext cx="2090762" cy="1802067"/>
          </a:xfrm>
          <a:prstGeom prst="rect">
            <a:avLst/>
          </a:prstGeom>
        </p:spPr>
      </p:pic>
      <p:pic>
        <p:nvPicPr>
          <p:cNvPr id="21" name="Picture 20">
            <a:extLst>
              <a:ext uri="{FF2B5EF4-FFF2-40B4-BE49-F238E27FC236}">
                <a16:creationId xmlns:a16="http://schemas.microsoft.com/office/drawing/2014/main" xmlns="" id="{F5090AA5-5354-45C5-B4DE-94E0E840E9E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184" b="89849" l="3750" r="97188"/>
                    </a14:imgEffect>
                  </a14:imgLayer>
                </a14:imgProps>
              </a:ext>
            </a:extLst>
          </a:blip>
          <a:stretch>
            <a:fillRect/>
          </a:stretch>
        </p:blipFill>
        <p:spPr>
          <a:xfrm>
            <a:off x="236755" y="455129"/>
            <a:ext cx="1925782" cy="1543973"/>
          </a:xfrm>
          <a:prstGeom prst="rect">
            <a:avLst/>
          </a:prstGeom>
        </p:spPr>
      </p:pic>
      <p:pic>
        <p:nvPicPr>
          <p:cNvPr id="22" name="Picture 21">
            <a:extLst>
              <a:ext uri="{FF2B5EF4-FFF2-40B4-BE49-F238E27FC236}">
                <a16:creationId xmlns:a16="http://schemas.microsoft.com/office/drawing/2014/main" xmlns="" id="{3490ED48-C6D1-4308-AD44-4FC52BC08D0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84" b="93911" l="3646" r="96528"/>
                    </a14:imgEffect>
                  </a14:imgLayer>
                </a14:imgProps>
              </a:ext>
            </a:extLst>
          </a:blip>
          <a:stretch>
            <a:fillRect/>
          </a:stretch>
        </p:blipFill>
        <p:spPr>
          <a:xfrm>
            <a:off x="6966460" y="455129"/>
            <a:ext cx="2177540" cy="1526850"/>
          </a:xfrm>
          <a:prstGeom prst="rect">
            <a:avLst/>
          </a:prstGeom>
        </p:spPr>
      </p:pic>
      <p:pic>
        <p:nvPicPr>
          <p:cNvPr id="25" name="Picture 24">
            <a:extLst>
              <a:ext uri="{FF2B5EF4-FFF2-40B4-BE49-F238E27FC236}">
                <a16:creationId xmlns:a16="http://schemas.microsoft.com/office/drawing/2014/main" xmlns="" id="{CD2F4B10-B264-4631-9392-F12BAB0068D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517" b="97753" l="2600" r="97200"/>
                    </a14:imgEffect>
                  </a14:imgLayer>
                </a14:imgProps>
              </a:ext>
            </a:extLst>
          </a:blip>
          <a:stretch>
            <a:fillRect/>
          </a:stretch>
        </p:blipFill>
        <p:spPr>
          <a:xfrm>
            <a:off x="4527905" y="2517787"/>
            <a:ext cx="2197196" cy="1856030"/>
          </a:xfrm>
          <a:prstGeom prst="rect">
            <a:avLst/>
          </a:prstGeom>
        </p:spPr>
      </p:pic>
      <p:sp>
        <p:nvSpPr>
          <p:cNvPr id="11" name="Google Shape;1056;p35">
            <a:extLst>
              <a:ext uri="{FF2B5EF4-FFF2-40B4-BE49-F238E27FC236}">
                <a16:creationId xmlns:a16="http://schemas.microsoft.com/office/drawing/2014/main" xmlns="" id="{4581081D-1AB4-4FC1-9E1B-23B75F332726}"/>
              </a:ext>
            </a:extLst>
          </p:cNvPr>
          <p:cNvSpPr txBox="1">
            <a:spLocks/>
          </p:cNvSpPr>
          <p:nvPr/>
        </p:nvSpPr>
        <p:spPr>
          <a:xfrm>
            <a:off x="-129897"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3" name="Google Shape;1056;p35">
            <a:extLst>
              <a:ext uri="{FF2B5EF4-FFF2-40B4-BE49-F238E27FC236}">
                <a16:creationId xmlns:a16="http://schemas.microsoft.com/office/drawing/2014/main" xmlns="" id="{2DCD5467-5052-4D86-A239-77DC77FD2BD0}"/>
              </a:ext>
            </a:extLst>
          </p:cNvPr>
          <p:cNvSpPr txBox="1">
            <a:spLocks/>
          </p:cNvSpPr>
          <p:nvPr/>
        </p:nvSpPr>
        <p:spPr>
          <a:xfrm>
            <a:off x="6782139"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5" name="Google Shape;1056;p35">
            <a:extLst>
              <a:ext uri="{FF2B5EF4-FFF2-40B4-BE49-F238E27FC236}">
                <a16:creationId xmlns:a16="http://schemas.microsoft.com/office/drawing/2014/main" xmlns="" id="{CA2F2505-9F62-43FA-BEED-175DE98A32C8}"/>
              </a:ext>
            </a:extLst>
          </p:cNvPr>
          <p:cNvSpPr txBox="1">
            <a:spLocks/>
          </p:cNvSpPr>
          <p:nvPr/>
        </p:nvSpPr>
        <p:spPr>
          <a:xfrm>
            <a:off x="2219831" y="189000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13.000đ/kg</a:t>
            </a:r>
          </a:p>
        </p:txBody>
      </p:sp>
      <p:sp>
        <p:nvSpPr>
          <p:cNvPr id="17" name="Google Shape;1056;p35">
            <a:extLst>
              <a:ext uri="{FF2B5EF4-FFF2-40B4-BE49-F238E27FC236}">
                <a16:creationId xmlns:a16="http://schemas.microsoft.com/office/drawing/2014/main" xmlns="" id="{7ACC9320-1F48-44EB-B99C-2809E53E847E}"/>
              </a:ext>
            </a:extLst>
          </p:cNvPr>
          <p:cNvSpPr txBox="1">
            <a:spLocks/>
          </p:cNvSpPr>
          <p:nvPr/>
        </p:nvSpPr>
        <p:spPr>
          <a:xfrm>
            <a:off x="-74343" y="43553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15.000đ/kg</a:t>
            </a:r>
          </a:p>
        </p:txBody>
      </p:sp>
      <p:sp>
        <p:nvSpPr>
          <p:cNvPr id="19" name="Google Shape;1056;p35">
            <a:extLst>
              <a:ext uri="{FF2B5EF4-FFF2-40B4-BE49-F238E27FC236}">
                <a16:creationId xmlns:a16="http://schemas.microsoft.com/office/drawing/2014/main" xmlns="" id="{DDEC3D07-0302-4FF1-84A9-15D8A7F1DBF9}"/>
              </a:ext>
            </a:extLst>
          </p:cNvPr>
          <p:cNvSpPr txBox="1">
            <a:spLocks/>
          </p:cNvSpPr>
          <p:nvPr/>
        </p:nvSpPr>
        <p:spPr>
          <a:xfrm>
            <a:off x="4500985" y="19031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25.000đ/kg</a:t>
            </a:r>
          </a:p>
        </p:txBody>
      </p:sp>
      <p:sp>
        <p:nvSpPr>
          <p:cNvPr id="20" name="Google Shape;1056;p35">
            <a:extLst>
              <a:ext uri="{FF2B5EF4-FFF2-40B4-BE49-F238E27FC236}">
                <a16:creationId xmlns:a16="http://schemas.microsoft.com/office/drawing/2014/main" xmlns="" id="{79C76380-7E45-4FBE-BD4A-AA790EFCE4EC}"/>
              </a:ext>
            </a:extLst>
          </p:cNvPr>
          <p:cNvSpPr txBox="1">
            <a:spLocks/>
          </p:cNvSpPr>
          <p:nvPr/>
        </p:nvSpPr>
        <p:spPr>
          <a:xfrm>
            <a:off x="4386685" y="43738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80.000đ/kg</a:t>
            </a:r>
          </a:p>
        </p:txBody>
      </p:sp>
      <p:sp>
        <p:nvSpPr>
          <p:cNvPr id="23" name="Google Shape;1056;p35">
            <a:extLst>
              <a:ext uri="{FF2B5EF4-FFF2-40B4-BE49-F238E27FC236}">
                <a16:creationId xmlns:a16="http://schemas.microsoft.com/office/drawing/2014/main" xmlns="" id="{C447A69C-FE61-4040-89B2-A3976C1F70D6}"/>
              </a:ext>
            </a:extLst>
          </p:cNvPr>
          <p:cNvSpPr txBox="1">
            <a:spLocks/>
          </p:cNvSpPr>
          <p:nvPr/>
        </p:nvSpPr>
        <p:spPr>
          <a:xfrm>
            <a:off x="6843807" y="436985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160.000đ/kg</a:t>
            </a:r>
          </a:p>
        </p:txBody>
      </p:sp>
      <p:sp>
        <p:nvSpPr>
          <p:cNvPr id="24" name="Google Shape;1056;p35">
            <a:extLst>
              <a:ext uri="{FF2B5EF4-FFF2-40B4-BE49-F238E27FC236}">
                <a16:creationId xmlns:a16="http://schemas.microsoft.com/office/drawing/2014/main" xmlns="" id="{D8111721-FF0D-4146-98DC-B16F805CFC78}"/>
              </a:ext>
            </a:extLst>
          </p:cNvPr>
          <p:cNvSpPr txBox="1">
            <a:spLocks/>
          </p:cNvSpPr>
          <p:nvPr/>
        </p:nvSpPr>
        <p:spPr>
          <a:xfrm>
            <a:off x="2157015" y="437381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100.000đ/kg</a:t>
            </a:r>
          </a:p>
        </p:txBody>
      </p:sp>
    </p:spTree>
    <p:extLst>
      <p:ext uri="{BB962C8B-B14F-4D97-AF65-F5344CB8AC3E}">
        <p14:creationId xmlns:p14="http://schemas.microsoft.com/office/powerpoint/2010/main" val="1163601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34" name="Google Shape;1134;p37"/>
          <p:cNvSpPr/>
          <p:nvPr/>
        </p:nvSpPr>
        <p:spPr>
          <a:xfrm rot="18996616">
            <a:off x="3103728" y="1291409"/>
            <a:ext cx="740151" cy="406785"/>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txBox="1">
            <a:spLocks noGrp="1"/>
          </p:cNvSpPr>
          <p:nvPr>
            <p:ph type="subTitle" idx="1"/>
          </p:nvPr>
        </p:nvSpPr>
        <p:spPr>
          <a:xfrm>
            <a:off x="5432374" y="1987832"/>
            <a:ext cx="3037291" cy="157625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err="1"/>
              <a:t>Em</a:t>
            </a:r>
            <a:r>
              <a:rPr lang="en-US" dirty="0"/>
              <a:t> </a:t>
            </a:r>
            <a:r>
              <a:rPr lang="en-US" dirty="0" err="1"/>
              <a:t>đã</a:t>
            </a:r>
            <a:r>
              <a:rPr lang="en-US" dirty="0"/>
              <a:t> bao </a:t>
            </a:r>
            <a:r>
              <a:rPr lang="en-US" dirty="0" err="1"/>
              <a:t>giờ</a:t>
            </a:r>
            <a:r>
              <a:rPr lang="en-US" dirty="0"/>
              <a:t> </a:t>
            </a:r>
            <a:r>
              <a:rPr lang="en-US" dirty="0" err="1"/>
              <a:t>mua</a:t>
            </a:r>
            <a:r>
              <a:rPr lang="en-US" dirty="0"/>
              <a:t> </a:t>
            </a:r>
            <a:r>
              <a:rPr lang="en-US" dirty="0" err="1"/>
              <a:t>sắm</a:t>
            </a:r>
            <a:r>
              <a:rPr lang="en-US" dirty="0"/>
              <a:t> </a:t>
            </a:r>
            <a:r>
              <a:rPr lang="en-US" dirty="0" err="1"/>
              <a:t>giúp</a:t>
            </a:r>
            <a:r>
              <a:rPr lang="en-US" dirty="0"/>
              <a:t> </a:t>
            </a:r>
            <a:r>
              <a:rPr lang="en-US" dirty="0" err="1"/>
              <a:t>mẹ</a:t>
            </a:r>
            <a:r>
              <a:rPr lang="en-US" dirty="0"/>
              <a:t> </a:t>
            </a:r>
            <a:r>
              <a:rPr lang="en-US" dirty="0" err="1"/>
              <a:t>chưa</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mua</a:t>
            </a:r>
            <a:r>
              <a:rPr lang="en-US" dirty="0"/>
              <a:t> </a:t>
            </a:r>
            <a:r>
              <a:rPr lang="en-US" dirty="0" err="1"/>
              <a:t>đồ</a:t>
            </a:r>
            <a:r>
              <a:rPr lang="en-US" dirty="0"/>
              <a:t> </a:t>
            </a:r>
            <a:r>
              <a:rPr lang="en-US" dirty="0" err="1"/>
              <a:t>với</a:t>
            </a:r>
            <a:r>
              <a:rPr lang="en-US" dirty="0"/>
              <a:t> </a:t>
            </a:r>
            <a:r>
              <a:rPr lang="en-US" dirty="0" err="1"/>
              <a:t>giá</a:t>
            </a:r>
            <a:r>
              <a:rPr lang="en-US" dirty="0"/>
              <a:t> </a:t>
            </a:r>
          </a:p>
          <a:p>
            <a:pPr marL="0" lvl="0" indent="0" algn="ctr" rtl="0">
              <a:lnSpc>
                <a:spcPct val="150000"/>
              </a:lnSpc>
              <a:spcBef>
                <a:spcPts val="0"/>
              </a:spcBef>
              <a:spcAft>
                <a:spcPts val="0"/>
              </a:spcAft>
              <a:buNone/>
            </a:pPr>
            <a:r>
              <a:rPr lang="en-US" dirty="0" err="1"/>
              <a:t>hợp</a:t>
            </a:r>
            <a:r>
              <a:rPr lang="en-US" dirty="0"/>
              <a:t> </a:t>
            </a:r>
            <a:r>
              <a:rPr lang="en-US" dirty="0" err="1"/>
              <a:t>lí</a:t>
            </a:r>
            <a:r>
              <a:rPr lang="en-US" dirty="0"/>
              <a:t> </a:t>
            </a:r>
            <a:r>
              <a:rPr lang="en-US" dirty="0" err="1"/>
              <a:t>mà</a:t>
            </a:r>
            <a:r>
              <a:rPr lang="en-US" dirty="0"/>
              <a:t> </a:t>
            </a:r>
            <a:r>
              <a:rPr lang="en-US" dirty="0" err="1"/>
              <a:t>vẫn</a:t>
            </a:r>
            <a:r>
              <a:rPr lang="en-US" dirty="0"/>
              <a:t> </a:t>
            </a:r>
            <a:r>
              <a:rPr lang="en-US" dirty="0" err="1"/>
              <a:t>đảm</a:t>
            </a:r>
            <a:r>
              <a:rPr lang="en-US" dirty="0"/>
              <a:t> </a:t>
            </a:r>
            <a:r>
              <a:rPr lang="en-US" dirty="0" err="1"/>
              <a:t>bảo</a:t>
            </a:r>
            <a:r>
              <a:rPr lang="en-US" dirty="0"/>
              <a:t> </a:t>
            </a:r>
            <a:r>
              <a:rPr lang="en-US" dirty="0" err="1"/>
              <a:t>chất</a:t>
            </a:r>
            <a:r>
              <a:rPr lang="en-US" dirty="0"/>
              <a:t> </a:t>
            </a:r>
            <a:r>
              <a:rPr lang="en-US" dirty="0" err="1"/>
              <a:t>lượng</a:t>
            </a:r>
            <a:r>
              <a:rPr lang="en-US" dirty="0"/>
              <a:t>?</a:t>
            </a:r>
            <a:endParaRPr dirty="0"/>
          </a:p>
        </p:txBody>
      </p:sp>
      <p:sp>
        <p:nvSpPr>
          <p:cNvPr id="1147" name="Google Shape;1147;p37"/>
          <p:cNvSpPr txBox="1">
            <a:spLocks noGrp="1"/>
          </p:cNvSpPr>
          <p:nvPr>
            <p:ph type="subTitle" idx="2"/>
          </p:nvPr>
        </p:nvSpPr>
        <p:spPr>
          <a:xfrm>
            <a:off x="231152" y="2465332"/>
            <a:ext cx="3447599" cy="40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400" dirty="0"/>
              <a:t>Trò chơi muốn giúp chúng ta điều gì?</a:t>
            </a:r>
            <a:endParaRPr sz="2400" dirty="0"/>
          </a:p>
        </p:txBody>
      </p:sp>
      <p:grpSp>
        <p:nvGrpSpPr>
          <p:cNvPr id="1151" name="Google Shape;1151;p37"/>
          <p:cNvGrpSpPr/>
          <p:nvPr/>
        </p:nvGrpSpPr>
        <p:grpSpPr>
          <a:xfrm rot="2061578">
            <a:off x="5124752" y="878696"/>
            <a:ext cx="843208" cy="402216"/>
            <a:chOff x="-583650" y="3109250"/>
            <a:chExt cx="570275" cy="272025"/>
          </a:xfrm>
        </p:grpSpPr>
        <p:sp>
          <p:nvSpPr>
            <p:cNvPr id="1152" name="Google Shape;1152;p37"/>
            <p:cNvSpPr/>
            <p:nvPr/>
          </p:nvSpPr>
          <p:spPr>
            <a:xfrm>
              <a:off x="-583650" y="3186975"/>
              <a:ext cx="570275" cy="194300"/>
            </a:xfrm>
            <a:custGeom>
              <a:avLst/>
              <a:gdLst/>
              <a:ahLst/>
              <a:cxnLst/>
              <a:rect l="l" t="t" r="r" b="b"/>
              <a:pathLst>
                <a:path w="22811" h="7772" extrusionOk="0">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198800" y="3109250"/>
              <a:ext cx="181150" cy="265500"/>
            </a:xfrm>
            <a:custGeom>
              <a:avLst/>
              <a:gdLst/>
              <a:ahLst/>
              <a:cxnLst/>
              <a:rect l="l" t="t" r="r" b="b"/>
              <a:pathLst>
                <a:path w="7246" h="10620" extrusionOk="0">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27425" y="3145900"/>
              <a:ext cx="203250" cy="225300"/>
            </a:xfrm>
            <a:custGeom>
              <a:avLst/>
              <a:gdLst/>
              <a:ahLst/>
              <a:cxnLst/>
              <a:rect l="l" t="t" r="r" b="b"/>
              <a:pathLst>
                <a:path w="8130" h="9012" extrusionOk="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56275" y="3301800"/>
              <a:ext cx="3325" cy="4475"/>
            </a:xfrm>
            <a:custGeom>
              <a:avLst/>
              <a:gdLst/>
              <a:ahLst/>
              <a:cxnLst/>
              <a:rect l="l" t="t" r="r" b="b"/>
              <a:pathLst>
                <a:path w="133" h="179" extrusionOk="0">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195250" y="3147325"/>
              <a:ext cx="169125" cy="220300"/>
            </a:xfrm>
            <a:custGeom>
              <a:avLst/>
              <a:gdLst/>
              <a:ahLst/>
              <a:cxnLst/>
              <a:rect l="l" t="t" r="r" b="b"/>
              <a:pathLst>
                <a:path w="6765" h="8812" extrusionOk="0">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65375" y="3305650"/>
              <a:ext cx="29200" cy="34150"/>
            </a:xfrm>
            <a:custGeom>
              <a:avLst/>
              <a:gdLst/>
              <a:ahLst/>
              <a:cxnLst/>
              <a:rect l="l" t="t" r="r" b="b"/>
              <a:pathLst>
                <a:path w="1168" h="1366" extrusionOk="0">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517950" y="3165500"/>
              <a:ext cx="439050" cy="151925"/>
            </a:xfrm>
            <a:custGeom>
              <a:avLst/>
              <a:gdLst/>
              <a:ahLst/>
              <a:cxnLst/>
              <a:rect l="l" t="t" r="r" b="b"/>
              <a:pathLst>
                <a:path w="17562" h="6077" extrusionOk="0">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503150" y="3183350"/>
              <a:ext cx="432275" cy="129350"/>
            </a:xfrm>
            <a:custGeom>
              <a:avLst/>
              <a:gdLst/>
              <a:ahLst/>
              <a:cxnLst/>
              <a:rect l="l" t="t" r="r" b="b"/>
              <a:pathLst>
                <a:path w="17291" h="5174" extrusionOk="0">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99325" y="3312675"/>
              <a:ext cx="30775" cy="16525"/>
            </a:xfrm>
            <a:custGeom>
              <a:avLst/>
              <a:gdLst/>
              <a:ahLst/>
              <a:cxnLst/>
              <a:rect l="l" t="t" r="r" b="b"/>
              <a:pathLst>
                <a:path w="1231" h="661" extrusionOk="0">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79000" y="3310550"/>
              <a:ext cx="10800" cy="14900"/>
            </a:xfrm>
            <a:custGeom>
              <a:avLst/>
              <a:gdLst/>
              <a:ahLst/>
              <a:cxnLst/>
              <a:rect l="l" t="t" r="r" b="b"/>
              <a:pathLst>
                <a:path w="432" h="596" extrusionOk="0">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89900" y="3239950"/>
              <a:ext cx="33650" cy="61875"/>
            </a:xfrm>
            <a:custGeom>
              <a:avLst/>
              <a:gdLst/>
              <a:ahLst/>
              <a:cxnLst/>
              <a:rect l="l" t="t" r="r" b="b"/>
              <a:pathLst>
                <a:path w="1346" h="2475" extrusionOk="0">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78925" y="3277825"/>
              <a:ext cx="23825" cy="32750"/>
            </a:xfrm>
            <a:custGeom>
              <a:avLst/>
              <a:gdLst/>
              <a:ahLst/>
              <a:cxnLst/>
              <a:rect l="l" t="t" r="r" b="b"/>
              <a:pathLst>
                <a:path w="953" h="1310" extrusionOk="0">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70900" y="3306250"/>
              <a:ext cx="20000" cy="23225"/>
            </a:xfrm>
            <a:custGeom>
              <a:avLst/>
              <a:gdLst/>
              <a:ahLst/>
              <a:cxnLst/>
              <a:rect l="l" t="t" r="r" b="b"/>
              <a:pathLst>
                <a:path w="800" h="929" extrusionOk="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7"/>
          <p:cNvGrpSpPr/>
          <p:nvPr/>
        </p:nvGrpSpPr>
        <p:grpSpPr>
          <a:xfrm>
            <a:off x="7840615" y="4679711"/>
            <a:ext cx="1745583" cy="230173"/>
            <a:chOff x="1394800" y="3522000"/>
            <a:chExt cx="1048650" cy="138275"/>
          </a:xfrm>
        </p:grpSpPr>
        <p:sp>
          <p:nvSpPr>
            <p:cNvPr id="1166" name="Google Shape;1166;p37"/>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8414;p70">
            <a:extLst>
              <a:ext uri="{FF2B5EF4-FFF2-40B4-BE49-F238E27FC236}">
                <a16:creationId xmlns:a16="http://schemas.microsoft.com/office/drawing/2014/main" xmlns="" id="{E360782E-6F2D-4116-8EB2-33066375C99F}"/>
              </a:ext>
            </a:extLst>
          </p:cNvPr>
          <p:cNvGrpSpPr/>
          <p:nvPr/>
        </p:nvGrpSpPr>
        <p:grpSpPr>
          <a:xfrm>
            <a:off x="158802" y="461269"/>
            <a:ext cx="397692" cy="426402"/>
            <a:chOff x="4117738" y="4097880"/>
            <a:chExt cx="397692" cy="426402"/>
          </a:xfrm>
        </p:grpSpPr>
        <p:sp>
          <p:nvSpPr>
            <p:cNvPr id="30" name="Google Shape;8415;p70">
              <a:extLst>
                <a:ext uri="{FF2B5EF4-FFF2-40B4-BE49-F238E27FC236}">
                  <a16:creationId xmlns:a16="http://schemas.microsoft.com/office/drawing/2014/main" xmlns="" id="{771E9465-FA01-475E-B947-AED4A02B6A43}"/>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rgbClr val="B0C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16;p70">
              <a:extLst>
                <a:ext uri="{FF2B5EF4-FFF2-40B4-BE49-F238E27FC236}">
                  <a16:creationId xmlns:a16="http://schemas.microsoft.com/office/drawing/2014/main" xmlns="" id="{F350FFB6-E38E-41B1-940B-ABD06588C9D4}"/>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17;p70">
              <a:extLst>
                <a:ext uri="{FF2B5EF4-FFF2-40B4-BE49-F238E27FC236}">
                  <a16:creationId xmlns:a16="http://schemas.microsoft.com/office/drawing/2014/main" xmlns="" id="{936AB044-8D14-4A95-871D-F576F0F620BF}"/>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18;p70">
              <a:extLst>
                <a:ext uri="{FF2B5EF4-FFF2-40B4-BE49-F238E27FC236}">
                  <a16:creationId xmlns:a16="http://schemas.microsoft.com/office/drawing/2014/main" xmlns="" id="{E6310AC4-298F-442E-9342-31B5BA6CAB35}"/>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rgbClr val="8FA1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19;p70">
              <a:extLst>
                <a:ext uri="{FF2B5EF4-FFF2-40B4-BE49-F238E27FC236}">
                  <a16:creationId xmlns:a16="http://schemas.microsoft.com/office/drawing/2014/main" xmlns="" id="{F6E58263-3500-4F66-8654-9DA7A9DA8BC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rgbClr val="DE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20;p70">
              <a:extLst>
                <a:ext uri="{FF2B5EF4-FFF2-40B4-BE49-F238E27FC236}">
                  <a16:creationId xmlns:a16="http://schemas.microsoft.com/office/drawing/2014/main" xmlns="" id="{F0B67B61-C227-426D-AB93-539C6D88D825}"/>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21;p70">
              <a:extLst>
                <a:ext uri="{FF2B5EF4-FFF2-40B4-BE49-F238E27FC236}">
                  <a16:creationId xmlns:a16="http://schemas.microsoft.com/office/drawing/2014/main" xmlns="" id="{3CBD8C94-3EC0-4BE1-86DD-2E192AEE2C60}"/>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22;p70">
              <a:extLst>
                <a:ext uri="{FF2B5EF4-FFF2-40B4-BE49-F238E27FC236}">
                  <a16:creationId xmlns:a16="http://schemas.microsoft.com/office/drawing/2014/main" xmlns="" id="{B8EA78C4-62B3-45A1-8FDB-C505B4355CB8}"/>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3;p70">
              <a:extLst>
                <a:ext uri="{FF2B5EF4-FFF2-40B4-BE49-F238E27FC236}">
                  <a16:creationId xmlns:a16="http://schemas.microsoft.com/office/drawing/2014/main" xmlns="" id="{D3ABC8B4-9029-47F1-902F-641B8D9E997D}"/>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24;p70">
              <a:extLst>
                <a:ext uri="{FF2B5EF4-FFF2-40B4-BE49-F238E27FC236}">
                  <a16:creationId xmlns:a16="http://schemas.microsoft.com/office/drawing/2014/main" xmlns="" id="{37C30387-5EFA-41FF-BB3C-478632CBA8C4}"/>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25;p70">
              <a:extLst>
                <a:ext uri="{FF2B5EF4-FFF2-40B4-BE49-F238E27FC236}">
                  <a16:creationId xmlns:a16="http://schemas.microsoft.com/office/drawing/2014/main" xmlns="" id="{DC2FD4D7-0A84-4D9D-BB7D-45827C723D12}"/>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26;p70">
              <a:extLst>
                <a:ext uri="{FF2B5EF4-FFF2-40B4-BE49-F238E27FC236}">
                  <a16:creationId xmlns:a16="http://schemas.microsoft.com/office/drawing/2014/main" xmlns="" id="{77CB4DAF-4DA3-468D-B020-ABE86F6BC632}"/>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27;p70">
              <a:extLst>
                <a:ext uri="{FF2B5EF4-FFF2-40B4-BE49-F238E27FC236}">
                  <a16:creationId xmlns:a16="http://schemas.microsoft.com/office/drawing/2014/main" xmlns="" id="{D546E48D-2F1D-4C37-B270-1A01C92429BC}"/>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28;p70">
              <a:extLst>
                <a:ext uri="{FF2B5EF4-FFF2-40B4-BE49-F238E27FC236}">
                  <a16:creationId xmlns:a16="http://schemas.microsoft.com/office/drawing/2014/main" xmlns="" id="{3D344E0C-AECD-4AB6-B15B-86C9CC8CD355}"/>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29;p70">
              <a:extLst>
                <a:ext uri="{FF2B5EF4-FFF2-40B4-BE49-F238E27FC236}">
                  <a16:creationId xmlns:a16="http://schemas.microsoft.com/office/drawing/2014/main" xmlns="" id="{44D98662-5E37-4DE1-85F8-907414D7D0F8}"/>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30;p70">
              <a:extLst>
                <a:ext uri="{FF2B5EF4-FFF2-40B4-BE49-F238E27FC236}">
                  <a16:creationId xmlns:a16="http://schemas.microsoft.com/office/drawing/2014/main" xmlns="" id="{F6E04AC0-9C25-48C1-B235-38BC0488CF52}"/>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431;p70">
              <a:extLst>
                <a:ext uri="{FF2B5EF4-FFF2-40B4-BE49-F238E27FC236}">
                  <a16:creationId xmlns:a16="http://schemas.microsoft.com/office/drawing/2014/main" xmlns="" id="{8AA7E861-F700-4862-9845-746EF3FE5F63}"/>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8432;p70">
            <a:extLst>
              <a:ext uri="{FF2B5EF4-FFF2-40B4-BE49-F238E27FC236}">
                <a16:creationId xmlns:a16="http://schemas.microsoft.com/office/drawing/2014/main" xmlns="" id="{12BB046C-2CE8-4E46-BCFD-478012F1BB40}"/>
              </a:ext>
            </a:extLst>
          </p:cNvPr>
          <p:cNvGrpSpPr/>
          <p:nvPr/>
        </p:nvGrpSpPr>
        <p:grpSpPr>
          <a:xfrm>
            <a:off x="8689111" y="323391"/>
            <a:ext cx="389520" cy="385328"/>
            <a:chOff x="4664768" y="4118574"/>
            <a:chExt cx="389520" cy="385328"/>
          </a:xfrm>
        </p:grpSpPr>
        <p:sp>
          <p:nvSpPr>
            <p:cNvPr id="48" name="Google Shape;8433;p70">
              <a:extLst>
                <a:ext uri="{FF2B5EF4-FFF2-40B4-BE49-F238E27FC236}">
                  <a16:creationId xmlns:a16="http://schemas.microsoft.com/office/drawing/2014/main" xmlns="" id="{9152DAC1-A505-45E7-8DEF-AA3A0C1EDAC7}"/>
                </a:ext>
              </a:extLst>
            </p:cNvPr>
            <p:cNvSpPr/>
            <p:nvPr/>
          </p:nvSpPr>
          <p:spPr>
            <a:xfrm>
              <a:off x="4669850" y="4289889"/>
              <a:ext cx="209743" cy="208512"/>
            </a:xfrm>
            <a:custGeom>
              <a:avLst/>
              <a:gdLst/>
              <a:ahLst/>
              <a:cxnLst/>
              <a:rect l="l" t="t" r="r" b="b"/>
              <a:pathLst>
                <a:path w="8007" h="7960" extrusionOk="0">
                  <a:moveTo>
                    <a:pt x="7164" y="0"/>
                  </a:moveTo>
                  <a:lnTo>
                    <a:pt x="4319" y="2848"/>
                  </a:lnTo>
                  <a:cubicBezTo>
                    <a:pt x="3737" y="3427"/>
                    <a:pt x="3185" y="4034"/>
                    <a:pt x="2661" y="4661"/>
                  </a:cubicBezTo>
                  <a:lnTo>
                    <a:pt x="91" y="7738"/>
                  </a:lnTo>
                  <a:cubicBezTo>
                    <a:pt x="1" y="7846"/>
                    <a:pt x="65" y="7959"/>
                    <a:pt x="163" y="7959"/>
                  </a:cubicBezTo>
                  <a:cubicBezTo>
                    <a:pt x="196" y="7959"/>
                    <a:pt x="233" y="7946"/>
                    <a:pt x="269" y="7916"/>
                  </a:cubicBezTo>
                  <a:lnTo>
                    <a:pt x="3346" y="5346"/>
                  </a:lnTo>
                  <a:cubicBezTo>
                    <a:pt x="3973" y="4822"/>
                    <a:pt x="4580" y="4270"/>
                    <a:pt x="5159" y="3688"/>
                  </a:cubicBezTo>
                  <a:lnTo>
                    <a:pt x="8007" y="843"/>
                  </a:lnTo>
                  <a:lnTo>
                    <a:pt x="7164" y="0"/>
                  </a:ln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434;p70">
              <a:extLst>
                <a:ext uri="{FF2B5EF4-FFF2-40B4-BE49-F238E27FC236}">
                  <a16:creationId xmlns:a16="http://schemas.microsoft.com/office/drawing/2014/main" xmlns="" id="{1C6CC0A2-3540-4638-8B26-3E721A275118}"/>
                </a:ext>
              </a:extLst>
            </p:cNvPr>
            <p:cNvSpPr/>
            <p:nvPr/>
          </p:nvSpPr>
          <p:spPr>
            <a:xfrm>
              <a:off x="4671945" y="4300917"/>
              <a:ext cx="207648" cy="197536"/>
            </a:xfrm>
            <a:custGeom>
              <a:avLst/>
              <a:gdLst/>
              <a:ahLst/>
              <a:cxnLst/>
              <a:rect l="l" t="t" r="r" b="b"/>
              <a:pathLst>
                <a:path w="7927" h="7541" extrusionOk="0">
                  <a:moveTo>
                    <a:pt x="7505" y="1"/>
                  </a:moveTo>
                  <a:lnTo>
                    <a:pt x="0" y="7506"/>
                  </a:lnTo>
                  <a:cubicBezTo>
                    <a:pt x="22" y="7528"/>
                    <a:pt x="51" y="7540"/>
                    <a:pt x="83" y="7540"/>
                  </a:cubicBezTo>
                  <a:cubicBezTo>
                    <a:pt x="116" y="7540"/>
                    <a:pt x="152" y="7527"/>
                    <a:pt x="189" y="7495"/>
                  </a:cubicBezTo>
                  <a:lnTo>
                    <a:pt x="3266" y="4925"/>
                  </a:lnTo>
                  <a:cubicBezTo>
                    <a:pt x="3893" y="4401"/>
                    <a:pt x="4500" y="3849"/>
                    <a:pt x="5079" y="3267"/>
                  </a:cubicBezTo>
                  <a:lnTo>
                    <a:pt x="7927" y="422"/>
                  </a:lnTo>
                  <a:lnTo>
                    <a:pt x="7505" y="1"/>
                  </a:lnTo>
                  <a:close/>
                </a:path>
              </a:pathLst>
            </a:custGeom>
            <a:solidFill>
              <a:srgbClr val="ABB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435;p70">
              <a:extLst>
                <a:ext uri="{FF2B5EF4-FFF2-40B4-BE49-F238E27FC236}">
                  <a16:creationId xmlns:a16="http://schemas.microsoft.com/office/drawing/2014/main" xmlns="" id="{B3A4364A-B9A3-47E1-8F10-DA004E15E1DB}"/>
                </a:ext>
              </a:extLst>
            </p:cNvPr>
            <p:cNvSpPr/>
            <p:nvPr/>
          </p:nvSpPr>
          <p:spPr>
            <a:xfrm>
              <a:off x="4743694" y="4124023"/>
              <a:ext cx="304648" cy="289481"/>
            </a:xfrm>
            <a:custGeom>
              <a:avLst/>
              <a:gdLst/>
              <a:ahLst/>
              <a:cxnLst/>
              <a:rect l="l" t="t" r="r" b="b"/>
              <a:pathLst>
                <a:path w="11630" h="11051" extrusionOk="0">
                  <a:moveTo>
                    <a:pt x="7513" y="1"/>
                  </a:moveTo>
                  <a:cubicBezTo>
                    <a:pt x="7242" y="1"/>
                    <a:pt x="6965" y="108"/>
                    <a:pt x="6754" y="322"/>
                  </a:cubicBezTo>
                  <a:cubicBezTo>
                    <a:pt x="6346" y="730"/>
                    <a:pt x="6325" y="1374"/>
                    <a:pt x="6712" y="1761"/>
                  </a:cubicBezTo>
                  <a:lnTo>
                    <a:pt x="6829" y="1881"/>
                  </a:lnTo>
                  <a:cubicBezTo>
                    <a:pt x="6898" y="1950"/>
                    <a:pt x="6894" y="2063"/>
                    <a:pt x="6822" y="2128"/>
                  </a:cubicBezTo>
                  <a:lnTo>
                    <a:pt x="5270" y="3680"/>
                  </a:lnTo>
                  <a:cubicBezTo>
                    <a:pt x="4862" y="4090"/>
                    <a:pt x="4325" y="4303"/>
                    <a:pt x="3793" y="4303"/>
                  </a:cubicBezTo>
                  <a:cubicBezTo>
                    <a:pt x="3440" y="4303"/>
                    <a:pt x="3090" y="4209"/>
                    <a:pt x="2782" y="4016"/>
                  </a:cubicBezTo>
                  <a:cubicBezTo>
                    <a:pt x="2311" y="3720"/>
                    <a:pt x="1799" y="3609"/>
                    <a:pt x="1373" y="3609"/>
                  </a:cubicBezTo>
                  <a:cubicBezTo>
                    <a:pt x="965" y="3609"/>
                    <a:pt x="637" y="3711"/>
                    <a:pt x="500" y="3848"/>
                  </a:cubicBezTo>
                  <a:cubicBezTo>
                    <a:pt x="0" y="4347"/>
                    <a:pt x="6665" y="11050"/>
                    <a:pt x="7594" y="11050"/>
                  </a:cubicBezTo>
                  <a:cubicBezTo>
                    <a:pt x="7628" y="11050"/>
                    <a:pt x="7654" y="11042"/>
                    <a:pt x="7672" y="11024"/>
                  </a:cubicBezTo>
                  <a:cubicBezTo>
                    <a:pt x="7953" y="10743"/>
                    <a:pt x="8083" y="9663"/>
                    <a:pt x="7504" y="8741"/>
                  </a:cubicBezTo>
                  <a:cubicBezTo>
                    <a:pt x="7021" y="7970"/>
                    <a:pt x="7161" y="6932"/>
                    <a:pt x="7843" y="6250"/>
                  </a:cubicBezTo>
                  <a:lnTo>
                    <a:pt x="9396" y="4698"/>
                  </a:lnTo>
                  <a:cubicBezTo>
                    <a:pt x="9429" y="4662"/>
                    <a:pt x="9475" y="4644"/>
                    <a:pt x="9521" y="4644"/>
                  </a:cubicBezTo>
                  <a:cubicBezTo>
                    <a:pt x="9564" y="4644"/>
                    <a:pt x="9606" y="4660"/>
                    <a:pt x="9639" y="4691"/>
                  </a:cubicBezTo>
                  <a:lnTo>
                    <a:pt x="9759" y="4811"/>
                  </a:lnTo>
                  <a:cubicBezTo>
                    <a:pt x="9945" y="4995"/>
                    <a:pt x="10190" y="5087"/>
                    <a:pt x="10441" y="5087"/>
                  </a:cubicBezTo>
                  <a:cubicBezTo>
                    <a:pt x="10712" y="5087"/>
                    <a:pt x="10988" y="4980"/>
                    <a:pt x="11202" y="4766"/>
                  </a:cubicBezTo>
                  <a:cubicBezTo>
                    <a:pt x="11609" y="4359"/>
                    <a:pt x="11630" y="3714"/>
                    <a:pt x="11243" y="3327"/>
                  </a:cubicBezTo>
                  <a:lnTo>
                    <a:pt x="8193" y="277"/>
                  </a:lnTo>
                  <a:cubicBezTo>
                    <a:pt x="8008" y="93"/>
                    <a:pt x="7763" y="1"/>
                    <a:pt x="7513"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436;p70">
              <a:extLst>
                <a:ext uri="{FF2B5EF4-FFF2-40B4-BE49-F238E27FC236}">
                  <a16:creationId xmlns:a16="http://schemas.microsoft.com/office/drawing/2014/main" xmlns="" id="{413311E7-82E0-4821-BCEE-7381A2265029}"/>
                </a:ext>
              </a:extLst>
            </p:cNvPr>
            <p:cNvSpPr/>
            <p:nvPr/>
          </p:nvSpPr>
          <p:spPr>
            <a:xfrm>
              <a:off x="4750583" y="4187388"/>
              <a:ext cx="297759" cy="225853"/>
            </a:xfrm>
            <a:custGeom>
              <a:avLst/>
              <a:gdLst/>
              <a:ahLst/>
              <a:cxnLst/>
              <a:rect l="l" t="t" r="r" b="b"/>
              <a:pathLst>
                <a:path w="11367" h="8622" extrusionOk="0">
                  <a:moveTo>
                    <a:pt x="10072" y="0"/>
                  </a:moveTo>
                  <a:lnTo>
                    <a:pt x="10078" y="6"/>
                  </a:lnTo>
                  <a:lnTo>
                    <a:pt x="10078" y="6"/>
                  </a:lnTo>
                  <a:cubicBezTo>
                    <a:pt x="10076" y="4"/>
                    <a:pt x="10074" y="2"/>
                    <a:pt x="10072" y="0"/>
                  </a:cubicBezTo>
                  <a:close/>
                  <a:moveTo>
                    <a:pt x="10078" y="6"/>
                  </a:moveTo>
                  <a:lnTo>
                    <a:pt x="10078" y="6"/>
                  </a:lnTo>
                  <a:cubicBezTo>
                    <a:pt x="10459" y="390"/>
                    <a:pt x="10440" y="1034"/>
                    <a:pt x="10030" y="1439"/>
                  </a:cubicBezTo>
                  <a:cubicBezTo>
                    <a:pt x="9817" y="1653"/>
                    <a:pt x="9540" y="1760"/>
                    <a:pt x="9270" y="1760"/>
                  </a:cubicBezTo>
                  <a:cubicBezTo>
                    <a:pt x="9020" y="1760"/>
                    <a:pt x="8776" y="1668"/>
                    <a:pt x="8591" y="1484"/>
                  </a:cubicBezTo>
                  <a:lnTo>
                    <a:pt x="8471" y="1364"/>
                  </a:lnTo>
                  <a:cubicBezTo>
                    <a:pt x="8437" y="1333"/>
                    <a:pt x="8393" y="1317"/>
                    <a:pt x="8350" y="1317"/>
                  </a:cubicBezTo>
                  <a:cubicBezTo>
                    <a:pt x="8304" y="1317"/>
                    <a:pt x="8258" y="1335"/>
                    <a:pt x="8225" y="1371"/>
                  </a:cubicBezTo>
                  <a:lnTo>
                    <a:pt x="6672" y="2923"/>
                  </a:lnTo>
                  <a:cubicBezTo>
                    <a:pt x="5990" y="3605"/>
                    <a:pt x="5850" y="4640"/>
                    <a:pt x="6333" y="5411"/>
                  </a:cubicBezTo>
                  <a:cubicBezTo>
                    <a:pt x="6912" y="6333"/>
                    <a:pt x="6782" y="7416"/>
                    <a:pt x="6501" y="7697"/>
                  </a:cubicBezTo>
                  <a:cubicBezTo>
                    <a:pt x="6477" y="7715"/>
                    <a:pt x="6450" y="7723"/>
                    <a:pt x="6422" y="7723"/>
                  </a:cubicBezTo>
                  <a:cubicBezTo>
                    <a:pt x="6413" y="7723"/>
                    <a:pt x="6404" y="7722"/>
                    <a:pt x="6395" y="7721"/>
                  </a:cubicBezTo>
                  <a:cubicBezTo>
                    <a:pt x="4339" y="6076"/>
                    <a:pt x="466" y="2060"/>
                    <a:pt x="415" y="1313"/>
                  </a:cubicBezTo>
                  <a:cubicBezTo>
                    <a:pt x="350" y="1340"/>
                    <a:pt x="288" y="1378"/>
                    <a:pt x="237" y="1429"/>
                  </a:cubicBezTo>
                  <a:cubicBezTo>
                    <a:pt x="0" y="1665"/>
                    <a:pt x="1374" y="3297"/>
                    <a:pt x="2985" y="4945"/>
                  </a:cubicBezTo>
                  <a:cubicBezTo>
                    <a:pt x="3252" y="5222"/>
                    <a:pt x="3526" y="5497"/>
                    <a:pt x="3797" y="5764"/>
                  </a:cubicBezTo>
                  <a:lnTo>
                    <a:pt x="3801" y="5767"/>
                  </a:lnTo>
                  <a:lnTo>
                    <a:pt x="3886" y="5853"/>
                  </a:lnTo>
                  <a:lnTo>
                    <a:pt x="3893" y="5860"/>
                  </a:lnTo>
                  <a:lnTo>
                    <a:pt x="3979" y="5942"/>
                  </a:lnTo>
                  <a:lnTo>
                    <a:pt x="3986" y="5949"/>
                  </a:lnTo>
                  <a:lnTo>
                    <a:pt x="4071" y="6031"/>
                  </a:lnTo>
                  <a:lnTo>
                    <a:pt x="4078" y="6038"/>
                  </a:lnTo>
                  <a:lnTo>
                    <a:pt x="4164" y="6120"/>
                  </a:lnTo>
                  <a:lnTo>
                    <a:pt x="4167" y="6124"/>
                  </a:lnTo>
                  <a:cubicBezTo>
                    <a:pt x="4349" y="6298"/>
                    <a:pt x="4530" y="6470"/>
                    <a:pt x="4709" y="6634"/>
                  </a:cubicBezTo>
                  <a:lnTo>
                    <a:pt x="4794" y="6713"/>
                  </a:lnTo>
                  <a:lnTo>
                    <a:pt x="4805" y="6723"/>
                  </a:lnTo>
                  <a:lnTo>
                    <a:pt x="4880" y="6792"/>
                  </a:lnTo>
                  <a:lnTo>
                    <a:pt x="4894" y="6806"/>
                  </a:lnTo>
                  <a:lnTo>
                    <a:pt x="4966" y="6871"/>
                  </a:lnTo>
                  <a:lnTo>
                    <a:pt x="4983" y="6888"/>
                  </a:lnTo>
                  <a:lnTo>
                    <a:pt x="5051" y="6950"/>
                  </a:lnTo>
                  <a:lnTo>
                    <a:pt x="5068" y="6963"/>
                  </a:lnTo>
                  <a:lnTo>
                    <a:pt x="5134" y="7025"/>
                  </a:lnTo>
                  <a:lnTo>
                    <a:pt x="5154" y="7042"/>
                  </a:lnTo>
                  <a:lnTo>
                    <a:pt x="5219" y="7104"/>
                  </a:lnTo>
                  <a:lnTo>
                    <a:pt x="5236" y="7117"/>
                  </a:lnTo>
                  <a:lnTo>
                    <a:pt x="5308" y="7179"/>
                  </a:lnTo>
                  <a:lnTo>
                    <a:pt x="5319" y="7189"/>
                  </a:lnTo>
                  <a:lnTo>
                    <a:pt x="5397" y="7258"/>
                  </a:lnTo>
                  <a:lnTo>
                    <a:pt x="5401" y="7261"/>
                  </a:lnTo>
                  <a:cubicBezTo>
                    <a:pt x="5483" y="7333"/>
                    <a:pt x="5565" y="7405"/>
                    <a:pt x="5644" y="7477"/>
                  </a:cubicBezTo>
                  <a:lnTo>
                    <a:pt x="5651" y="7481"/>
                  </a:lnTo>
                  <a:lnTo>
                    <a:pt x="5720" y="7542"/>
                  </a:lnTo>
                  <a:lnTo>
                    <a:pt x="5740" y="7556"/>
                  </a:lnTo>
                  <a:lnTo>
                    <a:pt x="5798" y="7608"/>
                  </a:lnTo>
                  <a:lnTo>
                    <a:pt x="5819" y="7625"/>
                  </a:lnTo>
                  <a:lnTo>
                    <a:pt x="5870" y="7669"/>
                  </a:lnTo>
                  <a:lnTo>
                    <a:pt x="5894" y="7686"/>
                  </a:lnTo>
                  <a:lnTo>
                    <a:pt x="5946" y="7731"/>
                  </a:lnTo>
                  <a:lnTo>
                    <a:pt x="5970" y="7751"/>
                  </a:lnTo>
                  <a:lnTo>
                    <a:pt x="6018" y="7789"/>
                  </a:lnTo>
                  <a:lnTo>
                    <a:pt x="6045" y="7813"/>
                  </a:lnTo>
                  <a:lnTo>
                    <a:pt x="6090" y="7851"/>
                  </a:lnTo>
                  <a:lnTo>
                    <a:pt x="6114" y="7868"/>
                  </a:lnTo>
                  <a:lnTo>
                    <a:pt x="6162" y="7906"/>
                  </a:lnTo>
                  <a:lnTo>
                    <a:pt x="6186" y="7926"/>
                  </a:lnTo>
                  <a:lnTo>
                    <a:pt x="6230" y="7964"/>
                  </a:lnTo>
                  <a:lnTo>
                    <a:pt x="6254" y="7981"/>
                  </a:lnTo>
                  <a:lnTo>
                    <a:pt x="6306" y="8019"/>
                  </a:lnTo>
                  <a:lnTo>
                    <a:pt x="6319" y="8032"/>
                  </a:lnTo>
                  <a:lnTo>
                    <a:pt x="6384" y="8084"/>
                  </a:lnTo>
                  <a:lnTo>
                    <a:pt x="6449" y="8132"/>
                  </a:lnTo>
                  <a:lnTo>
                    <a:pt x="6460" y="8139"/>
                  </a:lnTo>
                  <a:lnTo>
                    <a:pt x="6511" y="8180"/>
                  </a:lnTo>
                  <a:lnTo>
                    <a:pt x="6532" y="8194"/>
                  </a:lnTo>
                  <a:lnTo>
                    <a:pt x="6573" y="8224"/>
                  </a:lnTo>
                  <a:lnTo>
                    <a:pt x="6597" y="8238"/>
                  </a:lnTo>
                  <a:lnTo>
                    <a:pt x="6631" y="8265"/>
                  </a:lnTo>
                  <a:lnTo>
                    <a:pt x="6655" y="8283"/>
                  </a:lnTo>
                  <a:lnTo>
                    <a:pt x="6689" y="8307"/>
                  </a:lnTo>
                  <a:lnTo>
                    <a:pt x="6713" y="8324"/>
                  </a:lnTo>
                  <a:lnTo>
                    <a:pt x="6744" y="8344"/>
                  </a:lnTo>
                  <a:lnTo>
                    <a:pt x="6768" y="8361"/>
                  </a:lnTo>
                  <a:lnTo>
                    <a:pt x="6799" y="8382"/>
                  </a:lnTo>
                  <a:lnTo>
                    <a:pt x="6823" y="8396"/>
                  </a:lnTo>
                  <a:lnTo>
                    <a:pt x="6850" y="8413"/>
                  </a:lnTo>
                  <a:lnTo>
                    <a:pt x="6874" y="8427"/>
                  </a:lnTo>
                  <a:lnTo>
                    <a:pt x="6902" y="8447"/>
                  </a:lnTo>
                  <a:lnTo>
                    <a:pt x="6922" y="8457"/>
                  </a:lnTo>
                  <a:lnTo>
                    <a:pt x="6950" y="8474"/>
                  </a:lnTo>
                  <a:lnTo>
                    <a:pt x="6970" y="8488"/>
                  </a:lnTo>
                  <a:lnTo>
                    <a:pt x="7001" y="8505"/>
                  </a:lnTo>
                  <a:lnTo>
                    <a:pt x="7015" y="8512"/>
                  </a:lnTo>
                  <a:lnTo>
                    <a:pt x="7053" y="8533"/>
                  </a:lnTo>
                  <a:lnTo>
                    <a:pt x="7059" y="8533"/>
                  </a:lnTo>
                  <a:lnTo>
                    <a:pt x="7101" y="8553"/>
                  </a:lnTo>
                  <a:lnTo>
                    <a:pt x="7111" y="8560"/>
                  </a:lnTo>
                  <a:lnTo>
                    <a:pt x="7138" y="8574"/>
                  </a:lnTo>
                  <a:lnTo>
                    <a:pt x="7155" y="8577"/>
                  </a:lnTo>
                  <a:lnTo>
                    <a:pt x="7176" y="8588"/>
                  </a:lnTo>
                  <a:lnTo>
                    <a:pt x="7190" y="8594"/>
                  </a:lnTo>
                  <a:lnTo>
                    <a:pt x="7210" y="8601"/>
                  </a:lnTo>
                  <a:lnTo>
                    <a:pt x="7224" y="8605"/>
                  </a:lnTo>
                  <a:lnTo>
                    <a:pt x="7244" y="8612"/>
                  </a:lnTo>
                  <a:lnTo>
                    <a:pt x="7258" y="8615"/>
                  </a:lnTo>
                  <a:lnTo>
                    <a:pt x="7272" y="8618"/>
                  </a:lnTo>
                  <a:lnTo>
                    <a:pt x="7286" y="8622"/>
                  </a:lnTo>
                  <a:lnTo>
                    <a:pt x="7358" y="8622"/>
                  </a:lnTo>
                  <a:lnTo>
                    <a:pt x="7371" y="8618"/>
                  </a:lnTo>
                  <a:lnTo>
                    <a:pt x="7378" y="8618"/>
                  </a:lnTo>
                  <a:lnTo>
                    <a:pt x="7388" y="8612"/>
                  </a:lnTo>
                  <a:lnTo>
                    <a:pt x="7395" y="8608"/>
                  </a:lnTo>
                  <a:cubicBezTo>
                    <a:pt x="7399" y="8605"/>
                    <a:pt x="7406" y="8601"/>
                    <a:pt x="7409" y="8598"/>
                  </a:cubicBezTo>
                  <a:cubicBezTo>
                    <a:pt x="7419" y="8591"/>
                    <a:pt x="7430" y="8581"/>
                    <a:pt x="7440" y="8570"/>
                  </a:cubicBezTo>
                  <a:lnTo>
                    <a:pt x="7447" y="8560"/>
                  </a:lnTo>
                  <a:cubicBezTo>
                    <a:pt x="7454" y="8550"/>
                    <a:pt x="7460" y="8543"/>
                    <a:pt x="7467" y="8529"/>
                  </a:cubicBezTo>
                  <a:lnTo>
                    <a:pt x="7474" y="8519"/>
                  </a:lnTo>
                  <a:cubicBezTo>
                    <a:pt x="7481" y="8509"/>
                    <a:pt x="7488" y="8495"/>
                    <a:pt x="7495" y="8485"/>
                  </a:cubicBezTo>
                  <a:lnTo>
                    <a:pt x="7501" y="8474"/>
                  </a:lnTo>
                  <a:cubicBezTo>
                    <a:pt x="7711" y="8070"/>
                    <a:pt x="7755" y="7135"/>
                    <a:pt x="7244" y="6322"/>
                  </a:cubicBezTo>
                  <a:cubicBezTo>
                    <a:pt x="6758" y="5551"/>
                    <a:pt x="6902" y="4513"/>
                    <a:pt x="7580" y="3831"/>
                  </a:cubicBezTo>
                  <a:lnTo>
                    <a:pt x="9133" y="2279"/>
                  </a:lnTo>
                  <a:cubicBezTo>
                    <a:pt x="9166" y="2243"/>
                    <a:pt x="9212" y="2225"/>
                    <a:pt x="9259" y="2225"/>
                  </a:cubicBezTo>
                  <a:cubicBezTo>
                    <a:pt x="9301" y="2225"/>
                    <a:pt x="9345" y="2241"/>
                    <a:pt x="9379" y="2272"/>
                  </a:cubicBezTo>
                  <a:lnTo>
                    <a:pt x="9499" y="2392"/>
                  </a:lnTo>
                  <a:cubicBezTo>
                    <a:pt x="9684" y="2576"/>
                    <a:pt x="9928" y="2668"/>
                    <a:pt x="10178" y="2668"/>
                  </a:cubicBezTo>
                  <a:cubicBezTo>
                    <a:pt x="10449" y="2668"/>
                    <a:pt x="10725" y="2561"/>
                    <a:pt x="10939" y="2347"/>
                  </a:cubicBezTo>
                  <a:cubicBezTo>
                    <a:pt x="11346" y="1940"/>
                    <a:pt x="11367" y="1295"/>
                    <a:pt x="10980" y="908"/>
                  </a:cubicBezTo>
                  <a:lnTo>
                    <a:pt x="10078" y="6"/>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437;p70">
              <a:extLst>
                <a:ext uri="{FF2B5EF4-FFF2-40B4-BE49-F238E27FC236}">
                  <a16:creationId xmlns:a16="http://schemas.microsoft.com/office/drawing/2014/main" xmlns="" id="{F013B8DF-883B-4CBD-A7DC-43BD9A2C4557}"/>
                </a:ext>
              </a:extLst>
            </p:cNvPr>
            <p:cNvSpPr/>
            <p:nvPr/>
          </p:nvSpPr>
          <p:spPr>
            <a:xfrm>
              <a:off x="4909377" y="4124023"/>
              <a:ext cx="138886" cy="133280"/>
            </a:xfrm>
            <a:custGeom>
              <a:avLst/>
              <a:gdLst/>
              <a:ahLst/>
              <a:cxnLst/>
              <a:rect l="l" t="t" r="r" b="b"/>
              <a:pathLst>
                <a:path w="5302" h="5088" extrusionOk="0">
                  <a:moveTo>
                    <a:pt x="1188" y="1"/>
                  </a:moveTo>
                  <a:cubicBezTo>
                    <a:pt x="917" y="1"/>
                    <a:pt x="640" y="108"/>
                    <a:pt x="429" y="322"/>
                  </a:cubicBezTo>
                  <a:cubicBezTo>
                    <a:pt x="17" y="730"/>
                    <a:pt x="0" y="1374"/>
                    <a:pt x="384" y="1761"/>
                  </a:cubicBezTo>
                  <a:lnTo>
                    <a:pt x="504" y="1881"/>
                  </a:lnTo>
                  <a:lnTo>
                    <a:pt x="3314" y="4691"/>
                  </a:lnTo>
                  <a:lnTo>
                    <a:pt x="3434" y="4811"/>
                  </a:lnTo>
                  <a:cubicBezTo>
                    <a:pt x="3620" y="4995"/>
                    <a:pt x="3865" y="5087"/>
                    <a:pt x="4116" y="5087"/>
                  </a:cubicBezTo>
                  <a:cubicBezTo>
                    <a:pt x="4386" y="5087"/>
                    <a:pt x="4661" y="4980"/>
                    <a:pt x="4873" y="4766"/>
                  </a:cubicBezTo>
                  <a:cubicBezTo>
                    <a:pt x="5284" y="4359"/>
                    <a:pt x="5301" y="3714"/>
                    <a:pt x="4918" y="3327"/>
                  </a:cubicBezTo>
                  <a:lnTo>
                    <a:pt x="1868" y="277"/>
                  </a:lnTo>
                  <a:cubicBezTo>
                    <a:pt x="1683" y="93"/>
                    <a:pt x="1438" y="1"/>
                    <a:pt x="1188"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438;p70">
              <a:extLst>
                <a:ext uri="{FF2B5EF4-FFF2-40B4-BE49-F238E27FC236}">
                  <a16:creationId xmlns:a16="http://schemas.microsoft.com/office/drawing/2014/main" xmlns="" id="{9F39EE8F-05A9-4B0E-B8B6-5F311F30586D}"/>
                </a:ext>
              </a:extLst>
            </p:cNvPr>
            <p:cNvSpPr/>
            <p:nvPr/>
          </p:nvSpPr>
          <p:spPr>
            <a:xfrm>
              <a:off x="4910713" y="4146079"/>
              <a:ext cx="137550" cy="111303"/>
            </a:xfrm>
            <a:custGeom>
              <a:avLst/>
              <a:gdLst/>
              <a:ahLst/>
              <a:cxnLst/>
              <a:rect l="l" t="t" r="r" b="b"/>
              <a:pathLst>
                <a:path w="5251" h="4249" extrusionOk="0">
                  <a:moveTo>
                    <a:pt x="86" y="1"/>
                  </a:moveTo>
                  <a:lnTo>
                    <a:pt x="86" y="1"/>
                  </a:lnTo>
                  <a:cubicBezTo>
                    <a:pt x="1" y="330"/>
                    <a:pt x="97" y="679"/>
                    <a:pt x="333" y="923"/>
                  </a:cubicBezTo>
                  <a:lnTo>
                    <a:pt x="453" y="1042"/>
                  </a:lnTo>
                  <a:lnTo>
                    <a:pt x="3263" y="3852"/>
                  </a:lnTo>
                  <a:lnTo>
                    <a:pt x="3383" y="3969"/>
                  </a:lnTo>
                  <a:cubicBezTo>
                    <a:pt x="3569" y="4155"/>
                    <a:pt x="3816" y="4248"/>
                    <a:pt x="4067" y="4248"/>
                  </a:cubicBezTo>
                  <a:cubicBezTo>
                    <a:pt x="4337" y="4248"/>
                    <a:pt x="4612" y="4141"/>
                    <a:pt x="4826" y="3928"/>
                  </a:cubicBezTo>
                  <a:cubicBezTo>
                    <a:pt x="5233" y="3517"/>
                    <a:pt x="5250" y="2872"/>
                    <a:pt x="4867" y="2489"/>
                  </a:cubicBezTo>
                  <a:lnTo>
                    <a:pt x="4534" y="2153"/>
                  </a:lnTo>
                  <a:cubicBezTo>
                    <a:pt x="4486" y="2351"/>
                    <a:pt x="4383" y="2530"/>
                    <a:pt x="4243" y="2674"/>
                  </a:cubicBezTo>
                  <a:cubicBezTo>
                    <a:pt x="4029" y="2887"/>
                    <a:pt x="3753" y="2994"/>
                    <a:pt x="3482" y="2994"/>
                  </a:cubicBezTo>
                  <a:cubicBezTo>
                    <a:pt x="3232" y="2994"/>
                    <a:pt x="2986" y="2903"/>
                    <a:pt x="2800" y="2718"/>
                  </a:cubicBezTo>
                  <a:lnTo>
                    <a:pt x="2680" y="2598"/>
                  </a:lnTo>
                  <a:lnTo>
                    <a:pt x="86" y="1"/>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439;p70">
              <a:extLst>
                <a:ext uri="{FF2B5EF4-FFF2-40B4-BE49-F238E27FC236}">
                  <a16:creationId xmlns:a16="http://schemas.microsoft.com/office/drawing/2014/main" xmlns="" id="{74D2410D-F9D0-4C8B-BBBD-317E2B2D3BF0}"/>
                </a:ext>
              </a:extLst>
            </p:cNvPr>
            <p:cNvSpPr/>
            <p:nvPr/>
          </p:nvSpPr>
          <p:spPr>
            <a:xfrm>
              <a:off x="4664768" y="4118574"/>
              <a:ext cx="389520" cy="385328"/>
            </a:xfrm>
            <a:custGeom>
              <a:avLst/>
              <a:gdLst/>
              <a:ahLst/>
              <a:cxnLst/>
              <a:rect l="l" t="t" r="r" b="b"/>
              <a:pathLst>
                <a:path w="14870" h="14710" extrusionOk="0">
                  <a:moveTo>
                    <a:pt x="10528" y="420"/>
                  </a:moveTo>
                  <a:cubicBezTo>
                    <a:pt x="10725" y="420"/>
                    <a:pt x="10917" y="491"/>
                    <a:pt x="11062" y="636"/>
                  </a:cubicBezTo>
                  <a:lnTo>
                    <a:pt x="14108" y="3682"/>
                  </a:lnTo>
                  <a:cubicBezTo>
                    <a:pt x="14410" y="3987"/>
                    <a:pt x="14393" y="4501"/>
                    <a:pt x="14064" y="4827"/>
                  </a:cubicBezTo>
                  <a:cubicBezTo>
                    <a:pt x="13893" y="5000"/>
                    <a:pt x="13670" y="5086"/>
                    <a:pt x="13453" y="5086"/>
                  </a:cubicBezTo>
                  <a:cubicBezTo>
                    <a:pt x="13257" y="5086"/>
                    <a:pt x="13064" y="5015"/>
                    <a:pt x="12919" y="4872"/>
                  </a:cubicBezTo>
                  <a:lnTo>
                    <a:pt x="12799" y="4752"/>
                  </a:lnTo>
                  <a:lnTo>
                    <a:pt x="11322" y="3271"/>
                  </a:lnTo>
                  <a:cubicBezTo>
                    <a:pt x="11275" y="3221"/>
                    <a:pt x="11222" y="3200"/>
                    <a:pt x="11171" y="3200"/>
                  </a:cubicBezTo>
                  <a:cubicBezTo>
                    <a:pt x="11005" y="3200"/>
                    <a:pt x="10862" y="3418"/>
                    <a:pt x="11024" y="3569"/>
                  </a:cubicBezTo>
                  <a:lnTo>
                    <a:pt x="12241" y="4779"/>
                  </a:lnTo>
                  <a:lnTo>
                    <a:pt x="10709" y="6311"/>
                  </a:lnTo>
                  <a:cubicBezTo>
                    <a:pt x="10349" y="6671"/>
                    <a:pt x="10116" y="7137"/>
                    <a:pt x="10044" y="7640"/>
                  </a:cubicBezTo>
                  <a:cubicBezTo>
                    <a:pt x="9976" y="8134"/>
                    <a:pt x="10082" y="8634"/>
                    <a:pt x="10342" y="9059"/>
                  </a:cubicBezTo>
                  <a:cubicBezTo>
                    <a:pt x="10846" y="9858"/>
                    <a:pt x="10753" y="10769"/>
                    <a:pt x="10575" y="11040"/>
                  </a:cubicBezTo>
                  <a:cubicBezTo>
                    <a:pt x="10472" y="11009"/>
                    <a:pt x="10140" y="10858"/>
                    <a:pt x="9246" y="10101"/>
                  </a:cubicBezTo>
                  <a:cubicBezTo>
                    <a:pt x="8670" y="9614"/>
                    <a:pt x="7974" y="8973"/>
                    <a:pt x="7251" y="8271"/>
                  </a:cubicBezTo>
                  <a:lnTo>
                    <a:pt x="7104" y="8124"/>
                  </a:lnTo>
                  <a:lnTo>
                    <a:pt x="7053" y="8072"/>
                  </a:lnTo>
                  <a:cubicBezTo>
                    <a:pt x="6926" y="7945"/>
                    <a:pt x="6799" y="7819"/>
                    <a:pt x="6672" y="7692"/>
                  </a:cubicBezTo>
                  <a:lnTo>
                    <a:pt x="6617" y="7637"/>
                  </a:lnTo>
                  <a:lnTo>
                    <a:pt x="6473" y="7493"/>
                  </a:lnTo>
                  <a:cubicBezTo>
                    <a:pt x="5768" y="6770"/>
                    <a:pt x="5130" y="6074"/>
                    <a:pt x="4644" y="5499"/>
                  </a:cubicBezTo>
                  <a:cubicBezTo>
                    <a:pt x="3886" y="4604"/>
                    <a:pt x="3735" y="4272"/>
                    <a:pt x="3705" y="4169"/>
                  </a:cubicBezTo>
                  <a:cubicBezTo>
                    <a:pt x="3826" y="4089"/>
                    <a:pt x="4075" y="4027"/>
                    <a:pt x="4385" y="4027"/>
                  </a:cubicBezTo>
                  <a:cubicBezTo>
                    <a:pt x="4768" y="4027"/>
                    <a:pt x="5244" y="4122"/>
                    <a:pt x="5685" y="4399"/>
                  </a:cubicBezTo>
                  <a:cubicBezTo>
                    <a:pt x="6026" y="4610"/>
                    <a:pt x="6415" y="4721"/>
                    <a:pt x="6811" y="4721"/>
                  </a:cubicBezTo>
                  <a:cubicBezTo>
                    <a:pt x="6908" y="4721"/>
                    <a:pt x="7006" y="4714"/>
                    <a:pt x="7104" y="4700"/>
                  </a:cubicBezTo>
                  <a:cubicBezTo>
                    <a:pt x="7608" y="4628"/>
                    <a:pt x="8074" y="4395"/>
                    <a:pt x="8434" y="4035"/>
                  </a:cubicBezTo>
                  <a:lnTo>
                    <a:pt x="9965" y="2504"/>
                  </a:lnTo>
                  <a:lnTo>
                    <a:pt x="10099" y="2637"/>
                  </a:lnTo>
                  <a:cubicBezTo>
                    <a:pt x="10145" y="2688"/>
                    <a:pt x="10198" y="2709"/>
                    <a:pt x="10249" y="2709"/>
                  </a:cubicBezTo>
                  <a:cubicBezTo>
                    <a:pt x="10413" y="2709"/>
                    <a:pt x="10556" y="2492"/>
                    <a:pt x="10394" y="2343"/>
                  </a:cubicBezTo>
                  <a:lnTo>
                    <a:pt x="9993" y="1942"/>
                  </a:lnTo>
                  <a:lnTo>
                    <a:pt x="9873" y="1822"/>
                  </a:lnTo>
                  <a:cubicBezTo>
                    <a:pt x="9866" y="1811"/>
                    <a:pt x="9856" y="1805"/>
                    <a:pt x="9845" y="1794"/>
                  </a:cubicBezTo>
                  <a:cubicBezTo>
                    <a:pt x="9616" y="1537"/>
                    <a:pt x="9599" y="1147"/>
                    <a:pt x="9787" y="842"/>
                  </a:cubicBezTo>
                  <a:cubicBezTo>
                    <a:pt x="9821" y="783"/>
                    <a:pt x="9866" y="729"/>
                    <a:pt x="9917" y="677"/>
                  </a:cubicBezTo>
                  <a:cubicBezTo>
                    <a:pt x="10088" y="506"/>
                    <a:pt x="10311" y="420"/>
                    <a:pt x="10528" y="420"/>
                  </a:cubicBezTo>
                  <a:close/>
                  <a:moveTo>
                    <a:pt x="10525" y="0"/>
                  </a:moveTo>
                  <a:cubicBezTo>
                    <a:pt x="10201" y="0"/>
                    <a:pt x="9870" y="128"/>
                    <a:pt x="9616" y="382"/>
                  </a:cubicBezTo>
                  <a:cubicBezTo>
                    <a:pt x="9126" y="873"/>
                    <a:pt x="9109" y="1650"/>
                    <a:pt x="9575" y="2120"/>
                  </a:cubicBezTo>
                  <a:lnTo>
                    <a:pt x="9664" y="2209"/>
                  </a:lnTo>
                  <a:lnTo>
                    <a:pt x="8135" y="3741"/>
                  </a:lnTo>
                  <a:cubicBezTo>
                    <a:pt x="7767" y="4107"/>
                    <a:pt x="7280" y="4300"/>
                    <a:pt x="6802" y="4300"/>
                  </a:cubicBezTo>
                  <a:cubicBezTo>
                    <a:pt x="6488" y="4300"/>
                    <a:pt x="6178" y="4217"/>
                    <a:pt x="5908" y="4046"/>
                  </a:cubicBezTo>
                  <a:cubicBezTo>
                    <a:pt x="5459" y="3768"/>
                    <a:pt x="4942" y="3617"/>
                    <a:pt x="4417" y="3607"/>
                  </a:cubicBezTo>
                  <a:cubicBezTo>
                    <a:pt x="4411" y="3607"/>
                    <a:pt x="4404" y="3607"/>
                    <a:pt x="4397" y="3607"/>
                  </a:cubicBezTo>
                  <a:cubicBezTo>
                    <a:pt x="3946" y="3607"/>
                    <a:pt x="3551" y="3720"/>
                    <a:pt x="3365" y="3909"/>
                  </a:cubicBezTo>
                  <a:cubicBezTo>
                    <a:pt x="3173" y="4097"/>
                    <a:pt x="3314" y="4382"/>
                    <a:pt x="3472" y="4642"/>
                  </a:cubicBezTo>
                  <a:cubicBezTo>
                    <a:pt x="3619" y="4889"/>
                    <a:pt x="3859" y="5211"/>
                    <a:pt x="4181" y="5601"/>
                  </a:cubicBezTo>
                  <a:cubicBezTo>
                    <a:pt x="4654" y="6174"/>
                    <a:pt x="5284" y="6869"/>
                    <a:pt x="6001" y="7606"/>
                  </a:cubicBezTo>
                  <a:lnTo>
                    <a:pt x="4366" y="9241"/>
                  </a:lnTo>
                  <a:cubicBezTo>
                    <a:pt x="3783" y="9823"/>
                    <a:pt x="3221" y="10437"/>
                    <a:pt x="2694" y="11067"/>
                  </a:cubicBezTo>
                  <a:lnTo>
                    <a:pt x="124" y="14144"/>
                  </a:lnTo>
                  <a:cubicBezTo>
                    <a:pt x="0" y="14292"/>
                    <a:pt x="4" y="14491"/>
                    <a:pt x="124" y="14614"/>
                  </a:cubicBezTo>
                  <a:cubicBezTo>
                    <a:pt x="185" y="14676"/>
                    <a:pt x="268" y="14710"/>
                    <a:pt x="353" y="14710"/>
                  </a:cubicBezTo>
                  <a:cubicBezTo>
                    <a:pt x="442" y="14710"/>
                    <a:pt x="528" y="14676"/>
                    <a:pt x="596" y="14617"/>
                  </a:cubicBezTo>
                  <a:lnTo>
                    <a:pt x="3547" y="12154"/>
                  </a:lnTo>
                  <a:cubicBezTo>
                    <a:pt x="3703" y="12011"/>
                    <a:pt x="3572" y="11789"/>
                    <a:pt x="3404" y="11789"/>
                  </a:cubicBezTo>
                  <a:cubicBezTo>
                    <a:pt x="3363" y="11789"/>
                    <a:pt x="3319" y="11803"/>
                    <a:pt x="3276" y="11835"/>
                  </a:cubicBezTo>
                  <a:lnTo>
                    <a:pt x="1035" y="13706"/>
                  </a:lnTo>
                  <a:lnTo>
                    <a:pt x="3012" y="11335"/>
                  </a:lnTo>
                  <a:cubicBezTo>
                    <a:pt x="3533" y="10714"/>
                    <a:pt x="4085" y="10111"/>
                    <a:pt x="4657" y="9535"/>
                  </a:cubicBezTo>
                  <a:lnTo>
                    <a:pt x="6288" y="7908"/>
                  </a:lnTo>
                  <a:lnTo>
                    <a:pt x="6316" y="7932"/>
                  </a:lnTo>
                  <a:cubicBezTo>
                    <a:pt x="6395" y="8014"/>
                    <a:pt x="6477" y="8096"/>
                    <a:pt x="6559" y="8178"/>
                  </a:cubicBezTo>
                  <a:cubicBezTo>
                    <a:pt x="6641" y="8261"/>
                    <a:pt x="6727" y="8343"/>
                    <a:pt x="6809" y="8425"/>
                  </a:cubicBezTo>
                  <a:lnTo>
                    <a:pt x="6833" y="8449"/>
                  </a:lnTo>
                  <a:lnTo>
                    <a:pt x="5202" y="10080"/>
                  </a:lnTo>
                  <a:cubicBezTo>
                    <a:pt x="4894" y="10389"/>
                    <a:pt x="4575" y="10694"/>
                    <a:pt x="4253" y="10985"/>
                  </a:cubicBezTo>
                  <a:cubicBezTo>
                    <a:pt x="4099" y="11133"/>
                    <a:pt x="4234" y="11351"/>
                    <a:pt x="4398" y="11351"/>
                  </a:cubicBezTo>
                  <a:cubicBezTo>
                    <a:pt x="4443" y="11351"/>
                    <a:pt x="4490" y="11335"/>
                    <a:pt x="4534" y="11297"/>
                  </a:cubicBezTo>
                  <a:cubicBezTo>
                    <a:pt x="4863" y="10999"/>
                    <a:pt x="5185" y="10690"/>
                    <a:pt x="5500" y="10378"/>
                  </a:cubicBezTo>
                  <a:lnTo>
                    <a:pt x="7135" y="8744"/>
                  </a:lnTo>
                  <a:cubicBezTo>
                    <a:pt x="7872" y="9457"/>
                    <a:pt x="8567" y="10091"/>
                    <a:pt x="9139" y="10560"/>
                  </a:cubicBezTo>
                  <a:cubicBezTo>
                    <a:pt x="9530" y="10886"/>
                    <a:pt x="9852" y="11122"/>
                    <a:pt x="10096" y="11269"/>
                  </a:cubicBezTo>
                  <a:cubicBezTo>
                    <a:pt x="10267" y="11372"/>
                    <a:pt x="10452" y="11468"/>
                    <a:pt x="10610" y="11468"/>
                  </a:cubicBezTo>
                  <a:cubicBezTo>
                    <a:pt x="10695" y="11468"/>
                    <a:pt x="10774" y="11437"/>
                    <a:pt x="10832" y="11379"/>
                  </a:cubicBezTo>
                  <a:cubicBezTo>
                    <a:pt x="11024" y="11187"/>
                    <a:pt x="11137" y="10786"/>
                    <a:pt x="11134" y="10327"/>
                  </a:cubicBezTo>
                  <a:cubicBezTo>
                    <a:pt x="11124" y="9799"/>
                    <a:pt x="10973" y="9282"/>
                    <a:pt x="10695" y="8836"/>
                  </a:cubicBezTo>
                  <a:cubicBezTo>
                    <a:pt x="10267" y="8151"/>
                    <a:pt x="10394" y="7212"/>
                    <a:pt x="11000" y="6609"/>
                  </a:cubicBezTo>
                  <a:lnTo>
                    <a:pt x="12532" y="5077"/>
                  </a:lnTo>
                  <a:lnTo>
                    <a:pt x="12625" y="5166"/>
                  </a:lnTo>
                  <a:lnTo>
                    <a:pt x="12669" y="5207"/>
                  </a:lnTo>
                  <a:lnTo>
                    <a:pt x="12683" y="5221"/>
                  </a:lnTo>
                  <a:cubicBezTo>
                    <a:pt x="12693" y="5228"/>
                    <a:pt x="12703" y="5238"/>
                    <a:pt x="12714" y="5245"/>
                  </a:cubicBezTo>
                  <a:lnTo>
                    <a:pt x="12731" y="5259"/>
                  </a:lnTo>
                  <a:lnTo>
                    <a:pt x="12762" y="5283"/>
                  </a:lnTo>
                  <a:lnTo>
                    <a:pt x="12782" y="5297"/>
                  </a:lnTo>
                  <a:lnTo>
                    <a:pt x="12810" y="5317"/>
                  </a:lnTo>
                  <a:lnTo>
                    <a:pt x="12830" y="5331"/>
                  </a:lnTo>
                  <a:lnTo>
                    <a:pt x="12861" y="5348"/>
                  </a:lnTo>
                  <a:lnTo>
                    <a:pt x="12882" y="5358"/>
                  </a:lnTo>
                  <a:lnTo>
                    <a:pt x="12912" y="5375"/>
                  </a:lnTo>
                  <a:lnTo>
                    <a:pt x="12933" y="5386"/>
                  </a:lnTo>
                  <a:lnTo>
                    <a:pt x="12964" y="5399"/>
                  </a:lnTo>
                  <a:lnTo>
                    <a:pt x="12988" y="5410"/>
                  </a:lnTo>
                  <a:lnTo>
                    <a:pt x="13015" y="5423"/>
                  </a:lnTo>
                  <a:lnTo>
                    <a:pt x="13043" y="5430"/>
                  </a:lnTo>
                  <a:lnTo>
                    <a:pt x="13070" y="5444"/>
                  </a:lnTo>
                  <a:lnTo>
                    <a:pt x="13097" y="5451"/>
                  </a:lnTo>
                  <a:lnTo>
                    <a:pt x="13125" y="5461"/>
                  </a:lnTo>
                  <a:lnTo>
                    <a:pt x="13152" y="5468"/>
                  </a:lnTo>
                  <a:lnTo>
                    <a:pt x="13183" y="5475"/>
                  </a:lnTo>
                  <a:lnTo>
                    <a:pt x="13207" y="5478"/>
                  </a:lnTo>
                  <a:lnTo>
                    <a:pt x="13238" y="5485"/>
                  </a:lnTo>
                  <a:lnTo>
                    <a:pt x="13265" y="5488"/>
                  </a:lnTo>
                  <a:lnTo>
                    <a:pt x="13296" y="5495"/>
                  </a:lnTo>
                  <a:lnTo>
                    <a:pt x="13324" y="5495"/>
                  </a:lnTo>
                  <a:lnTo>
                    <a:pt x="13354" y="5499"/>
                  </a:lnTo>
                  <a:lnTo>
                    <a:pt x="13560" y="5499"/>
                  </a:lnTo>
                  <a:lnTo>
                    <a:pt x="13587" y="5495"/>
                  </a:lnTo>
                  <a:lnTo>
                    <a:pt x="13618" y="5492"/>
                  </a:lnTo>
                  <a:lnTo>
                    <a:pt x="13646" y="5488"/>
                  </a:lnTo>
                  <a:lnTo>
                    <a:pt x="13680" y="5482"/>
                  </a:lnTo>
                  <a:lnTo>
                    <a:pt x="13707" y="5478"/>
                  </a:lnTo>
                  <a:lnTo>
                    <a:pt x="13738" y="5471"/>
                  </a:lnTo>
                  <a:lnTo>
                    <a:pt x="13766" y="5464"/>
                  </a:lnTo>
                  <a:lnTo>
                    <a:pt x="13796" y="5454"/>
                  </a:lnTo>
                  <a:lnTo>
                    <a:pt x="13824" y="5447"/>
                  </a:lnTo>
                  <a:lnTo>
                    <a:pt x="13855" y="5437"/>
                  </a:lnTo>
                  <a:lnTo>
                    <a:pt x="13882" y="5427"/>
                  </a:lnTo>
                  <a:lnTo>
                    <a:pt x="13913" y="5416"/>
                  </a:lnTo>
                  <a:lnTo>
                    <a:pt x="13940" y="5406"/>
                  </a:lnTo>
                  <a:lnTo>
                    <a:pt x="13971" y="5392"/>
                  </a:lnTo>
                  <a:lnTo>
                    <a:pt x="13995" y="5379"/>
                  </a:lnTo>
                  <a:lnTo>
                    <a:pt x="14030" y="5365"/>
                  </a:lnTo>
                  <a:lnTo>
                    <a:pt x="14053" y="5351"/>
                  </a:lnTo>
                  <a:lnTo>
                    <a:pt x="14084" y="5334"/>
                  </a:lnTo>
                  <a:lnTo>
                    <a:pt x="14108" y="5321"/>
                  </a:lnTo>
                  <a:lnTo>
                    <a:pt x="14139" y="5300"/>
                  </a:lnTo>
                  <a:lnTo>
                    <a:pt x="14160" y="5286"/>
                  </a:lnTo>
                  <a:lnTo>
                    <a:pt x="14191" y="5266"/>
                  </a:lnTo>
                  <a:lnTo>
                    <a:pt x="14211" y="5252"/>
                  </a:lnTo>
                  <a:lnTo>
                    <a:pt x="14245" y="5225"/>
                  </a:lnTo>
                  <a:lnTo>
                    <a:pt x="14263" y="5211"/>
                  </a:lnTo>
                  <a:cubicBezTo>
                    <a:pt x="14273" y="5201"/>
                    <a:pt x="14287" y="5190"/>
                    <a:pt x="14297" y="5183"/>
                  </a:cubicBezTo>
                  <a:lnTo>
                    <a:pt x="14314" y="5170"/>
                  </a:lnTo>
                  <a:cubicBezTo>
                    <a:pt x="14328" y="5153"/>
                    <a:pt x="14345" y="5139"/>
                    <a:pt x="14358" y="5122"/>
                  </a:cubicBezTo>
                  <a:cubicBezTo>
                    <a:pt x="14852" y="4635"/>
                    <a:pt x="14869" y="3854"/>
                    <a:pt x="14403" y="3388"/>
                  </a:cubicBezTo>
                  <a:lnTo>
                    <a:pt x="11353" y="338"/>
                  </a:lnTo>
                  <a:cubicBezTo>
                    <a:pt x="11128" y="112"/>
                    <a:pt x="10829" y="0"/>
                    <a:pt x="10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40"/>
          <p:cNvGrpSpPr/>
          <p:nvPr/>
        </p:nvGrpSpPr>
        <p:grpSpPr>
          <a:xfrm rot="767318">
            <a:off x="7975810" y="247320"/>
            <a:ext cx="1065408" cy="903139"/>
            <a:chOff x="1857000" y="3245400"/>
            <a:chExt cx="1233825" cy="1186575"/>
          </a:xfrm>
        </p:grpSpPr>
        <p:sp>
          <p:nvSpPr>
            <p:cNvPr id="1245" name="Google Shape;1245;p40"/>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0"/>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40"/>
          <p:cNvSpPr txBox="1">
            <a:spLocks noGrp="1"/>
          </p:cNvSpPr>
          <p:nvPr>
            <p:ph type="title"/>
          </p:nvPr>
        </p:nvSpPr>
        <p:spPr>
          <a:xfrm>
            <a:off x="2101766" y="1407717"/>
            <a:ext cx="5272272" cy="1679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t>LẬP KẾ HOẠCH CHI TIÊU HỢP LÍ</a:t>
            </a:r>
            <a:endParaRPr sz="4800" dirty="0"/>
          </a:p>
        </p:txBody>
      </p:sp>
      <p:grpSp>
        <p:nvGrpSpPr>
          <p:cNvPr id="1253" name="Google Shape;1253;p40"/>
          <p:cNvGrpSpPr/>
          <p:nvPr/>
        </p:nvGrpSpPr>
        <p:grpSpPr>
          <a:xfrm>
            <a:off x="3421762" y="2208689"/>
            <a:ext cx="2823712" cy="80775"/>
            <a:chOff x="4345425" y="2175475"/>
            <a:chExt cx="800750" cy="176025"/>
          </a:xfrm>
          <a:solidFill>
            <a:schemeClr val="accent4"/>
          </a:solidFill>
        </p:grpSpPr>
        <p:sp>
          <p:nvSpPr>
            <p:cNvPr id="1254" name="Google Shape;1254;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40"/>
          <p:cNvGrpSpPr/>
          <p:nvPr/>
        </p:nvGrpSpPr>
        <p:grpSpPr>
          <a:xfrm>
            <a:off x="3421762" y="592819"/>
            <a:ext cx="2300475" cy="176025"/>
            <a:chOff x="4345425" y="2175475"/>
            <a:chExt cx="800750" cy="176025"/>
          </a:xfrm>
        </p:grpSpPr>
        <p:sp>
          <p:nvSpPr>
            <p:cNvPr id="1257" name="Google Shape;1257;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40"/>
          <p:cNvGrpSpPr/>
          <p:nvPr/>
        </p:nvGrpSpPr>
        <p:grpSpPr>
          <a:xfrm>
            <a:off x="7551203" y="4187411"/>
            <a:ext cx="1745583" cy="230173"/>
            <a:chOff x="1394800" y="3522000"/>
            <a:chExt cx="1048650" cy="138275"/>
          </a:xfrm>
        </p:grpSpPr>
        <p:sp>
          <p:nvSpPr>
            <p:cNvPr id="1260" name="Google Shape;1260;p40"/>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0"/>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0"/>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0"/>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0"/>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0"/>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40"/>
          <p:cNvGrpSpPr/>
          <p:nvPr/>
        </p:nvGrpSpPr>
        <p:grpSpPr>
          <a:xfrm>
            <a:off x="884103" y="529587"/>
            <a:ext cx="806657" cy="421744"/>
            <a:chOff x="1822875" y="1377000"/>
            <a:chExt cx="548075" cy="286550"/>
          </a:xfrm>
        </p:grpSpPr>
        <p:sp>
          <p:nvSpPr>
            <p:cNvPr id="1270" name="Google Shape;1270;p40"/>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40"/>
          <p:cNvGrpSpPr/>
          <p:nvPr/>
        </p:nvGrpSpPr>
        <p:grpSpPr>
          <a:xfrm rot="1726169">
            <a:off x="136219" y="4080784"/>
            <a:ext cx="2316665" cy="1136630"/>
            <a:chOff x="4697000" y="3525875"/>
            <a:chExt cx="1131500" cy="555150"/>
          </a:xfrm>
        </p:grpSpPr>
        <p:sp>
          <p:nvSpPr>
            <p:cNvPr id="1280" name="Google Shape;1280;p4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251;p40">
            <a:extLst>
              <a:ext uri="{FF2B5EF4-FFF2-40B4-BE49-F238E27FC236}">
                <a16:creationId xmlns:a16="http://schemas.microsoft.com/office/drawing/2014/main" xmlns="" id="{AD99CA7E-0829-491F-9884-592FD3458FFE}"/>
              </a:ext>
            </a:extLst>
          </p:cNvPr>
          <p:cNvSpPr txBox="1">
            <a:spLocks/>
          </p:cNvSpPr>
          <p:nvPr/>
        </p:nvSpPr>
        <p:spPr>
          <a:xfrm>
            <a:off x="2801438" y="56921"/>
            <a:ext cx="3446124" cy="64196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Itim"/>
              <a:buNone/>
              <a:defRPr sz="55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9pPr>
          </a:lstStyle>
          <a:p>
            <a:pPr algn="ctr"/>
            <a:r>
              <a:rPr lang="en-US" sz="3200" dirty="0" err="1"/>
              <a:t>Hoạt</a:t>
            </a:r>
            <a:r>
              <a:rPr lang="en-US" sz="3200" dirty="0"/>
              <a:t> </a:t>
            </a:r>
            <a:r>
              <a:rPr lang="en-US" sz="3200" dirty="0" err="1"/>
              <a:t>động</a:t>
            </a:r>
            <a:r>
              <a:rPr lang="en-US" sz="3200" dirty="0"/>
              <a:t>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2DBFD-B967-41AB-BE8F-C4AA3856FE04}"/>
              </a:ext>
            </a:extLst>
          </p:cNvPr>
          <p:cNvSpPr>
            <a:spLocks noGrp="1"/>
          </p:cNvSpPr>
          <p:nvPr>
            <p:ph type="title"/>
          </p:nvPr>
        </p:nvSpPr>
        <p:spPr>
          <a:xfrm>
            <a:off x="2543865" y="1612809"/>
            <a:ext cx="3823977" cy="1679700"/>
          </a:xfrm>
        </p:spPr>
        <p:txBody>
          <a:bodyPr/>
          <a:lstStyle/>
          <a:p>
            <a:pPr algn="ctr"/>
            <a:r>
              <a:rPr lang="en-US" sz="3600" dirty="0" err="1">
                <a:solidFill>
                  <a:schemeClr val="tx1">
                    <a:lumMod val="60000"/>
                    <a:lumOff val="40000"/>
                  </a:schemeClr>
                </a:solidFill>
              </a:rPr>
              <a:t>Thảo</a:t>
            </a:r>
            <a:r>
              <a:rPr lang="en-US" sz="3600" dirty="0">
                <a:solidFill>
                  <a:schemeClr val="tx1">
                    <a:lumMod val="60000"/>
                    <a:lumOff val="40000"/>
                  </a:schemeClr>
                </a:solidFill>
              </a:rPr>
              <a:t> </a:t>
            </a:r>
            <a:r>
              <a:rPr lang="en-US" sz="3600" dirty="0" err="1">
                <a:solidFill>
                  <a:schemeClr val="tx1">
                    <a:lumMod val="60000"/>
                    <a:lumOff val="40000"/>
                  </a:schemeClr>
                </a:solidFill>
              </a:rPr>
              <a:t>luận</a:t>
            </a:r>
            <a:r>
              <a:rPr lang="en-US" sz="3600" dirty="0">
                <a:solidFill>
                  <a:schemeClr val="tx1">
                    <a:lumMod val="60000"/>
                    <a:lumOff val="40000"/>
                  </a:schemeClr>
                </a:solidFill>
              </a:rPr>
              <a:t> </a:t>
            </a:r>
            <a:r>
              <a:rPr lang="en-US" sz="3600" dirty="0" err="1">
                <a:solidFill>
                  <a:schemeClr val="tx1">
                    <a:lumMod val="60000"/>
                    <a:lumOff val="40000"/>
                  </a:schemeClr>
                </a:solidFill>
              </a:rPr>
              <a:t>nhóm</a:t>
            </a:r>
            <a:r>
              <a:rPr lang="en-US" sz="3600" dirty="0">
                <a:solidFill>
                  <a:schemeClr val="tx1">
                    <a:lumMod val="60000"/>
                    <a:lumOff val="40000"/>
                  </a:schemeClr>
                </a:solidFill>
              </a:rPr>
              <a:t>: LẬP KẾ HOẠCH CHI TIÊU HỢP LÍ</a:t>
            </a:r>
          </a:p>
        </p:txBody>
      </p:sp>
      <p:grpSp>
        <p:nvGrpSpPr>
          <p:cNvPr id="4" name="Google Shape;11862;p72">
            <a:extLst>
              <a:ext uri="{FF2B5EF4-FFF2-40B4-BE49-F238E27FC236}">
                <a16:creationId xmlns:a16="http://schemas.microsoft.com/office/drawing/2014/main" xmlns="" id="{BC7403C9-33B0-46FE-BCC8-61AB9CEC5E8B}"/>
              </a:ext>
            </a:extLst>
          </p:cNvPr>
          <p:cNvGrpSpPr/>
          <p:nvPr/>
        </p:nvGrpSpPr>
        <p:grpSpPr>
          <a:xfrm>
            <a:off x="424691" y="348679"/>
            <a:ext cx="1498365" cy="1172404"/>
            <a:chOff x="5776153" y="3840390"/>
            <a:chExt cx="367028" cy="329942"/>
          </a:xfrm>
        </p:grpSpPr>
        <p:sp>
          <p:nvSpPr>
            <p:cNvPr id="5" name="Google Shape;11863;p72">
              <a:extLst>
                <a:ext uri="{FF2B5EF4-FFF2-40B4-BE49-F238E27FC236}">
                  <a16:creationId xmlns:a16="http://schemas.microsoft.com/office/drawing/2014/main" xmlns="" id="{509B6568-451C-44AA-A5BD-759CF6B1D409}"/>
                </a:ext>
              </a:extLst>
            </p:cNvPr>
            <p:cNvSpPr/>
            <p:nvPr/>
          </p:nvSpPr>
          <p:spPr>
            <a:xfrm>
              <a:off x="5927853" y="3907139"/>
              <a:ext cx="29060" cy="50881"/>
            </a:xfrm>
            <a:custGeom>
              <a:avLst/>
              <a:gdLst/>
              <a:ahLst/>
              <a:cxnLst/>
              <a:rect l="l" t="t" r="r" b="b"/>
              <a:pathLst>
                <a:path w="1108" h="1940" extrusionOk="0">
                  <a:moveTo>
                    <a:pt x="520" y="391"/>
                  </a:moveTo>
                  <a:lnTo>
                    <a:pt x="520" y="747"/>
                  </a:lnTo>
                  <a:cubicBezTo>
                    <a:pt x="409" y="708"/>
                    <a:pt x="328" y="660"/>
                    <a:pt x="328" y="559"/>
                  </a:cubicBezTo>
                  <a:cubicBezTo>
                    <a:pt x="328" y="468"/>
                    <a:pt x="400" y="410"/>
                    <a:pt x="520" y="391"/>
                  </a:cubicBezTo>
                  <a:close/>
                  <a:moveTo>
                    <a:pt x="640" y="1117"/>
                  </a:moveTo>
                  <a:cubicBezTo>
                    <a:pt x="741" y="1165"/>
                    <a:pt x="814" y="1223"/>
                    <a:pt x="814" y="1338"/>
                  </a:cubicBezTo>
                  <a:cubicBezTo>
                    <a:pt x="814" y="1449"/>
                    <a:pt x="741" y="1507"/>
                    <a:pt x="640" y="1531"/>
                  </a:cubicBezTo>
                  <a:lnTo>
                    <a:pt x="640" y="1117"/>
                  </a:lnTo>
                  <a:close/>
                  <a:moveTo>
                    <a:pt x="578" y="1"/>
                  </a:moveTo>
                  <a:cubicBezTo>
                    <a:pt x="534" y="1"/>
                    <a:pt x="501" y="30"/>
                    <a:pt x="501" y="63"/>
                  </a:cubicBezTo>
                  <a:lnTo>
                    <a:pt x="501" y="126"/>
                  </a:lnTo>
                  <a:cubicBezTo>
                    <a:pt x="265" y="160"/>
                    <a:pt x="44" y="285"/>
                    <a:pt x="44" y="588"/>
                  </a:cubicBezTo>
                  <a:cubicBezTo>
                    <a:pt x="44" y="891"/>
                    <a:pt x="284" y="982"/>
                    <a:pt x="501" y="1064"/>
                  </a:cubicBezTo>
                  <a:lnTo>
                    <a:pt x="501" y="1531"/>
                  </a:lnTo>
                  <a:cubicBezTo>
                    <a:pt x="294" y="1507"/>
                    <a:pt x="222" y="1358"/>
                    <a:pt x="130" y="1358"/>
                  </a:cubicBezTo>
                  <a:cubicBezTo>
                    <a:pt x="58" y="1358"/>
                    <a:pt x="0" y="1454"/>
                    <a:pt x="0" y="1521"/>
                  </a:cubicBezTo>
                  <a:cubicBezTo>
                    <a:pt x="0" y="1651"/>
                    <a:pt x="212" y="1805"/>
                    <a:pt x="501" y="1815"/>
                  </a:cubicBezTo>
                  <a:lnTo>
                    <a:pt x="501" y="1877"/>
                  </a:lnTo>
                  <a:cubicBezTo>
                    <a:pt x="501" y="1911"/>
                    <a:pt x="539" y="1940"/>
                    <a:pt x="578" y="1940"/>
                  </a:cubicBezTo>
                  <a:cubicBezTo>
                    <a:pt x="621" y="1940"/>
                    <a:pt x="660" y="1906"/>
                    <a:pt x="660" y="1877"/>
                  </a:cubicBezTo>
                  <a:lnTo>
                    <a:pt x="660" y="1805"/>
                  </a:lnTo>
                  <a:cubicBezTo>
                    <a:pt x="924" y="1762"/>
                    <a:pt x="1107" y="1593"/>
                    <a:pt x="1107" y="1305"/>
                  </a:cubicBezTo>
                  <a:cubicBezTo>
                    <a:pt x="1107" y="982"/>
                    <a:pt x="871" y="877"/>
                    <a:pt x="660" y="800"/>
                  </a:cubicBezTo>
                  <a:lnTo>
                    <a:pt x="660" y="386"/>
                  </a:lnTo>
                  <a:cubicBezTo>
                    <a:pt x="818" y="395"/>
                    <a:pt x="871" y="472"/>
                    <a:pt x="939" y="472"/>
                  </a:cubicBezTo>
                  <a:cubicBezTo>
                    <a:pt x="1025" y="472"/>
                    <a:pt x="1064" y="362"/>
                    <a:pt x="1064" y="309"/>
                  </a:cubicBezTo>
                  <a:cubicBezTo>
                    <a:pt x="1064" y="169"/>
                    <a:pt x="814" y="126"/>
                    <a:pt x="660" y="121"/>
                  </a:cubicBezTo>
                  <a:lnTo>
                    <a:pt x="660" y="63"/>
                  </a:lnTo>
                  <a:cubicBezTo>
                    <a:pt x="660" y="30"/>
                    <a:pt x="62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864;p72">
              <a:extLst>
                <a:ext uri="{FF2B5EF4-FFF2-40B4-BE49-F238E27FC236}">
                  <a16:creationId xmlns:a16="http://schemas.microsoft.com/office/drawing/2014/main" xmlns="" id="{FECFB523-CC2E-4F98-94D9-C5F1A964275D}"/>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865;p72">
              <a:extLst>
                <a:ext uri="{FF2B5EF4-FFF2-40B4-BE49-F238E27FC236}">
                  <a16:creationId xmlns:a16="http://schemas.microsoft.com/office/drawing/2014/main" xmlns="" id="{3F84F6E5-6392-4202-B665-A467D3ADE8E5}"/>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866;p72">
              <a:extLst>
                <a:ext uri="{FF2B5EF4-FFF2-40B4-BE49-F238E27FC236}">
                  <a16:creationId xmlns:a16="http://schemas.microsoft.com/office/drawing/2014/main" xmlns="" id="{EC49F379-2660-42B4-88C7-B88965EB2B40}"/>
                </a:ext>
              </a:extLst>
            </p:cNvPr>
            <p:cNvSpPr/>
            <p:nvPr/>
          </p:nvSpPr>
          <p:spPr>
            <a:xfrm>
              <a:off x="5888092" y="3877738"/>
              <a:ext cx="108818" cy="108818"/>
            </a:xfrm>
            <a:custGeom>
              <a:avLst/>
              <a:gdLst/>
              <a:ahLst/>
              <a:cxnLst/>
              <a:rect l="l" t="t" r="r" b="b"/>
              <a:pathLst>
                <a:path w="4149" h="4149" extrusionOk="0">
                  <a:moveTo>
                    <a:pt x="2075" y="1"/>
                  </a:moveTo>
                  <a:cubicBezTo>
                    <a:pt x="929" y="1"/>
                    <a:pt x="1" y="929"/>
                    <a:pt x="1" y="2075"/>
                  </a:cubicBezTo>
                  <a:cubicBezTo>
                    <a:pt x="1" y="3220"/>
                    <a:pt x="929" y="4148"/>
                    <a:pt x="2075" y="4148"/>
                  </a:cubicBezTo>
                  <a:cubicBezTo>
                    <a:pt x="3220" y="4148"/>
                    <a:pt x="4148" y="3220"/>
                    <a:pt x="4148" y="2075"/>
                  </a:cubicBezTo>
                  <a:cubicBezTo>
                    <a:pt x="4148" y="929"/>
                    <a:pt x="3220" y="1"/>
                    <a:pt x="2075"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867;p72">
              <a:extLst>
                <a:ext uri="{FF2B5EF4-FFF2-40B4-BE49-F238E27FC236}">
                  <a16:creationId xmlns:a16="http://schemas.microsoft.com/office/drawing/2014/main" xmlns="" id="{ADA9CC1A-C8FA-461B-BF59-88C23926FBC3}"/>
                </a:ext>
              </a:extLst>
            </p:cNvPr>
            <p:cNvSpPr/>
            <p:nvPr/>
          </p:nvSpPr>
          <p:spPr>
            <a:xfrm>
              <a:off x="5887961" y="3877765"/>
              <a:ext cx="61503" cy="108765"/>
            </a:xfrm>
            <a:custGeom>
              <a:avLst/>
              <a:gdLst/>
              <a:ahLst/>
              <a:cxnLst/>
              <a:rect l="l" t="t" r="r" b="b"/>
              <a:pathLst>
                <a:path w="2345" h="4147" extrusionOk="0">
                  <a:moveTo>
                    <a:pt x="2070" y="1"/>
                  </a:moveTo>
                  <a:cubicBezTo>
                    <a:pt x="945" y="1"/>
                    <a:pt x="1" y="916"/>
                    <a:pt x="1" y="2074"/>
                  </a:cubicBezTo>
                  <a:cubicBezTo>
                    <a:pt x="1" y="3231"/>
                    <a:pt x="945" y="4146"/>
                    <a:pt x="2070" y="4146"/>
                  </a:cubicBezTo>
                  <a:cubicBezTo>
                    <a:pt x="2160" y="4146"/>
                    <a:pt x="2252" y="4140"/>
                    <a:pt x="2344" y="4128"/>
                  </a:cubicBezTo>
                  <a:cubicBezTo>
                    <a:pt x="1310" y="3993"/>
                    <a:pt x="540" y="3113"/>
                    <a:pt x="540" y="2074"/>
                  </a:cubicBezTo>
                  <a:cubicBezTo>
                    <a:pt x="540" y="1034"/>
                    <a:pt x="1314" y="154"/>
                    <a:pt x="2344" y="19"/>
                  </a:cubicBezTo>
                  <a:cubicBezTo>
                    <a:pt x="2252" y="7"/>
                    <a:pt x="2160" y="1"/>
                    <a:pt x="2070" y="1"/>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868;p72">
              <a:extLst>
                <a:ext uri="{FF2B5EF4-FFF2-40B4-BE49-F238E27FC236}">
                  <a16:creationId xmlns:a16="http://schemas.microsoft.com/office/drawing/2014/main" xmlns="" id="{DB7C6F25-8DEE-4F00-A321-F92D887E6198}"/>
                </a:ext>
              </a:extLst>
            </p:cNvPr>
            <p:cNvSpPr/>
            <p:nvPr/>
          </p:nvSpPr>
          <p:spPr>
            <a:xfrm>
              <a:off x="5905507" y="3895153"/>
              <a:ext cx="73988" cy="73988"/>
            </a:xfrm>
            <a:custGeom>
              <a:avLst/>
              <a:gdLst/>
              <a:ahLst/>
              <a:cxnLst/>
              <a:rect l="l" t="t" r="r" b="b"/>
              <a:pathLst>
                <a:path w="2821" h="2821" extrusionOk="0">
                  <a:moveTo>
                    <a:pt x="1411" y="1"/>
                  </a:moveTo>
                  <a:cubicBezTo>
                    <a:pt x="631" y="1"/>
                    <a:pt x="1" y="631"/>
                    <a:pt x="1" y="1411"/>
                  </a:cubicBezTo>
                  <a:cubicBezTo>
                    <a:pt x="1" y="2190"/>
                    <a:pt x="631" y="2820"/>
                    <a:pt x="1411" y="2820"/>
                  </a:cubicBezTo>
                  <a:cubicBezTo>
                    <a:pt x="2190" y="2820"/>
                    <a:pt x="2820" y="2190"/>
                    <a:pt x="2820" y="1411"/>
                  </a:cubicBezTo>
                  <a:cubicBezTo>
                    <a:pt x="2820" y="631"/>
                    <a:pt x="2190" y="1"/>
                    <a:pt x="1411" y="1"/>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869;p72">
              <a:extLst>
                <a:ext uri="{FF2B5EF4-FFF2-40B4-BE49-F238E27FC236}">
                  <a16:creationId xmlns:a16="http://schemas.microsoft.com/office/drawing/2014/main" xmlns="" id="{4DD89622-5DB7-47FD-9410-AA170A3D0E85}"/>
                </a:ext>
              </a:extLst>
            </p:cNvPr>
            <p:cNvSpPr/>
            <p:nvPr/>
          </p:nvSpPr>
          <p:spPr>
            <a:xfrm>
              <a:off x="5905376" y="3895075"/>
              <a:ext cx="44324" cy="74066"/>
            </a:xfrm>
            <a:custGeom>
              <a:avLst/>
              <a:gdLst/>
              <a:ahLst/>
              <a:cxnLst/>
              <a:rect l="l" t="t" r="r" b="b"/>
              <a:pathLst>
                <a:path w="1690" h="2824" extrusionOk="0">
                  <a:moveTo>
                    <a:pt x="1412" y="0"/>
                  </a:moveTo>
                  <a:cubicBezTo>
                    <a:pt x="649" y="0"/>
                    <a:pt x="1" y="619"/>
                    <a:pt x="1" y="1414"/>
                  </a:cubicBezTo>
                  <a:cubicBezTo>
                    <a:pt x="1" y="2206"/>
                    <a:pt x="646" y="2823"/>
                    <a:pt x="1405" y="2823"/>
                  </a:cubicBezTo>
                  <a:cubicBezTo>
                    <a:pt x="1499" y="2823"/>
                    <a:pt x="1594" y="2814"/>
                    <a:pt x="1690" y="2794"/>
                  </a:cubicBezTo>
                  <a:cubicBezTo>
                    <a:pt x="1026" y="2665"/>
                    <a:pt x="554" y="2087"/>
                    <a:pt x="554" y="1414"/>
                  </a:cubicBezTo>
                  <a:cubicBezTo>
                    <a:pt x="554" y="740"/>
                    <a:pt x="1026" y="162"/>
                    <a:pt x="1690" y="28"/>
                  </a:cubicBezTo>
                  <a:cubicBezTo>
                    <a:pt x="1596" y="9"/>
                    <a:pt x="1503" y="0"/>
                    <a:pt x="1412"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870;p72">
              <a:extLst>
                <a:ext uri="{FF2B5EF4-FFF2-40B4-BE49-F238E27FC236}">
                  <a16:creationId xmlns:a16="http://schemas.microsoft.com/office/drawing/2014/main" xmlns="" id="{9D35DC1A-D68F-4DBA-9744-F657B7AAE0F2}"/>
                </a:ext>
              </a:extLst>
            </p:cNvPr>
            <p:cNvSpPr/>
            <p:nvPr/>
          </p:nvSpPr>
          <p:spPr>
            <a:xfrm>
              <a:off x="5972387" y="3845951"/>
              <a:ext cx="108818" cy="108792"/>
            </a:xfrm>
            <a:custGeom>
              <a:avLst/>
              <a:gdLst/>
              <a:ahLst/>
              <a:cxnLst/>
              <a:rect l="l" t="t" r="r" b="b"/>
              <a:pathLst>
                <a:path w="4149" h="4148" extrusionOk="0">
                  <a:moveTo>
                    <a:pt x="2075" y="0"/>
                  </a:moveTo>
                  <a:cubicBezTo>
                    <a:pt x="930" y="0"/>
                    <a:pt x="1" y="929"/>
                    <a:pt x="1" y="2074"/>
                  </a:cubicBezTo>
                  <a:cubicBezTo>
                    <a:pt x="1" y="3219"/>
                    <a:pt x="930" y="4148"/>
                    <a:pt x="2075" y="4148"/>
                  </a:cubicBezTo>
                  <a:cubicBezTo>
                    <a:pt x="3220" y="4148"/>
                    <a:pt x="4149" y="3219"/>
                    <a:pt x="4149" y="2074"/>
                  </a:cubicBezTo>
                  <a:cubicBezTo>
                    <a:pt x="4149" y="929"/>
                    <a:pt x="3220" y="0"/>
                    <a:pt x="2075"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871;p72">
              <a:extLst>
                <a:ext uri="{FF2B5EF4-FFF2-40B4-BE49-F238E27FC236}">
                  <a16:creationId xmlns:a16="http://schemas.microsoft.com/office/drawing/2014/main" xmlns="" id="{9E0756CC-4953-4B21-8306-04DFF3960E12}"/>
                </a:ext>
              </a:extLst>
            </p:cNvPr>
            <p:cNvSpPr/>
            <p:nvPr/>
          </p:nvSpPr>
          <p:spPr>
            <a:xfrm>
              <a:off x="5972282" y="3845977"/>
              <a:ext cx="61477" cy="108739"/>
            </a:xfrm>
            <a:custGeom>
              <a:avLst/>
              <a:gdLst/>
              <a:ahLst/>
              <a:cxnLst/>
              <a:rect l="l" t="t" r="r" b="b"/>
              <a:pathLst>
                <a:path w="2344" h="4146" extrusionOk="0">
                  <a:moveTo>
                    <a:pt x="2069" y="0"/>
                  </a:moveTo>
                  <a:cubicBezTo>
                    <a:pt x="944" y="0"/>
                    <a:pt x="0" y="915"/>
                    <a:pt x="0" y="2073"/>
                  </a:cubicBezTo>
                  <a:cubicBezTo>
                    <a:pt x="0" y="3235"/>
                    <a:pt x="944" y="4146"/>
                    <a:pt x="2068" y="4146"/>
                  </a:cubicBezTo>
                  <a:cubicBezTo>
                    <a:pt x="2159" y="4146"/>
                    <a:pt x="2251" y="4140"/>
                    <a:pt x="2343" y="4128"/>
                  </a:cubicBezTo>
                  <a:cubicBezTo>
                    <a:pt x="1314" y="3993"/>
                    <a:pt x="539" y="3117"/>
                    <a:pt x="539" y="2073"/>
                  </a:cubicBezTo>
                  <a:cubicBezTo>
                    <a:pt x="539" y="1034"/>
                    <a:pt x="1314" y="153"/>
                    <a:pt x="2343" y="18"/>
                  </a:cubicBezTo>
                  <a:cubicBezTo>
                    <a:pt x="2251" y="6"/>
                    <a:pt x="2159" y="0"/>
                    <a:pt x="2069" y="0"/>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872;p72">
              <a:extLst>
                <a:ext uri="{FF2B5EF4-FFF2-40B4-BE49-F238E27FC236}">
                  <a16:creationId xmlns:a16="http://schemas.microsoft.com/office/drawing/2014/main" xmlns="" id="{3ED19A61-99D2-47CA-8F0E-67B50456905D}"/>
                </a:ext>
              </a:extLst>
            </p:cNvPr>
            <p:cNvSpPr/>
            <p:nvPr/>
          </p:nvSpPr>
          <p:spPr>
            <a:xfrm>
              <a:off x="5989802" y="3863366"/>
              <a:ext cx="73988" cy="73962"/>
            </a:xfrm>
            <a:custGeom>
              <a:avLst/>
              <a:gdLst/>
              <a:ahLst/>
              <a:cxnLst/>
              <a:rect l="l" t="t" r="r" b="b"/>
              <a:pathLst>
                <a:path w="2821" h="2820" extrusionOk="0">
                  <a:moveTo>
                    <a:pt x="1411" y="0"/>
                  </a:moveTo>
                  <a:cubicBezTo>
                    <a:pt x="631" y="0"/>
                    <a:pt x="1" y="630"/>
                    <a:pt x="1" y="1410"/>
                  </a:cubicBezTo>
                  <a:cubicBezTo>
                    <a:pt x="1" y="2189"/>
                    <a:pt x="631" y="2820"/>
                    <a:pt x="1411" y="2820"/>
                  </a:cubicBezTo>
                  <a:cubicBezTo>
                    <a:pt x="2190" y="2820"/>
                    <a:pt x="2821" y="2189"/>
                    <a:pt x="2821" y="1410"/>
                  </a:cubicBezTo>
                  <a:cubicBezTo>
                    <a:pt x="2821" y="630"/>
                    <a:pt x="2190" y="0"/>
                    <a:pt x="1411" y="0"/>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873;p72">
              <a:extLst>
                <a:ext uri="{FF2B5EF4-FFF2-40B4-BE49-F238E27FC236}">
                  <a16:creationId xmlns:a16="http://schemas.microsoft.com/office/drawing/2014/main" xmlns="" id="{AD39D2A9-555B-4152-ADA6-621F9C18AF56}"/>
                </a:ext>
              </a:extLst>
            </p:cNvPr>
            <p:cNvSpPr/>
            <p:nvPr/>
          </p:nvSpPr>
          <p:spPr>
            <a:xfrm>
              <a:off x="5989697" y="3863366"/>
              <a:ext cx="44324" cy="74066"/>
            </a:xfrm>
            <a:custGeom>
              <a:avLst/>
              <a:gdLst/>
              <a:ahLst/>
              <a:cxnLst/>
              <a:rect l="l" t="t" r="r" b="b"/>
              <a:pathLst>
                <a:path w="1690" h="2824" extrusionOk="0">
                  <a:moveTo>
                    <a:pt x="1405" y="0"/>
                  </a:moveTo>
                  <a:cubicBezTo>
                    <a:pt x="645" y="0"/>
                    <a:pt x="0" y="617"/>
                    <a:pt x="0" y="1410"/>
                  </a:cubicBezTo>
                  <a:cubicBezTo>
                    <a:pt x="0" y="2205"/>
                    <a:pt x="649" y="2823"/>
                    <a:pt x="1411" y="2823"/>
                  </a:cubicBezTo>
                  <a:cubicBezTo>
                    <a:pt x="1502" y="2823"/>
                    <a:pt x="1595" y="2814"/>
                    <a:pt x="1689" y="2796"/>
                  </a:cubicBezTo>
                  <a:cubicBezTo>
                    <a:pt x="1030" y="2666"/>
                    <a:pt x="553" y="2084"/>
                    <a:pt x="553" y="1410"/>
                  </a:cubicBezTo>
                  <a:cubicBezTo>
                    <a:pt x="553" y="736"/>
                    <a:pt x="1030" y="159"/>
                    <a:pt x="1689" y="29"/>
                  </a:cubicBezTo>
                  <a:cubicBezTo>
                    <a:pt x="1593" y="10"/>
                    <a:pt x="1498" y="0"/>
                    <a:pt x="1405"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874;p72">
              <a:extLst>
                <a:ext uri="{FF2B5EF4-FFF2-40B4-BE49-F238E27FC236}">
                  <a16:creationId xmlns:a16="http://schemas.microsoft.com/office/drawing/2014/main" xmlns="" id="{E01BA4AF-A21C-4DCA-9DB0-D49B9C326CC5}"/>
                </a:ext>
              </a:extLst>
            </p:cNvPr>
            <p:cNvSpPr/>
            <p:nvPr/>
          </p:nvSpPr>
          <p:spPr>
            <a:xfrm>
              <a:off x="5781976" y="4027550"/>
              <a:ext cx="122430" cy="137904"/>
            </a:xfrm>
            <a:custGeom>
              <a:avLst/>
              <a:gdLst/>
              <a:ahLst/>
              <a:cxnLst/>
              <a:rect l="l" t="t" r="r" b="b"/>
              <a:pathLst>
                <a:path w="4668" h="5258" extrusionOk="0">
                  <a:moveTo>
                    <a:pt x="3104" y="0"/>
                  </a:moveTo>
                  <a:lnTo>
                    <a:pt x="221" y="1088"/>
                  </a:lnTo>
                  <a:cubicBezTo>
                    <a:pt x="72" y="1145"/>
                    <a:pt x="0" y="1309"/>
                    <a:pt x="53" y="1453"/>
                  </a:cubicBezTo>
                  <a:lnTo>
                    <a:pt x="1419" y="5072"/>
                  </a:lnTo>
                  <a:cubicBezTo>
                    <a:pt x="1461" y="5188"/>
                    <a:pt x="1569" y="5257"/>
                    <a:pt x="1686" y="5257"/>
                  </a:cubicBezTo>
                  <a:cubicBezTo>
                    <a:pt x="1719" y="5257"/>
                    <a:pt x="1752" y="5252"/>
                    <a:pt x="1785" y="5240"/>
                  </a:cubicBezTo>
                  <a:lnTo>
                    <a:pt x="4667" y="4153"/>
                  </a:lnTo>
                  <a:lnTo>
                    <a:pt x="3104" y="0"/>
                  </a:lnTo>
                  <a:close/>
                </a:path>
              </a:pathLst>
            </a:custGeom>
            <a:solidFill>
              <a:srgbClr val="96A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875;p72">
              <a:extLst>
                <a:ext uri="{FF2B5EF4-FFF2-40B4-BE49-F238E27FC236}">
                  <a16:creationId xmlns:a16="http://schemas.microsoft.com/office/drawing/2014/main" xmlns="" id="{A9F81746-D8F4-435A-B22C-8438A0AB2695}"/>
                </a:ext>
              </a:extLst>
            </p:cNvPr>
            <p:cNvSpPr/>
            <p:nvPr/>
          </p:nvSpPr>
          <p:spPr>
            <a:xfrm>
              <a:off x="5815783" y="4120684"/>
              <a:ext cx="88623" cy="44770"/>
            </a:xfrm>
            <a:custGeom>
              <a:avLst/>
              <a:gdLst/>
              <a:ahLst/>
              <a:cxnLst/>
              <a:rect l="l" t="t" r="r" b="b"/>
              <a:pathLst>
                <a:path w="3379" h="1707" extrusionOk="0">
                  <a:moveTo>
                    <a:pt x="3152" y="0"/>
                  </a:moveTo>
                  <a:lnTo>
                    <a:pt x="3099" y="19"/>
                  </a:lnTo>
                  <a:lnTo>
                    <a:pt x="1" y="1184"/>
                  </a:lnTo>
                  <a:lnTo>
                    <a:pt x="130" y="1521"/>
                  </a:lnTo>
                  <a:cubicBezTo>
                    <a:pt x="172" y="1637"/>
                    <a:pt x="280" y="1706"/>
                    <a:pt x="397" y="1706"/>
                  </a:cubicBezTo>
                  <a:cubicBezTo>
                    <a:pt x="430" y="1706"/>
                    <a:pt x="463" y="1701"/>
                    <a:pt x="496" y="1689"/>
                  </a:cubicBezTo>
                  <a:lnTo>
                    <a:pt x="3378" y="602"/>
                  </a:lnTo>
                  <a:lnTo>
                    <a:pt x="3152" y="0"/>
                  </a:ln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876;p72">
              <a:extLst>
                <a:ext uri="{FF2B5EF4-FFF2-40B4-BE49-F238E27FC236}">
                  <a16:creationId xmlns:a16="http://schemas.microsoft.com/office/drawing/2014/main" xmlns="" id="{9E907A85-92AF-4310-B128-BE8CA2E5289B}"/>
                </a:ext>
              </a:extLst>
            </p:cNvPr>
            <p:cNvSpPr/>
            <p:nvPr/>
          </p:nvSpPr>
          <p:spPr>
            <a:xfrm>
              <a:off x="5900340" y="3964840"/>
              <a:ext cx="238277" cy="147399"/>
            </a:xfrm>
            <a:custGeom>
              <a:avLst/>
              <a:gdLst/>
              <a:ahLst/>
              <a:cxnLst/>
              <a:rect l="l" t="t" r="r" b="b"/>
              <a:pathLst>
                <a:path w="9085" h="5620" extrusionOk="0">
                  <a:moveTo>
                    <a:pt x="8081" y="0"/>
                  </a:moveTo>
                  <a:cubicBezTo>
                    <a:pt x="7717" y="0"/>
                    <a:pt x="7423" y="292"/>
                    <a:pt x="7386" y="322"/>
                  </a:cubicBezTo>
                  <a:lnTo>
                    <a:pt x="5005" y="2300"/>
                  </a:lnTo>
                  <a:cubicBezTo>
                    <a:pt x="5005" y="2300"/>
                    <a:pt x="4971" y="1621"/>
                    <a:pt x="4254" y="1621"/>
                  </a:cubicBezTo>
                  <a:cubicBezTo>
                    <a:pt x="3688" y="1621"/>
                    <a:pt x="3263" y="1619"/>
                    <a:pt x="2934" y="1619"/>
                  </a:cubicBezTo>
                  <a:cubicBezTo>
                    <a:pt x="2114" y="1619"/>
                    <a:pt x="1898" y="1636"/>
                    <a:pt x="1588" y="1756"/>
                  </a:cubicBezTo>
                  <a:lnTo>
                    <a:pt x="0" y="2410"/>
                  </a:lnTo>
                  <a:lnTo>
                    <a:pt x="1213" y="5620"/>
                  </a:lnTo>
                  <a:cubicBezTo>
                    <a:pt x="2174" y="5219"/>
                    <a:pt x="2105" y="5173"/>
                    <a:pt x="3079" y="5173"/>
                  </a:cubicBezTo>
                  <a:cubicBezTo>
                    <a:pt x="3367" y="5173"/>
                    <a:pt x="3748" y="5177"/>
                    <a:pt x="4273" y="5177"/>
                  </a:cubicBezTo>
                  <a:cubicBezTo>
                    <a:pt x="4543" y="5163"/>
                    <a:pt x="5149" y="5071"/>
                    <a:pt x="5606" y="4547"/>
                  </a:cubicBezTo>
                  <a:lnTo>
                    <a:pt x="8541" y="1400"/>
                  </a:lnTo>
                  <a:cubicBezTo>
                    <a:pt x="8633" y="1289"/>
                    <a:pt x="9085" y="707"/>
                    <a:pt x="8580" y="211"/>
                  </a:cubicBezTo>
                  <a:cubicBezTo>
                    <a:pt x="8411" y="55"/>
                    <a:pt x="8239" y="0"/>
                    <a:pt x="8081" y="0"/>
                  </a:cubicBezTo>
                  <a:close/>
                </a:path>
              </a:pathLst>
            </a:custGeom>
            <a:solidFill>
              <a:srgbClr val="C6C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877;p72">
              <a:extLst>
                <a:ext uri="{FF2B5EF4-FFF2-40B4-BE49-F238E27FC236}">
                  <a16:creationId xmlns:a16="http://schemas.microsoft.com/office/drawing/2014/main" xmlns="" id="{B77C46A3-5DD4-4E90-986D-2EB8762DB1EC}"/>
                </a:ext>
              </a:extLst>
            </p:cNvPr>
            <p:cNvSpPr/>
            <p:nvPr/>
          </p:nvSpPr>
          <p:spPr>
            <a:xfrm>
              <a:off x="5900471" y="4021098"/>
              <a:ext cx="48364" cy="91141"/>
            </a:xfrm>
            <a:custGeom>
              <a:avLst/>
              <a:gdLst/>
              <a:ahLst/>
              <a:cxnLst/>
              <a:rect l="l" t="t" r="r" b="b"/>
              <a:pathLst>
                <a:path w="1844" h="3475" extrusionOk="0">
                  <a:moveTo>
                    <a:pt x="635" y="1"/>
                  </a:moveTo>
                  <a:lnTo>
                    <a:pt x="0" y="265"/>
                  </a:lnTo>
                  <a:lnTo>
                    <a:pt x="1208" y="3475"/>
                  </a:lnTo>
                  <a:lnTo>
                    <a:pt x="1843" y="3210"/>
                  </a:lnTo>
                  <a:lnTo>
                    <a:pt x="635" y="1"/>
                  </a:lnTo>
                  <a:close/>
                </a:path>
              </a:pathLst>
            </a:custGeom>
            <a:solidFill>
              <a:srgbClr val="BD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78;p72">
              <a:extLst>
                <a:ext uri="{FF2B5EF4-FFF2-40B4-BE49-F238E27FC236}">
                  <a16:creationId xmlns:a16="http://schemas.microsoft.com/office/drawing/2014/main" xmlns="" id="{6F2B5A22-51AA-4C80-BC49-9BBE7E9B6D75}"/>
                </a:ext>
              </a:extLst>
            </p:cNvPr>
            <p:cNvSpPr/>
            <p:nvPr/>
          </p:nvSpPr>
          <p:spPr>
            <a:xfrm>
              <a:off x="5861970" y="4016980"/>
              <a:ext cx="74617" cy="119991"/>
            </a:xfrm>
            <a:custGeom>
              <a:avLst/>
              <a:gdLst/>
              <a:ahLst/>
              <a:cxnLst/>
              <a:rect l="l" t="t" r="r" b="b"/>
              <a:pathLst>
                <a:path w="2845" h="4575" extrusionOk="0">
                  <a:moveTo>
                    <a:pt x="1175" y="0"/>
                  </a:moveTo>
                  <a:cubicBezTo>
                    <a:pt x="1145" y="0"/>
                    <a:pt x="1114" y="6"/>
                    <a:pt x="1083" y="18"/>
                  </a:cubicBezTo>
                  <a:lnTo>
                    <a:pt x="1" y="422"/>
                  </a:lnTo>
                  <a:lnTo>
                    <a:pt x="1564" y="4575"/>
                  </a:lnTo>
                  <a:lnTo>
                    <a:pt x="2647" y="4166"/>
                  </a:lnTo>
                  <a:cubicBezTo>
                    <a:pt x="2777" y="4118"/>
                    <a:pt x="2844" y="3973"/>
                    <a:pt x="2796" y="3844"/>
                  </a:cubicBezTo>
                  <a:lnTo>
                    <a:pt x="1411" y="163"/>
                  </a:lnTo>
                  <a:cubicBezTo>
                    <a:pt x="1370" y="63"/>
                    <a:pt x="1276" y="0"/>
                    <a:pt x="1175" y="0"/>
                  </a:cubicBezTo>
                  <a:close/>
                </a:path>
              </a:pathLst>
            </a:custGeom>
            <a:solidFill>
              <a:srgbClr val="EA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9;p72">
              <a:extLst>
                <a:ext uri="{FF2B5EF4-FFF2-40B4-BE49-F238E27FC236}">
                  <a16:creationId xmlns:a16="http://schemas.microsoft.com/office/drawing/2014/main" xmlns="" id="{AC1C622B-CE37-440B-BE90-D476996E5D26}"/>
                </a:ext>
              </a:extLst>
            </p:cNvPr>
            <p:cNvSpPr/>
            <p:nvPr/>
          </p:nvSpPr>
          <p:spPr>
            <a:xfrm>
              <a:off x="5897193" y="4107177"/>
              <a:ext cx="39394" cy="29690"/>
            </a:xfrm>
            <a:custGeom>
              <a:avLst/>
              <a:gdLst/>
              <a:ahLst/>
              <a:cxnLst/>
              <a:rect l="l" t="t" r="r" b="b"/>
              <a:pathLst>
                <a:path w="1502" h="1132" extrusionOk="0">
                  <a:moveTo>
                    <a:pt x="1299" y="0"/>
                  </a:moveTo>
                  <a:cubicBezTo>
                    <a:pt x="1270" y="39"/>
                    <a:pt x="1227" y="68"/>
                    <a:pt x="1184" y="87"/>
                  </a:cubicBezTo>
                  <a:lnTo>
                    <a:pt x="0" y="530"/>
                  </a:lnTo>
                  <a:lnTo>
                    <a:pt x="226" y="1131"/>
                  </a:lnTo>
                  <a:lnTo>
                    <a:pt x="1309" y="727"/>
                  </a:lnTo>
                  <a:cubicBezTo>
                    <a:pt x="1434" y="674"/>
                    <a:pt x="1501" y="534"/>
                    <a:pt x="1453" y="405"/>
                  </a:cubicBezTo>
                  <a:lnTo>
                    <a:pt x="1299" y="0"/>
                  </a:lnTo>
                  <a:close/>
                </a:path>
              </a:pathLst>
            </a:custGeom>
            <a:solidFill>
              <a:srgbClr val="DDE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0;p72">
              <a:extLst>
                <a:ext uri="{FF2B5EF4-FFF2-40B4-BE49-F238E27FC236}">
                  <a16:creationId xmlns:a16="http://schemas.microsoft.com/office/drawing/2014/main" xmlns="" id="{714E7176-F88F-4FD9-AD96-A1112F23C9F2}"/>
                </a:ext>
              </a:extLst>
            </p:cNvPr>
            <p:cNvSpPr/>
            <p:nvPr/>
          </p:nvSpPr>
          <p:spPr>
            <a:xfrm>
              <a:off x="5927722" y="3906903"/>
              <a:ext cx="29427" cy="50750"/>
            </a:xfrm>
            <a:custGeom>
              <a:avLst/>
              <a:gdLst/>
              <a:ahLst/>
              <a:cxnLst/>
              <a:rect l="l" t="t" r="r" b="b"/>
              <a:pathLst>
                <a:path w="1122" h="1935" extrusionOk="0">
                  <a:moveTo>
                    <a:pt x="535" y="385"/>
                  </a:moveTo>
                  <a:lnTo>
                    <a:pt x="535" y="746"/>
                  </a:lnTo>
                  <a:cubicBezTo>
                    <a:pt x="390" y="688"/>
                    <a:pt x="342" y="640"/>
                    <a:pt x="342" y="554"/>
                  </a:cubicBezTo>
                  <a:cubicBezTo>
                    <a:pt x="342" y="448"/>
                    <a:pt x="429" y="404"/>
                    <a:pt x="535" y="385"/>
                  </a:cubicBezTo>
                  <a:close/>
                  <a:moveTo>
                    <a:pt x="655" y="1116"/>
                  </a:moveTo>
                  <a:cubicBezTo>
                    <a:pt x="799" y="1179"/>
                    <a:pt x="828" y="1251"/>
                    <a:pt x="828" y="1333"/>
                  </a:cubicBezTo>
                  <a:cubicBezTo>
                    <a:pt x="828" y="1444"/>
                    <a:pt x="761" y="1501"/>
                    <a:pt x="655" y="1525"/>
                  </a:cubicBezTo>
                  <a:lnTo>
                    <a:pt x="655" y="1116"/>
                  </a:lnTo>
                  <a:close/>
                  <a:moveTo>
                    <a:pt x="592" y="0"/>
                  </a:moveTo>
                  <a:cubicBezTo>
                    <a:pt x="554" y="0"/>
                    <a:pt x="511" y="24"/>
                    <a:pt x="511" y="63"/>
                  </a:cubicBezTo>
                  <a:lnTo>
                    <a:pt x="511" y="125"/>
                  </a:lnTo>
                  <a:cubicBezTo>
                    <a:pt x="236" y="164"/>
                    <a:pt x="54" y="313"/>
                    <a:pt x="54" y="587"/>
                  </a:cubicBezTo>
                  <a:cubicBezTo>
                    <a:pt x="54" y="876"/>
                    <a:pt x="270" y="967"/>
                    <a:pt x="511" y="1064"/>
                  </a:cubicBezTo>
                  <a:lnTo>
                    <a:pt x="511" y="1525"/>
                  </a:lnTo>
                  <a:cubicBezTo>
                    <a:pt x="390" y="1511"/>
                    <a:pt x="333" y="1468"/>
                    <a:pt x="212" y="1372"/>
                  </a:cubicBezTo>
                  <a:cubicBezTo>
                    <a:pt x="193" y="1355"/>
                    <a:pt x="169" y="1348"/>
                    <a:pt x="147" y="1348"/>
                  </a:cubicBezTo>
                  <a:cubicBezTo>
                    <a:pt x="109" y="1348"/>
                    <a:pt x="72" y="1369"/>
                    <a:pt x="54" y="1405"/>
                  </a:cubicBezTo>
                  <a:cubicBezTo>
                    <a:pt x="1" y="1468"/>
                    <a:pt x="1" y="1554"/>
                    <a:pt x="54" y="1617"/>
                  </a:cubicBezTo>
                  <a:cubicBezTo>
                    <a:pt x="145" y="1737"/>
                    <a:pt x="342" y="1805"/>
                    <a:pt x="515" y="1805"/>
                  </a:cubicBezTo>
                  <a:lnTo>
                    <a:pt x="515" y="1872"/>
                  </a:lnTo>
                  <a:cubicBezTo>
                    <a:pt x="515" y="1906"/>
                    <a:pt x="554" y="1934"/>
                    <a:pt x="597" y="1934"/>
                  </a:cubicBezTo>
                  <a:cubicBezTo>
                    <a:pt x="636" y="1934"/>
                    <a:pt x="674" y="1910"/>
                    <a:pt x="674" y="1872"/>
                  </a:cubicBezTo>
                  <a:lnTo>
                    <a:pt x="674" y="1800"/>
                  </a:lnTo>
                  <a:cubicBezTo>
                    <a:pt x="924" y="1761"/>
                    <a:pt x="1122" y="1602"/>
                    <a:pt x="1122" y="1299"/>
                  </a:cubicBezTo>
                  <a:cubicBezTo>
                    <a:pt x="1117" y="1015"/>
                    <a:pt x="939" y="895"/>
                    <a:pt x="674" y="794"/>
                  </a:cubicBezTo>
                  <a:lnTo>
                    <a:pt x="674" y="385"/>
                  </a:lnTo>
                  <a:cubicBezTo>
                    <a:pt x="732" y="385"/>
                    <a:pt x="790" y="404"/>
                    <a:pt x="847" y="433"/>
                  </a:cubicBezTo>
                  <a:cubicBezTo>
                    <a:pt x="872" y="444"/>
                    <a:pt x="912" y="469"/>
                    <a:pt x="954" y="469"/>
                  </a:cubicBezTo>
                  <a:cubicBezTo>
                    <a:pt x="985" y="469"/>
                    <a:pt x="1018" y="455"/>
                    <a:pt x="1045" y="409"/>
                  </a:cubicBezTo>
                  <a:cubicBezTo>
                    <a:pt x="1088" y="351"/>
                    <a:pt x="1083" y="270"/>
                    <a:pt x="1035" y="222"/>
                  </a:cubicBezTo>
                  <a:cubicBezTo>
                    <a:pt x="944" y="145"/>
                    <a:pt x="785" y="120"/>
                    <a:pt x="674" y="120"/>
                  </a:cubicBezTo>
                  <a:lnTo>
                    <a:pt x="674" y="63"/>
                  </a:lnTo>
                  <a:cubicBezTo>
                    <a:pt x="674" y="24"/>
                    <a:pt x="631" y="0"/>
                    <a:pt x="5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81;p72">
              <a:extLst>
                <a:ext uri="{FF2B5EF4-FFF2-40B4-BE49-F238E27FC236}">
                  <a16:creationId xmlns:a16="http://schemas.microsoft.com/office/drawing/2014/main" xmlns="" id="{EE733B03-8B1A-40A9-94A7-FC8045B92FF4}"/>
                </a:ext>
              </a:extLst>
            </p:cNvPr>
            <p:cNvSpPr/>
            <p:nvPr/>
          </p:nvSpPr>
          <p:spPr>
            <a:xfrm>
              <a:off x="5970499" y="3857806"/>
              <a:ext cx="98720" cy="84505"/>
            </a:xfrm>
            <a:custGeom>
              <a:avLst/>
              <a:gdLst/>
              <a:ahLst/>
              <a:cxnLst/>
              <a:rect l="l" t="t" r="r" b="b"/>
              <a:pathLst>
                <a:path w="3764" h="3222" extrusionOk="0">
                  <a:moveTo>
                    <a:pt x="2146" y="397"/>
                  </a:moveTo>
                  <a:cubicBezTo>
                    <a:pt x="2768" y="397"/>
                    <a:pt x="3364" y="880"/>
                    <a:pt x="3364" y="1612"/>
                  </a:cubicBezTo>
                  <a:cubicBezTo>
                    <a:pt x="3364" y="2276"/>
                    <a:pt x="2820" y="2820"/>
                    <a:pt x="2152" y="2820"/>
                  </a:cubicBezTo>
                  <a:cubicBezTo>
                    <a:pt x="1074" y="2820"/>
                    <a:pt x="535" y="1516"/>
                    <a:pt x="1295" y="756"/>
                  </a:cubicBezTo>
                  <a:cubicBezTo>
                    <a:pt x="1543" y="508"/>
                    <a:pt x="1847" y="397"/>
                    <a:pt x="2146" y="397"/>
                  </a:cubicBezTo>
                  <a:close/>
                  <a:moveTo>
                    <a:pt x="2152" y="0"/>
                  </a:moveTo>
                  <a:cubicBezTo>
                    <a:pt x="718" y="0"/>
                    <a:pt x="1" y="1733"/>
                    <a:pt x="1011" y="2748"/>
                  </a:cubicBezTo>
                  <a:cubicBezTo>
                    <a:pt x="1321" y="3057"/>
                    <a:pt x="1733" y="3222"/>
                    <a:pt x="2153" y="3222"/>
                  </a:cubicBezTo>
                  <a:cubicBezTo>
                    <a:pt x="2360" y="3222"/>
                    <a:pt x="2569" y="3182"/>
                    <a:pt x="2768" y="3099"/>
                  </a:cubicBezTo>
                  <a:cubicBezTo>
                    <a:pt x="3374" y="2849"/>
                    <a:pt x="3764" y="2262"/>
                    <a:pt x="3764" y="1608"/>
                  </a:cubicBezTo>
                  <a:cubicBezTo>
                    <a:pt x="3764" y="722"/>
                    <a:pt x="3042" y="0"/>
                    <a:pt x="21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882;p72">
              <a:extLst>
                <a:ext uri="{FF2B5EF4-FFF2-40B4-BE49-F238E27FC236}">
                  <a16:creationId xmlns:a16="http://schemas.microsoft.com/office/drawing/2014/main" xmlns="" id="{0188D2F6-213B-4194-ABC0-B2E0BF547221}"/>
                </a:ext>
              </a:extLst>
            </p:cNvPr>
            <p:cNvSpPr/>
            <p:nvPr/>
          </p:nvSpPr>
          <p:spPr>
            <a:xfrm>
              <a:off x="5875109" y="3840390"/>
              <a:ext cx="211184" cy="151097"/>
            </a:xfrm>
            <a:custGeom>
              <a:avLst/>
              <a:gdLst/>
              <a:ahLst/>
              <a:cxnLst/>
              <a:rect l="l" t="t" r="r" b="b"/>
              <a:pathLst>
                <a:path w="8052" h="5761" extrusionOk="0">
                  <a:moveTo>
                    <a:pt x="2573" y="2274"/>
                  </a:moveTo>
                  <a:cubicBezTo>
                    <a:pt x="2967" y="2274"/>
                    <a:pt x="3350" y="2468"/>
                    <a:pt x="3580" y="2815"/>
                  </a:cubicBezTo>
                  <a:cubicBezTo>
                    <a:pt x="3623" y="2988"/>
                    <a:pt x="3691" y="3162"/>
                    <a:pt x="3772" y="3325"/>
                  </a:cubicBezTo>
                  <a:cubicBezTo>
                    <a:pt x="3782" y="3378"/>
                    <a:pt x="3787" y="3431"/>
                    <a:pt x="3787" y="3484"/>
                  </a:cubicBezTo>
                  <a:cubicBezTo>
                    <a:pt x="3787" y="4086"/>
                    <a:pt x="3344" y="4596"/>
                    <a:pt x="2752" y="4682"/>
                  </a:cubicBezTo>
                  <a:cubicBezTo>
                    <a:pt x="2691" y="4692"/>
                    <a:pt x="2630" y="4696"/>
                    <a:pt x="2569" y="4696"/>
                  </a:cubicBezTo>
                  <a:cubicBezTo>
                    <a:pt x="2046" y="4696"/>
                    <a:pt x="1570" y="4353"/>
                    <a:pt x="1415" y="3835"/>
                  </a:cubicBezTo>
                  <a:cubicBezTo>
                    <a:pt x="1242" y="3263"/>
                    <a:pt x="1511" y="2647"/>
                    <a:pt x="2055" y="2392"/>
                  </a:cubicBezTo>
                  <a:cubicBezTo>
                    <a:pt x="2222" y="2312"/>
                    <a:pt x="2398" y="2274"/>
                    <a:pt x="2573" y="2274"/>
                  </a:cubicBezTo>
                  <a:close/>
                  <a:moveTo>
                    <a:pt x="2574" y="1612"/>
                  </a:moveTo>
                  <a:cubicBezTo>
                    <a:pt x="2921" y="1612"/>
                    <a:pt x="3258" y="1709"/>
                    <a:pt x="3551" y="1887"/>
                  </a:cubicBezTo>
                  <a:cubicBezTo>
                    <a:pt x="3532" y="1983"/>
                    <a:pt x="3522" y="2079"/>
                    <a:pt x="3517" y="2180"/>
                  </a:cubicBezTo>
                  <a:cubicBezTo>
                    <a:pt x="3235" y="1976"/>
                    <a:pt x="2905" y="1874"/>
                    <a:pt x="2575" y="1874"/>
                  </a:cubicBezTo>
                  <a:cubicBezTo>
                    <a:pt x="2230" y="1874"/>
                    <a:pt x="1885" y="1985"/>
                    <a:pt x="1598" y="2204"/>
                  </a:cubicBezTo>
                  <a:cubicBezTo>
                    <a:pt x="1035" y="2637"/>
                    <a:pt x="818" y="3388"/>
                    <a:pt x="1068" y="4052"/>
                  </a:cubicBezTo>
                  <a:cubicBezTo>
                    <a:pt x="1305" y="4686"/>
                    <a:pt x="1910" y="5095"/>
                    <a:pt x="2575" y="5095"/>
                  </a:cubicBezTo>
                  <a:cubicBezTo>
                    <a:pt x="2611" y="5095"/>
                    <a:pt x="2648" y="5094"/>
                    <a:pt x="2685" y="5091"/>
                  </a:cubicBezTo>
                  <a:cubicBezTo>
                    <a:pt x="3392" y="5043"/>
                    <a:pt x="3989" y="4538"/>
                    <a:pt x="4148" y="3845"/>
                  </a:cubicBezTo>
                  <a:cubicBezTo>
                    <a:pt x="4215" y="3912"/>
                    <a:pt x="4287" y="3980"/>
                    <a:pt x="4364" y="4042"/>
                  </a:cubicBezTo>
                  <a:cubicBezTo>
                    <a:pt x="4099" y="4893"/>
                    <a:pt x="3339" y="5359"/>
                    <a:pt x="2569" y="5359"/>
                  </a:cubicBezTo>
                  <a:cubicBezTo>
                    <a:pt x="2012" y="5359"/>
                    <a:pt x="1450" y="5115"/>
                    <a:pt x="1068" y="4596"/>
                  </a:cubicBezTo>
                  <a:cubicBezTo>
                    <a:pt x="159" y="3359"/>
                    <a:pt x="1039" y="1612"/>
                    <a:pt x="2574" y="1612"/>
                  </a:cubicBezTo>
                  <a:close/>
                  <a:moveTo>
                    <a:pt x="5782" y="0"/>
                  </a:moveTo>
                  <a:cubicBezTo>
                    <a:pt x="4840" y="0"/>
                    <a:pt x="3986" y="592"/>
                    <a:pt x="3657" y="1482"/>
                  </a:cubicBezTo>
                  <a:cubicBezTo>
                    <a:pt x="3309" y="1293"/>
                    <a:pt x="2937" y="1205"/>
                    <a:pt x="2574" y="1205"/>
                  </a:cubicBezTo>
                  <a:cubicBezTo>
                    <a:pt x="1576" y="1205"/>
                    <a:pt x="634" y="1867"/>
                    <a:pt x="366" y="2921"/>
                  </a:cubicBezTo>
                  <a:cubicBezTo>
                    <a:pt x="0" y="4360"/>
                    <a:pt x="1092" y="5755"/>
                    <a:pt x="2574" y="5755"/>
                  </a:cubicBezTo>
                  <a:lnTo>
                    <a:pt x="2574" y="5760"/>
                  </a:lnTo>
                  <a:cubicBezTo>
                    <a:pt x="3527" y="5760"/>
                    <a:pt x="4379" y="5168"/>
                    <a:pt x="4706" y="4273"/>
                  </a:cubicBezTo>
                  <a:cubicBezTo>
                    <a:pt x="5047" y="4458"/>
                    <a:pt x="5419" y="4548"/>
                    <a:pt x="5790" y="4548"/>
                  </a:cubicBezTo>
                  <a:cubicBezTo>
                    <a:pt x="6298" y="4548"/>
                    <a:pt x="6801" y="4378"/>
                    <a:pt x="7213" y="4047"/>
                  </a:cubicBezTo>
                  <a:cubicBezTo>
                    <a:pt x="7612" y="3725"/>
                    <a:pt x="7887" y="3282"/>
                    <a:pt x="8007" y="2786"/>
                  </a:cubicBezTo>
                  <a:cubicBezTo>
                    <a:pt x="8052" y="2629"/>
                    <a:pt x="7926" y="2529"/>
                    <a:pt x="7804" y="2529"/>
                  </a:cubicBezTo>
                  <a:cubicBezTo>
                    <a:pt x="7717" y="2529"/>
                    <a:pt x="7632" y="2579"/>
                    <a:pt x="7612" y="2695"/>
                  </a:cubicBezTo>
                  <a:cubicBezTo>
                    <a:pt x="7439" y="3450"/>
                    <a:pt x="6818" y="4018"/>
                    <a:pt x="6058" y="4124"/>
                  </a:cubicBezTo>
                  <a:cubicBezTo>
                    <a:pt x="5968" y="4137"/>
                    <a:pt x="5878" y="4143"/>
                    <a:pt x="5789" y="4143"/>
                  </a:cubicBezTo>
                  <a:cubicBezTo>
                    <a:pt x="5121" y="4143"/>
                    <a:pt x="4493" y="3785"/>
                    <a:pt x="4157" y="3191"/>
                  </a:cubicBezTo>
                  <a:cubicBezTo>
                    <a:pt x="4124" y="3003"/>
                    <a:pt x="4056" y="2820"/>
                    <a:pt x="3955" y="2656"/>
                  </a:cubicBezTo>
                  <a:cubicBezTo>
                    <a:pt x="3753" y="1656"/>
                    <a:pt x="4388" y="674"/>
                    <a:pt x="5389" y="453"/>
                  </a:cubicBezTo>
                  <a:cubicBezTo>
                    <a:pt x="5523" y="424"/>
                    <a:pt x="5657" y="410"/>
                    <a:pt x="5789" y="410"/>
                  </a:cubicBezTo>
                  <a:cubicBezTo>
                    <a:pt x="6638" y="410"/>
                    <a:pt x="7408" y="990"/>
                    <a:pt x="7612" y="1848"/>
                  </a:cubicBezTo>
                  <a:cubicBezTo>
                    <a:pt x="7632" y="1965"/>
                    <a:pt x="7719" y="2016"/>
                    <a:pt x="7806" y="2016"/>
                  </a:cubicBezTo>
                  <a:cubicBezTo>
                    <a:pt x="7927" y="2016"/>
                    <a:pt x="8052" y="1918"/>
                    <a:pt x="8007" y="1761"/>
                  </a:cubicBezTo>
                  <a:cubicBezTo>
                    <a:pt x="7776" y="780"/>
                    <a:pt x="6934" y="68"/>
                    <a:pt x="5933" y="5"/>
                  </a:cubicBezTo>
                  <a:cubicBezTo>
                    <a:pt x="5882" y="2"/>
                    <a:pt x="5832" y="0"/>
                    <a:pt x="57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883;p72">
              <a:extLst>
                <a:ext uri="{FF2B5EF4-FFF2-40B4-BE49-F238E27FC236}">
                  <a16:creationId xmlns:a16="http://schemas.microsoft.com/office/drawing/2014/main" xmlns="" id="{E652871F-2E05-4222-85CE-6C296E231071}"/>
                </a:ext>
              </a:extLst>
            </p:cNvPr>
            <p:cNvSpPr/>
            <p:nvPr/>
          </p:nvSpPr>
          <p:spPr>
            <a:xfrm>
              <a:off x="6012410" y="3875089"/>
              <a:ext cx="29034" cy="50881"/>
            </a:xfrm>
            <a:custGeom>
              <a:avLst/>
              <a:gdLst/>
              <a:ahLst/>
              <a:cxnLst/>
              <a:rect l="l" t="t" r="r" b="b"/>
              <a:pathLst>
                <a:path w="1107" h="1940" extrusionOk="0">
                  <a:moveTo>
                    <a:pt x="515" y="390"/>
                  </a:moveTo>
                  <a:lnTo>
                    <a:pt x="515" y="746"/>
                  </a:lnTo>
                  <a:cubicBezTo>
                    <a:pt x="376" y="689"/>
                    <a:pt x="327" y="645"/>
                    <a:pt x="327" y="554"/>
                  </a:cubicBezTo>
                  <a:cubicBezTo>
                    <a:pt x="327" y="453"/>
                    <a:pt x="414" y="405"/>
                    <a:pt x="515" y="390"/>
                  </a:cubicBezTo>
                  <a:close/>
                  <a:moveTo>
                    <a:pt x="635" y="1117"/>
                  </a:moveTo>
                  <a:cubicBezTo>
                    <a:pt x="785" y="1179"/>
                    <a:pt x="813" y="1247"/>
                    <a:pt x="813" y="1333"/>
                  </a:cubicBezTo>
                  <a:cubicBezTo>
                    <a:pt x="813" y="1444"/>
                    <a:pt x="746" y="1507"/>
                    <a:pt x="640" y="1526"/>
                  </a:cubicBezTo>
                  <a:lnTo>
                    <a:pt x="635" y="1531"/>
                  </a:lnTo>
                  <a:lnTo>
                    <a:pt x="635" y="1117"/>
                  </a:lnTo>
                  <a:close/>
                  <a:moveTo>
                    <a:pt x="578" y="1"/>
                  </a:moveTo>
                  <a:cubicBezTo>
                    <a:pt x="544" y="1"/>
                    <a:pt x="501" y="25"/>
                    <a:pt x="501" y="63"/>
                  </a:cubicBezTo>
                  <a:lnTo>
                    <a:pt x="501" y="126"/>
                  </a:lnTo>
                  <a:cubicBezTo>
                    <a:pt x="222" y="164"/>
                    <a:pt x="39" y="313"/>
                    <a:pt x="39" y="588"/>
                  </a:cubicBezTo>
                  <a:cubicBezTo>
                    <a:pt x="39" y="886"/>
                    <a:pt x="270" y="977"/>
                    <a:pt x="501" y="1064"/>
                  </a:cubicBezTo>
                  <a:lnTo>
                    <a:pt x="501" y="1531"/>
                  </a:lnTo>
                  <a:cubicBezTo>
                    <a:pt x="371" y="1516"/>
                    <a:pt x="308" y="1463"/>
                    <a:pt x="198" y="1382"/>
                  </a:cubicBezTo>
                  <a:cubicBezTo>
                    <a:pt x="174" y="1364"/>
                    <a:pt x="152" y="1357"/>
                    <a:pt x="132" y="1357"/>
                  </a:cubicBezTo>
                  <a:cubicBezTo>
                    <a:pt x="54" y="1357"/>
                    <a:pt x="0" y="1460"/>
                    <a:pt x="0" y="1521"/>
                  </a:cubicBezTo>
                  <a:cubicBezTo>
                    <a:pt x="0" y="1560"/>
                    <a:pt x="15" y="1593"/>
                    <a:pt x="39" y="1622"/>
                  </a:cubicBezTo>
                  <a:cubicBezTo>
                    <a:pt x="130" y="1747"/>
                    <a:pt x="327" y="1815"/>
                    <a:pt x="501" y="1815"/>
                  </a:cubicBezTo>
                  <a:lnTo>
                    <a:pt x="501" y="1877"/>
                  </a:lnTo>
                  <a:cubicBezTo>
                    <a:pt x="501" y="1911"/>
                    <a:pt x="539" y="1940"/>
                    <a:pt x="578" y="1940"/>
                  </a:cubicBezTo>
                  <a:cubicBezTo>
                    <a:pt x="621" y="1940"/>
                    <a:pt x="659" y="1916"/>
                    <a:pt x="659" y="1877"/>
                  </a:cubicBezTo>
                  <a:lnTo>
                    <a:pt x="659" y="1805"/>
                  </a:lnTo>
                  <a:cubicBezTo>
                    <a:pt x="910" y="1767"/>
                    <a:pt x="1107" y="1608"/>
                    <a:pt x="1107" y="1305"/>
                  </a:cubicBezTo>
                  <a:cubicBezTo>
                    <a:pt x="1102" y="1011"/>
                    <a:pt x="914" y="891"/>
                    <a:pt x="659" y="799"/>
                  </a:cubicBezTo>
                  <a:lnTo>
                    <a:pt x="659" y="381"/>
                  </a:lnTo>
                  <a:cubicBezTo>
                    <a:pt x="736" y="390"/>
                    <a:pt x="818" y="414"/>
                    <a:pt x="886" y="458"/>
                  </a:cubicBezTo>
                  <a:cubicBezTo>
                    <a:pt x="901" y="466"/>
                    <a:pt x="918" y="470"/>
                    <a:pt x="934" y="470"/>
                  </a:cubicBezTo>
                  <a:cubicBezTo>
                    <a:pt x="974" y="470"/>
                    <a:pt x="1013" y="447"/>
                    <a:pt x="1030" y="410"/>
                  </a:cubicBezTo>
                  <a:cubicBezTo>
                    <a:pt x="1073" y="352"/>
                    <a:pt x="1068" y="270"/>
                    <a:pt x="1020" y="222"/>
                  </a:cubicBezTo>
                  <a:cubicBezTo>
                    <a:pt x="929" y="145"/>
                    <a:pt x="775" y="121"/>
                    <a:pt x="659" y="121"/>
                  </a:cubicBezTo>
                  <a:lnTo>
                    <a:pt x="659" y="63"/>
                  </a:lnTo>
                  <a:cubicBezTo>
                    <a:pt x="659" y="25"/>
                    <a:pt x="61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884;p72">
              <a:extLst>
                <a:ext uri="{FF2B5EF4-FFF2-40B4-BE49-F238E27FC236}">
                  <a16:creationId xmlns:a16="http://schemas.microsoft.com/office/drawing/2014/main" xmlns="" id="{7B6C19E8-DB9C-4C45-AEC4-3633DA926F47}"/>
                </a:ext>
              </a:extLst>
            </p:cNvPr>
            <p:cNvSpPr/>
            <p:nvPr/>
          </p:nvSpPr>
          <p:spPr>
            <a:xfrm>
              <a:off x="5776153" y="3959306"/>
              <a:ext cx="367028" cy="211026"/>
            </a:xfrm>
            <a:custGeom>
              <a:avLst/>
              <a:gdLst/>
              <a:ahLst/>
              <a:cxnLst/>
              <a:rect l="l" t="t" r="r" b="b"/>
              <a:pathLst>
                <a:path w="13994" h="8046" extrusionOk="0">
                  <a:moveTo>
                    <a:pt x="4453" y="2387"/>
                  </a:moveTo>
                  <a:cubicBezTo>
                    <a:pt x="4473" y="2387"/>
                    <a:pt x="4493" y="2400"/>
                    <a:pt x="4504" y="2419"/>
                  </a:cubicBezTo>
                  <a:lnTo>
                    <a:pt x="5890" y="6100"/>
                  </a:lnTo>
                  <a:cubicBezTo>
                    <a:pt x="5900" y="6129"/>
                    <a:pt x="5885" y="6158"/>
                    <a:pt x="5857" y="6168"/>
                  </a:cubicBezTo>
                  <a:lnTo>
                    <a:pt x="4966" y="6500"/>
                  </a:lnTo>
                  <a:lnTo>
                    <a:pt x="3547" y="2727"/>
                  </a:lnTo>
                  <a:lnTo>
                    <a:pt x="4437" y="2390"/>
                  </a:lnTo>
                  <a:cubicBezTo>
                    <a:pt x="4442" y="2388"/>
                    <a:pt x="4448" y="2387"/>
                    <a:pt x="4453" y="2387"/>
                  </a:cubicBezTo>
                  <a:close/>
                  <a:moveTo>
                    <a:pt x="3167" y="2867"/>
                  </a:moveTo>
                  <a:lnTo>
                    <a:pt x="4586" y="6644"/>
                  </a:lnTo>
                  <a:lnTo>
                    <a:pt x="1945" y="7640"/>
                  </a:lnTo>
                  <a:cubicBezTo>
                    <a:pt x="1933" y="7645"/>
                    <a:pt x="1922" y="7647"/>
                    <a:pt x="1911" y="7647"/>
                  </a:cubicBezTo>
                  <a:cubicBezTo>
                    <a:pt x="1876" y="7647"/>
                    <a:pt x="1845" y="7625"/>
                    <a:pt x="1834" y="7592"/>
                  </a:cubicBezTo>
                  <a:lnTo>
                    <a:pt x="472" y="3974"/>
                  </a:lnTo>
                  <a:cubicBezTo>
                    <a:pt x="453" y="3930"/>
                    <a:pt x="477" y="3882"/>
                    <a:pt x="520" y="3868"/>
                  </a:cubicBezTo>
                  <a:lnTo>
                    <a:pt x="3167" y="2867"/>
                  </a:lnTo>
                  <a:close/>
                  <a:moveTo>
                    <a:pt x="12829" y="0"/>
                  </a:moveTo>
                  <a:cubicBezTo>
                    <a:pt x="12522" y="0"/>
                    <a:pt x="12229" y="161"/>
                    <a:pt x="12006" y="370"/>
                  </a:cubicBezTo>
                  <a:lnTo>
                    <a:pt x="9860" y="2145"/>
                  </a:lnTo>
                  <a:cubicBezTo>
                    <a:pt x="9740" y="1880"/>
                    <a:pt x="9485" y="1621"/>
                    <a:pt x="8999" y="1621"/>
                  </a:cubicBezTo>
                  <a:cubicBezTo>
                    <a:pt x="8407" y="1621"/>
                    <a:pt x="7967" y="1617"/>
                    <a:pt x="7628" y="1617"/>
                  </a:cubicBezTo>
                  <a:cubicBezTo>
                    <a:pt x="6824" y="1617"/>
                    <a:pt x="6591" y="1636"/>
                    <a:pt x="6256" y="1765"/>
                  </a:cubicBezTo>
                  <a:lnTo>
                    <a:pt x="6251" y="1765"/>
                  </a:lnTo>
                  <a:lnTo>
                    <a:pt x="4889" y="2328"/>
                  </a:lnTo>
                  <a:lnTo>
                    <a:pt x="4875" y="2275"/>
                  </a:lnTo>
                  <a:cubicBezTo>
                    <a:pt x="4804" y="2097"/>
                    <a:pt x="4634" y="1984"/>
                    <a:pt x="4453" y="1984"/>
                  </a:cubicBezTo>
                  <a:cubicBezTo>
                    <a:pt x="4400" y="1984"/>
                    <a:pt x="4345" y="1994"/>
                    <a:pt x="4293" y="2015"/>
                  </a:cubicBezTo>
                  <a:lnTo>
                    <a:pt x="376" y="3488"/>
                  </a:lnTo>
                  <a:cubicBezTo>
                    <a:pt x="126" y="3584"/>
                    <a:pt x="1" y="3863"/>
                    <a:pt x="92" y="4113"/>
                  </a:cubicBezTo>
                  <a:lnTo>
                    <a:pt x="1459" y="7731"/>
                  </a:lnTo>
                  <a:cubicBezTo>
                    <a:pt x="1530" y="7926"/>
                    <a:pt x="1718" y="8045"/>
                    <a:pt x="1915" y="8045"/>
                  </a:cubicBezTo>
                  <a:cubicBezTo>
                    <a:pt x="1972" y="8045"/>
                    <a:pt x="2029" y="8036"/>
                    <a:pt x="2084" y="8015"/>
                  </a:cubicBezTo>
                  <a:lnTo>
                    <a:pt x="5996" y="6538"/>
                  </a:lnTo>
                  <a:cubicBezTo>
                    <a:pt x="6232" y="6452"/>
                    <a:pt x="6347" y="6192"/>
                    <a:pt x="6261" y="5956"/>
                  </a:cubicBezTo>
                  <a:lnTo>
                    <a:pt x="6242" y="5908"/>
                  </a:lnTo>
                  <a:cubicBezTo>
                    <a:pt x="6954" y="5610"/>
                    <a:pt x="6968" y="5571"/>
                    <a:pt x="7704" y="5571"/>
                  </a:cubicBezTo>
                  <a:cubicBezTo>
                    <a:pt x="7959" y="5557"/>
                    <a:pt x="7959" y="5181"/>
                    <a:pt x="7704" y="5167"/>
                  </a:cubicBezTo>
                  <a:cubicBezTo>
                    <a:pt x="6906" y="5172"/>
                    <a:pt x="6833" y="5225"/>
                    <a:pt x="6102" y="5533"/>
                  </a:cubicBezTo>
                  <a:lnTo>
                    <a:pt x="5034" y="2703"/>
                  </a:lnTo>
                  <a:lnTo>
                    <a:pt x="6405" y="2135"/>
                  </a:lnTo>
                  <a:cubicBezTo>
                    <a:pt x="6690" y="2028"/>
                    <a:pt x="6891" y="2013"/>
                    <a:pt x="7718" y="2013"/>
                  </a:cubicBezTo>
                  <a:cubicBezTo>
                    <a:pt x="8037" y="2013"/>
                    <a:pt x="8451" y="2015"/>
                    <a:pt x="8999" y="2015"/>
                  </a:cubicBezTo>
                  <a:cubicBezTo>
                    <a:pt x="9215" y="2015"/>
                    <a:pt x="9369" y="2092"/>
                    <a:pt x="9461" y="2246"/>
                  </a:cubicBezTo>
                  <a:cubicBezTo>
                    <a:pt x="9509" y="2323"/>
                    <a:pt x="9538" y="2410"/>
                    <a:pt x="9547" y="2496"/>
                  </a:cubicBezTo>
                  <a:cubicBezTo>
                    <a:pt x="9542" y="2573"/>
                    <a:pt x="9494" y="2944"/>
                    <a:pt x="9133" y="3002"/>
                  </a:cubicBezTo>
                  <a:cubicBezTo>
                    <a:pt x="8585" y="3098"/>
                    <a:pt x="7401" y="3266"/>
                    <a:pt x="7392" y="3266"/>
                  </a:cubicBezTo>
                  <a:cubicBezTo>
                    <a:pt x="7146" y="3305"/>
                    <a:pt x="7175" y="3666"/>
                    <a:pt x="7420" y="3666"/>
                  </a:cubicBezTo>
                  <a:lnTo>
                    <a:pt x="7449" y="3666"/>
                  </a:lnTo>
                  <a:cubicBezTo>
                    <a:pt x="7459" y="3666"/>
                    <a:pt x="8652" y="3497"/>
                    <a:pt x="9206" y="3401"/>
                  </a:cubicBezTo>
                  <a:cubicBezTo>
                    <a:pt x="9716" y="3314"/>
                    <a:pt x="9903" y="2881"/>
                    <a:pt x="9942" y="2597"/>
                  </a:cubicBezTo>
                  <a:lnTo>
                    <a:pt x="12266" y="673"/>
                  </a:lnTo>
                  <a:lnTo>
                    <a:pt x="12271" y="668"/>
                  </a:lnTo>
                  <a:lnTo>
                    <a:pt x="12280" y="658"/>
                  </a:lnTo>
                  <a:cubicBezTo>
                    <a:pt x="12425" y="522"/>
                    <a:pt x="12616" y="396"/>
                    <a:pt x="12820" y="396"/>
                  </a:cubicBezTo>
                  <a:cubicBezTo>
                    <a:pt x="12941" y="396"/>
                    <a:pt x="13066" y="440"/>
                    <a:pt x="13190" y="552"/>
                  </a:cubicBezTo>
                  <a:cubicBezTo>
                    <a:pt x="13565" y="923"/>
                    <a:pt x="13219" y="1366"/>
                    <a:pt x="13142" y="1457"/>
                  </a:cubicBezTo>
                  <a:lnTo>
                    <a:pt x="10211" y="4609"/>
                  </a:lnTo>
                  <a:lnTo>
                    <a:pt x="10206" y="4613"/>
                  </a:lnTo>
                  <a:cubicBezTo>
                    <a:pt x="9793" y="5085"/>
                    <a:pt x="9239" y="5162"/>
                    <a:pt x="9013" y="5172"/>
                  </a:cubicBezTo>
                  <a:lnTo>
                    <a:pt x="8647" y="5172"/>
                  </a:lnTo>
                  <a:cubicBezTo>
                    <a:pt x="8392" y="5186"/>
                    <a:pt x="8392" y="5561"/>
                    <a:pt x="8647" y="5576"/>
                  </a:cubicBezTo>
                  <a:lnTo>
                    <a:pt x="9028" y="5576"/>
                  </a:lnTo>
                  <a:cubicBezTo>
                    <a:pt x="9302" y="5561"/>
                    <a:pt x="9990" y="5470"/>
                    <a:pt x="10505" y="4878"/>
                  </a:cubicBezTo>
                  <a:lnTo>
                    <a:pt x="13440" y="1726"/>
                  </a:lnTo>
                  <a:cubicBezTo>
                    <a:pt x="13695" y="1428"/>
                    <a:pt x="13993" y="788"/>
                    <a:pt x="13464" y="269"/>
                  </a:cubicBezTo>
                  <a:lnTo>
                    <a:pt x="13459" y="264"/>
                  </a:lnTo>
                  <a:cubicBezTo>
                    <a:pt x="13256" y="76"/>
                    <a:pt x="13039" y="0"/>
                    <a:pt x="128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12316;p72">
            <a:extLst>
              <a:ext uri="{FF2B5EF4-FFF2-40B4-BE49-F238E27FC236}">
                <a16:creationId xmlns:a16="http://schemas.microsoft.com/office/drawing/2014/main" xmlns="" id="{7D22E769-895C-4DCF-8F87-A4657B8832D4}"/>
              </a:ext>
            </a:extLst>
          </p:cNvPr>
          <p:cNvGrpSpPr/>
          <p:nvPr/>
        </p:nvGrpSpPr>
        <p:grpSpPr>
          <a:xfrm>
            <a:off x="7481736" y="546210"/>
            <a:ext cx="1342528" cy="1282590"/>
            <a:chOff x="4905872" y="2907767"/>
            <a:chExt cx="362857" cy="362726"/>
          </a:xfrm>
        </p:grpSpPr>
        <p:sp>
          <p:nvSpPr>
            <p:cNvPr id="28" name="Google Shape;12317;p72">
              <a:extLst>
                <a:ext uri="{FF2B5EF4-FFF2-40B4-BE49-F238E27FC236}">
                  <a16:creationId xmlns:a16="http://schemas.microsoft.com/office/drawing/2014/main" xmlns="" id="{663A6471-00ED-4B65-B81B-2D60B885ED9C}"/>
                </a:ext>
              </a:extLst>
            </p:cNvPr>
            <p:cNvSpPr/>
            <p:nvPr/>
          </p:nvSpPr>
          <p:spPr>
            <a:xfrm>
              <a:off x="4998639" y="3063506"/>
              <a:ext cx="4328" cy="11016"/>
            </a:xfrm>
            <a:custGeom>
              <a:avLst/>
              <a:gdLst/>
              <a:ahLst/>
              <a:cxnLst/>
              <a:rect l="l" t="t" r="r" b="b"/>
              <a:pathLst>
                <a:path w="165" h="420" extrusionOk="0">
                  <a:moveTo>
                    <a:pt x="1" y="0"/>
                  </a:moveTo>
                  <a:lnTo>
                    <a:pt x="1" y="419"/>
                  </a:lnTo>
                  <a:lnTo>
                    <a:pt x="73" y="371"/>
                  </a:lnTo>
                  <a:cubicBezTo>
                    <a:pt x="130" y="328"/>
                    <a:pt x="164" y="260"/>
                    <a:pt x="164" y="188"/>
                  </a:cubicBezTo>
                  <a:cubicBezTo>
                    <a:pt x="164" y="130"/>
                    <a:pt x="140" y="77"/>
                    <a:pt x="102" y="34"/>
                  </a:cubicBezTo>
                  <a:lnTo>
                    <a:pt x="92" y="24"/>
                  </a:lnTo>
                  <a:lnTo>
                    <a:pt x="78" y="24"/>
                  </a:lnTo>
                  <a:lnTo>
                    <a:pt x="58"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318;p72">
              <a:extLst>
                <a:ext uri="{FF2B5EF4-FFF2-40B4-BE49-F238E27FC236}">
                  <a16:creationId xmlns:a16="http://schemas.microsoft.com/office/drawing/2014/main" xmlns="" id="{891A1F5A-F65E-4940-884A-09E746CE1471}"/>
                </a:ext>
              </a:extLst>
            </p:cNvPr>
            <p:cNvSpPr/>
            <p:nvPr/>
          </p:nvSpPr>
          <p:spPr>
            <a:xfrm>
              <a:off x="4931129" y="3063506"/>
              <a:ext cx="5324" cy="11016"/>
            </a:xfrm>
            <a:custGeom>
              <a:avLst/>
              <a:gdLst/>
              <a:ahLst/>
              <a:cxnLst/>
              <a:rect l="l" t="t" r="r" b="b"/>
              <a:pathLst>
                <a:path w="203" h="420" extrusionOk="0">
                  <a:moveTo>
                    <a:pt x="202" y="0"/>
                  </a:moveTo>
                  <a:lnTo>
                    <a:pt x="145" y="20"/>
                  </a:lnTo>
                  <a:cubicBezTo>
                    <a:pt x="135" y="24"/>
                    <a:pt x="125" y="24"/>
                    <a:pt x="116" y="29"/>
                  </a:cubicBezTo>
                  <a:lnTo>
                    <a:pt x="97" y="29"/>
                  </a:lnTo>
                  <a:lnTo>
                    <a:pt x="87" y="39"/>
                  </a:lnTo>
                  <a:cubicBezTo>
                    <a:pt x="0" y="140"/>
                    <a:pt x="20" y="299"/>
                    <a:pt x="130" y="371"/>
                  </a:cubicBezTo>
                  <a:lnTo>
                    <a:pt x="135" y="371"/>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319;p72">
              <a:extLst>
                <a:ext uri="{FF2B5EF4-FFF2-40B4-BE49-F238E27FC236}">
                  <a16:creationId xmlns:a16="http://schemas.microsoft.com/office/drawing/2014/main" xmlns="" id="{E3B70E16-CCF1-4F5C-86E3-D7677478D024}"/>
                </a:ext>
              </a:extLst>
            </p:cNvPr>
            <p:cNvSpPr/>
            <p:nvPr/>
          </p:nvSpPr>
          <p:spPr>
            <a:xfrm>
              <a:off x="5080416" y="3203088"/>
              <a:ext cx="14530" cy="12642"/>
            </a:xfrm>
            <a:custGeom>
              <a:avLst/>
              <a:gdLst/>
              <a:ahLst/>
              <a:cxnLst/>
              <a:rect l="l" t="t" r="r" b="b"/>
              <a:pathLst>
                <a:path w="554" h="482" extrusionOk="0">
                  <a:moveTo>
                    <a:pt x="1" y="0"/>
                  </a:moveTo>
                  <a:lnTo>
                    <a:pt x="1" y="217"/>
                  </a:lnTo>
                  <a:lnTo>
                    <a:pt x="270" y="481"/>
                  </a:lnTo>
                  <a:lnTo>
                    <a:pt x="554" y="183"/>
                  </a:lnTo>
                  <a:lnTo>
                    <a:pt x="554" y="0"/>
                  </a:lnTo>
                  <a:lnTo>
                    <a:pt x="506" y="5"/>
                  </a:lnTo>
                  <a:cubicBezTo>
                    <a:pt x="462" y="10"/>
                    <a:pt x="419" y="15"/>
                    <a:pt x="376" y="15"/>
                  </a:cubicBezTo>
                  <a:lnTo>
                    <a:pt x="179" y="15"/>
                  </a:lnTo>
                  <a:cubicBezTo>
                    <a:pt x="135" y="15"/>
                    <a:pt x="92" y="10"/>
                    <a:pt x="49" y="5"/>
                  </a:cubicBez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320;p72">
              <a:extLst>
                <a:ext uri="{FF2B5EF4-FFF2-40B4-BE49-F238E27FC236}">
                  <a16:creationId xmlns:a16="http://schemas.microsoft.com/office/drawing/2014/main" xmlns="" id="{F7A45DA2-3DC4-4FFF-BD38-2754B82FF070}"/>
                </a:ext>
              </a:extLst>
            </p:cNvPr>
            <p:cNvSpPr/>
            <p:nvPr/>
          </p:nvSpPr>
          <p:spPr>
            <a:xfrm>
              <a:off x="4945633" y="3046589"/>
              <a:ext cx="43957" cy="48101"/>
            </a:xfrm>
            <a:custGeom>
              <a:avLst/>
              <a:gdLst/>
              <a:ahLst/>
              <a:cxnLst/>
              <a:rect l="l" t="t" r="r" b="b"/>
              <a:pathLst>
                <a:path w="1676" h="1834" extrusionOk="0">
                  <a:moveTo>
                    <a:pt x="1223" y="1"/>
                  </a:moveTo>
                  <a:lnTo>
                    <a:pt x="1184" y="34"/>
                  </a:lnTo>
                  <a:cubicBezTo>
                    <a:pt x="804" y="352"/>
                    <a:pt x="304" y="448"/>
                    <a:pt x="39" y="477"/>
                  </a:cubicBezTo>
                  <a:lnTo>
                    <a:pt x="1" y="482"/>
                  </a:lnTo>
                  <a:lnTo>
                    <a:pt x="1" y="1093"/>
                  </a:lnTo>
                  <a:cubicBezTo>
                    <a:pt x="1" y="1502"/>
                    <a:pt x="333" y="1829"/>
                    <a:pt x="737" y="1834"/>
                  </a:cubicBezTo>
                  <a:lnTo>
                    <a:pt x="934" y="1834"/>
                  </a:lnTo>
                  <a:cubicBezTo>
                    <a:pt x="1343" y="1829"/>
                    <a:pt x="1675" y="1502"/>
                    <a:pt x="1675" y="1093"/>
                  </a:cubicBezTo>
                  <a:lnTo>
                    <a:pt x="1675" y="443"/>
                  </a:lnTo>
                  <a:lnTo>
                    <a:pt x="1646" y="429"/>
                  </a:lnTo>
                  <a:cubicBezTo>
                    <a:pt x="1478" y="347"/>
                    <a:pt x="1338" y="212"/>
                    <a:pt x="1247" y="49"/>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321;p72">
              <a:extLst>
                <a:ext uri="{FF2B5EF4-FFF2-40B4-BE49-F238E27FC236}">
                  <a16:creationId xmlns:a16="http://schemas.microsoft.com/office/drawing/2014/main" xmlns="" id="{35D727E5-F292-4E91-A10C-89B0E5936BBF}"/>
                </a:ext>
              </a:extLst>
            </p:cNvPr>
            <p:cNvSpPr/>
            <p:nvPr/>
          </p:nvSpPr>
          <p:spPr>
            <a:xfrm>
              <a:off x="5080416" y="3003681"/>
              <a:ext cx="14530" cy="12642"/>
            </a:xfrm>
            <a:custGeom>
              <a:avLst/>
              <a:gdLst/>
              <a:ahLst/>
              <a:cxnLst/>
              <a:rect l="l" t="t" r="r" b="b"/>
              <a:pathLst>
                <a:path w="554" h="482" extrusionOk="0">
                  <a:moveTo>
                    <a:pt x="1" y="1"/>
                  </a:moveTo>
                  <a:lnTo>
                    <a:pt x="1" y="217"/>
                  </a:lnTo>
                  <a:lnTo>
                    <a:pt x="270" y="482"/>
                  </a:lnTo>
                  <a:lnTo>
                    <a:pt x="554" y="188"/>
                  </a:lnTo>
                  <a:lnTo>
                    <a:pt x="554" y="1"/>
                  </a:lnTo>
                  <a:lnTo>
                    <a:pt x="506" y="5"/>
                  </a:lnTo>
                  <a:cubicBezTo>
                    <a:pt x="462" y="10"/>
                    <a:pt x="419" y="15"/>
                    <a:pt x="376" y="15"/>
                  </a:cubicBezTo>
                  <a:lnTo>
                    <a:pt x="179" y="15"/>
                  </a:lnTo>
                  <a:cubicBezTo>
                    <a:pt x="135" y="15"/>
                    <a:pt x="92" y="15"/>
                    <a:pt x="49" y="10"/>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322;p72">
              <a:extLst>
                <a:ext uri="{FF2B5EF4-FFF2-40B4-BE49-F238E27FC236}">
                  <a16:creationId xmlns:a16="http://schemas.microsoft.com/office/drawing/2014/main" xmlns="" id="{25C88820-FECD-41BA-903D-44E1A58A2859}"/>
                </a:ext>
              </a:extLst>
            </p:cNvPr>
            <p:cNvSpPr/>
            <p:nvPr/>
          </p:nvSpPr>
          <p:spPr>
            <a:xfrm>
              <a:off x="4960268" y="3103371"/>
              <a:ext cx="14556" cy="12668"/>
            </a:xfrm>
            <a:custGeom>
              <a:avLst/>
              <a:gdLst/>
              <a:ahLst/>
              <a:cxnLst/>
              <a:rect l="l" t="t" r="r" b="b"/>
              <a:pathLst>
                <a:path w="555" h="483" extrusionOk="0">
                  <a:moveTo>
                    <a:pt x="1" y="1"/>
                  </a:moveTo>
                  <a:lnTo>
                    <a:pt x="1" y="217"/>
                  </a:lnTo>
                  <a:lnTo>
                    <a:pt x="270" y="482"/>
                  </a:lnTo>
                  <a:lnTo>
                    <a:pt x="554" y="189"/>
                  </a:lnTo>
                  <a:lnTo>
                    <a:pt x="554" y="1"/>
                  </a:lnTo>
                  <a:lnTo>
                    <a:pt x="506" y="6"/>
                  </a:lnTo>
                  <a:cubicBezTo>
                    <a:pt x="463" y="11"/>
                    <a:pt x="419" y="15"/>
                    <a:pt x="376" y="15"/>
                  </a:cubicBezTo>
                  <a:lnTo>
                    <a:pt x="179" y="15"/>
                  </a:lnTo>
                  <a:cubicBezTo>
                    <a:pt x="136" y="15"/>
                    <a:pt x="92" y="11"/>
                    <a:pt x="49" y="6"/>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323;p72">
              <a:extLst>
                <a:ext uri="{FF2B5EF4-FFF2-40B4-BE49-F238E27FC236}">
                  <a16:creationId xmlns:a16="http://schemas.microsoft.com/office/drawing/2014/main" xmlns="" id="{DC18D4CC-C7AD-44E4-B16D-CA9AC7C970E1}"/>
                </a:ext>
              </a:extLst>
            </p:cNvPr>
            <p:cNvSpPr/>
            <p:nvPr/>
          </p:nvSpPr>
          <p:spPr>
            <a:xfrm>
              <a:off x="5118918" y="3163196"/>
              <a:ext cx="4170" cy="11016"/>
            </a:xfrm>
            <a:custGeom>
              <a:avLst/>
              <a:gdLst/>
              <a:ahLst/>
              <a:cxnLst/>
              <a:rect l="l" t="t" r="r" b="b"/>
              <a:pathLst>
                <a:path w="159" h="420" extrusionOk="0">
                  <a:moveTo>
                    <a:pt x="0" y="1"/>
                  </a:moveTo>
                  <a:lnTo>
                    <a:pt x="0" y="419"/>
                  </a:lnTo>
                  <a:lnTo>
                    <a:pt x="68" y="366"/>
                  </a:lnTo>
                  <a:cubicBezTo>
                    <a:pt x="125" y="323"/>
                    <a:pt x="159" y="256"/>
                    <a:pt x="159" y="184"/>
                  </a:cubicBezTo>
                  <a:cubicBezTo>
                    <a:pt x="159" y="131"/>
                    <a:pt x="135" y="73"/>
                    <a:pt x="96" y="34"/>
                  </a:cubicBezTo>
                  <a:lnTo>
                    <a:pt x="87" y="25"/>
                  </a:lnTo>
                  <a:lnTo>
                    <a:pt x="72" y="25"/>
                  </a:lnTo>
                  <a:lnTo>
                    <a:pt x="53" y="20"/>
                  </a:ln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24;p72">
              <a:extLst>
                <a:ext uri="{FF2B5EF4-FFF2-40B4-BE49-F238E27FC236}">
                  <a16:creationId xmlns:a16="http://schemas.microsoft.com/office/drawing/2014/main" xmlns="" id="{4365019F-F81E-4FB6-8384-FB090B1F70CC}"/>
                </a:ext>
              </a:extLst>
            </p:cNvPr>
            <p:cNvSpPr/>
            <p:nvPr/>
          </p:nvSpPr>
          <p:spPr>
            <a:xfrm>
              <a:off x="5065781" y="2947029"/>
              <a:ext cx="43931" cy="47970"/>
            </a:xfrm>
            <a:custGeom>
              <a:avLst/>
              <a:gdLst/>
              <a:ahLst/>
              <a:cxnLst/>
              <a:rect l="l" t="t" r="r" b="b"/>
              <a:pathLst>
                <a:path w="1675" h="1829" extrusionOk="0">
                  <a:moveTo>
                    <a:pt x="1223" y="0"/>
                  </a:moveTo>
                  <a:lnTo>
                    <a:pt x="1184" y="29"/>
                  </a:lnTo>
                  <a:cubicBezTo>
                    <a:pt x="804" y="347"/>
                    <a:pt x="304" y="443"/>
                    <a:pt x="39" y="472"/>
                  </a:cubicBezTo>
                  <a:lnTo>
                    <a:pt x="0" y="477"/>
                  </a:lnTo>
                  <a:lnTo>
                    <a:pt x="0" y="1088"/>
                  </a:lnTo>
                  <a:cubicBezTo>
                    <a:pt x="0" y="1497"/>
                    <a:pt x="328" y="1824"/>
                    <a:pt x="737" y="1829"/>
                  </a:cubicBezTo>
                  <a:lnTo>
                    <a:pt x="934" y="1829"/>
                  </a:lnTo>
                  <a:cubicBezTo>
                    <a:pt x="1343" y="1829"/>
                    <a:pt x="1670" y="1497"/>
                    <a:pt x="1675" y="1088"/>
                  </a:cubicBezTo>
                  <a:lnTo>
                    <a:pt x="1675" y="438"/>
                  </a:lnTo>
                  <a:lnTo>
                    <a:pt x="1646" y="428"/>
                  </a:lnTo>
                  <a:cubicBezTo>
                    <a:pt x="1478" y="342"/>
                    <a:pt x="1338" y="207"/>
                    <a:pt x="1247" y="43"/>
                  </a:cubicBezTo>
                  <a:lnTo>
                    <a:pt x="1223"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25;p72">
              <a:extLst>
                <a:ext uri="{FF2B5EF4-FFF2-40B4-BE49-F238E27FC236}">
                  <a16:creationId xmlns:a16="http://schemas.microsoft.com/office/drawing/2014/main" xmlns="" id="{8B67E98A-C881-4D34-A359-FBAEA302FE15}"/>
                </a:ext>
              </a:extLst>
            </p:cNvPr>
            <p:cNvSpPr/>
            <p:nvPr/>
          </p:nvSpPr>
          <p:spPr>
            <a:xfrm>
              <a:off x="5118918" y="2963815"/>
              <a:ext cx="4170" cy="10989"/>
            </a:xfrm>
            <a:custGeom>
              <a:avLst/>
              <a:gdLst/>
              <a:ahLst/>
              <a:cxnLst/>
              <a:rect l="l" t="t" r="r" b="b"/>
              <a:pathLst>
                <a:path w="159" h="419" extrusionOk="0">
                  <a:moveTo>
                    <a:pt x="0" y="0"/>
                  </a:moveTo>
                  <a:lnTo>
                    <a:pt x="0" y="419"/>
                  </a:lnTo>
                  <a:lnTo>
                    <a:pt x="68" y="371"/>
                  </a:lnTo>
                  <a:cubicBezTo>
                    <a:pt x="125" y="327"/>
                    <a:pt x="159" y="260"/>
                    <a:pt x="159" y="188"/>
                  </a:cubicBezTo>
                  <a:cubicBezTo>
                    <a:pt x="159" y="130"/>
                    <a:pt x="135" y="77"/>
                    <a:pt x="96" y="34"/>
                  </a:cubicBezTo>
                  <a:lnTo>
                    <a:pt x="87" y="24"/>
                  </a:lnTo>
                  <a:lnTo>
                    <a:pt x="72" y="24"/>
                  </a:lnTo>
                  <a:lnTo>
                    <a:pt x="53" y="19"/>
                  </a:lnTo>
                  <a:lnTo>
                    <a:pt x="0"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6;p72">
              <a:extLst>
                <a:ext uri="{FF2B5EF4-FFF2-40B4-BE49-F238E27FC236}">
                  <a16:creationId xmlns:a16="http://schemas.microsoft.com/office/drawing/2014/main" xmlns="" id="{76E5B215-7B69-4244-ABEE-E4ABD593129E}"/>
                </a:ext>
              </a:extLst>
            </p:cNvPr>
            <p:cNvSpPr/>
            <p:nvPr/>
          </p:nvSpPr>
          <p:spPr>
            <a:xfrm>
              <a:off x="5186034" y="3046589"/>
              <a:ext cx="43826" cy="48101"/>
            </a:xfrm>
            <a:custGeom>
              <a:avLst/>
              <a:gdLst/>
              <a:ahLst/>
              <a:cxnLst/>
              <a:rect l="l" t="t" r="r" b="b"/>
              <a:pathLst>
                <a:path w="1671" h="1834" extrusionOk="0">
                  <a:moveTo>
                    <a:pt x="1218" y="1"/>
                  </a:moveTo>
                  <a:lnTo>
                    <a:pt x="1180" y="34"/>
                  </a:lnTo>
                  <a:cubicBezTo>
                    <a:pt x="800" y="352"/>
                    <a:pt x="299" y="448"/>
                    <a:pt x="39" y="477"/>
                  </a:cubicBezTo>
                  <a:lnTo>
                    <a:pt x="1" y="482"/>
                  </a:lnTo>
                  <a:lnTo>
                    <a:pt x="1" y="1093"/>
                  </a:lnTo>
                  <a:cubicBezTo>
                    <a:pt x="1" y="1502"/>
                    <a:pt x="328" y="1829"/>
                    <a:pt x="737" y="1834"/>
                  </a:cubicBezTo>
                  <a:lnTo>
                    <a:pt x="934" y="1834"/>
                  </a:lnTo>
                  <a:cubicBezTo>
                    <a:pt x="1339" y="1829"/>
                    <a:pt x="1671" y="1502"/>
                    <a:pt x="1671" y="1093"/>
                  </a:cubicBezTo>
                  <a:lnTo>
                    <a:pt x="1671" y="443"/>
                  </a:lnTo>
                  <a:lnTo>
                    <a:pt x="1647" y="429"/>
                  </a:lnTo>
                  <a:cubicBezTo>
                    <a:pt x="1478" y="347"/>
                    <a:pt x="1339" y="212"/>
                    <a:pt x="1247" y="49"/>
                  </a:cubicBezTo>
                  <a:lnTo>
                    <a:pt x="1218"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27;p72">
              <a:extLst>
                <a:ext uri="{FF2B5EF4-FFF2-40B4-BE49-F238E27FC236}">
                  <a16:creationId xmlns:a16="http://schemas.microsoft.com/office/drawing/2014/main" xmlns="" id="{968BF99A-BF5D-4B3D-BD9A-8C3E882B5D72}"/>
                </a:ext>
              </a:extLst>
            </p:cNvPr>
            <p:cNvSpPr/>
            <p:nvPr/>
          </p:nvSpPr>
          <p:spPr>
            <a:xfrm>
              <a:off x="5200696" y="3103371"/>
              <a:ext cx="14530" cy="12668"/>
            </a:xfrm>
            <a:custGeom>
              <a:avLst/>
              <a:gdLst/>
              <a:ahLst/>
              <a:cxnLst/>
              <a:rect l="l" t="t" r="r" b="b"/>
              <a:pathLst>
                <a:path w="554" h="483" extrusionOk="0">
                  <a:moveTo>
                    <a:pt x="0" y="1"/>
                  </a:moveTo>
                  <a:lnTo>
                    <a:pt x="0" y="217"/>
                  </a:lnTo>
                  <a:lnTo>
                    <a:pt x="270" y="482"/>
                  </a:lnTo>
                  <a:lnTo>
                    <a:pt x="554" y="189"/>
                  </a:lnTo>
                  <a:lnTo>
                    <a:pt x="554" y="1"/>
                  </a:lnTo>
                  <a:lnTo>
                    <a:pt x="505" y="6"/>
                  </a:lnTo>
                  <a:cubicBezTo>
                    <a:pt x="462" y="11"/>
                    <a:pt x="419" y="15"/>
                    <a:pt x="375" y="15"/>
                  </a:cubicBezTo>
                  <a:lnTo>
                    <a:pt x="178" y="15"/>
                  </a:lnTo>
                  <a:cubicBezTo>
                    <a:pt x="135" y="15"/>
                    <a:pt x="92" y="11"/>
                    <a:pt x="48" y="6"/>
                  </a:cubicBez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28;p72">
              <a:extLst>
                <a:ext uri="{FF2B5EF4-FFF2-40B4-BE49-F238E27FC236}">
                  <a16:creationId xmlns:a16="http://schemas.microsoft.com/office/drawing/2014/main" xmlns="" id="{B183684F-6A67-4384-ABE0-F2B4C2AB0D21}"/>
                </a:ext>
              </a:extLst>
            </p:cNvPr>
            <p:cNvSpPr/>
            <p:nvPr/>
          </p:nvSpPr>
          <p:spPr>
            <a:xfrm>
              <a:off x="5171399" y="3063506"/>
              <a:ext cx="5455" cy="11016"/>
            </a:xfrm>
            <a:custGeom>
              <a:avLst/>
              <a:gdLst/>
              <a:ahLst/>
              <a:cxnLst/>
              <a:rect l="l" t="t" r="r" b="b"/>
              <a:pathLst>
                <a:path w="208" h="420" extrusionOk="0">
                  <a:moveTo>
                    <a:pt x="208" y="0"/>
                  </a:moveTo>
                  <a:lnTo>
                    <a:pt x="145" y="20"/>
                  </a:lnTo>
                  <a:cubicBezTo>
                    <a:pt x="136" y="24"/>
                    <a:pt x="126" y="24"/>
                    <a:pt x="116" y="29"/>
                  </a:cubicBezTo>
                  <a:lnTo>
                    <a:pt x="102" y="29"/>
                  </a:lnTo>
                  <a:lnTo>
                    <a:pt x="92" y="39"/>
                  </a:lnTo>
                  <a:cubicBezTo>
                    <a:pt x="1" y="140"/>
                    <a:pt x="25" y="299"/>
                    <a:pt x="136" y="371"/>
                  </a:cubicBezTo>
                  <a:lnTo>
                    <a:pt x="140" y="371"/>
                  </a:lnTo>
                  <a:lnTo>
                    <a:pt x="208" y="419"/>
                  </a:lnTo>
                  <a:lnTo>
                    <a:pt x="208"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29;p72">
              <a:extLst>
                <a:ext uri="{FF2B5EF4-FFF2-40B4-BE49-F238E27FC236}">
                  <a16:creationId xmlns:a16="http://schemas.microsoft.com/office/drawing/2014/main" xmlns="" id="{D3EB07AB-CFD1-4BE6-B729-98037AA59D8D}"/>
                </a:ext>
              </a:extLst>
            </p:cNvPr>
            <p:cNvSpPr/>
            <p:nvPr/>
          </p:nvSpPr>
          <p:spPr>
            <a:xfrm>
              <a:off x="5239040" y="3063506"/>
              <a:ext cx="4196" cy="11016"/>
            </a:xfrm>
            <a:custGeom>
              <a:avLst/>
              <a:gdLst/>
              <a:ahLst/>
              <a:cxnLst/>
              <a:rect l="l" t="t" r="r" b="b"/>
              <a:pathLst>
                <a:path w="160" h="420" extrusionOk="0">
                  <a:moveTo>
                    <a:pt x="1" y="0"/>
                  </a:moveTo>
                  <a:lnTo>
                    <a:pt x="1" y="419"/>
                  </a:lnTo>
                  <a:lnTo>
                    <a:pt x="68" y="371"/>
                  </a:lnTo>
                  <a:cubicBezTo>
                    <a:pt x="126" y="328"/>
                    <a:pt x="160" y="260"/>
                    <a:pt x="160" y="188"/>
                  </a:cubicBezTo>
                  <a:cubicBezTo>
                    <a:pt x="160" y="130"/>
                    <a:pt x="140" y="77"/>
                    <a:pt x="102" y="34"/>
                  </a:cubicBezTo>
                  <a:lnTo>
                    <a:pt x="92" y="24"/>
                  </a:lnTo>
                  <a:lnTo>
                    <a:pt x="78" y="24"/>
                  </a:lnTo>
                  <a:lnTo>
                    <a:pt x="59"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30;p72">
              <a:extLst>
                <a:ext uri="{FF2B5EF4-FFF2-40B4-BE49-F238E27FC236}">
                  <a16:creationId xmlns:a16="http://schemas.microsoft.com/office/drawing/2014/main" xmlns="" id="{20455376-3DAC-4162-A1EA-CC47D799922A}"/>
                </a:ext>
              </a:extLst>
            </p:cNvPr>
            <p:cNvSpPr/>
            <p:nvPr/>
          </p:nvSpPr>
          <p:spPr>
            <a:xfrm>
              <a:off x="5051277" y="2963815"/>
              <a:ext cx="5324" cy="10989"/>
            </a:xfrm>
            <a:custGeom>
              <a:avLst/>
              <a:gdLst/>
              <a:ahLst/>
              <a:cxnLst/>
              <a:rect l="l" t="t" r="r" b="b"/>
              <a:pathLst>
                <a:path w="203" h="419" extrusionOk="0">
                  <a:moveTo>
                    <a:pt x="202" y="0"/>
                  </a:moveTo>
                  <a:lnTo>
                    <a:pt x="144" y="19"/>
                  </a:lnTo>
                  <a:cubicBezTo>
                    <a:pt x="135" y="24"/>
                    <a:pt x="125" y="29"/>
                    <a:pt x="116" y="29"/>
                  </a:cubicBezTo>
                  <a:lnTo>
                    <a:pt x="101" y="29"/>
                  </a:lnTo>
                  <a:lnTo>
                    <a:pt x="91" y="39"/>
                  </a:lnTo>
                  <a:cubicBezTo>
                    <a:pt x="0" y="140"/>
                    <a:pt x="19" y="298"/>
                    <a:pt x="135" y="371"/>
                  </a:cubicBezTo>
                  <a:lnTo>
                    <a:pt x="135" y="375"/>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31;p72">
              <a:extLst>
                <a:ext uri="{FF2B5EF4-FFF2-40B4-BE49-F238E27FC236}">
                  <a16:creationId xmlns:a16="http://schemas.microsoft.com/office/drawing/2014/main" xmlns="" id="{97A46BC6-2EFB-4F65-A889-2A5773F2B37C}"/>
                </a:ext>
              </a:extLst>
            </p:cNvPr>
            <p:cNvSpPr/>
            <p:nvPr/>
          </p:nvSpPr>
          <p:spPr>
            <a:xfrm>
              <a:off x="5065781" y="3146280"/>
              <a:ext cx="43931" cy="47996"/>
            </a:xfrm>
            <a:custGeom>
              <a:avLst/>
              <a:gdLst/>
              <a:ahLst/>
              <a:cxnLst/>
              <a:rect l="l" t="t" r="r" b="b"/>
              <a:pathLst>
                <a:path w="1675" h="1830" extrusionOk="0">
                  <a:moveTo>
                    <a:pt x="1223" y="1"/>
                  </a:moveTo>
                  <a:lnTo>
                    <a:pt x="1184" y="35"/>
                  </a:lnTo>
                  <a:cubicBezTo>
                    <a:pt x="804" y="352"/>
                    <a:pt x="304" y="448"/>
                    <a:pt x="39" y="477"/>
                  </a:cubicBezTo>
                  <a:lnTo>
                    <a:pt x="0" y="482"/>
                  </a:lnTo>
                  <a:lnTo>
                    <a:pt x="0" y="1093"/>
                  </a:lnTo>
                  <a:cubicBezTo>
                    <a:pt x="0" y="1497"/>
                    <a:pt x="328" y="1829"/>
                    <a:pt x="737" y="1829"/>
                  </a:cubicBezTo>
                  <a:lnTo>
                    <a:pt x="934" y="1829"/>
                  </a:lnTo>
                  <a:cubicBezTo>
                    <a:pt x="1343" y="1829"/>
                    <a:pt x="1670" y="1502"/>
                    <a:pt x="1675" y="1093"/>
                  </a:cubicBezTo>
                  <a:lnTo>
                    <a:pt x="1675" y="444"/>
                  </a:lnTo>
                  <a:lnTo>
                    <a:pt x="1646" y="429"/>
                  </a:lnTo>
                  <a:cubicBezTo>
                    <a:pt x="1478" y="347"/>
                    <a:pt x="1338" y="213"/>
                    <a:pt x="1247" y="44"/>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32;p72">
              <a:extLst>
                <a:ext uri="{FF2B5EF4-FFF2-40B4-BE49-F238E27FC236}">
                  <a16:creationId xmlns:a16="http://schemas.microsoft.com/office/drawing/2014/main" xmlns="" id="{D9A872E0-3A16-4DF8-93DE-C27FFAE41A04}"/>
                </a:ext>
              </a:extLst>
            </p:cNvPr>
            <p:cNvSpPr/>
            <p:nvPr/>
          </p:nvSpPr>
          <p:spPr>
            <a:xfrm>
              <a:off x="4945633" y="3046589"/>
              <a:ext cx="34620" cy="47996"/>
            </a:xfrm>
            <a:custGeom>
              <a:avLst/>
              <a:gdLst/>
              <a:ahLst/>
              <a:cxnLst/>
              <a:rect l="l" t="t" r="r" b="b"/>
              <a:pathLst>
                <a:path w="1320" h="1830" extrusionOk="0">
                  <a:moveTo>
                    <a:pt x="1223" y="1"/>
                  </a:moveTo>
                  <a:lnTo>
                    <a:pt x="1184" y="34"/>
                  </a:lnTo>
                  <a:cubicBezTo>
                    <a:pt x="804" y="352"/>
                    <a:pt x="304" y="448"/>
                    <a:pt x="39" y="477"/>
                  </a:cubicBezTo>
                  <a:lnTo>
                    <a:pt x="1" y="482"/>
                  </a:lnTo>
                  <a:lnTo>
                    <a:pt x="1" y="1093"/>
                  </a:lnTo>
                  <a:cubicBezTo>
                    <a:pt x="1" y="1502"/>
                    <a:pt x="333" y="1829"/>
                    <a:pt x="742" y="1829"/>
                  </a:cubicBezTo>
                  <a:lnTo>
                    <a:pt x="982" y="1829"/>
                  </a:lnTo>
                  <a:cubicBezTo>
                    <a:pt x="592" y="1805"/>
                    <a:pt x="289" y="1483"/>
                    <a:pt x="289" y="1093"/>
                  </a:cubicBezTo>
                  <a:lnTo>
                    <a:pt x="289" y="482"/>
                  </a:lnTo>
                  <a:lnTo>
                    <a:pt x="328" y="477"/>
                  </a:lnTo>
                  <a:cubicBezTo>
                    <a:pt x="679" y="443"/>
                    <a:pt x="1016" y="333"/>
                    <a:pt x="1319" y="150"/>
                  </a:cubicBezTo>
                  <a:cubicBezTo>
                    <a:pt x="1295" y="116"/>
                    <a:pt x="1271"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33;p72">
              <a:extLst>
                <a:ext uri="{FF2B5EF4-FFF2-40B4-BE49-F238E27FC236}">
                  <a16:creationId xmlns:a16="http://schemas.microsoft.com/office/drawing/2014/main" xmlns="" id="{7E308480-3BDF-4362-9FB9-A28D7531ED62}"/>
                </a:ext>
              </a:extLst>
            </p:cNvPr>
            <p:cNvSpPr/>
            <p:nvPr/>
          </p:nvSpPr>
          <p:spPr>
            <a:xfrm>
              <a:off x="5065781" y="2946898"/>
              <a:ext cx="34594" cy="48101"/>
            </a:xfrm>
            <a:custGeom>
              <a:avLst/>
              <a:gdLst/>
              <a:ahLst/>
              <a:cxnLst/>
              <a:rect l="l" t="t" r="r" b="b"/>
              <a:pathLst>
                <a:path w="1319" h="1834" extrusionOk="0">
                  <a:moveTo>
                    <a:pt x="1223" y="0"/>
                  </a:moveTo>
                  <a:lnTo>
                    <a:pt x="1184" y="34"/>
                  </a:lnTo>
                  <a:cubicBezTo>
                    <a:pt x="804" y="352"/>
                    <a:pt x="304" y="448"/>
                    <a:pt x="44" y="477"/>
                  </a:cubicBezTo>
                  <a:lnTo>
                    <a:pt x="0" y="482"/>
                  </a:lnTo>
                  <a:lnTo>
                    <a:pt x="0" y="1093"/>
                  </a:lnTo>
                  <a:cubicBezTo>
                    <a:pt x="0" y="1502"/>
                    <a:pt x="332" y="1829"/>
                    <a:pt x="737" y="1834"/>
                  </a:cubicBezTo>
                  <a:lnTo>
                    <a:pt x="982" y="1834"/>
                  </a:lnTo>
                  <a:cubicBezTo>
                    <a:pt x="592" y="1805"/>
                    <a:pt x="289" y="1482"/>
                    <a:pt x="294" y="1093"/>
                  </a:cubicBezTo>
                  <a:lnTo>
                    <a:pt x="294" y="482"/>
                  </a:lnTo>
                  <a:lnTo>
                    <a:pt x="332" y="477"/>
                  </a:lnTo>
                  <a:cubicBezTo>
                    <a:pt x="679" y="443"/>
                    <a:pt x="1016" y="332"/>
                    <a:pt x="1319" y="150"/>
                  </a:cubicBezTo>
                  <a:cubicBezTo>
                    <a:pt x="1295" y="116"/>
                    <a:pt x="1271" y="82"/>
                    <a:pt x="1251" y="48"/>
                  </a:cubicBezTo>
                  <a:lnTo>
                    <a:pt x="1223" y="0"/>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334;p72">
              <a:extLst>
                <a:ext uri="{FF2B5EF4-FFF2-40B4-BE49-F238E27FC236}">
                  <a16:creationId xmlns:a16="http://schemas.microsoft.com/office/drawing/2014/main" xmlns="" id="{0A323C69-4742-4449-97C0-C80B124111A4}"/>
                </a:ext>
              </a:extLst>
            </p:cNvPr>
            <p:cNvSpPr/>
            <p:nvPr/>
          </p:nvSpPr>
          <p:spPr>
            <a:xfrm>
              <a:off x="5186034" y="3046589"/>
              <a:ext cx="34489" cy="47996"/>
            </a:xfrm>
            <a:custGeom>
              <a:avLst/>
              <a:gdLst/>
              <a:ahLst/>
              <a:cxnLst/>
              <a:rect l="l" t="t" r="r" b="b"/>
              <a:pathLst>
                <a:path w="1315" h="1830" extrusionOk="0">
                  <a:moveTo>
                    <a:pt x="1223" y="1"/>
                  </a:moveTo>
                  <a:lnTo>
                    <a:pt x="1180" y="34"/>
                  </a:lnTo>
                  <a:cubicBezTo>
                    <a:pt x="800" y="352"/>
                    <a:pt x="299" y="448"/>
                    <a:pt x="39" y="477"/>
                  </a:cubicBezTo>
                  <a:lnTo>
                    <a:pt x="1" y="482"/>
                  </a:lnTo>
                  <a:lnTo>
                    <a:pt x="1" y="1093"/>
                  </a:lnTo>
                  <a:cubicBezTo>
                    <a:pt x="1" y="1502"/>
                    <a:pt x="328" y="1829"/>
                    <a:pt x="737" y="1829"/>
                  </a:cubicBezTo>
                  <a:lnTo>
                    <a:pt x="983" y="1829"/>
                  </a:lnTo>
                  <a:cubicBezTo>
                    <a:pt x="593" y="1805"/>
                    <a:pt x="290" y="1483"/>
                    <a:pt x="290" y="1093"/>
                  </a:cubicBezTo>
                  <a:lnTo>
                    <a:pt x="290" y="482"/>
                  </a:lnTo>
                  <a:lnTo>
                    <a:pt x="328" y="477"/>
                  </a:lnTo>
                  <a:cubicBezTo>
                    <a:pt x="679" y="443"/>
                    <a:pt x="1016" y="333"/>
                    <a:pt x="1315" y="150"/>
                  </a:cubicBezTo>
                  <a:cubicBezTo>
                    <a:pt x="1291" y="116"/>
                    <a:pt x="1266"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35;p72">
              <a:extLst>
                <a:ext uri="{FF2B5EF4-FFF2-40B4-BE49-F238E27FC236}">
                  <a16:creationId xmlns:a16="http://schemas.microsoft.com/office/drawing/2014/main" xmlns="" id="{B9C7E7E1-9571-4DA2-99E9-3AB6A47B4DEB}"/>
                </a:ext>
              </a:extLst>
            </p:cNvPr>
            <p:cNvSpPr/>
            <p:nvPr/>
          </p:nvSpPr>
          <p:spPr>
            <a:xfrm>
              <a:off x="5065781" y="3146280"/>
              <a:ext cx="34594" cy="47996"/>
            </a:xfrm>
            <a:custGeom>
              <a:avLst/>
              <a:gdLst/>
              <a:ahLst/>
              <a:cxnLst/>
              <a:rect l="l" t="t" r="r" b="b"/>
              <a:pathLst>
                <a:path w="1319" h="1830" extrusionOk="0">
                  <a:moveTo>
                    <a:pt x="1223" y="1"/>
                  </a:moveTo>
                  <a:lnTo>
                    <a:pt x="1184" y="35"/>
                  </a:lnTo>
                  <a:cubicBezTo>
                    <a:pt x="804" y="352"/>
                    <a:pt x="304" y="448"/>
                    <a:pt x="44" y="477"/>
                  </a:cubicBezTo>
                  <a:lnTo>
                    <a:pt x="0" y="482"/>
                  </a:lnTo>
                  <a:lnTo>
                    <a:pt x="0" y="1093"/>
                  </a:lnTo>
                  <a:cubicBezTo>
                    <a:pt x="0" y="1497"/>
                    <a:pt x="332" y="1829"/>
                    <a:pt x="737" y="1829"/>
                  </a:cubicBezTo>
                  <a:lnTo>
                    <a:pt x="982" y="1829"/>
                  </a:lnTo>
                  <a:cubicBezTo>
                    <a:pt x="592" y="1805"/>
                    <a:pt x="289" y="1483"/>
                    <a:pt x="294" y="1093"/>
                  </a:cubicBezTo>
                  <a:lnTo>
                    <a:pt x="294" y="482"/>
                  </a:lnTo>
                  <a:lnTo>
                    <a:pt x="332" y="477"/>
                  </a:lnTo>
                  <a:cubicBezTo>
                    <a:pt x="679" y="444"/>
                    <a:pt x="1016" y="333"/>
                    <a:pt x="1319" y="150"/>
                  </a:cubicBezTo>
                  <a:cubicBezTo>
                    <a:pt x="1295" y="116"/>
                    <a:pt x="1271" y="83"/>
                    <a:pt x="1251" y="44"/>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36;p72">
              <a:extLst>
                <a:ext uri="{FF2B5EF4-FFF2-40B4-BE49-F238E27FC236}">
                  <a16:creationId xmlns:a16="http://schemas.microsoft.com/office/drawing/2014/main" xmlns="" id="{2A484FE2-E3C7-4FE9-BE02-FDC8989A8164}"/>
                </a:ext>
              </a:extLst>
            </p:cNvPr>
            <p:cNvSpPr/>
            <p:nvPr/>
          </p:nvSpPr>
          <p:spPr>
            <a:xfrm>
              <a:off x="5051277" y="3163196"/>
              <a:ext cx="5324" cy="10884"/>
            </a:xfrm>
            <a:custGeom>
              <a:avLst/>
              <a:gdLst/>
              <a:ahLst/>
              <a:cxnLst/>
              <a:rect l="l" t="t" r="r" b="b"/>
              <a:pathLst>
                <a:path w="203" h="415" extrusionOk="0">
                  <a:moveTo>
                    <a:pt x="202" y="1"/>
                  </a:moveTo>
                  <a:lnTo>
                    <a:pt x="144" y="20"/>
                  </a:lnTo>
                  <a:cubicBezTo>
                    <a:pt x="135" y="20"/>
                    <a:pt x="125" y="25"/>
                    <a:pt x="116" y="25"/>
                  </a:cubicBezTo>
                  <a:lnTo>
                    <a:pt x="101" y="25"/>
                  </a:lnTo>
                  <a:lnTo>
                    <a:pt x="91" y="39"/>
                  </a:lnTo>
                  <a:cubicBezTo>
                    <a:pt x="0" y="140"/>
                    <a:pt x="19" y="294"/>
                    <a:pt x="135" y="366"/>
                  </a:cubicBezTo>
                  <a:lnTo>
                    <a:pt x="135" y="371"/>
                  </a:lnTo>
                  <a:lnTo>
                    <a:pt x="202" y="414"/>
                  </a:lnTo>
                  <a:lnTo>
                    <a:pt x="202"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37;p72">
              <a:extLst>
                <a:ext uri="{FF2B5EF4-FFF2-40B4-BE49-F238E27FC236}">
                  <a16:creationId xmlns:a16="http://schemas.microsoft.com/office/drawing/2014/main" xmlns="" id="{AA9A95E8-A170-49D3-BB7E-FBB97D887146}"/>
                </a:ext>
              </a:extLst>
            </p:cNvPr>
            <p:cNvSpPr/>
            <p:nvPr/>
          </p:nvSpPr>
          <p:spPr>
            <a:xfrm>
              <a:off x="4917491" y="3115253"/>
              <a:ext cx="99481" cy="50252"/>
            </a:xfrm>
            <a:custGeom>
              <a:avLst/>
              <a:gdLst/>
              <a:ahLst/>
              <a:cxnLst/>
              <a:rect l="l" t="t" r="r" b="b"/>
              <a:pathLst>
                <a:path w="3793" h="1916" extrusionOk="0">
                  <a:moveTo>
                    <a:pt x="2474" y="0"/>
                  </a:moveTo>
                  <a:lnTo>
                    <a:pt x="2065" y="428"/>
                  </a:lnTo>
                  <a:cubicBezTo>
                    <a:pt x="2022" y="467"/>
                    <a:pt x="1969" y="491"/>
                    <a:pt x="1911" y="496"/>
                  </a:cubicBezTo>
                  <a:lnTo>
                    <a:pt x="1906" y="496"/>
                  </a:lnTo>
                  <a:cubicBezTo>
                    <a:pt x="1848" y="496"/>
                    <a:pt x="1795" y="472"/>
                    <a:pt x="1752" y="433"/>
                  </a:cubicBezTo>
                  <a:lnTo>
                    <a:pt x="1319" y="15"/>
                  </a:lnTo>
                  <a:lnTo>
                    <a:pt x="501" y="332"/>
                  </a:lnTo>
                  <a:lnTo>
                    <a:pt x="491" y="337"/>
                  </a:lnTo>
                  <a:cubicBezTo>
                    <a:pt x="472" y="342"/>
                    <a:pt x="1" y="515"/>
                    <a:pt x="1" y="1121"/>
                  </a:cubicBezTo>
                  <a:lnTo>
                    <a:pt x="1" y="1915"/>
                  </a:lnTo>
                  <a:lnTo>
                    <a:pt x="3792" y="1915"/>
                  </a:lnTo>
                  <a:lnTo>
                    <a:pt x="3792" y="1121"/>
                  </a:lnTo>
                  <a:cubicBezTo>
                    <a:pt x="3792" y="515"/>
                    <a:pt x="3326" y="342"/>
                    <a:pt x="3301" y="332"/>
                  </a:cubicBezTo>
                  <a:lnTo>
                    <a:pt x="3292"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38;p72">
              <a:extLst>
                <a:ext uri="{FF2B5EF4-FFF2-40B4-BE49-F238E27FC236}">
                  <a16:creationId xmlns:a16="http://schemas.microsoft.com/office/drawing/2014/main" xmlns="" id="{E6D67F8A-1E11-4822-A23F-6FB850CCB24D}"/>
                </a:ext>
              </a:extLst>
            </p:cNvPr>
            <p:cNvSpPr/>
            <p:nvPr/>
          </p:nvSpPr>
          <p:spPr>
            <a:xfrm>
              <a:off x="5157892" y="3115253"/>
              <a:ext cx="99481" cy="51012"/>
            </a:xfrm>
            <a:custGeom>
              <a:avLst/>
              <a:gdLst/>
              <a:ahLst/>
              <a:cxnLst/>
              <a:rect l="l" t="t" r="r" b="b"/>
              <a:pathLst>
                <a:path w="3793" h="1945" extrusionOk="0">
                  <a:moveTo>
                    <a:pt x="2474" y="0"/>
                  </a:moveTo>
                  <a:lnTo>
                    <a:pt x="2060" y="428"/>
                  </a:lnTo>
                  <a:cubicBezTo>
                    <a:pt x="2022" y="467"/>
                    <a:pt x="1969" y="491"/>
                    <a:pt x="1906" y="496"/>
                  </a:cubicBezTo>
                  <a:cubicBezTo>
                    <a:pt x="1849" y="496"/>
                    <a:pt x="1796" y="472"/>
                    <a:pt x="1752" y="433"/>
                  </a:cubicBezTo>
                  <a:lnTo>
                    <a:pt x="1319" y="15"/>
                  </a:lnTo>
                  <a:lnTo>
                    <a:pt x="501" y="332"/>
                  </a:lnTo>
                  <a:lnTo>
                    <a:pt x="492" y="337"/>
                  </a:lnTo>
                  <a:cubicBezTo>
                    <a:pt x="473" y="342"/>
                    <a:pt x="1" y="515"/>
                    <a:pt x="1" y="1121"/>
                  </a:cubicBezTo>
                  <a:lnTo>
                    <a:pt x="1" y="1944"/>
                  </a:lnTo>
                  <a:lnTo>
                    <a:pt x="3788" y="1944"/>
                  </a:lnTo>
                  <a:lnTo>
                    <a:pt x="3788" y="1121"/>
                  </a:lnTo>
                  <a:cubicBezTo>
                    <a:pt x="3793" y="515"/>
                    <a:pt x="3316" y="342"/>
                    <a:pt x="3302" y="332"/>
                  </a:cubicBezTo>
                  <a:lnTo>
                    <a:pt x="3287"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339;p72">
              <a:extLst>
                <a:ext uri="{FF2B5EF4-FFF2-40B4-BE49-F238E27FC236}">
                  <a16:creationId xmlns:a16="http://schemas.microsoft.com/office/drawing/2014/main" xmlns="" id="{7D2E0C2C-B080-442B-8DA5-B6CCD6420DEE}"/>
                </a:ext>
              </a:extLst>
            </p:cNvPr>
            <p:cNvSpPr/>
            <p:nvPr/>
          </p:nvSpPr>
          <p:spPr>
            <a:xfrm>
              <a:off x="5037377" y="3214943"/>
              <a:ext cx="99481" cy="50252"/>
            </a:xfrm>
            <a:custGeom>
              <a:avLst/>
              <a:gdLst/>
              <a:ahLst/>
              <a:cxnLst/>
              <a:rect l="l" t="t" r="r" b="b"/>
              <a:pathLst>
                <a:path w="3793" h="1916" extrusionOk="0">
                  <a:moveTo>
                    <a:pt x="2474" y="0"/>
                  </a:moveTo>
                  <a:lnTo>
                    <a:pt x="2060" y="429"/>
                  </a:lnTo>
                  <a:cubicBezTo>
                    <a:pt x="2022" y="467"/>
                    <a:pt x="1964" y="491"/>
                    <a:pt x="1906" y="491"/>
                  </a:cubicBezTo>
                  <a:cubicBezTo>
                    <a:pt x="1901" y="492"/>
                    <a:pt x="1896" y="492"/>
                    <a:pt x="1892" y="492"/>
                  </a:cubicBezTo>
                  <a:cubicBezTo>
                    <a:pt x="1840" y="492"/>
                    <a:pt x="1792" y="469"/>
                    <a:pt x="1752" y="434"/>
                  </a:cubicBezTo>
                  <a:lnTo>
                    <a:pt x="1319" y="10"/>
                  </a:lnTo>
                  <a:lnTo>
                    <a:pt x="501" y="332"/>
                  </a:lnTo>
                  <a:lnTo>
                    <a:pt x="492" y="337"/>
                  </a:lnTo>
                  <a:cubicBezTo>
                    <a:pt x="472" y="342"/>
                    <a:pt x="1" y="515"/>
                    <a:pt x="1" y="1122"/>
                  </a:cubicBezTo>
                  <a:lnTo>
                    <a:pt x="1" y="1916"/>
                  </a:lnTo>
                  <a:lnTo>
                    <a:pt x="3788" y="1916"/>
                  </a:lnTo>
                  <a:lnTo>
                    <a:pt x="3788" y="1122"/>
                  </a:lnTo>
                  <a:cubicBezTo>
                    <a:pt x="3792" y="515"/>
                    <a:pt x="3321" y="337"/>
                    <a:pt x="3297" y="332"/>
                  </a:cubicBezTo>
                  <a:lnTo>
                    <a:pt x="3287" y="328"/>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40;p72">
              <a:extLst>
                <a:ext uri="{FF2B5EF4-FFF2-40B4-BE49-F238E27FC236}">
                  <a16:creationId xmlns:a16="http://schemas.microsoft.com/office/drawing/2014/main" xmlns="" id="{5A1BFAD8-0F04-489C-8C93-CBFBD568AEB3}"/>
                </a:ext>
              </a:extLst>
            </p:cNvPr>
            <p:cNvSpPr/>
            <p:nvPr/>
          </p:nvSpPr>
          <p:spPr>
            <a:xfrm>
              <a:off x="4938053" y="3017817"/>
              <a:ext cx="58959" cy="33335"/>
            </a:xfrm>
            <a:custGeom>
              <a:avLst/>
              <a:gdLst/>
              <a:ahLst/>
              <a:cxnLst/>
              <a:rect l="l" t="t" r="r" b="b"/>
              <a:pathLst>
                <a:path w="2248" h="1271" extrusionOk="0">
                  <a:moveTo>
                    <a:pt x="1069" y="1"/>
                  </a:moveTo>
                  <a:cubicBezTo>
                    <a:pt x="477" y="1"/>
                    <a:pt x="1" y="477"/>
                    <a:pt x="1" y="1069"/>
                  </a:cubicBezTo>
                  <a:lnTo>
                    <a:pt x="1" y="1271"/>
                  </a:lnTo>
                  <a:lnTo>
                    <a:pt x="59" y="1252"/>
                  </a:lnTo>
                  <a:lnTo>
                    <a:pt x="116" y="1252"/>
                  </a:lnTo>
                  <a:cubicBezTo>
                    <a:pt x="126" y="1252"/>
                    <a:pt x="1026" y="1242"/>
                    <a:pt x="1430" y="684"/>
                  </a:cubicBezTo>
                  <a:cubicBezTo>
                    <a:pt x="1465" y="633"/>
                    <a:pt x="1517" y="610"/>
                    <a:pt x="1569" y="610"/>
                  </a:cubicBezTo>
                  <a:cubicBezTo>
                    <a:pt x="1646" y="610"/>
                    <a:pt x="1723" y="660"/>
                    <a:pt x="1743" y="746"/>
                  </a:cubicBezTo>
                  <a:cubicBezTo>
                    <a:pt x="1748" y="766"/>
                    <a:pt x="1853" y="1179"/>
                    <a:pt x="2176" y="1256"/>
                  </a:cubicBezTo>
                  <a:lnTo>
                    <a:pt x="2190" y="1256"/>
                  </a:lnTo>
                  <a:lnTo>
                    <a:pt x="2248" y="1271"/>
                  </a:lnTo>
                  <a:lnTo>
                    <a:pt x="2248" y="1074"/>
                  </a:lnTo>
                  <a:cubicBezTo>
                    <a:pt x="2248" y="482"/>
                    <a:pt x="1767"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341;p72">
              <a:extLst>
                <a:ext uri="{FF2B5EF4-FFF2-40B4-BE49-F238E27FC236}">
                  <a16:creationId xmlns:a16="http://schemas.microsoft.com/office/drawing/2014/main" xmlns="" id="{C1B00234-C6A8-4B6A-B2B1-BEBA46193CDD}"/>
                </a:ext>
              </a:extLst>
            </p:cNvPr>
            <p:cNvSpPr/>
            <p:nvPr/>
          </p:nvSpPr>
          <p:spPr>
            <a:xfrm>
              <a:off x="5058333" y="2917996"/>
              <a:ext cx="58959" cy="33466"/>
            </a:xfrm>
            <a:custGeom>
              <a:avLst/>
              <a:gdLst/>
              <a:ahLst/>
              <a:cxnLst/>
              <a:rect l="l" t="t" r="r" b="b"/>
              <a:pathLst>
                <a:path w="2248" h="1276" extrusionOk="0">
                  <a:moveTo>
                    <a:pt x="1069" y="0"/>
                  </a:moveTo>
                  <a:cubicBezTo>
                    <a:pt x="477" y="5"/>
                    <a:pt x="1" y="482"/>
                    <a:pt x="1" y="1074"/>
                  </a:cubicBezTo>
                  <a:lnTo>
                    <a:pt x="1" y="1271"/>
                  </a:lnTo>
                  <a:lnTo>
                    <a:pt x="53" y="1252"/>
                  </a:lnTo>
                  <a:lnTo>
                    <a:pt x="111" y="1252"/>
                  </a:lnTo>
                  <a:cubicBezTo>
                    <a:pt x="121" y="1252"/>
                    <a:pt x="1021" y="1247"/>
                    <a:pt x="1430" y="689"/>
                  </a:cubicBezTo>
                  <a:cubicBezTo>
                    <a:pt x="1465" y="637"/>
                    <a:pt x="1518" y="614"/>
                    <a:pt x="1571" y="614"/>
                  </a:cubicBezTo>
                  <a:cubicBezTo>
                    <a:pt x="1647" y="614"/>
                    <a:pt x="1722" y="663"/>
                    <a:pt x="1742" y="751"/>
                  </a:cubicBezTo>
                  <a:cubicBezTo>
                    <a:pt x="1747" y="770"/>
                    <a:pt x="1848" y="1184"/>
                    <a:pt x="2175" y="1256"/>
                  </a:cubicBezTo>
                  <a:lnTo>
                    <a:pt x="2190" y="1256"/>
                  </a:lnTo>
                  <a:lnTo>
                    <a:pt x="2243" y="1276"/>
                  </a:lnTo>
                  <a:lnTo>
                    <a:pt x="2243" y="1078"/>
                  </a:lnTo>
                  <a:cubicBezTo>
                    <a:pt x="2248" y="482"/>
                    <a:pt x="1766" y="0"/>
                    <a:pt x="1170"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342;p72">
              <a:extLst>
                <a:ext uri="{FF2B5EF4-FFF2-40B4-BE49-F238E27FC236}">
                  <a16:creationId xmlns:a16="http://schemas.microsoft.com/office/drawing/2014/main" xmlns="" id="{16D1B867-E630-4644-AC6B-03CC796C9B13}"/>
                </a:ext>
              </a:extLst>
            </p:cNvPr>
            <p:cNvSpPr/>
            <p:nvPr/>
          </p:nvSpPr>
          <p:spPr>
            <a:xfrm>
              <a:off x="5178350" y="3017817"/>
              <a:ext cx="59091" cy="33335"/>
            </a:xfrm>
            <a:custGeom>
              <a:avLst/>
              <a:gdLst/>
              <a:ahLst/>
              <a:cxnLst/>
              <a:rect l="l" t="t" r="r" b="b"/>
              <a:pathLst>
                <a:path w="2253" h="1271" extrusionOk="0">
                  <a:moveTo>
                    <a:pt x="1073" y="1"/>
                  </a:moveTo>
                  <a:cubicBezTo>
                    <a:pt x="482" y="1"/>
                    <a:pt x="0" y="477"/>
                    <a:pt x="0" y="1069"/>
                  </a:cubicBezTo>
                  <a:lnTo>
                    <a:pt x="0" y="1271"/>
                  </a:lnTo>
                  <a:lnTo>
                    <a:pt x="58" y="1252"/>
                  </a:lnTo>
                  <a:lnTo>
                    <a:pt x="116" y="1252"/>
                  </a:lnTo>
                  <a:cubicBezTo>
                    <a:pt x="126" y="1252"/>
                    <a:pt x="1025" y="1242"/>
                    <a:pt x="1430" y="684"/>
                  </a:cubicBezTo>
                  <a:cubicBezTo>
                    <a:pt x="1467" y="633"/>
                    <a:pt x="1520" y="610"/>
                    <a:pt x="1572" y="610"/>
                  </a:cubicBezTo>
                  <a:cubicBezTo>
                    <a:pt x="1650" y="610"/>
                    <a:pt x="1725" y="660"/>
                    <a:pt x="1742" y="746"/>
                  </a:cubicBezTo>
                  <a:cubicBezTo>
                    <a:pt x="1747" y="766"/>
                    <a:pt x="1853" y="1179"/>
                    <a:pt x="2180" y="1256"/>
                  </a:cubicBezTo>
                  <a:lnTo>
                    <a:pt x="2190" y="1256"/>
                  </a:lnTo>
                  <a:lnTo>
                    <a:pt x="2248" y="1271"/>
                  </a:lnTo>
                  <a:lnTo>
                    <a:pt x="2248" y="1074"/>
                  </a:lnTo>
                  <a:cubicBezTo>
                    <a:pt x="2252" y="482"/>
                    <a:pt x="1771"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43;p72">
              <a:extLst>
                <a:ext uri="{FF2B5EF4-FFF2-40B4-BE49-F238E27FC236}">
                  <a16:creationId xmlns:a16="http://schemas.microsoft.com/office/drawing/2014/main" xmlns="" id="{DCE831D0-FB0C-431F-A680-D20B74A6C4B5}"/>
                </a:ext>
              </a:extLst>
            </p:cNvPr>
            <p:cNvSpPr/>
            <p:nvPr/>
          </p:nvSpPr>
          <p:spPr>
            <a:xfrm>
              <a:off x="5058202" y="3117403"/>
              <a:ext cx="59091" cy="33466"/>
            </a:xfrm>
            <a:custGeom>
              <a:avLst/>
              <a:gdLst/>
              <a:ahLst/>
              <a:cxnLst/>
              <a:rect l="l" t="t" r="r" b="b"/>
              <a:pathLst>
                <a:path w="2253" h="1276" extrusionOk="0">
                  <a:moveTo>
                    <a:pt x="1074" y="0"/>
                  </a:moveTo>
                  <a:cubicBezTo>
                    <a:pt x="482" y="0"/>
                    <a:pt x="1" y="481"/>
                    <a:pt x="6" y="1073"/>
                  </a:cubicBezTo>
                  <a:lnTo>
                    <a:pt x="6" y="1275"/>
                  </a:lnTo>
                  <a:lnTo>
                    <a:pt x="58" y="1256"/>
                  </a:lnTo>
                  <a:lnTo>
                    <a:pt x="116" y="1256"/>
                  </a:lnTo>
                  <a:cubicBezTo>
                    <a:pt x="126" y="1256"/>
                    <a:pt x="1026" y="1246"/>
                    <a:pt x="1435" y="688"/>
                  </a:cubicBezTo>
                  <a:cubicBezTo>
                    <a:pt x="1470" y="637"/>
                    <a:pt x="1523" y="613"/>
                    <a:pt x="1576" y="613"/>
                  </a:cubicBezTo>
                  <a:cubicBezTo>
                    <a:pt x="1652" y="613"/>
                    <a:pt x="1727" y="663"/>
                    <a:pt x="1747" y="751"/>
                  </a:cubicBezTo>
                  <a:cubicBezTo>
                    <a:pt x="1752" y="770"/>
                    <a:pt x="1853" y="1184"/>
                    <a:pt x="2180" y="1261"/>
                  </a:cubicBezTo>
                  <a:lnTo>
                    <a:pt x="2195" y="1261"/>
                  </a:lnTo>
                  <a:lnTo>
                    <a:pt x="2248" y="1275"/>
                  </a:lnTo>
                  <a:lnTo>
                    <a:pt x="2248" y="1073"/>
                  </a:lnTo>
                  <a:cubicBezTo>
                    <a:pt x="2253" y="481"/>
                    <a:pt x="1771" y="0"/>
                    <a:pt x="1175"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44;p72">
              <a:extLst>
                <a:ext uri="{FF2B5EF4-FFF2-40B4-BE49-F238E27FC236}">
                  <a16:creationId xmlns:a16="http://schemas.microsoft.com/office/drawing/2014/main" xmlns="" id="{04F7324C-8E53-41C4-B2F1-D3D47A8261B7}"/>
                </a:ext>
              </a:extLst>
            </p:cNvPr>
            <p:cNvSpPr/>
            <p:nvPr/>
          </p:nvSpPr>
          <p:spPr>
            <a:xfrm>
              <a:off x="5037377" y="3015536"/>
              <a:ext cx="99481" cy="50278"/>
            </a:xfrm>
            <a:custGeom>
              <a:avLst/>
              <a:gdLst/>
              <a:ahLst/>
              <a:cxnLst/>
              <a:rect l="l" t="t" r="r" b="b"/>
              <a:pathLst>
                <a:path w="3793" h="1917" extrusionOk="0">
                  <a:moveTo>
                    <a:pt x="2474" y="1"/>
                  </a:moveTo>
                  <a:lnTo>
                    <a:pt x="2065" y="429"/>
                  </a:lnTo>
                  <a:cubicBezTo>
                    <a:pt x="2022" y="473"/>
                    <a:pt x="1969" y="497"/>
                    <a:pt x="1911" y="497"/>
                  </a:cubicBezTo>
                  <a:lnTo>
                    <a:pt x="1906" y="497"/>
                  </a:lnTo>
                  <a:cubicBezTo>
                    <a:pt x="1848" y="497"/>
                    <a:pt x="1796" y="473"/>
                    <a:pt x="1752" y="434"/>
                  </a:cubicBezTo>
                  <a:lnTo>
                    <a:pt x="1319" y="15"/>
                  </a:lnTo>
                  <a:lnTo>
                    <a:pt x="501" y="333"/>
                  </a:lnTo>
                  <a:lnTo>
                    <a:pt x="492" y="338"/>
                  </a:lnTo>
                  <a:cubicBezTo>
                    <a:pt x="472" y="347"/>
                    <a:pt x="1" y="521"/>
                    <a:pt x="1" y="1127"/>
                  </a:cubicBezTo>
                  <a:lnTo>
                    <a:pt x="1" y="1916"/>
                  </a:lnTo>
                  <a:lnTo>
                    <a:pt x="3788" y="1916"/>
                  </a:lnTo>
                  <a:lnTo>
                    <a:pt x="3788" y="1122"/>
                  </a:lnTo>
                  <a:cubicBezTo>
                    <a:pt x="3792" y="506"/>
                    <a:pt x="3306" y="338"/>
                    <a:pt x="3302" y="333"/>
                  </a:cubicBezTo>
                  <a:lnTo>
                    <a:pt x="3292" y="328"/>
                  </a:lnTo>
                  <a:lnTo>
                    <a:pt x="2474" y="1"/>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45;p72">
              <a:extLst>
                <a:ext uri="{FF2B5EF4-FFF2-40B4-BE49-F238E27FC236}">
                  <a16:creationId xmlns:a16="http://schemas.microsoft.com/office/drawing/2014/main" xmlns="" id="{AF40C2A3-7124-4CAF-98DB-09BC8A04D5D6}"/>
                </a:ext>
              </a:extLst>
            </p:cNvPr>
            <p:cNvSpPr/>
            <p:nvPr/>
          </p:nvSpPr>
          <p:spPr>
            <a:xfrm>
              <a:off x="5037377" y="3015798"/>
              <a:ext cx="36115" cy="43826"/>
            </a:xfrm>
            <a:custGeom>
              <a:avLst/>
              <a:gdLst/>
              <a:ahLst/>
              <a:cxnLst/>
              <a:rect l="l" t="t" r="r" b="b"/>
              <a:pathLst>
                <a:path w="1377" h="1671" extrusionOk="0">
                  <a:moveTo>
                    <a:pt x="1319" y="1"/>
                  </a:moveTo>
                  <a:lnTo>
                    <a:pt x="501" y="323"/>
                  </a:lnTo>
                  <a:lnTo>
                    <a:pt x="492" y="323"/>
                  </a:lnTo>
                  <a:cubicBezTo>
                    <a:pt x="472" y="333"/>
                    <a:pt x="1" y="506"/>
                    <a:pt x="1" y="1112"/>
                  </a:cubicBezTo>
                  <a:lnTo>
                    <a:pt x="1" y="1670"/>
                  </a:lnTo>
                  <a:lnTo>
                    <a:pt x="203" y="1670"/>
                  </a:lnTo>
                  <a:lnTo>
                    <a:pt x="203" y="1112"/>
                  </a:lnTo>
                  <a:cubicBezTo>
                    <a:pt x="203" y="506"/>
                    <a:pt x="679" y="333"/>
                    <a:pt x="694" y="323"/>
                  </a:cubicBezTo>
                  <a:lnTo>
                    <a:pt x="703" y="323"/>
                  </a:lnTo>
                  <a:lnTo>
                    <a:pt x="1377" y="58"/>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346;p72">
              <a:extLst>
                <a:ext uri="{FF2B5EF4-FFF2-40B4-BE49-F238E27FC236}">
                  <a16:creationId xmlns:a16="http://schemas.microsoft.com/office/drawing/2014/main" xmlns="" id="{1A32DD8D-A904-4F49-9CF1-B1D9E2EA0F67}"/>
                </a:ext>
              </a:extLst>
            </p:cNvPr>
            <p:cNvSpPr/>
            <p:nvPr/>
          </p:nvSpPr>
          <p:spPr>
            <a:xfrm>
              <a:off x="5157787" y="3115489"/>
              <a:ext cx="36246" cy="43826"/>
            </a:xfrm>
            <a:custGeom>
              <a:avLst/>
              <a:gdLst/>
              <a:ahLst/>
              <a:cxnLst/>
              <a:rect l="l" t="t" r="r" b="b"/>
              <a:pathLst>
                <a:path w="1382" h="1671" extrusionOk="0">
                  <a:moveTo>
                    <a:pt x="1319" y="1"/>
                  </a:moveTo>
                  <a:lnTo>
                    <a:pt x="501" y="318"/>
                  </a:lnTo>
                  <a:lnTo>
                    <a:pt x="491" y="323"/>
                  </a:lnTo>
                  <a:cubicBezTo>
                    <a:pt x="472" y="328"/>
                    <a:pt x="0" y="506"/>
                    <a:pt x="0" y="1108"/>
                  </a:cubicBezTo>
                  <a:lnTo>
                    <a:pt x="0" y="1671"/>
                  </a:lnTo>
                  <a:lnTo>
                    <a:pt x="207" y="1671"/>
                  </a:lnTo>
                  <a:lnTo>
                    <a:pt x="207" y="1108"/>
                  </a:lnTo>
                  <a:cubicBezTo>
                    <a:pt x="207" y="506"/>
                    <a:pt x="679" y="333"/>
                    <a:pt x="698" y="323"/>
                  </a:cubicBezTo>
                  <a:lnTo>
                    <a:pt x="707" y="318"/>
                  </a:lnTo>
                  <a:lnTo>
                    <a:pt x="1381"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347;p72">
              <a:extLst>
                <a:ext uri="{FF2B5EF4-FFF2-40B4-BE49-F238E27FC236}">
                  <a16:creationId xmlns:a16="http://schemas.microsoft.com/office/drawing/2014/main" xmlns="" id="{67A866F2-4A18-4F4E-BD00-CA705D1364AC}"/>
                </a:ext>
              </a:extLst>
            </p:cNvPr>
            <p:cNvSpPr/>
            <p:nvPr/>
          </p:nvSpPr>
          <p:spPr>
            <a:xfrm>
              <a:off x="5037246" y="3215206"/>
              <a:ext cx="36246" cy="43800"/>
            </a:xfrm>
            <a:custGeom>
              <a:avLst/>
              <a:gdLst/>
              <a:ahLst/>
              <a:cxnLst/>
              <a:rect l="l" t="t" r="r" b="b"/>
              <a:pathLst>
                <a:path w="1382" h="1670" extrusionOk="0">
                  <a:moveTo>
                    <a:pt x="1324" y="0"/>
                  </a:moveTo>
                  <a:lnTo>
                    <a:pt x="506" y="318"/>
                  </a:lnTo>
                  <a:lnTo>
                    <a:pt x="492" y="322"/>
                  </a:lnTo>
                  <a:cubicBezTo>
                    <a:pt x="477" y="327"/>
                    <a:pt x="1" y="501"/>
                    <a:pt x="1" y="1107"/>
                  </a:cubicBezTo>
                  <a:lnTo>
                    <a:pt x="1" y="1670"/>
                  </a:lnTo>
                  <a:lnTo>
                    <a:pt x="208" y="1670"/>
                  </a:lnTo>
                  <a:lnTo>
                    <a:pt x="208" y="1107"/>
                  </a:lnTo>
                  <a:cubicBezTo>
                    <a:pt x="208" y="505"/>
                    <a:pt x="684" y="327"/>
                    <a:pt x="699" y="322"/>
                  </a:cubicBezTo>
                  <a:lnTo>
                    <a:pt x="708" y="318"/>
                  </a:lnTo>
                  <a:lnTo>
                    <a:pt x="1382" y="58"/>
                  </a:lnTo>
                  <a:lnTo>
                    <a:pt x="1324" y="0"/>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348;p72">
              <a:extLst>
                <a:ext uri="{FF2B5EF4-FFF2-40B4-BE49-F238E27FC236}">
                  <a16:creationId xmlns:a16="http://schemas.microsoft.com/office/drawing/2014/main" xmlns="" id="{E80B6E4F-DD55-4654-B725-1CF05E32ACDA}"/>
                </a:ext>
              </a:extLst>
            </p:cNvPr>
            <p:cNvSpPr/>
            <p:nvPr/>
          </p:nvSpPr>
          <p:spPr>
            <a:xfrm>
              <a:off x="4917491" y="3115489"/>
              <a:ext cx="36115" cy="43826"/>
            </a:xfrm>
            <a:custGeom>
              <a:avLst/>
              <a:gdLst/>
              <a:ahLst/>
              <a:cxnLst/>
              <a:rect l="l" t="t" r="r" b="b"/>
              <a:pathLst>
                <a:path w="1377" h="1671" extrusionOk="0">
                  <a:moveTo>
                    <a:pt x="1319" y="1"/>
                  </a:moveTo>
                  <a:lnTo>
                    <a:pt x="501" y="318"/>
                  </a:lnTo>
                  <a:lnTo>
                    <a:pt x="491" y="323"/>
                  </a:lnTo>
                  <a:cubicBezTo>
                    <a:pt x="472" y="328"/>
                    <a:pt x="1" y="506"/>
                    <a:pt x="1" y="1108"/>
                  </a:cubicBezTo>
                  <a:lnTo>
                    <a:pt x="1" y="1671"/>
                  </a:lnTo>
                  <a:lnTo>
                    <a:pt x="203" y="1671"/>
                  </a:lnTo>
                  <a:lnTo>
                    <a:pt x="203" y="1108"/>
                  </a:lnTo>
                  <a:cubicBezTo>
                    <a:pt x="208" y="506"/>
                    <a:pt x="679" y="333"/>
                    <a:pt x="698" y="323"/>
                  </a:cubicBezTo>
                  <a:lnTo>
                    <a:pt x="708" y="318"/>
                  </a:lnTo>
                  <a:lnTo>
                    <a:pt x="1377"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349;p72">
              <a:extLst>
                <a:ext uri="{FF2B5EF4-FFF2-40B4-BE49-F238E27FC236}">
                  <a16:creationId xmlns:a16="http://schemas.microsoft.com/office/drawing/2014/main" xmlns="" id="{51AA1296-356C-4303-AC88-3589EF4B1F38}"/>
                </a:ext>
              </a:extLst>
            </p:cNvPr>
            <p:cNvSpPr/>
            <p:nvPr/>
          </p:nvSpPr>
          <p:spPr>
            <a:xfrm>
              <a:off x="4938053" y="3017686"/>
              <a:ext cx="32207" cy="33361"/>
            </a:xfrm>
            <a:custGeom>
              <a:avLst/>
              <a:gdLst/>
              <a:ahLst/>
              <a:cxnLst/>
              <a:rect l="l" t="t" r="r" b="b"/>
              <a:pathLst>
                <a:path w="1228" h="1272" extrusionOk="0">
                  <a:moveTo>
                    <a:pt x="1074" y="1"/>
                  </a:moveTo>
                  <a:cubicBezTo>
                    <a:pt x="482" y="1"/>
                    <a:pt x="1" y="482"/>
                    <a:pt x="1" y="1074"/>
                  </a:cubicBezTo>
                  <a:lnTo>
                    <a:pt x="1" y="1271"/>
                  </a:lnTo>
                  <a:lnTo>
                    <a:pt x="59" y="1257"/>
                  </a:lnTo>
                  <a:lnTo>
                    <a:pt x="116" y="1257"/>
                  </a:lnTo>
                  <a:cubicBezTo>
                    <a:pt x="116" y="1257"/>
                    <a:pt x="150" y="1257"/>
                    <a:pt x="203" y="1252"/>
                  </a:cubicBezTo>
                  <a:lnTo>
                    <a:pt x="203" y="1083"/>
                  </a:lnTo>
                  <a:lnTo>
                    <a:pt x="203" y="1074"/>
                  </a:lnTo>
                  <a:cubicBezTo>
                    <a:pt x="203" y="501"/>
                    <a:pt x="655" y="30"/>
                    <a:pt x="1228"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350;p72">
              <a:extLst>
                <a:ext uri="{FF2B5EF4-FFF2-40B4-BE49-F238E27FC236}">
                  <a16:creationId xmlns:a16="http://schemas.microsoft.com/office/drawing/2014/main" xmlns="" id="{C4C785CC-CC86-4428-A6D0-159FA00643CB}"/>
                </a:ext>
              </a:extLst>
            </p:cNvPr>
            <p:cNvSpPr/>
            <p:nvPr/>
          </p:nvSpPr>
          <p:spPr>
            <a:xfrm>
              <a:off x="5058333" y="2917996"/>
              <a:ext cx="32076" cy="33335"/>
            </a:xfrm>
            <a:custGeom>
              <a:avLst/>
              <a:gdLst/>
              <a:ahLst/>
              <a:cxnLst/>
              <a:rect l="l" t="t" r="r" b="b"/>
              <a:pathLst>
                <a:path w="1223" h="1271" extrusionOk="0">
                  <a:moveTo>
                    <a:pt x="1069" y="0"/>
                  </a:moveTo>
                  <a:cubicBezTo>
                    <a:pt x="477" y="5"/>
                    <a:pt x="1" y="482"/>
                    <a:pt x="1" y="1074"/>
                  </a:cubicBezTo>
                  <a:lnTo>
                    <a:pt x="1" y="1271"/>
                  </a:lnTo>
                  <a:lnTo>
                    <a:pt x="53" y="1252"/>
                  </a:lnTo>
                  <a:lnTo>
                    <a:pt x="203" y="1252"/>
                  </a:lnTo>
                  <a:lnTo>
                    <a:pt x="203" y="1083"/>
                  </a:lnTo>
                  <a:lnTo>
                    <a:pt x="198" y="1074"/>
                  </a:lnTo>
                  <a:cubicBezTo>
                    <a:pt x="203" y="501"/>
                    <a:pt x="650" y="29"/>
                    <a:pt x="1223" y="0"/>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351;p72">
              <a:extLst>
                <a:ext uri="{FF2B5EF4-FFF2-40B4-BE49-F238E27FC236}">
                  <a16:creationId xmlns:a16="http://schemas.microsoft.com/office/drawing/2014/main" xmlns="" id="{63CB277E-79A3-4299-8A2F-89658397334D}"/>
                </a:ext>
              </a:extLst>
            </p:cNvPr>
            <p:cNvSpPr/>
            <p:nvPr/>
          </p:nvSpPr>
          <p:spPr>
            <a:xfrm>
              <a:off x="5178481" y="3017686"/>
              <a:ext cx="32076" cy="33361"/>
            </a:xfrm>
            <a:custGeom>
              <a:avLst/>
              <a:gdLst/>
              <a:ahLst/>
              <a:cxnLst/>
              <a:rect l="l" t="t" r="r" b="b"/>
              <a:pathLst>
                <a:path w="1223" h="1272" extrusionOk="0">
                  <a:moveTo>
                    <a:pt x="1068" y="1"/>
                  </a:moveTo>
                  <a:cubicBezTo>
                    <a:pt x="477" y="1"/>
                    <a:pt x="0" y="482"/>
                    <a:pt x="0" y="1074"/>
                  </a:cubicBezTo>
                  <a:lnTo>
                    <a:pt x="0" y="1271"/>
                  </a:lnTo>
                  <a:lnTo>
                    <a:pt x="53" y="1257"/>
                  </a:lnTo>
                  <a:lnTo>
                    <a:pt x="111" y="1257"/>
                  </a:lnTo>
                  <a:cubicBezTo>
                    <a:pt x="111" y="1257"/>
                    <a:pt x="149" y="1257"/>
                    <a:pt x="202" y="1252"/>
                  </a:cubicBezTo>
                  <a:lnTo>
                    <a:pt x="202" y="1083"/>
                  </a:lnTo>
                  <a:lnTo>
                    <a:pt x="202" y="1074"/>
                  </a:lnTo>
                  <a:cubicBezTo>
                    <a:pt x="202" y="501"/>
                    <a:pt x="650" y="30"/>
                    <a:pt x="1222"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352;p72">
              <a:extLst>
                <a:ext uri="{FF2B5EF4-FFF2-40B4-BE49-F238E27FC236}">
                  <a16:creationId xmlns:a16="http://schemas.microsoft.com/office/drawing/2014/main" xmlns="" id="{6F795F02-73A4-4FF5-92EE-1D2B5A5BD5D6}"/>
                </a:ext>
              </a:extLst>
            </p:cNvPr>
            <p:cNvSpPr/>
            <p:nvPr/>
          </p:nvSpPr>
          <p:spPr>
            <a:xfrm>
              <a:off x="5058333" y="3117508"/>
              <a:ext cx="32076" cy="33361"/>
            </a:xfrm>
            <a:custGeom>
              <a:avLst/>
              <a:gdLst/>
              <a:ahLst/>
              <a:cxnLst/>
              <a:rect l="l" t="t" r="r" b="b"/>
              <a:pathLst>
                <a:path w="1223" h="1272" extrusionOk="0">
                  <a:moveTo>
                    <a:pt x="1069" y="1"/>
                  </a:moveTo>
                  <a:cubicBezTo>
                    <a:pt x="477" y="1"/>
                    <a:pt x="1" y="477"/>
                    <a:pt x="1" y="1069"/>
                  </a:cubicBezTo>
                  <a:lnTo>
                    <a:pt x="1" y="1271"/>
                  </a:lnTo>
                  <a:lnTo>
                    <a:pt x="53" y="1252"/>
                  </a:lnTo>
                  <a:lnTo>
                    <a:pt x="111" y="1252"/>
                  </a:lnTo>
                  <a:cubicBezTo>
                    <a:pt x="111" y="1252"/>
                    <a:pt x="150" y="1252"/>
                    <a:pt x="203" y="1247"/>
                  </a:cubicBezTo>
                  <a:lnTo>
                    <a:pt x="203" y="1069"/>
                  </a:lnTo>
                  <a:lnTo>
                    <a:pt x="198" y="1069"/>
                  </a:lnTo>
                  <a:cubicBezTo>
                    <a:pt x="203" y="496"/>
                    <a:pt x="650" y="25"/>
                    <a:pt x="1223"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353;p72">
              <a:extLst>
                <a:ext uri="{FF2B5EF4-FFF2-40B4-BE49-F238E27FC236}">
                  <a16:creationId xmlns:a16="http://schemas.microsoft.com/office/drawing/2014/main" xmlns="" id="{63E02F7C-59C0-4CFC-A5B4-E4499D2E6A70}"/>
                </a:ext>
              </a:extLst>
            </p:cNvPr>
            <p:cNvSpPr/>
            <p:nvPr/>
          </p:nvSpPr>
          <p:spPr>
            <a:xfrm>
              <a:off x="5025889" y="2907767"/>
              <a:ext cx="122325" cy="163214"/>
            </a:xfrm>
            <a:custGeom>
              <a:avLst/>
              <a:gdLst/>
              <a:ahLst/>
              <a:cxnLst/>
              <a:rect l="l" t="t" r="r" b="b"/>
              <a:pathLst>
                <a:path w="4664" h="6223" extrusionOk="0">
                  <a:moveTo>
                    <a:pt x="2397" y="434"/>
                  </a:moveTo>
                  <a:cubicBezTo>
                    <a:pt x="2965" y="439"/>
                    <a:pt x="3422" y="896"/>
                    <a:pt x="3422" y="1464"/>
                  </a:cubicBezTo>
                  <a:lnTo>
                    <a:pt x="3422" y="1603"/>
                  </a:lnTo>
                  <a:lnTo>
                    <a:pt x="3408" y="1603"/>
                  </a:lnTo>
                  <a:cubicBezTo>
                    <a:pt x="3104" y="1531"/>
                    <a:pt x="3008" y="1131"/>
                    <a:pt x="3008" y="1127"/>
                  </a:cubicBezTo>
                  <a:cubicBezTo>
                    <a:pt x="2982" y="1018"/>
                    <a:pt x="2888" y="957"/>
                    <a:pt x="2793" y="957"/>
                  </a:cubicBezTo>
                  <a:cubicBezTo>
                    <a:pt x="2728" y="957"/>
                    <a:pt x="2663" y="985"/>
                    <a:pt x="2618" y="1045"/>
                  </a:cubicBezTo>
                  <a:cubicBezTo>
                    <a:pt x="2224" y="1589"/>
                    <a:pt x="1348" y="1593"/>
                    <a:pt x="1339" y="1593"/>
                  </a:cubicBezTo>
                  <a:lnTo>
                    <a:pt x="1286" y="1593"/>
                  </a:lnTo>
                  <a:lnTo>
                    <a:pt x="1271" y="1598"/>
                  </a:lnTo>
                  <a:lnTo>
                    <a:pt x="1266" y="1598"/>
                  </a:lnTo>
                  <a:lnTo>
                    <a:pt x="1266" y="1464"/>
                  </a:lnTo>
                  <a:cubicBezTo>
                    <a:pt x="1266" y="896"/>
                    <a:pt x="1728" y="439"/>
                    <a:pt x="2291" y="434"/>
                  </a:cubicBezTo>
                  <a:close/>
                  <a:moveTo>
                    <a:pt x="3576" y="2195"/>
                  </a:moveTo>
                  <a:lnTo>
                    <a:pt x="3600" y="2200"/>
                  </a:lnTo>
                  <a:cubicBezTo>
                    <a:pt x="3672" y="2281"/>
                    <a:pt x="3663" y="2402"/>
                    <a:pt x="3576" y="2469"/>
                  </a:cubicBezTo>
                  <a:lnTo>
                    <a:pt x="3576" y="2195"/>
                  </a:lnTo>
                  <a:close/>
                  <a:moveTo>
                    <a:pt x="1117" y="2200"/>
                  </a:moveTo>
                  <a:lnTo>
                    <a:pt x="1117" y="2474"/>
                  </a:lnTo>
                  <a:cubicBezTo>
                    <a:pt x="1031" y="2411"/>
                    <a:pt x="1011" y="2286"/>
                    <a:pt x="1084" y="2209"/>
                  </a:cubicBezTo>
                  <a:cubicBezTo>
                    <a:pt x="1093" y="2205"/>
                    <a:pt x="1108" y="2200"/>
                    <a:pt x="1117" y="2200"/>
                  </a:cubicBezTo>
                  <a:close/>
                  <a:moveTo>
                    <a:pt x="2724" y="1565"/>
                  </a:moveTo>
                  <a:cubicBezTo>
                    <a:pt x="2821" y="1738"/>
                    <a:pt x="2965" y="1877"/>
                    <a:pt x="3143" y="1964"/>
                  </a:cubicBezTo>
                  <a:lnTo>
                    <a:pt x="3143" y="2585"/>
                  </a:lnTo>
                  <a:cubicBezTo>
                    <a:pt x="3138" y="2970"/>
                    <a:pt x="2830" y="3278"/>
                    <a:pt x="2445" y="3282"/>
                  </a:cubicBezTo>
                  <a:lnTo>
                    <a:pt x="2248" y="3282"/>
                  </a:lnTo>
                  <a:cubicBezTo>
                    <a:pt x="1868" y="3278"/>
                    <a:pt x="1555" y="2970"/>
                    <a:pt x="1555" y="2585"/>
                  </a:cubicBezTo>
                  <a:lnTo>
                    <a:pt x="1555" y="2012"/>
                  </a:lnTo>
                  <a:cubicBezTo>
                    <a:pt x="1839" y="1983"/>
                    <a:pt x="2335" y="1882"/>
                    <a:pt x="2724" y="1565"/>
                  </a:cubicBezTo>
                  <a:close/>
                  <a:moveTo>
                    <a:pt x="2580" y="3711"/>
                  </a:moveTo>
                  <a:lnTo>
                    <a:pt x="2580" y="3826"/>
                  </a:lnTo>
                  <a:lnTo>
                    <a:pt x="2339" y="4076"/>
                  </a:lnTo>
                  <a:lnTo>
                    <a:pt x="2113" y="3855"/>
                  </a:lnTo>
                  <a:lnTo>
                    <a:pt x="2113" y="3711"/>
                  </a:lnTo>
                  <a:cubicBezTo>
                    <a:pt x="2157" y="3715"/>
                    <a:pt x="2205" y="3715"/>
                    <a:pt x="2248" y="3715"/>
                  </a:cubicBezTo>
                  <a:lnTo>
                    <a:pt x="2445" y="3715"/>
                  </a:lnTo>
                  <a:cubicBezTo>
                    <a:pt x="2489" y="3715"/>
                    <a:pt x="2537" y="3715"/>
                    <a:pt x="2580" y="3711"/>
                  </a:cubicBezTo>
                  <a:close/>
                  <a:moveTo>
                    <a:pt x="2291" y="1"/>
                  </a:moveTo>
                  <a:cubicBezTo>
                    <a:pt x="1483" y="1"/>
                    <a:pt x="824" y="655"/>
                    <a:pt x="824" y="1464"/>
                  </a:cubicBezTo>
                  <a:lnTo>
                    <a:pt x="824" y="1848"/>
                  </a:lnTo>
                  <a:cubicBezTo>
                    <a:pt x="391" y="2200"/>
                    <a:pt x="612" y="2902"/>
                    <a:pt x="1170" y="2941"/>
                  </a:cubicBezTo>
                  <a:lnTo>
                    <a:pt x="1170" y="2936"/>
                  </a:lnTo>
                  <a:cubicBezTo>
                    <a:pt x="1257" y="3201"/>
                    <a:pt x="1435" y="3422"/>
                    <a:pt x="1675" y="3561"/>
                  </a:cubicBezTo>
                  <a:lnTo>
                    <a:pt x="1675" y="3682"/>
                  </a:lnTo>
                  <a:lnTo>
                    <a:pt x="780" y="4033"/>
                  </a:lnTo>
                  <a:cubicBezTo>
                    <a:pt x="699" y="4062"/>
                    <a:pt x="1" y="4341"/>
                    <a:pt x="1" y="5231"/>
                  </a:cubicBezTo>
                  <a:lnTo>
                    <a:pt x="1" y="6006"/>
                  </a:lnTo>
                  <a:cubicBezTo>
                    <a:pt x="1" y="6126"/>
                    <a:pt x="97" y="6222"/>
                    <a:pt x="217" y="6222"/>
                  </a:cubicBezTo>
                  <a:lnTo>
                    <a:pt x="776" y="6222"/>
                  </a:lnTo>
                  <a:cubicBezTo>
                    <a:pt x="1064" y="6222"/>
                    <a:pt x="1064" y="5789"/>
                    <a:pt x="776" y="5789"/>
                  </a:cubicBezTo>
                  <a:lnTo>
                    <a:pt x="439" y="5789"/>
                  </a:lnTo>
                  <a:lnTo>
                    <a:pt x="439" y="5231"/>
                  </a:lnTo>
                  <a:cubicBezTo>
                    <a:pt x="439" y="4630"/>
                    <a:pt x="910" y="4447"/>
                    <a:pt x="930" y="4442"/>
                  </a:cubicBezTo>
                  <a:lnTo>
                    <a:pt x="939" y="4437"/>
                  </a:lnTo>
                  <a:lnTo>
                    <a:pt x="1757" y="4120"/>
                  </a:lnTo>
                  <a:lnTo>
                    <a:pt x="2190" y="4538"/>
                  </a:lnTo>
                  <a:cubicBezTo>
                    <a:pt x="2234" y="4577"/>
                    <a:pt x="2286" y="4601"/>
                    <a:pt x="2344" y="4601"/>
                  </a:cubicBezTo>
                  <a:cubicBezTo>
                    <a:pt x="2402" y="4601"/>
                    <a:pt x="2460" y="4577"/>
                    <a:pt x="2498" y="4533"/>
                  </a:cubicBezTo>
                  <a:lnTo>
                    <a:pt x="2912" y="4105"/>
                  </a:lnTo>
                  <a:lnTo>
                    <a:pt x="3725" y="4432"/>
                  </a:lnTo>
                  <a:lnTo>
                    <a:pt x="3740" y="4437"/>
                  </a:lnTo>
                  <a:cubicBezTo>
                    <a:pt x="3744" y="4437"/>
                    <a:pt x="4230" y="4610"/>
                    <a:pt x="4230" y="5226"/>
                  </a:cubicBezTo>
                  <a:lnTo>
                    <a:pt x="4230" y="5784"/>
                  </a:lnTo>
                  <a:lnTo>
                    <a:pt x="1468" y="5784"/>
                  </a:lnTo>
                  <a:cubicBezTo>
                    <a:pt x="1175" y="5784"/>
                    <a:pt x="1175" y="6222"/>
                    <a:pt x="1468" y="6222"/>
                  </a:cubicBezTo>
                  <a:lnTo>
                    <a:pt x="4447" y="6222"/>
                  </a:lnTo>
                  <a:cubicBezTo>
                    <a:pt x="4567" y="6222"/>
                    <a:pt x="4663" y="6121"/>
                    <a:pt x="4663" y="6001"/>
                  </a:cubicBezTo>
                  <a:lnTo>
                    <a:pt x="4663" y="5231"/>
                  </a:lnTo>
                  <a:cubicBezTo>
                    <a:pt x="4663" y="4346"/>
                    <a:pt x="3971" y="4062"/>
                    <a:pt x="3884" y="4033"/>
                  </a:cubicBezTo>
                  <a:lnTo>
                    <a:pt x="3013" y="3682"/>
                  </a:lnTo>
                  <a:lnTo>
                    <a:pt x="3013" y="3561"/>
                  </a:lnTo>
                  <a:cubicBezTo>
                    <a:pt x="3254" y="3422"/>
                    <a:pt x="3432" y="3201"/>
                    <a:pt x="3518" y="2936"/>
                  </a:cubicBezTo>
                  <a:cubicBezTo>
                    <a:pt x="4067" y="2893"/>
                    <a:pt x="4283" y="2200"/>
                    <a:pt x="3855" y="1848"/>
                  </a:cubicBezTo>
                  <a:lnTo>
                    <a:pt x="3855" y="1464"/>
                  </a:lnTo>
                  <a:cubicBezTo>
                    <a:pt x="3855" y="655"/>
                    <a:pt x="3201" y="1"/>
                    <a:pt x="23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354;p72">
              <a:extLst>
                <a:ext uri="{FF2B5EF4-FFF2-40B4-BE49-F238E27FC236}">
                  <a16:creationId xmlns:a16="http://schemas.microsoft.com/office/drawing/2014/main" xmlns="" id="{135BE49C-36BC-42CD-992D-CAA4E2537578}"/>
                </a:ext>
              </a:extLst>
            </p:cNvPr>
            <p:cNvSpPr/>
            <p:nvPr/>
          </p:nvSpPr>
          <p:spPr>
            <a:xfrm>
              <a:off x="5133501" y="2916396"/>
              <a:ext cx="109185" cy="83718"/>
            </a:xfrm>
            <a:custGeom>
              <a:avLst/>
              <a:gdLst/>
              <a:ahLst/>
              <a:cxnLst/>
              <a:rect l="l" t="t" r="r" b="b"/>
              <a:pathLst>
                <a:path w="4163" h="3192" extrusionOk="0">
                  <a:moveTo>
                    <a:pt x="309" y="0"/>
                  </a:moveTo>
                  <a:cubicBezTo>
                    <a:pt x="86" y="0"/>
                    <a:pt x="0" y="345"/>
                    <a:pt x="248" y="427"/>
                  </a:cubicBezTo>
                  <a:cubicBezTo>
                    <a:pt x="1667" y="894"/>
                    <a:pt x="2880" y="1837"/>
                    <a:pt x="3688" y="3093"/>
                  </a:cubicBezTo>
                  <a:cubicBezTo>
                    <a:pt x="3735" y="3162"/>
                    <a:pt x="3799" y="3191"/>
                    <a:pt x="3863" y="3191"/>
                  </a:cubicBezTo>
                  <a:cubicBezTo>
                    <a:pt x="4015" y="3191"/>
                    <a:pt x="4162" y="3027"/>
                    <a:pt x="4054" y="2857"/>
                  </a:cubicBezTo>
                  <a:cubicBezTo>
                    <a:pt x="3192" y="1515"/>
                    <a:pt x="1898" y="509"/>
                    <a:pt x="387" y="13"/>
                  </a:cubicBezTo>
                  <a:cubicBezTo>
                    <a:pt x="360" y="4"/>
                    <a:pt x="334" y="0"/>
                    <a:pt x="3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355;p72">
              <a:extLst>
                <a:ext uri="{FF2B5EF4-FFF2-40B4-BE49-F238E27FC236}">
                  <a16:creationId xmlns:a16="http://schemas.microsoft.com/office/drawing/2014/main" xmlns="" id="{15F963B0-3395-4DAB-A939-1DD1186B8BB9}"/>
                </a:ext>
              </a:extLst>
            </p:cNvPr>
            <p:cNvSpPr/>
            <p:nvPr/>
          </p:nvSpPr>
          <p:spPr>
            <a:xfrm>
              <a:off x="4932651" y="2915924"/>
              <a:ext cx="109238" cy="84164"/>
            </a:xfrm>
            <a:custGeom>
              <a:avLst/>
              <a:gdLst/>
              <a:ahLst/>
              <a:cxnLst/>
              <a:rect l="l" t="t" r="r" b="b"/>
              <a:pathLst>
                <a:path w="4165" h="3209" extrusionOk="0">
                  <a:moveTo>
                    <a:pt x="3855" y="0"/>
                  </a:moveTo>
                  <a:cubicBezTo>
                    <a:pt x="3832" y="0"/>
                    <a:pt x="3808" y="4"/>
                    <a:pt x="3782" y="12"/>
                  </a:cubicBezTo>
                  <a:cubicBezTo>
                    <a:pt x="2247" y="508"/>
                    <a:pt x="933" y="1518"/>
                    <a:pt x="63" y="2870"/>
                  </a:cubicBezTo>
                  <a:cubicBezTo>
                    <a:pt x="0" y="2976"/>
                    <a:pt x="29" y="3111"/>
                    <a:pt x="130" y="3173"/>
                  </a:cubicBezTo>
                  <a:cubicBezTo>
                    <a:pt x="166" y="3198"/>
                    <a:pt x="207" y="3209"/>
                    <a:pt x="247" y="3209"/>
                  </a:cubicBezTo>
                  <a:cubicBezTo>
                    <a:pt x="319" y="3209"/>
                    <a:pt x="390" y="3173"/>
                    <a:pt x="433" y="3111"/>
                  </a:cubicBezTo>
                  <a:cubicBezTo>
                    <a:pt x="1246" y="1841"/>
                    <a:pt x="2478" y="893"/>
                    <a:pt x="3912" y="431"/>
                  </a:cubicBezTo>
                  <a:cubicBezTo>
                    <a:pt x="4165" y="348"/>
                    <a:pt x="4078" y="0"/>
                    <a:pt x="38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356;p72">
              <a:extLst>
                <a:ext uri="{FF2B5EF4-FFF2-40B4-BE49-F238E27FC236}">
                  <a16:creationId xmlns:a16="http://schemas.microsoft.com/office/drawing/2014/main" xmlns="" id="{B275B60B-FB39-4544-AF90-A1A1A7730732}"/>
                </a:ext>
              </a:extLst>
            </p:cNvPr>
            <p:cNvSpPr/>
            <p:nvPr/>
          </p:nvSpPr>
          <p:spPr>
            <a:xfrm>
              <a:off x="4931365" y="3177831"/>
              <a:ext cx="91272" cy="76847"/>
            </a:xfrm>
            <a:custGeom>
              <a:avLst/>
              <a:gdLst/>
              <a:ahLst/>
              <a:cxnLst/>
              <a:rect l="l" t="t" r="r" b="b"/>
              <a:pathLst>
                <a:path w="3480" h="2930" extrusionOk="0">
                  <a:moveTo>
                    <a:pt x="303" y="1"/>
                  </a:moveTo>
                  <a:cubicBezTo>
                    <a:pt x="149" y="1"/>
                    <a:pt x="0" y="170"/>
                    <a:pt x="112" y="342"/>
                  </a:cubicBezTo>
                  <a:cubicBezTo>
                    <a:pt x="829" y="1459"/>
                    <a:pt x="1849" y="2349"/>
                    <a:pt x="3052" y="2902"/>
                  </a:cubicBezTo>
                  <a:cubicBezTo>
                    <a:pt x="3089" y="2922"/>
                    <a:pt x="3125" y="2930"/>
                    <a:pt x="3159" y="2930"/>
                  </a:cubicBezTo>
                  <a:cubicBezTo>
                    <a:pt x="3370" y="2930"/>
                    <a:pt x="3479" y="2598"/>
                    <a:pt x="3234" y="2503"/>
                  </a:cubicBezTo>
                  <a:cubicBezTo>
                    <a:pt x="2108" y="1983"/>
                    <a:pt x="1151" y="1156"/>
                    <a:pt x="482" y="107"/>
                  </a:cubicBezTo>
                  <a:cubicBezTo>
                    <a:pt x="435" y="32"/>
                    <a:pt x="368" y="1"/>
                    <a:pt x="3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357;p72">
              <a:extLst>
                <a:ext uri="{FF2B5EF4-FFF2-40B4-BE49-F238E27FC236}">
                  <a16:creationId xmlns:a16="http://schemas.microsoft.com/office/drawing/2014/main" xmlns="" id="{222B21CE-CCD4-4130-B704-B878FA8499EC}"/>
                </a:ext>
              </a:extLst>
            </p:cNvPr>
            <p:cNvSpPr/>
            <p:nvPr/>
          </p:nvSpPr>
          <p:spPr>
            <a:xfrm>
              <a:off x="5152988" y="3177989"/>
              <a:ext cx="88623" cy="76060"/>
            </a:xfrm>
            <a:custGeom>
              <a:avLst/>
              <a:gdLst/>
              <a:ahLst/>
              <a:cxnLst/>
              <a:rect l="l" t="t" r="r" b="b"/>
              <a:pathLst>
                <a:path w="3379" h="2900" extrusionOk="0">
                  <a:moveTo>
                    <a:pt x="3130" y="0"/>
                  </a:moveTo>
                  <a:cubicBezTo>
                    <a:pt x="3058" y="0"/>
                    <a:pt x="2989" y="36"/>
                    <a:pt x="2945" y="101"/>
                  </a:cubicBezTo>
                  <a:cubicBezTo>
                    <a:pt x="2286" y="1130"/>
                    <a:pt x="1348" y="1958"/>
                    <a:pt x="241" y="2478"/>
                  </a:cubicBezTo>
                  <a:cubicBezTo>
                    <a:pt x="0" y="2581"/>
                    <a:pt x="110" y="2899"/>
                    <a:pt x="317" y="2899"/>
                  </a:cubicBezTo>
                  <a:cubicBezTo>
                    <a:pt x="351" y="2899"/>
                    <a:pt x="386" y="2891"/>
                    <a:pt x="424" y="2872"/>
                  </a:cubicBezTo>
                  <a:cubicBezTo>
                    <a:pt x="1607" y="2319"/>
                    <a:pt x="2608" y="1438"/>
                    <a:pt x="3316" y="336"/>
                  </a:cubicBezTo>
                  <a:cubicBezTo>
                    <a:pt x="3378" y="235"/>
                    <a:pt x="3349" y="101"/>
                    <a:pt x="3248" y="33"/>
                  </a:cubicBezTo>
                  <a:cubicBezTo>
                    <a:pt x="3211" y="11"/>
                    <a:pt x="3170" y="0"/>
                    <a:pt x="31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358;p72">
              <a:extLst>
                <a:ext uri="{FF2B5EF4-FFF2-40B4-BE49-F238E27FC236}">
                  <a16:creationId xmlns:a16="http://schemas.microsoft.com/office/drawing/2014/main" xmlns="" id="{C1A33754-AA03-409A-8AEB-766B2EBB7B3F}"/>
                </a:ext>
              </a:extLst>
            </p:cNvPr>
            <p:cNvSpPr/>
            <p:nvPr/>
          </p:nvSpPr>
          <p:spPr>
            <a:xfrm>
              <a:off x="4905872" y="3007484"/>
              <a:ext cx="122456" cy="163319"/>
            </a:xfrm>
            <a:custGeom>
              <a:avLst/>
              <a:gdLst/>
              <a:ahLst/>
              <a:cxnLst/>
              <a:rect l="l" t="t" r="r" b="b"/>
              <a:pathLst>
                <a:path w="4669" h="6227" extrusionOk="0">
                  <a:moveTo>
                    <a:pt x="2397" y="423"/>
                  </a:moveTo>
                  <a:cubicBezTo>
                    <a:pt x="2965" y="428"/>
                    <a:pt x="3422" y="885"/>
                    <a:pt x="3427" y="1453"/>
                  </a:cubicBezTo>
                  <a:lnTo>
                    <a:pt x="3427" y="1588"/>
                  </a:lnTo>
                  <a:lnTo>
                    <a:pt x="3408" y="1588"/>
                  </a:lnTo>
                  <a:cubicBezTo>
                    <a:pt x="3109" y="1521"/>
                    <a:pt x="3008" y="1116"/>
                    <a:pt x="3008" y="1116"/>
                  </a:cubicBezTo>
                  <a:cubicBezTo>
                    <a:pt x="2982" y="1007"/>
                    <a:pt x="2888" y="946"/>
                    <a:pt x="2793" y="946"/>
                  </a:cubicBezTo>
                  <a:cubicBezTo>
                    <a:pt x="2728" y="946"/>
                    <a:pt x="2663" y="974"/>
                    <a:pt x="2619" y="1035"/>
                  </a:cubicBezTo>
                  <a:cubicBezTo>
                    <a:pt x="2224" y="1583"/>
                    <a:pt x="1348" y="1588"/>
                    <a:pt x="1339" y="1588"/>
                  </a:cubicBezTo>
                  <a:lnTo>
                    <a:pt x="1286" y="1588"/>
                  </a:lnTo>
                  <a:lnTo>
                    <a:pt x="1271" y="1593"/>
                  </a:lnTo>
                  <a:lnTo>
                    <a:pt x="1266" y="1593"/>
                  </a:lnTo>
                  <a:lnTo>
                    <a:pt x="1266" y="1453"/>
                  </a:lnTo>
                  <a:cubicBezTo>
                    <a:pt x="1266" y="885"/>
                    <a:pt x="1728" y="428"/>
                    <a:pt x="2291" y="423"/>
                  </a:cubicBezTo>
                  <a:close/>
                  <a:moveTo>
                    <a:pt x="3576" y="2194"/>
                  </a:moveTo>
                  <a:lnTo>
                    <a:pt x="3600" y="2199"/>
                  </a:lnTo>
                  <a:cubicBezTo>
                    <a:pt x="3672" y="2276"/>
                    <a:pt x="3663" y="2401"/>
                    <a:pt x="3576" y="2464"/>
                  </a:cubicBezTo>
                  <a:lnTo>
                    <a:pt x="3576" y="2194"/>
                  </a:lnTo>
                  <a:close/>
                  <a:moveTo>
                    <a:pt x="1117" y="2194"/>
                  </a:moveTo>
                  <a:lnTo>
                    <a:pt x="1117" y="2473"/>
                  </a:lnTo>
                  <a:cubicBezTo>
                    <a:pt x="1031" y="2411"/>
                    <a:pt x="1011" y="2286"/>
                    <a:pt x="1084" y="2204"/>
                  </a:cubicBezTo>
                  <a:cubicBezTo>
                    <a:pt x="1093" y="2204"/>
                    <a:pt x="1108" y="2199"/>
                    <a:pt x="1117" y="2194"/>
                  </a:cubicBezTo>
                  <a:close/>
                  <a:moveTo>
                    <a:pt x="2724" y="1559"/>
                  </a:moveTo>
                  <a:cubicBezTo>
                    <a:pt x="2821" y="1732"/>
                    <a:pt x="2965" y="1872"/>
                    <a:pt x="3143" y="1963"/>
                  </a:cubicBezTo>
                  <a:lnTo>
                    <a:pt x="3143" y="2584"/>
                  </a:lnTo>
                  <a:cubicBezTo>
                    <a:pt x="3143" y="2969"/>
                    <a:pt x="2830" y="3282"/>
                    <a:pt x="2450" y="3282"/>
                  </a:cubicBezTo>
                  <a:lnTo>
                    <a:pt x="2445" y="3277"/>
                  </a:lnTo>
                  <a:lnTo>
                    <a:pt x="2248" y="3277"/>
                  </a:lnTo>
                  <a:cubicBezTo>
                    <a:pt x="1868" y="3277"/>
                    <a:pt x="1555" y="2969"/>
                    <a:pt x="1555" y="2584"/>
                  </a:cubicBezTo>
                  <a:lnTo>
                    <a:pt x="1555" y="2011"/>
                  </a:lnTo>
                  <a:cubicBezTo>
                    <a:pt x="1839" y="1982"/>
                    <a:pt x="2335" y="1881"/>
                    <a:pt x="2724" y="1559"/>
                  </a:cubicBezTo>
                  <a:close/>
                  <a:moveTo>
                    <a:pt x="2580" y="3705"/>
                  </a:moveTo>
                  <a:lnTo>
                    <a:pt x="2580" y="3825"/>
                  </a:lnTo>
                  <a:lnTo>
                    <a:pt x="2339" y="4076"/>
                  </a:lnTo>
                  <a:lnTo>
                    <a:pt x="2113" y="3854"/>
                  </a:lnTo>
                  <a:lnTo>
                    <a:pt x="2113" y="3705"/>
                  </a:lnTo>
                  <a:cubicBezTo>
                    <a:pt x="2157" y="3715"/>
                    <a:pt x="2205" y="3715"/>
                    <a:pt x="2248" y="3715"/>
                  </a:cubicBezTo>
                  <a:lnTo>
                    <a:pt x="2445" y="3715"/>
                  </a:lnTo>
                  <a:cubicBezTo>
                    <a:pt x="2493" y="3715"/>
                    <a:pt x="2537" y="3715"/>
                    <a:pt x="2580" y="3705"/>
                  </a:cubicBezTo>
                  <a:close/>
                  <a:moveTo>
                    <a:pt x="2291" y="0"/>
                  </a:moveTo>
                  <a:cubicBezTo>
                    <a:pt x="1483" y="0"/>
                    <a:pt x="829" y="654"/>
                    <a:pt x="829" y="1463"/>
                  </a:cubicBezTo>
                  <a:lnTo>
                    <a:pt x="829" y="1848"/>
                  </a:lnTo>
                  <a:cubicBezTo>
                    <a:pt x="391" y="2199"/>
                    <a:pt x="612" y="2901"/>
                    <a:pt x="1170" y="2935"/>
                  </a:cubicBezTo>
                  <a:cubicBezTo>
                    <a:pt x="1257" y="3200"/>
                    <a:pt x="1440" y="3421"/>
                    <a:pt x="1675" y="3561"/>
                  </a:cubicBezTo>
                  <a:lnTo>
                    <a:pt x="1675" y="3681"/>
                  </a:lnTo>
                  <a:lnTo>
                    <a:pt x="780" y="4032"/>
                  </a:lnTo>
                  <a:cubicBezTo>
                    <a:pt x="699" y="4061"/>
                    <a:pt x="1" y="4340"/>
                    <a:pt x="1" y="5230"/>
                  </a:cubicBezTo>
                  <a:lnTo>
                    <a:pt x="1" y="6010"/>
                  </a:lnTo>
                  <a:cubicBezTo>
                    <a:pt x="1" y="6130"/>
                    <a:pt x="97" y="6226"/>
                    <a:pt x="217" y="6226"/>
                  </a:cubicBezTo>
                  <a:lnTo>
                    <a:pt x="776" y="6226"/>
                  </a:lnTo>
                  <a:cubicBezTo>
                    <a:pt x="1064" y="6226"/>
                    <a:pt x="1064" y="5789"/>
                    <a:pt x="776" y="5789"/>
                  </a:cubicBezTo>
                  <a:lnTo>
                    <a:pt x="439" y="5789"/>
                  </a:lnTo>
                  <a:lnTo>
                    <a:pt x="439" y="5230"/>
                  </a:lnTo>
                  <a:cubicBezTo>
                    <a:pt x="439" y="4629"/>
                    <a:pt x="910" y="4446"/>
                    <a:pt x="930" y="4441"/>
                  </a:cubicBezTo>
                  <a:lnTo>
                    <a:pt x="939" y="4441"/>
                  </a:lnTo>
                  <a:lnTo>
                    <a:pt x="1757" y="4119"/>
                  </a:lnTo>
                  <a:lnTo>
                    <a:pt x="2190" y="4542"/>
                  </a:lnTo>
                  <a:cubicBezTo>
                    <a:pt x="2234" y="4581"/>
                    <a:pt x="2287" y="4600"/>
                    <a:pt x="2344" y="4600"/>
                  </a:cubicBezTo>
                  <a:cubicBezTo>
                    <a:pt x="2407" y="4600"/>
                    <a:pt x="2460" y="4576"/>
                    <a:pt x="2498" y="4533"/>
                  </a:cubicBezTo>
                  <a:lnTo>
                    <a:pt x="2912" y="4109"/>
                  </a:lnTo>
                  <a:lnTo>
                    <a:pt x="3725" y="4436"/>
                  </a:lnTo>
                  <a:lnTo>
                    <a:pt x="3735" y="4436"/>
                  </a:lnTo>
                  <a:cubicBezTo>
                    <a:pt x="3759" y="4446"/>
                    <a:pt x="4230" y="4619"/>
                    <a:pt x="4230" y="5226"/>
                  </a:cubicBezTo>
                  <a:lnTo>
                    <a:pt x="4230" y="5784"/>
                  </a:lnTo>
                  <a:lnTo>
                    <a:pt x="1469" y="5784"/>
                  </a:lnTo>
                  <a:cubicBezTo>
                    <a:pt x="1180" y="5784"/>
                    <a:pt x="1180" y="6222"/>
                    <a:pt x="1469" y="6222"/>
                  </a:cubicBezTo>
                  <a:lnTo>
                    <a:pt x="4447" y="6222"/>
                  </a:lnTo>
                  <a:cubicBezTo>
                    <a:pt x="4567" y="6222"/>
                    <a:pt x="4668" y="6125"/>
                    <a:pt x="4668" y="6005"/>
                  </a:cubicBezTo>
                  <a:lnTo>
                    <a:pt x="4668" y="5226"/>
                  </a:lnTo>
                  <a:cubicBezTo>
                    <a:pt x="4668" y="4340"/>
                    <a:pt x="3975" y="4061"/>
                    <a:pt x="3889" y="4032"/>
                  </a:cubicBezTo>
                  <a:lnTo>
                    <a:pt x="3018" y="3681"/>
                  </a:lnTo>
                  <a:lnTo>
                    <a:pt x="3018" y="3561"/>
                  </a:lnTo>
                  <a:cubicBezTo>
                    <a:pt x="3254" y="3421"/>
                    <a:pt x="3437" y="3200"/>
                    <a:pt x="3523" y="2935"/>
                  </a:cubicBezTo>
                  <a:cubicBezTo>
                    <a:pt x="4072" y="2892"/>
                    <a:pt x="4288" y="2199"/>
                    <a:pt x="3860" y="1848"/>
                  </a:cubicBezTo>
                  <a:lnTo>
                    <a:pt x="3860" y="1463"/>
                  </a:lnTo>
                  <a:cubicBezTo>
                    <a:pt x="3860" y="654"/>
                    <a:pt x="3206"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359;p72">
              <a:extLst>
                <a:ext uri="{FF2B5EF4-FFF2-40B4-BE49-F238E27FC236}">
                  <a16:creationId xmlns:a16="http://schemas.microsoft.com/office/drawing/2014/main" xmlns="" id="{29F9D712-E2B9-4CB2-B33F-42BC66F41007}"/>
                </a:ext>
              </a:extLst>
            </p:cNvPr>
            <p:cNvSpPr/>
            <p:nvPr/>
          </p:nvSpPr>
          <p:spPr>
            <a:xfrm>
              <a:off x="5146300" y="3007484"/>
              <a:ext cx="122430" cy="163319"/>
            </a:xfrm>
            <a:custGeom>
              <a:avLst/>
              <a:gdLst/>
              <a:ahLst/>
              <a:cxnLst/>
              <a:rect l="l" t="t" r="r" b="b"/>
              <a:pathLst>
                <a:path w="4668" h="6227" extrusionOk="0">
                  <a:moveTo>
                    <a:pt x="2397" y="423"/>
                  </a:moveTo>
                  <a:cubicBezTo>
                    <a:pt x="2964" y="423"/>
                    <a:pt x="3421" y="885"/>
                    <a:pt x="3421" y="1453"/>
                  </a:cubicBezTo>
                  <a:lnTo>
                    <a:pt x="3421" y="1588"/>
                  </a:lnTo>
                  <a:lnTo>
                    <a:pt x="3407" y="1588"/>
                  </a:lnTo>
                  <a:cubicBezTo>
                    <a:pt x="3104" y="1521"/>
                    <a:pt x="3008" y="1116"/>
                    <a:pt x="3003" y="1116"/>
                  </a:cubicBezTo>
                  <a:cubicBezTo>
                    <a:pt x="2980" y="1007"/>
                    <a:pt x="2885" y="946"/>
                    <a:pt x="2789" y="946"/>
                  </a:cubicBezTo>
                  <a:cubicBezTo>
                    <a:pt x="2724" y="946"/>
                    <a:pt x="2658" y="974"/>
                    <a:pt x="2613" y="1035"/>
                  </a:cubicBezTo>
                  <a:cubicBezTo>
                    <a:pt x="2223" y="1583"/>
                    <a:pt x="1348" y="1588"/>
                    <a:pt x="1338" y="1588"/>
                  </a:cubicBezTo>
                  <a:lnTo>
                    <a:pt x="1285" y="1588"/>
                  </a:lnTo>
                  <a:lnTo>
                    <a:pt x="1271" y="1593"/>
                  </a:lnTo>
                  <a:lnTo>
                    <a:pt x="1266" y="1593"/>
                  </a:lnTo>
                  <a:lnTo>
                    <a:pt x="1266" y="1453"/>
                  </a:lnTo>
                  <a:cubicBezTo>
                    <a:pt x="1266" y="885"/>
                    <a:pt x="1723" y="423"/>
                    <a:pt x="2291" y="423"/>
                  </a:cubicBezTo>
                  <a:close/>
                  <a:moveTo>
                    <a:pt x="3575" y="2194"/>
                  </a:moveTo>
                  <a:lnTo>
                    <a:pt x="3599" y="2199"/>
                  </a:lnTo>
                  <a:cubicBezTo>
                    <a:pt x="3672" y="2276"/>
                    <a:pt x="3662" y="2401"/>
                    <a:pt x="3575" y="2464"/>
                  </a:cubicBezTo>
                  <a:lnTo>
                    <a:pt x="3575" y="2194"/>
                  </a:lnTo>
                  <a:close/>
                  <a:moveTo>
                    <a:pt x="1117" y="2194"/>
                  </a:moveTo>
                  <a:lnTo>
                    <a:pt x="1117" y="2473"/>
                  </a:lnTo>
                  <a:cubicBezTo>
                    <a:pt x="1025" y="2411"/>
                    <a:pt x="1011" y="2286"/>
                    <a:pt x="1078" y="2204"/>
                  </a:cubicBezTo>
                  <a:cubicBezTo>
                    <a:pt x="1093" y="2204"/>
                    <a:pt x="1102" y="2199"/>
                    <a:pt x="1117" y="2194"/>
                  </a:cubicBezTo>
                  <a:close/>
                  <a:moveTo>
                    <a:pt x="2724" y="1559"/>
                  </a:moveTo>
                  <a:cubicBezTo>
                    <a:pt x="2820" y="1732"/>
                    <a:pt x="2964" y="1872"/>
                    <a:pt x="3142" y="1963"/>
                  </a:cubicBezTo>
                  <a:lnTo>
                    <a:pt x="3142" y="2584"/>
                  </a:lnTo>
                  <a:cubicBezTo>
                    <a:pt x="3142" y="2969"/>
                    <a:pt x="2830" y="3282"/>
                    <a:pt x="2445" y="3282"/>
                  </a:cubicBezTo>
                  <a:lnTo>
                    <a:pt x="2445" y="3277"/>
                  </a:lnTo>
                  <a:lnTo>
                    <a:pt x="2247" y="3277"/>
                  </a:lnTo>
                  <a:cubicBezTo>
                    <a:pt x="1862" y="3277"/>
                    <a:pt x="1554" y="2969"/>
                    <a:pt x="1554" y="2584"/>
                  </a:cubicBezTo>
                  <a:lnTo>
                    <a:pt x="1554" y="2011"/>
                  </a:lnTo>
                  <a:cubicBezTo>
                    <a:pt x="1838" y="1982"/>
                    <a:pt x="2334" y="1881"/>
                    <a:pt x="2724" y="1559"/>
                  </a:cubicBezTo>
                  <a:close/>
                  <a:moveTo>
                    <a:pt x="2579" y="3705"/>
                  </a:moveTo>
                  <a:lnTo>
                    <a:pt x="2579" y="3825"/>
                  </a:lnTo>
                  <a:lnTo>
                    <a:pt x="2339" y="4076"/>
                  </a:lnTo>
                  <a:lnTo>
                    <a:pt x="2113" y="3854"/>
                  </a:lnTo>
                  <a:lnTo>
                    <a:pt x="2113" y="3705"/>
                  </a:lnTo>
                  <a:cubicBezTo>
                    <a:pt x="2156" y="3715"/>
                    <a:pt x="2204" y="3715"/>
                    <a:pt x="2247" y="3715"/>
                  </a:cubicBezTo>
                  <a:lnTo>
                    <a:pt x="2445" y="3715"/>
                  </a:lnTo>
                  <a:cubicBezTo>
                    <a:pt x="2488" y="3715"/>
                    <a:pt x="2536" y="3715"/>
                    <a:pt x="2579" y="3705"/>
                  </a:cubicBezTo>
                  <a:close/>
                  <a:moveTo>
                    <a:pt x="2291" y="0"/>
                  </a:moveTo>
                  <a:cubicBezTo>
                    <a:pt x="1482" y="0"/>
                    <a:pt x="828" y="654"/>
                    <a:pt x="828" y="1463"/>
                  </a:cubicBezTo>
                  <a:lnTo>
                    <a:pt x="828" y="1848"/>
                  </a:lnTo>
                  <a:cubicBezTo>
                    <a:pt x="390" y="2199"/>
                    <a:pt x="611" y="2901"/>
                    <a:pt x="1170" y="2935"/>
                  </a:cubicBezTo>
                  <a:cubicBezTo>
                    <a:pt x="1256" y="3200"/>
                    <a:pt x="1439" y="3421"/>
                    <a:pt x="1675" y="3561"/>
                  </a:cubicBezTo>
                  <a:lnTo>
                    <a:pt x="1675" y="3681"/>
                  </a:lnTo>
                  <a:lnTo>
                    <a:pt x="785" y="4032"/>
                  </a:lnTo>
                  <a:cubicBezTo>
                    <a:pt x="698" y="4061"/>
                    <a:pt x="0" y="4340"/>
                    <a:pt x="0" y="5230"/>
                  </a:cubicBezTo>
                  <a:lnTo>
                    <a:pt x="0" y="6010"/>
                  </a:lnTo>
                  <a:cubicBezTo>
                    <a:pt x="0" y="6130"/>
                    <a:pt x="97" y="6226"/>
                    <a:pt x="217" y="6226"/>
                  </a:cubicBezTo>
                  <a:lnTo>
                    <a:pt x="775" y="6226"/>
                  </a:lnTo>
                  <a:cubicBezTo>
                    <a:pt x="1064" y="6226"/>
                    <a:pt x="1064" y="5789"/>
                    <a:pt x="775" y="5789"/>
                  </a:cubicBezTo>
                  <a:lnTo>
                    <a:pt x="438" y="5789"/>
                  </a:lnTo>
                  <a:lnTo>
                    <a:pt x="438" y="5230"/>
                  </a:lnTo>
                  <a:cubicBezTo>
                    <a:pt x="438" y="4629"/>
                    <a:pt x="910" y="4446"/>
                    <a:pt x="929" y="4441"/>
                  </a:cubicBezTo>
                  <a:lnTo>
                    <a:pt x="939" y="4441"/>
                  </a:lnTo>
                  <a:lnTo>
                    <a:pt x="1757" y="4119"/>
                  </a:lnTo>
                  <a:lnTo>
                    <a:pt x="2190" y="4542"/>
                  </a:lnTo>
                  <a:cubicBezTo>
                    <a:pt x="2233" y="4581"/>
                    <a:pt x="2286" y="4600"/>
                    <a:pt x="2344" y="4600"/>
                  </a:cubicBezTo>
                  <a:cubicBezTo>
                    <a:pt x="2406" y="4600"/>
                    <a:pt x="2459" y="4576"/>
                    <a:pt x="2498" y="4533"/>
                  </a:cubicBezTo>
                  <a:lnTo>
                    <a:pt x="2911" y="4109"/>
                  </a:lnTo>
                  <a:lnTo>
                    <a:pt x="3725" y="4436"/>
                  </a:lnTo>
                  <a:lnTo>
                    <a:pt x="3734" y="4436"/>
                  </a:lnTo>
                  <a:cubicBezTo>
                    <a:pt x="3758" y="4446"/>
                    <a:pt x="4230" y="4619"/>
                    <a:pt x="4230" y="5226"/>
                  </a:cubicBezTo>
                  <a:lnTo>
                    <a:pt x="4230" y="5784"/>
                  </a:lnTo>
                  <a:lnTo>
                    <a:pt x="1468" y="5784"/>
                  </a:lnTo>
                  <a:cubicBezTo>
                    <a:pt x="1179" y="5784"/>
                    <a:pt x="1179" y="6222"/>
                    <a:pt x="1468" y="6222"/>
                  </a:cubicBezTo>
                  <a:lnTo>
                    <a:pt x="4446" y="6222"/>
                  </a:lnTo>
                  <a:cubicBezTo>
                    <a:pt x="4567" y="6222"/>
                    <a:pt x="4668" y="6121"/>
                    <a:pt x="4668" y="6000"/>
                  </a:cubicBezTo>
                  <a:lnTo>
                    <a:pt x="4668" y="5226"/>
                  </a:lnTo>
                  <a:cubicBezTo>
                    <a:pt x="4668" y="4340"/>
                    <a:pt x="3975" y="4061"/>
                    <a:pt x="3888" y="4032"/>
                  </a:cubicBezTo>
                  <a:lnTo>
                    <a:pt x="3017" y="3681"/>
                  </a:lnTo>
                  <a:lnTo>
                    <a:pt x="3017" y="3561"/>
                  </a:lnTo>
                  <a:cubicBezTo>
                    <a:pt x="3253" y="3421"/>
                    <a:pt x="3436" y="3200"/>
                    <a:pt x="3522" y="2935"/>
                  </a:cubicBezTo>
                  <a:cubicBezTo>
                    <a:pt x="4071" y="2892"/>
                    <a:pt x="4288" y="2199"/>
                    <a:pt x="3859" y="1848"/>
                  </a:cubicBezTo>
                  <a:lnTo>
                    <a:pt x="3859" y="1463"/>
                  </a:lnTo>
                  <a:cubicBezTo>
                    <a:pt x="3859" y="654"/>
                    <a:pt x="3205"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360;p72">
              <a:extLst>
                <a:ext uri="{FF2B5EF4-FFF2-40B4-BE49-F238E27FC236}">
                  <a16:creationId xmlns:a16="http://schemas.microsoft.com/office/drawing/2014/main" xmlns="" id="{52E74F6C-E410-45D7-AEF6-24860AE5AE9C}"/>
                </a:ext>
              </a:extLst>
            </p:cNvPr>
            <p:cNvSpPr/>
            <p:nvPr/>
          </p:nvSpPr>
          <p:spPr>
            <a:xfrm>
              <a:off x="5025889" y="3107174"/>
              <a:ext cx="122325" cy="163319"/>
            </a:xfrm>
            <a:custGeom>
              <a:avLst/>
              <a:gdLst/>
              <a:ahLst/>
              <a:cxnLst/>
              <a:rect l="l" t="t" r="r" b="b"/>
              <a:pathLst>
                <a:path w="4664" h="6227" extrusionOk="0">
                  <a:moveTo>
                    <a:pt x="2397" y="433"/>
                  </a:moveTo>
                  <a:cubicBezTo>
                    <a:pt x="2960" y="433"/>
                    <a:pt x="3422" y="895"/>
                    <a:pt x="3422" y="1463"/>
                  </a:cubicBezTo>
                  <a:lnTo>
                    <a:pt x="3422" y="1598"/>
                  </a:lnTo>
                  <a:lnTo>
                    <a:pt x="3408" y="1598"/>
                  </a:lnTo>
                  <a:cubicBezTo>
                    <a:pt x="3104" y="1530"/>
                    <a:pt x="3003" y="1126"/>
                    <a:pt x="3003" y="1126"/>
                  </a:cubicBezTo>
                  <a:cubicBezTo>
                    <a:pt x="2980" y="1017"/>
                    <a:pt x="2886" y="956"/>
                    <a:pt x="2789" y="956"/>
                  </a:cubicBezTo>
                  <a:cubicBezTo>
                    <a:pt x="2724" y="956"/>
                    <a:pt x="2658" y="984"/>
                    <a:pt x="2614" y="1044"/>
                  </a:cubicBezTo>
                  <a:cubicBezTo>
                    <a:pt x="2224" y="1588"/>
                    <a:pt x="1348" y="1593"/>
                    <a:pt x="1334" y="1593"/>
                  </a:cubicBezTo>
                  <a:lnTo>
                    <a:pt x="1266" y="1593"/>
                  </a:lnTo>
                  <a:lnTo>
                    <a:pt x="1266" y="1463"/>
                  </a:lnTo>
                  <a:cubicBezTo>
                    <a:pt x="1262" y="895"/>
                    <a:pt x="1723" y="433"/>
                    <a:pt x="2291" y="433"/>
                  </a:cubicBezTo>
                  <a:close/>
                  <a:moveTo>
                    <a:pt x="3576" y="2194"/>
                  </a:moveTo>
                  <a:lnTo>
                    <a:pt x="3600" y="2199"/>
                  </a:lnTo>
                  <a:cubicBezTo>
                    <a:pt x="3672" y="2281"/>
                    <a:pt x="3663" y="2401"/>
                    <a:pt x="3576" y="2469"/>
                  </a:cubicBezTo>
                  <a:lnTo>
                    <a:pt x="3576" y="2194"/>
                  </a:lnTo>
                  <a:close/>
                  <a:moveTo>
                    <a:pt x="1117" y="2199"/>
                  </a:moveTo>
                  <a:lnTo>
                    <a:pt x="1117" y="2473"/>
                  </a:lnTo>
                  <a:cubicBezTo>
                    <a:pt x="1064" y="2440"/>
                    <a:pt x="1035" y="2382"/>
                    <a:pt x="1035" y="2324"/>
                  </a:cubicBezTo>
                  <a:cubicBezTo>
                    <a:pt x="1035" y="2281"/>
                    <a:pt x="1050" y="2238"/>
                    <a:pt x="1079" y="2204"/>
                  </a:cubicBezTo>
                  <a:cubicBezTo>
                    <a:pt x="1093" y="2204"/>
                    <a:pt x="1103" y="2199"/>
                    <a:pt x="1117" y="2199"/>
                  </a:cubicBezTo>
                  <a:close/>
                  <a:moveTo>
                    <a:pt x="2720" y="1559"/>
                  </a:moveTo>
                  <a:cubicBezTo>
                    <a:pt x="2816" y="1732"/>
                    <a:pt x="2965" y="1872"/>
                    <a:pt x="3143" y="1963"/>
                  </a:cubicBezTo>
                  <a:lnTo>
                    <a:pt x="3143" y="2584"/>
                  </a:lnTo>
                  <a:cubicBezTo>
                    <a:pt x="3138" y="2969"/>
                    <a:pt x="2830" y="3277"/>
                    <a:pt x="2445" y="3282"/>
                  </a:cubicBezTo>
                  <a:lnTo>
                    <a:pt x="2248" y="3282"/>
                  </a:lnTo>
                  <a:cubicBezTo>
                    <a:pt x="1868" y="3277"/>
                    <a:pt x="1555" y="2969"/>
                    <a:pt x="1555" y="2584"/>
                  </a:cubicBezTo>
                  <a:lnTo>
                    <a:pt x="1555" y="2012"/>
                  </a:lnTo>
                  <a:lnTo>
                    <a:pt x="1550" y="2012"/>
                  </a:lnTo>
                  <a:cubicBezTo>
                    <a:pt x="1834" y="1983"/>
                    <a:pt x="2335" y="1882"/>
                    <a:pt x="2720" y="1559"/>
                  </a:cubicBezTo>
                  <a:close/>
                  <a:moveTo>
                    <a:pt x="2580" y="3710"/>
                  </a:moveTo>
                  <a:lnTo>
                    <a:pt x="2580" y="3830"/>
                  </a:lnTo>
                  <a:lnTo>
                    <a:pt x="2339" y="4076"/>
                  </a:lnTo>
                  <a:lnTo>
                    <a:pt x="2113" y="3854"/>
                  </a:lnTo>
                  <a:lnTo>
                    <a:pt x="2113" y="3710"/>
                  </a:lnTo>
                  <a:cubicBezTo>
                    <a:pt x="2157" y="3715"/>
                    <a:pt x="2200" y="3715"/>
                    <a:pt x="2248" y="3715"/>
                  </a:cubicBezTo>
                  <a:lnTo>
                    <a:pt x="2445" y="3715"/>
                  </a:lnTo>
                  <a:cubicBezTo>
                    <a:pt x="2489" y="3715"/>
                    <a:pt x="2532" y="3715"/>
                    <a:pt x="2580" y="3710"/>
                  </a:cubicBezTo>
                  <a:close/>
                  <a:moveTo>
                    <a:pt x="2291" y="0"/>
                  </a:moveTo>
                  <a:cubicBezTo>
                    <a:pt x="1483" y="0"/>
                    <a:pt x="829" y="655"/>
                    <a:pt x="829" y="1463"/>
                  </a:cubicBezTo>
                  <a:lnTo>
                    <a:pt x="829" y="1848"/>
                  </a:lnTo>
                  <a:cubicBezTo>
                    <a:pt x="391" y="2199"/>
                    <a:pt x="612" y="2902"/>
                    <a:pt x="1170" y="2940"/>
                  </a:cubicBezTo>
                  <a:cubicBezTo>
                    <a:pt x="1257" y="3200"/>
                    <a:pt x="1435" y="3421"/>
                    <a:pt x="1675" y="3561"/>
                  </a:cubicBezTo>
                  <a:lnTo>
                    <a:pt x="1675" y="3681"/>
                  </a:lnTo>
                  <a:lnTo>
                    <a:pt x="780" y="4032"/>
                  </a:lnTo>
                  <a:cubicBezTo>
                    <a:pt x="699" y="4061"/>
                    <a:pt x="1" y="4340"/>
                    <a:pt x="1" y="5231"/>
                  </a:cubicBezTo>
                  <a:lnTo>
                    <a:pt x="1" y="6010"/>
                  </a:lnTo>
                  <a:cubicBezTo>
                    <a:pt x="1" y="6130"/>
                    <a:pt x="97" y="6227"/>
                    <a:pt x="217" y="6227"/>
                  </a:cubicBezTo>
                  <a:lnTo>
                    <a:pt x="771" y="6227"/>
                  </a:lnTo>
                  <a:cubicBezTo>
                    <a:pt x="1064" y="6227"/>
                    <a:pt x="1064" y="5789"/>
                    <a:pt x="771" y="5789"/>
                  </a:cubicBezTo>
                  <a:lnTo>
                    <a:pt x="434" y="5789"/>
                  </a:lnTo>
                  <a:lnTo>
                    <a:pt x="434" y="5231"/>
                  </a:lnTo>
                  <a:cubicBezTo>
                    <a:pt x="434" y="4629"/>
                    <a:pt x="910" y="4446"/>
                    <a:pt x="925" y="4446"/>
                  </a:cubicBezTo>
                  <a:lnTo>
                    <a:pt x="939" y="4441"/>
                  </a:lnTo>
                  <a:lnTo>
                    <a:pt x="1757" y="4119"/>
                  </a:lnTo>
                  <a:lnTo>
                    <a:pt x="2190" y="4543"/>
                  </a:lnTo>
                  <a:cubicBezTo>
                    <a:pt x="2229" y="4581"/>
                    <a:pt x="2286" y="4600"/>
                    <a:pt x="2339" y="4600"/>
                  </a:cubicBezTo>
                  <a:lnTo>
                    <a:pt x="2344" y="4600"/>
                  </a:lnTo>
                  <a:cubicBezTo>
                    <a:pt x="2402" y="4600"/>
                    <a:pt x="2460" y="4576"/>
                    <a:pt x="2498" y="4533"/>
                  </a:cubicBezTo>
                  <a:lnTo>
                    <a:pt x="2907" y="4109"/>
                  </a:lnTo>
                  <a:lnTo>
                    <a:pt x="3725" y="4437"/>
                  </a:lnTo>
                  <a:lnTo>
                    <a:pt x="3735" y="4441"/>
                  </a:lnTo>
                  <a:cubicBezTo>
                    <a:pt x="3754" y="4446"/>
                    <a:pt x="4230" y="4620"/>
                    <a:pt x="4230" y="5226"/>
                  </a:cubicBezTo>
                  <a:lnTo>
                    <a:pt x="4230" y="5784"/>
                  </a:lnTo>
                  <a:lnTo>
                    <a:pt x="1468" y="5784"/>
                  </a:lnTo>
                  <a:cubicBezTo>
                    <a:pt x="1175" y="5784"/>
                    <a:pt x="1175" y="6222"/>
                    <a:pt x="1468" y="6222"/>
                  </a:cubicBezTo>
                  <a:lnTo>
                    <a:pt x="4447" y="6222"/>
                  </a:lnTo>
                  <a:cubicBezTo>
                    <a:pt x="4567" y="6222"/>
                    <a:pt x="4663" y="6126"/>
                    <a:pt x="4663" y="6000"/>
                  </a:cubicBezTo>
                  <a:lnTo>
                    <a:pt x="4663" y="5226"/>
                  </a:lnTo>
                  <a:cubicBezTo>
                    <a:pt x="4663" y="4340"/>
                    <a:pt x="3971" y="4061"/>
                    <a:pt x="3884" y="4032"/>
                  </a:cubicBezTo>
                  <a:lnTo>
                    <a:pt x="3018" y="3681"/>
                  </a:lnTo>
                  <a:lnTo>
                    <a:pt x="3018" y="3561"/>
                  </a:lnTo>
                  <a:cubicBezTo>
                    <a:pt x="3254" y="3421"/>
                    <a:pt x="3432" y="3200"/>
                    <a:pt x="3518" y="2935"/>
                  </a:cubicBezTo>
                  <a:cubicBezTo>
                    <a:pt x="4072" y="2892"/>
                    <a:pt x="4288" y="2199"/>
                    <a:pt x="3860" y="1848"/>
                  </a:cubicBezTo>
                  <a:lnTo>
                    <a:pt x="3860" y="1463"/>
                  </a:lnTo>
                  <a:cubicBezTo>
                    <a:pt x="3860" y="655"/>
                    <a:pt x="3201"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599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82;p54">
            <a:extLst>
              <a:ext uri="{FF2B5EF4-FFF2-40B4-BE49-F238E27FC236}">
                <a16:creationId xmlns:a16="http://schemas.microsoft.com/office/drawing/2014/main" xmlns="" id="{3A7B7C33-7D9C-4FC6-B64C-8279FF1F6907}"/>
              </a:ext>
            </a:extLst>
          </p:cNvPr>
          <p:cNvGrpSpPr/>
          <p:nvPr/>
        </p:nvGrpSpPr>
        <p:grpSpPr>
          <a:xfrm>
            <a:off x="1875769" y="801243"/>
            <a:ext cx="5214294" cy="3618357"/>
            <a:chOff x="3578510" y="1419647"/>
            <a:chExt cx="4021500" cy="3062887"/>
          </a:xfrm>
        </p:grpSpPr>
        <p:sp>
          <p:nvSpPr>
            <p:cNvPr id="5" name="Google Shape;2283;p54">
              <a:extLst>
                <a:ext uri="{FF2B5EF4-FFF2-40B4-BE49-F238E27FC236}">
                  <a16:creationId xmlns:a16="http://schemas.microsoft.com/office/drawing/2014/main" xmlns="" id="{1B9BFC2D-1257-4152-A9F5-D7559E7E31AD}"/>
                </a:ext>
              </a:extLst>
            </p:cNvPr>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84;p54">
              <a:extLst>
                <a:ext uri="{FF2B5EF4-FFF2-40B4-BE49-F238E27FC236}">
                  <a16:creationId xmlns:a16="http://schemas.microsoft.com/office/drawing/2014/main" xmlns="" id="{F7E158AE-F3BB-463F-A7E1-D3C839B7AD72}"/>
                </a:ext>
              </a:extLst>
            </p:cNvPr>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285;p54">
              <a:extLst>
                <a:ext uri="{FF2B5EF4-FFF2-40B4-BE49-F238E27FC236}">
                  <a16:creationId xmlns:a16="http://schemas.microsoft.com/office/drawing/2014/main" xmlns="" id="{567AF9EC-11E0-4D84-AF78-F650A23BEFA9}"/>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8" name="Google Shape;2286;p54">
              <a:extLst>
                <a:ext uri="{FF2B5EF4-FFF2-40B4-BE49-F238E27FC236}">
                  <a16:creationId xmlns:a16="http://schemas.microsoft.com/office/drawing/2014/main" xmlns="" id="{869547F4-41B4-4701-8754-13ACF957B490}"/>
                </a:ext>
              </a:extLst>
            </p:cNvPr>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10" name="Google Shape;2564;p59">
            <a:extLst>
              <a:ext uri="{FF2B5EF4-FFF2-40B4-BE49-F238E27FC236}">
                <a16:creationId xmlns:a16="http://schemas.microsoft.com/office/drawing/2014/main" xmlns="" id="{CA08E0B3-B26C-4A7A-B6B3-A247513B16AA}"/>
              </a:ext>
            </a:extLst>
          </p:cNvPr>
          <p:cNvSpPr/>
          <p:nvPr/>
        </p:nvSpPr>
        <p:spPr>
          <a:xfrm>
            <a:off x="6874514" y="319191"/>
            <a:ext cx="787434" cy="655119"/>
          </a:xfrm>
          <a:custGeom>
            <a:avLst/>
            <a:gdLst/>
            <a:ahLst/>
            <a:cxnLst/>
            <a:rect l="l" t="t" r="r" b="b"/>
            <a:pathLst>
              <a:path w="22252" h="19907" extrusionOk="0">
                <a:moveTo>
                  <a:pt x="12126" y="1489"/>
                </a:moveTo>
                <a:lnTo>
                  <a:pt x="12126" y="1489"/>
                </a:lnTo>
                <a:cubicBezTo>
                  <a:pt x="12721" y="1521"/>
                  <a:pt x="13270" y="1646"/>
                  <a:pt x="13803" y="1818"/>
                </a:cubicBezTo>
                <a:cubicBezTo>
                  <a:pt x="13552" y="1975"/>
                  <a:pt x="13301" y="2132"/>
                  <a:pt x="13050" y="2304"/>
                </a:cubicBezTo>
                <a:cubicBezTo>
                  <a:pt x="12768" y="1991"/>
                  <a:pt x="12470" y="1709"/>
                  <a:pt x="12126" y="1489"/>
                </a:cubicBezTo>
                <a:close/>
                <a:moveTo>
                  <a:pt x="11624" y="1474"/>
                </a:moveTo>
                <a:cubicBezTo>
                  <a:pt x="12000" y="1834"/>
                  <a:pt x="12314" y="2195"/>
                  <a:pt x="12596" y="2586"/>
                </a:cubicBezTo>
                <a:cubicBezTo>
                  <a:pt x="11937" y="2994"/>
                  <a:pt x="11248" y="3386"/>
                  <a:pt x="10558" y="3715"/>
                </a:cubicBezTo>
                <a:cubicBezTo>
                  <a:pt x="10464" y="3010"/>
                  <a:pt x="10339" y="2304"/>
                  <a:pt x="10135" y="1646"/>
                </a:cubicBezTo>
                <a:cubicBezTo>
                  <a:pt x="10386" y="1599"/>
                  <a:pt x="10636" y="1552"/>
                  <a:pt x="10903" y="1521"/>
                </a:cubicBezTo>
                <a:cubicBezTo>
                  <a:pt x="11138" y="1489"/>
                  <a:pt x="11389" y="1489"/>
                  <a:pt x="11624" y="1474"/>
                </a:cubicBezTo>
                <a:close/>
                <a:moveTo>
                  <a:pt x="7721" y="2539"/>
                </a:moveTo>
                <a:lnTo>
                  <a:pt x="7721" y="2539"/>
                </a:lnTo>
                <a:cubicBezTo>
                  <a:pt x="7345" y="3166"/>
                  <a:pt x="7016" y="3809"/>
                  <a:pt x="6765" y="4483"/>
                </a:cubicBezTo>
                <a:cubicBezTo>
                  <a:pt x="6373" y="4436"/>
                  <a:pt x="5981" y="4342"/>
                  <a:pt x="5589" y="4201"/>
                </a:cubicBezTo>
                <a:cubicBezTo>
                  <a:pt x="5730" y="4013"/>
                  <a:pt x="5903" y="3825"/>
                  <a:pt x="6060" y="3637"/>
                </a:cubicBezTo>
                <a:cubicBezTo>
                  <a:pt x="6577" y="3213"/>
                  <a:pt x="7141" y="2853"/>
                  <a:pt x="7721" y="2539"/>
                </a:cubicBezTo>
                <a:close/>
                <a:moveTo>
                  <a:pt x="9837" y="1724"/>
                </a:moveTo>
                <a:lnTo>
                  <a:pt x="9837" y="1724"/>
                </a:lnTo>
                <a:cubicBezTo>
                  <a:pt x="9821" y="2445"/>
                  <a:pt x="9915" y="3198"/>
                  <a:pt x="10025" y="3934"/>
                </a:cubicBezTo>
                <a:cubicBezTo>
                  <a:pt x="9160" y="4284"/>
                  <a:pt x="8265" y="4515"/>
                  <a:pt x="7355" y="4515"/>
                </a:cubicBezTo>
                <a:cubicBezTo>
                  <a:pt x="7326" y="4515"/>
                  <a:pt x="7296" y="4515"/>
                  <a:pt x="7266" y="4514"/>
                </a:cubicBezTo>
                <a:cubicBezTo>
                  <a:pt x="7533" y="3762"/>
                  <a:pt x="7831" y="3041"/>
                  <a:pt x="8176" y="2320"/>
                </a:cubicBezTo>
                <a:cubicBezTo>
                  <a:pt x="8724" y="2069"/>
                  <a:pt x="9273" y="1865"/>
                  <a:pt x="9837" y="1724"/>
                </a:cubicBezTo>
                <a:close/>
                <a:moveTo>
                  <a:pt x="14445" y="2053"/>
                </a:moveTo>
                <a:cubicBezTo>
                  <a:pt x="16499" y="2994"/>
                  <a:pt x="17972" y="4938"/>
                  <a:pt x="18677" y="7163"/>
                </a:cubicBezTo>
                <a:cubicBezTo>
                  <a:pt x="17518" y="7179"/>
                  <a:pt x="16326" y="7336"/>
                  <a:pt x="15135" y="7555"/>
                </a:cubicBezTo>
                <a:cubicBezTo>
                  <a:pt x="14774" y="6035"/>
                  <a:pt x="14351" y="4169"/>
                  <a:pt x="13427" y="2806"/>
                </a:cubicBezTo>
                <a:cubicBezTo>
                  <a:pt x="13771" y="2555"/>
                  <a:pt x="14116" y="2320"/>
                  <a:pt x="14430" y="2069"/>
                </a:cubicBezTo>
                <a:cubicBezTo>
                  <a:pt x="14430" y="2069"/>
                  <a:pt x="14430" y="2069"/>
                  <a:pt x="14445" y="2053"/>
                </a:cubicBezTo>
                <a:close/>
                <a:moveTo>
                  <a:pt x="12956" y="3119"/>
                </a:moveTo>
                <a:cubicBezTo>
                  <a:pt x="13803" y="4483"/>
                  <a:pt x="14257" y="6019"/>
                  <a:pt x="14633" y="7649"/>
                </a:cubicBezTo>
                <a:cubicBezTo>
                  <a:pt x="13552" y="7869"/>
                  <a:pt x="12486" y="8104"/>
                  <a:pt x="11467" y="8323"/>
                </a:cubicBezTo>
                <a:cubicBezTo>
                  <a:pt x="11373" y="8339"/>
                  <a:pt x="11263" y="8355"/>
                  <a:pt x="11169" y="8386"/>
                </a:cubicBezTo>
                <a:cubicBezTo>
                  <a:pt x="11060" y="7602"/>
                  <a:pt x="10950" y="6818"/>
                  <a:pt x="10840" y="6035"/>
                </a:cubicBezTo>
                <a:cubicBezTo>
                  <a:pt x="10762" y="5502"/>
                  <a:pt x="10699" y="4922"/>
                  <a:pt x="10636" y="4358"/>
                </a:cubicBezTo>
                <a:cubicBezTo>
                  <a:pt x="11452" y="4013"/>
                  <a:pt x="12220" y="3590"/>
                  <a:pt x="12956" y="3119"/>
                </a:cubicBezTo>
                <a:close/>
                <a:moveTo>
                  <a:pt x="10119" y="4561"/>
                </a:moveTo>
                <a:cubicBezTo>
                  <a:pt x="10182" y="4938"/>
                  <a:pt x="10245" y="5314"/>
                  <a:pt x="10307" y="5690"/>
                </a:cubicBezTo>
                <a:cubicBezTo>
                  <a:pt x="10433" y="6615"/>
                  <a:pt x="10558" y="7555"/>
                  <a:pt x="10683" y="8480"/>
                </a:cubicBezTo>
                <a:cubicBezTo>
                  <a:pt x="9273" y="8809"/>
                  <a:pt x="7846" y="9201"/>
                  <a:pt x="6404" y="9452"/>
                </a:cubicBezTo>
                <a:cubicBezTo>
                  <a:pt x="6420" y="7947"/>
                  <a:pt x="6671" y="6474"/>
                  <a:pt x="7110" y="5032"/>
                </a:cubicBezTo>
                <a:cubicBezTo>
                  <a:pt x="7254" y="5043"/>
                  <a:pt x="7399" y="5048"/>
                  <a:pt x="7544" y="5048"/>
                </a:cubicBezTo>
                <a:cubicBezTo>
                  <a:pt x="8406" y="5048"/>
                  <a:pt x="9274" y="4856"/>
                  <a:pt x="10119" y="4561"/>
                </a:cubicBezTo>
                <a:close/>
                <a:moveTo>
                  <a:pt x="5307" y="4593"/>
                </a:moveTo>
                <a:cubicBezTo>
                  <a:pt x="5730" y="4781"/>
                  <a:pt x="6154" y="4906"/>
                  <a:pt x="6577" y="4969"/>
                </a:cubicBezTo>
                <a:cubicBezTo>
                  <a:pt x="6075" y="6427"/>
                  <a:pt x="5840" y="7994"/>
                  <a:pt x="5840" y="9546"/>
                </a:cubicBezTo>
                <a:cubicBezTo>
                  <a:pt x="5088" y="9671"/>
                  <a:pt x="4320" y="9750"/>
                  <a:pt x="3552" y="9750"/>
                </a:cubicBezTo>
                <a:cubicBezTo>
                  <a:pt x="3552" y="9577"/>
                  <a:pt x="3567" y="9405"/>
                  <a:pt x="3583" y="9248"/>
                </a:cubicBezTo>
                <a:cubicBezTo>
                  <a:pt x="3740" y="7665"/>
                  <a:pt x="4351" y="5972"/>
                  <a:pt x="5307" y="4593"/>
                </a:cubicBezTo>
                <a:close/>
                <a:moveTo>
                  <a:pt x="2611" y="9029"/>
                </a:moveTo>
                <a:lnTo>
                  <a:pt x="2611" y="9029"/>
                </a:lnTo>
                <a:cubicBezTo>
                  <a:pt x="2470" y="10110"/>
                  <a:pt x="2502" y="11207"/>
                  <a:pt x="2721" y="12273"/>
                </a:cubicBezTo>
                <a:cubicBezTo>
                  <a:pt x="2407" y="11192"/>
                  <a:pt x="2392" y="10094"/>
                  <a:pt x="2611" y="9029"/>
                </a:cubicBezTo>
                <a:close/>
                <a:moveTo>
                  <a:pt x="14790" y="8292"/>
                </a:moveTo>
                <a:cubicBezTo>
                  <a:pt x="14822" y="8433"/>
                  <a:pt x="14853" y="8574"/>
                  <a:pt x="14884" y="8715"/>
                </a:cubicBezTo>
                <a:cubicBezTo>
                  <a:pt x="15292" y="10565"/>
                  <a:pt x="15621" y="12446"/>
                  <a:pt x="15590" y="14311"/>
                </a:cubicBezTo>
                <a:cubicBezTo>
                  <a:pt x="15343" y="14278"/>
                  <a:pt x="15089" y="14264"/>
                  <a:pt x="14832" y="14264"/>
                </a:cubicBezTo>
                <a:cubicBezTo>
                  <a:pt x="13864" y="14264"/>
                  <a:pt x="12856" y="14466"/>
                  <a:pt x="12063" y="14640"/>
                </a:cubicBezTo>
                <a:cubicBezTo>
                  <a:pt x="11859" y="13229"/>
                  <a:pt x="11655" y="11834"/>
                  <a:pt x="11467" y="10439"/>
                </a:cubicBezTo>
                <a:cubicBezTo>
                  <a:pt x="11389" y="9922"/>
                  <a:pt x="11326" y="9405"/>
                  <a:pt x="11248" y="8903"/>
                </a:cubicBezTo>
                <a:cubicBezTo>
                  <a:pt x="12423" y="8668"/>
                  <a:pt x="13599" y="8464"/>
                  <a:pt x="14790" y="8292"/>
                </a:cubicBezTo>
                <a:close/>
                <a:moveTo>
                  <a:pt x="18865" y="7790"/>
                </a:moveTo>
                <a:cubicBezTo>
                  <a:pt x="19304" y="9530"/>
                  <a:pt x="19289" y="11395"/>
                  <a:pt x="18740" y="13073"/>
                </a:cubicBezTo>
                <a:cubicBezTo>
                  <a:pt x="18474" y="13856"/>
                  <a:pt x="18113" y="14624"/>
                  <a:pt x="17643" y="15330"/>
                </a:cubicBezTo>
                <a:cubicBezTo>
                  <a:pt x="17627" y="15298"/>
                  <a:pt x="17612" y="15283"/>
                  <a:pt x="17596" y="15251"/>
                </a:cubicBezTo>
                <a:cubicBezTo>
                  <a:pt x="17549" y="15204"/>
                  <a:pt x="17518" y="15173"/>
                  <a:pt x="17470" y="15142"/>
                </a:cubicBezTo>
                <a:cubicBezTo>
                  <a:pt x="17659" y="14875"/>
                  <a:pt x="17847" y="14609"/>
                  <a:pt x="18019" y="14358"/>
                </a:cubicBezTo>
                <a:cubicBezTo>
                  <a:pt x="18103" y="14215"/>
                  <a:pt x="17968" y="14054"/>
                  <a:pt x="17830" y="14054"/>
                </a:cubicBezTo>
                <a:cubicBezTo>
                  <a:pt x="17787" y="14054"/>
                  <a:pt x="17743" y="14069"/>
                  <a:pt x="17706" y="14107"/>
                </a:cubicBezTo>
                <a:cubicBezTo>
                  <a:pt x="17486" y="14342"/>
                  <a:pt x="17267" y="14562"/>
                  <a:pt x="17032" y="14781"/>
                </a:cubicBezTo>
                <a:cubicBezTo>
                  <a:pt x="16765" y="14609"/>
                  <a:pt x="16483" y="14499"/>
                  <a:pt x="16170" y="14420"/>
                </a:cubicBezTo>
                <a:cubicBezTo>
                  <a:pt x="16185" y="12336"/>
                  <a:pt x="15778" y="10251"/>
                  <a:pt x="15292" y="8213"/>
                </a:cubicBezTo>
                <a:cubicBezTo>
                  <a:pt x="16467" y="8072"/>
                  <a:pt x="17690" y="8010"/>
                  <a:pt x="18865" y="7790"/>
                </a:cubicBezTo>
                <a:close/>
                <a:moveTo>
                  <a:pt x="16154" y="15173"/>
                </a:moveTo>
                <a:cubicBezTo>
                  <a:pt x="16264" y="15220"/>
                  <a:pt x="16358" y="15267"/>
                  <a:pt x="16467" y="15314"/>
                </a:cubicBezTo>
                <a:cubicBezTo>
                  <a:pt x="16358" y="15424"/>
                  <a:pt x="16232" y="15533"/>
                  <a:pt x="16122" y="15643"/>
                </a:cubicBezTo>
                <a:cubicBezTo>
                  <a:pt x="16138" y="15486"/>
                  <a:pt x="16138" y="15330"/>
                  <a:pt x="16154" y="15173"/>
                </a:cubicBezTo>
                <a:close/>
                <a:moveTo>
                  <a:pt x="10762" y="8997"/>
                </a:moveTo>
                <a:cubicBezTo>
                  <a:pt x="10825" y="9436"/>
                  <a:pt x="10872" y="9875"/>
                  <a:pt x="10934" y="10329"/>
                </a:cubicBezTo>
                <a:cubicBezTo>
                  <a:pt x="11138" y="11803"/>
                  <a:pt x="11342" y="13276"/>
                  <a:pt x="11546" y="14750"/>
                </a:cubicBezTo>
                <a:cubicBezTo>
                  <a:pt x="10370" y="15047"/>
                  <a:pt x="9085" y="15486"/>
                  <a:pt x="7940" y="16113"/>
                </a:cubicBezTo>
                <a:cubicBezTo>
                  <a:pt x="7768" y="15784"/>
                  <a:pt x="7611" y="15439"/>
                  <a:pt x="7470" y="15079"/>
                </a:cubicBezTo>
                <a:cubicBezTo>
                  <a:pt x="6922" y="13699"/>
                  <a:pt x="6577" y="12242"/>
                  <a:pt x="6451" y="10768"/>
                </a:cubicBezTo>
                <a:cubicBezTo>
                  <a:pt x="6436" y="10486"/>
                  <a:pt x="6420" y="10204"/>
                  <a:pt x="6404" y="9922"/>
                </a:cubicBezTo>
                <a:cubicBezTo>
                  <a:pt x="7862" y="9671"/>
                  <a:pt x="9304" y="9295"/>
                  <a:pt x="10762" y="8997"/>
                </a:cubicBezTo>
                <a:close/>
                <a:moveTo>
                  <a:pt x="5840" y="10016"/>
                </a:moveTo>
                <a:cubicBezTo>
                  <a:pt x="5887" y="11207"/>
                  <a:pt x="6044" y="12383"/>
                  <a:pt x="6342" y="13527"/>
                </a:cubicBezTo>
                <a:cubicBezTo>
                  <a:pt x="6592" y="14530"/>
                  <a:pt x="6969" y="15502"/>
                  <a:pt x="7423" y="16427"/>
                </a:cubicBezTo>
                <a:cubicBezTo>
                  <a:pt x="7188" y="16584"/>
                  <a:pt x="6969" y="16740"/>
                  <a:pt x="6765" y="16913"/>
                </a:cubicBezTo>
                <a:cubicBezTo>
                  <a:pt x="6671" y="16850"/>
                  <a:pt x="6592" y="16772"/>
                  <a:pt x="6498" y="16709"/>
                </a:cubicBezTo>
                <a:cubicBezTo>
                  <a:pt x="4586" y="15032"/>
                  <a:pt x="3552" y="12649"/>
                  <a:pt x="3536" y="10157"/>
                </a:cubicBezTo>
                <a:lnTo>
                  <a:pt x="3536" y="10157"/>
                </a:lnTo>
                <a:cubicBezTo>
                  <a:pt x="3634" y="10159"/>
                  <a:pt x="3732" y="10160"/>
                  <a:pt x="3829" y="10160"/>
                </a:cubicBezTo>
                <a:cubicBezTo>
                  <a:pt x="4511" y="10160"/>
                  <a:pt x="5182" y="10112"/>
                  <a:pt x="5840" y="10016"/>
                </a:cubicBezTo>
                <a:close/>
                <a:moveTo>
                  <a:pt x="17032" y="15706"/>
                </a:moveTo>
                <a:cubicBezTo>
                  <a:pt x="17047" y="15721"/>
                  <a:pt x="17079" y="15737"/>
                  <a:pt x="17094" y="15753"/>
                </a:cubicBezTo>
                <a:cubicBezTo>
                  <a:pt x="17157" y="15800"/>
                  <a:pt x="17220" y="15831"/>
                  <a:pt x="17282" y="15847"/>
                </a:cubicBezTo>
                <a:cubicBezTo>
                  <a:pt x="16859" y="16380"/>
                  <a:pt x="16389" y="16881"/>
                  <a:pt x="15856" y="17305"/>
                </a:cubicBezTo>
                <a:cubicBezTo>
                  <a:pt x="15887" y="17148"/>
                  <a:pt x="15919" y="17007"/>
                  <a:pt x="15950" y="16866"/>
                </a:cubicBezTo>
                <a:cubicBezTo>
                  <a:pt x="16342" y="16505"/>
                  <a:pt x="16702" y="16113"/>
                  <a:pt x="17032" y="15706"/>
                </a:cubicBezTo>
                <a:close/>
                <a:moveTo>
                  <a:pt x="7752" y="17054"/>
                </a:moveTo>
                <a:cubicBezTo>
                  <a:pt x="7893" y="17289"/>
                  <a:pt x="8019" y="17524"/>
                  <a:pt x="8176" y="17743"/>
                </a:cubicBezTo>
                <a:cubicBezTo>
                  <a:pt x="7972" y="17665"/>
                  <a:pt x="7784" y="17587"/>
                  <a:pt x="7580" y="17508"/>
                </a:cubicBezTo>
                <a:cubicBezTo>
                  <a:pt x="7486" y="17446"/>
                  <a:pt x="7392" y="17367"/>
                  <a:pt x="7298" y="17305"/>
                </a:cubicBezTo>
                <a:cubicBezTo>
                  <a:pt x="7455" y="17226"/>
                  <a:pt x="7596" y="17132"/>
                  <a:pt x="7752" y="17054"/>
                </a:cubicBezTo>
                <a:close/>
                <a:moveTo>
                  <a:pt x="14562" y="14929"/>
                </a:moveTo>
                <a:cubicBezTo>
                  <a:pt x="14909" y="14929"/>
                  <a:pt x="15250" y="14955"/>
                  <a:pt x="15574" y="15016"/>
                </a:cubicBezTo>
                <a:cubicBezTo>
                  <a:pt x="15543" y="15424"/>
                  <a:pt x="15511" y="15816"/>
                  <a:pt x="15448" y="16207"/>
                </a:cubicBezTo>
                <a:cubicBezTo>
                  <a:pt x="14555" y="16913"/>
                  <a:pt x="13583" y="17524"/>
                  <a:pt x="12517" y="17869"/>
                </a:cubicBezTo>
                <a:cubicBezTo>
                  <a:pt x="12392" y="16991"/>
                  <a:pt x="12267" y="16113"/>
                  <a:pt x="12141" y="15236"/>
                </a:cubicBezTo>
                <a:cubicBezTo>
                  <a:pt x="12899" y="15071"/>
                  <a:pt x="13749" y="14929"/>
                  <a:pt x="14562" y="14929"/>
                </a:cubicBezTo>
                <a:close/>
                <a:moveTo>
                  <a:pt x="11640" y="15361"/>
                </a:moveTo>
                <a:lnTo>
                  <a:pt x="12000" y="18026"/>
                </a:lnTo>
                <a:cubicBezTo>
                  <a:pt x="11608" y="18120"/>
                  <a:pt x="11185" y="18182"/>
                  <a:pt x="10762" y="18214"/>
                </a:cubicBezTo>
                <a:cubicBezTo>
                  <a:pt x="10708" y="18215"/>
                  <a:pt x="10654" y="18216"/>
                  <a:pt x="10600" y="18216"/>
                </a:cubicBezTo>
                <a:cubicBezTo>
                  <a:pt x="10118" y="18216"/>
                  <a:pt x="9623" y="18154"/>
                  <a:pt x="9116" y="18041"/>
                </a:cubicBezTo>
                <a:cubicBezTo>
                  <a:pt x="8944" y="17790"/>
                  <a:pt x="8756" y="17524"/>
                  <a:pt x="8583" y="17258"/>
                </a:cubicBezTo>
                <a:cubicBezTo>
                  <a:pt x="8489" y="17085"/>
                  <a:pt x="8379" y="16928"/>
                  <a:pt x="8285" y="16756"/>
                </a:cubicBezTo>
                <a:cubicBezTo>
                  <a:pt x="9194" y="16239"/>
                  <a:pt x="10104" y="15784"/>
                  <a:pt x="11169" y="15486"/>
                </a:cubicBezTo>
                <a:cubicBezTo>
                  <a:pt x="11326" y="15439"/>
                  <a:pt x="11483" y="15408"/>
                  <a:pt x="11640" y="15361"/>
                </a:cubicBezTo>
                <a:close/>
                <a:moveTo>
                  <a:pt x="15151" y="17555"/>
                </a:moveTo>
                <a:lnTo>
                  <a:pt x="15151" y="17555"/>
                </a:lnTo>
                <a:cubicBezTo>
                  <a:pt x="15135" y="17649"/>
                  <a:pt x="15104" y="17743"/>
                  <a:pt x="15072" y="17837"/>
                </a:cubicBezTo>
                <a:cubicBezTo>
                  <a:pt x="14743" y="18026"/>
                  <a:pt x="14398" y="18198"/>
                  <a:pt x="14038" y="18339"/>
                </a:cubicBezTo>
                <a:cubicBezTo>
                  <a:pt x="14430" y="18104"/>
                  <a:pt x="14790" y="17837"/>
                  <a:pt x="15151" y="17555"/>
                </a:cubicBezTo>
                <a:close/>
                <a:moveTo>
                  <a:pt x="11593" y="1"/>
                </a:moveTo>
                <a:cubicBezTo>
                  <a:pt x="5624" y="1"/>
                  <a:pt x="0" y="6123"/>
                  <a:pt x="1279" y="12101"/>
                </a:cubicBezTo>
                <a:cubicBezTo>
                  <a:pt x="1969" y="15330"/>
                  <a:pt x="5166" y="18323"/>
                  <a:pt x="8411" y="19201"/>
                </a:cubicBezTo>
                <a:cubicBezTo>
                  <a:pt x="8818" y="19374"/>
                  <a:pt x="9226" y="19515"/>
                  <a:pt x="9633" y="19624"/>
                </a:cubicBezTo>
                <a:cubicBezTo>
                  <a:pt x="9766" y="19709"/>
                  <a:pt x="9908" y="19766"/>
                  <a:pt x="10060" y="19766"/>
                </a:cubicBezTo>
                <a:cubicBezTo>
                  <a:pt x="10105" y="19766"/>
                  <a:pt x="10151" y="19761"/>
                  <a:pt x="10198" y="19750"/>
                </a:cubicBezTo>
                <a:cubicBezTo>
                  <a:pt x="10746" y="19859"/>
                  <a:pt x="11310" y="19907"/>
                  <a:pt x="11890" y="19907"/>
                </a:cubicBezTo>
                <a:cubicBezTo>
                  <a:pt x="14916" y="19891"/>
                  <a:pt x="17533" y="18041"/>
                  <a:pt x="19022" y="15486"/>
                </a:cubicBezTo>
                <a:cubicBezTo>
                  <a:pt x="22251" y="10000"/>
                  <a:pt x="19994" y="1505"/>
                  <a:pt x="13223" y="157"/>
                </a:cubicBezTo>
                <a:cubicBezTo>
                  <a:pt x="12680" y="51"/>
                  <a:pt x="12135" y="1"/>
                  <a:pt x="11593" y="1"/>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4;p59">
            <a:extLst>
              <a:ext uri="{FF2B5EF4-FFF2-40B4-BE49-F238E27FC236}">
                <a16:creationId xmlns:a16="http://schemas.microsoft.com/office/drawing/2014/main" xmlns="" id="{856543C4-E78B-47CC-AB97-84985DE796C6}"/>
              </a:ext>
            </a:extLst>
          </p:cNvPr>
          <p:cNvSpPr/>
          <p:nvPr/>
        </p:nvSpPr>
        <p:spPr>
          <a:xfrm rot="18117417">
            <a:off x="1458084" y="392592"/>
            <a:ext cx="655748" cy="561623"/>
          </a:xfrm>
          <a:custGeom>
            <a:avLst/>
            <a:gdLst/>
            <a:ahLst/>
            <a:cxnLst/>
            <a:rect l="l" t="t" r="r" b="b"/>
            <a:pathLst>
              <a:path w="21710" h="19012" extrusionOk="0">
                <a:moveTo>
                  <a:pt x="11305" y="1634"/>
                </a:moveTo>
                <a:cubicBezTo>
                  <a:pt x="11441" y="1634"/>
                  <a:pt x="11590" y="1656"/>
                  <a:pt x="11756" y="1706"/>
                </a:cubicBezTo>
                <a:cubicBezTo>
                  <a:pt x="12399" y="1894"/>
                  <a:pt x="13120" y="2505"/>
                  <a:pt x="13700" y="2834"/>
                </a:cubicBezTo>
                <a:cubicBezTo>
                  <a:pt x="14217" y="3132"/>
                  <a:pt x="14970" y="3414"/>
                  <a:pt x="15424" y="3822"/>
                </a:cubicBezTo>
                <a:cubicBezTo>
                  <a:pt x="15863" y="4229"/>
                  <a:pt x="15800" y="3994"/>
                  <a:pt x="15628" y="4637"/>
                </a:cubicBezTo>
                <a:cubicBezTo>
                  <a:pt x="14358" y="4041"/>
                  <a:pt x="13089" y="3461"/>
                  <a:pt x="11803" y="2897"/>
                </a:cubicBezTo>
                <a:cubicBezTo>
                  <a:pt x="11270" y="2678"/>
                  <a:pt x="10738" y="2458"/>
                  <a:pt x="10205" y="2223"/>
                </a:cubicBezTo>
                <a:cubicBezTo>
                  <a:pt x="10532" y="1896"/>
                  <a:pt x="10841" y="1634"/>
                  <a:pt x="11305" y="1634"/>
                </a:cubicBezTo>
                <a:close/>
                <a:moveTo>
                  <a:pt x="10451" y="6900"/>
                </a:moveTo>
                <a:cubicBezTo>
                  <a:pt x="11054" y="6900"/>
                  <a:pt x="11650" y="7132"/>
                  <a:pt x="12070" y="7552"/>
                </a:cubicBezTo>
                <a:cubicBezTo>
                  <a:pt x="13230" y="8744"/>
                  <a:pt x="12869" y="10781"/>
                  <a:pt x="11600" y="11706"/>
                </a:cubicBezTo>
                <a:cubicBezTo>
                  <a:pt x="11122" y="12047"/>
                  <a:pt x="10589" y="12205"/>
                  <a:pt x="10074" y="12205"/>
                </a:cubicBezTo>
                <a:cubicBezTo>
                  <a:pt x="8881" y="12205"/>
                  <a:pt x="7776" y="11361"/>
                  <a:pt x="7634" y="9982"/>
                </a:cubicBezTo>
                <a:cubicBezTo>
                  <a:pt x="7556" y="9214"/>
                  <a:pt x="7759" y="8446"/>
                  <a:pt x="8151" y="7835"/>
                </a:cubicBezTo>
                <a:cubicBezTo>
                  <a:pt x="8214" y="7835"/>
                  <a:pt x="8261" y="7819"/>
                  <a:pt x="8324" y="7788"/>
                </a:cubicBezTo>
                <a:cubicBezTo>
                  <a:pt x="8998" y="7474"/>
                  <a:pt x="9468" y="6972"/>
                  <a:pt x="10236" y="6910"/>
                </a:cubicBezTo>
                <a:cubicBezTo>
                  <a:pt x="10308" y="6903"/>
                  <a:pt x="10380" y="6900"/>
                  <a:pt x="10451" y="6900"/>
                </a:cubicBezTo>
                <a:close/>
                <a:moveTo>
                  <a:pt x="5173" y="1800"/>
                </a:moveTo>
                <a:cubicBezTo>
                  <a:pt x="5753" y="2176"/>
                  <a:pt x="6443" y="2364"/>
                  <a:pt x="7101" y="2631"/>
                </a:cubicBezTo>
                <a:cubicBezTo>
                  <a:pt x="8198" y="3054"/>
                  <a:pt x="9295" y="3493"/>
                  <a:pt x="10377" y="3947"/>
                </a:cubicBezTo>
                <a:cubicBezTo>
                  <a:pt x="12383" y="4809"/>
                  <a:pt x="14358" y="5719"/>
                  <a:pt x="16318" y="6690"/>
                </a:cubicBezTo>
                <a:cubicBezTo>
                  <a:pt x="17242" y="7161"/>
                  <a:pt x="18230" y="7599"/>
                  <a:pt x="19108" y="8148"/>
                </a:cubicBezTo>
                <a:cubicBezTo>
                  <a:pt x="19688" y="8509"/>
                  <a:pt x="20173" y="8775"/>
                  <a:pt x="20048" y="9637"/>
                </a:cubicBezTo>
                <a:cubicBezTo>
                  <a:pt x="19954" y="10280"/>
                  <a:pt x="19405" y="11063"/>
                  <a:pt x="19123" y="11628"/>
                </a:cubicBezTo>
                <a:cubicBezTo>
                  <a:pt x="18904" y="12067"/>
                  <a:pt x="18684" y="12506"/>
                  <a:pt x="18481" y="12944"/>
                </a:cubicBezTo>
                <a:cubicBezTo>
                  <a:pt x="17760" y="12506"/>
                  <a:pt x="16945" y="12176"/>
                  <a:pt x="16161" y="11879"/>
                </a:cubicBezTo>
                <a:cubicBezTo>
                  <a:pt x="15440" y="11596"/>
                  <a:pt x="14609" y="11205"/>
                  <a:pt x="13810" y="11173"/>
                </a:cubicBezTo>
                <a:cubicBezTo>
                  <a:pt x="14421" y="9825"/>
                  <a:pt x="14358" y="8195"/>
                  <a:pt x="13418" y="6910"/>
                </a:cubicBezTo>
                <a:cubicBezTo>
                  <a:pt x="12792" y="6041"/>
                  <a:pt x="11359" y="5433"/>
                  <a:pt x="10058" y="5433"/>
                </a:cubicBezTo>
                <a:cubicBezTo>
                  <a:pt x="9340" y="5433"/>
                  <a:pt x="8662" y="5618"/>
                  <a:pt x="8183" y="6048"/>
                </a:cubicBezTo>
                <a:cubicBezTo>
                  <a:pt x="8042" y="6110"/>
                  <a:pt x="7916" y="6204"/>
                  <a:pt x="7791" y="6283"/>
                </a:cubicBezTo>
                <a:cubicBezTo>
                  <a:pt x="7556" y="6471"/>
                  <a:pt x="7336" y="6675"/>
                  <a:pt x="7148" y="6925"/>
                </a:cubicBezTo>
                <a:cubicBezTo>
                  <a:pt x="6474" y="6643"/>
                  <a:pt x="5784" y="6361"/>
                  <a:pt x="5095" y="6079"/>
                </a:cubicBezTo>
                <a:cubicBezTo>
                  <a:pt x="4734" y="5922"/>
                  <a:pt x="4374" y="5766"/>
                  <a:pt x="3998" y="5624"/>
                </a:cubicBezTo>
                <a:lnTo>
                  <a:pt x="3277" y="5327"/>
                </a:lnTo>
                <a:cubicBezTo>
                  <a:pt x="3245" y="5311"/>
                  <a:pt x="3214" y="5295"/>
                  <a:pt x="3198" y="5280"/>
                </a:cubicBezTo>
                <a:cubicBezTo>
                  <a:pt x="3449" y="4606"/>
                  <a:pt x="3731" y="3932"/>
                  <a:pt x="4013" y="3273"/>
                </a:cubicBezTo>
                <a:cubicBezTo>
                  <a:pt x="4107" y="3023"/>
                  <a:pt x="4233" y="2772"/>
                  <a:pt x="4327" y="2537"/>
                </a:cubicBezTo>
                <a:cubicBezTo>
                  <a:pt x="4421" y="2411"/>
                  <a:pt x="4515" y="2302"/>
                  <a:pt x="4625" y="2192"/>
                </a:cubicBezTo>
                <a:cubicBezTo>
                  <a:pt x="4750" y="2066"/>
                  <a:pt x="4875" y="1894"/>
                  <a:pt x="5032" y="1831"/>
                </a:cubicBezTo>
                <a:cubicBezTo>
                  <a:pt x="5079" y="1800"/>
                  <a:pt x="5126" y="1800"/>
                  <a:pt x="5173" y="1800"/>
                </a:cubicBezTo>
                <a:close/>
                <a:moveTo>
                  <a:pt x="3041" y="5703"/>
                </a:moveTo>
                <a:cubicBezTo>
                  <a:pt x="3418" y="5860"/>
                  <a:pt x="3841" y="5969"/>
                  <a:pt x="4029" y="6048"/>
                </a:cubicBezTo>
                <a:cubicBezTo>
                  <a:pt x="4985" y="6471"/>
                  <a:pt x="5957" y="6878"/>
                  <a:pt x="6897" y="7302"/>
                </a:cubicBezTo>
                <a:cubicBezTo>
                  <a:pt x="6458" y="8023"/>
                  <a:pt x="6255" y="8916"/>
                  <a:pt x="6239" y="9731"/>
                </a:cubicBezTo>
                <a:cubicBezTo>
                  <a:pt x="6214" y="11979"/>
                  <a:pt x="8039" y="13650"/>
                  <a:pt x="10098" y="13650"/>
                </a:cubicBezTo>
                <a:cubicBezTo>
                  <a:pt x="10624" y="13650"/>
                  <a:pt x="11165" y="13541"/>
                  <a:pt x="11694" y="13305"/>
                </a:cubicBezTo>
                <a:cubicBezTo>
                  <a:pt x="12587" y="12897"/>
                  <a:pt x="13277" y="12223"/>
                  <a:pt x="13700" y="11408"/>
                </a:cubicBezTo>
                <a:cubicBezTo>
                  <a:pt x="14343" y="11784"/>
                  <a:pt x="15142" y="11957"/>
                  <a:pt x="15832" y="12255"/>
                </a:cubicBezTo>
                <a:cubicBezTo>
                  <a:pt x="16662" y="12600"/>
                  <a:pt x="17430" y="13054"/>
                  <a:pt x="18230" y="13430"/>
                </a:cubicBezTo>
                <a:cubicBezTo>
                  <a:pt x="18057" y="13791"/>
                  <a:pt x="17885" y="14151"/>
                  <a:pt x="17713" y="14512"/>
                </a:cubicBezTo>
                <a:cubicBezTo>
                  <a:pt x="17336" y="15264"/>
                  <a:pt x="16850" y="16973"/>
                  <a:pt x="16067" y="17302"/>
                </a:cubicBezTo>
                <a:cubicBezTo>
                  <a:pt x="15965" y="17344"/>
                  <a:pt x="15850" y="17363"/>
                  <a:pt x="15724" y="17363"/>
                </a:cubicBezTo>
                <a:cubicBezTo>
                  <a:pt x="14875" y="17363"/>
                  <a:pt x="13550" y="16503"/>
                  <a:pt x="12854" y="16189"/>
                </a:cubicBezTo>
                <a:cubicBezTo>
                  <a:pt x="11819" y="15750"/>
                  <a:pt x="10785" y="15296"/>
                  <a:pt x="9766" y="14825"/>
                </a:cubicBezTo>
                <a:cubicBezTo>
                  <a:pt x="7697" y="13885"/>
                  <a:pt x="5659" y="12913"/>
                  <a:pt x="3621" y="11910"/>
                </a:cubicBezTo>
                <a:cubicBezTo>
                  <a:pt x="3245" y="11722"/>
                  <a:pt x="2775" y="11581"/>
                  <a:pt x="2430" y="11314"/>
                </a:cubicBezTo>
                <a:cubicBezTo>
                  <a:pt x="1615" y="10719"/>
                  <a:pt x="1584" y="10186"/>
                  <a:pt x="1819" y="9324"/>
                </a:cubicBezTo>
                <a:cubicBezTo>
                  <a:pt x="2117" y="8289"/>
                  <a:pt x="2461" y="7270"/>
                  <a:pt x="2822" y="6251"/>
                </a:cubicBezTo>
                <a:cubicBezTo>
                  <a:pt x="2900" y="6079"/>
                  <a:pt x="2963" y="5891"/>
                  <a:pt x="3041" y="5703"/>
                </a:cubicBezTo>
                <a:close/>
                <a:moveTo>
                  <a:pt x="11055" y="0"/>
                </a:moveTo>
                <a:cubicBezTo>
                  <a:pt x="10847" y="0"/>
                  <a:pt x="10637" y="37"/>
                  <a:pt x="10424" y="123"/>
                </a:cubicBezTo>
                <a:cubicBezTo>
                  <a:pt x="9719" y="421"/>
                  <a:pt x="9280" y="1079"/>
                  <a:pt x="9123" y="1800"/>
                </a:cubicBezTo>
                <a:cubicBezTo>
                  <a:pt x="8951" y="1722"/>
                  <a:pt x="8778" y="1659"/>
                  <a:pt x="8590" y="1581"/>
                </a:cubicBezTo>
                <a:cubicBezTo>
                  <a:pt x="7665" y="1220"/>
                  <a:pt x="6631" y="671"/>
                  <a:pt x="5612" y="546"/>
                </a:cubicBezTo>
                <a:cubicBezTo>
                  <a:pt x="5410" y="403"/>
                  <a:pt x="5159" y="341"/>
                  <a:pt x="4897" y="341"/>
                </a:cubicBezTo>
                <a:cubicBezTo>
                  <a:pt x="4670" y="341"/>
                  <a:pt x="4435" y="388"/>
                  <a:pt x="4217" y="468"/>
                </a:cubicBezTo>
                <a:cubicBezTo>
                  <a:pt x="4107" y="468"/>
                  <a:pt x="3998" y="530"/>
                  <a:pt x="3888" y="624"/>
                </a:cubicBezTo>
                <a:cubicBezTo>
                  <a:pt x="3778" y="687"/>
                  <a:pt x="3668" y="750"/>
                  <a:pt x="3574" y="828"/>
                </a:cubicBezTo>
                <a:cubicBezTo>
                  <a:pt x="3496" y="875"/>
                  <a:pt x="3465" y="1016"/>
                  <a:pt x="3496" y="1095"/>
                </a:cubicBezTo>
                <a:cubicBezTo>
                  <a:pt x="3512" y="1110"/>
                  <a:pt x="3512" y="1126"/>
                  <a:pt x="3527" y="1142"/>
                </a:cubicBezTo>
                <a:cubicBezTo>
                  <a:pt x="3324" y="1518"/>
                  <a:pt x="3167" y="1957"/>
                  <a:pt x="3088" y="2176"/>
                </a:cubicBezTo>
                <a:cubicBezTo>
                  <a:pt x="2963" y="2333"/>
                  <a:pt x="2853" y="2490"/>
                  <a:pt x="2759" y="2662"/>
                </a:cubicBezTo>
                <a:cubicBezTo>
                  <a:pt x="2665" y="2819"/>
                  <a:pt x="2665" y="2991"/>
                  <a:pt x="2728" y="3132"/>
                </a:cubicBezTo>
                <a:cubicBezTo>
                  <a:pt x="2352" y="3869"/>
                  <a:pt x="2023" y="4637"/>
                  <a:pt x="1709" y="5389"/>
                </a:cubicBezTo>
                <a:cubicBezTo>
                  <a:pt x="1333" y="6267"/>
                  <a:pt x="1004" y="7161"/>
                  <a:pt x="722" y="8054"/>
                </a:cubicBezTo>
                <a:cubicBezTo>
                  <a:pt x="439" y="8900"/>
                  <a:pt x="1" y="9888"/>
                  <a:pt x="173" y="10781"/>
                </a:cubicBezTo>
                <a:cubicBezTo>
                  <a:pt x="486" y="12490"/>
                  <a:pt x="2853" y="13164"/>
                  <a:pt x="4201" y="13822"/>
                </a:cubicBezTo>
                <a:cubicBezTo>
                  <a:pt x="6223" y="14810"/>
                  <a:pt x="8277" y="15750"/>
                  <a:pt x="10330" y="16691"/>
                </a:cubicBezTo>
                <a:cubicBezTo>
                  <a:pt x="11364" y="17161"/>
                  <a:pt x="12399" y="17631"/>
                  <a:pt x="13433" y="18086"/>
                </a:cubicBezTo>
                <a:cubicBezTo>
                  <a:pt x="14198" y="18422"/>
                  <a:pt x="15171" y="19012"/>
                  <a:pt x="16047" y="19012"/>
                </a:cubicBezTo>
                <a:cubicBezTo>
                  <a:pt x="16069" y="19012"/>
                  <a:pt x="16092" y="19011"/>
                  <a:pt x="16114" y="19010"/>
                </a:cubicBezTo>
                <a:cubicBezTo>
                  <a:pt x="17854" y="18948"/>
                  <a:pt x="18528" y="16330"/>
                  <a:pt x="19155" y="15076"/>
                </a:cubicBezTo>
                <a:cubicBezTo>
                  <a:pt x="19672" y="14042"/>
                  <a:pt x="20189" y="13007"/>
                  <a:pt x="20691" y="11973"/>
                </a:cubicBezTo>
                <a:cubicBezTo>
                  <a:pt x="21083" y="11189"/>
                  <a:pt x="21631" y="10311"/>
                  <a:pt x="21663" y="9418"/>
                </a:cubicBezTo>
                <a:cubicBezTo>
                  <a:pt x="21710" y="8289"/>
                  <a:pt x="21036" y="7552"/>
                  <a:pt x="20173" y="6988"/>
                </a:cubicBezTo>
                <a:cubicBezTo>
                  <a:pt x="20565" y="6675"/>
                  <a:pt x="20675" y="5985"/>
                  <a:pt x="20142" y="5703"/>
                </a:cubicBezTo>
                <a:cubicBezTo>
                  <a:pt x="20064" y="5672"/>
                  <a:pt x="20001" y="5640"/>
                  <a:pt x="19923" y="5609"/>
                </a:cubicBezTo>
                <a:cubicBezTo>
                  <a:pt x="19829" y="5562"/>
                  <a:pt x="19719" y="5499"/>
                  <a:pt x="19593" y="5452"/>
                </a:cubicBezTo>
                <a:cubicBezTo>
                  <a:pt x="19468" y="5389"/>
                  <a:pt x="19327" y="5327"/>
                  <a:pt x="19202" y="5264"/>
                </a:cubicBezTo>
                <a:cubicBezTo>
                  <a:pt x="18958" y="5154"/>
                  <a:pt x="18695" y="5025"/>
                  <a:pt x="18420" y="5025"/>
                </a:cubicBezTo>
                <a:cubicBezTo>
                  <a:pt x="18342" y="5025"/>
                  <a:pt x="18263" y="5036"/>
                  <a:pt x="18183" y="5060"/>
                </a:cubicBezTo>
                <a:cubicBezTo>
                  <a:pt x="17963" y="5139"/>
                  <a:pt x="17775" y="5389"/>
                  <a:pt x="17869" y="5640"/>
                </a:cubicBezTo>
                <a:cubicBezTo>
                  <a:pt x="17885" y="5687"/>
                  <a:pt x="17901" y="5734"/>
                  <a:pt x="17932" y="5781"/>
                </a:cubicBezTo>
                <a:cubicBezTo>
                  <a:pt x="17603" y="5609"/>
                  <a:pt x="17274" y="5452"/>
                  <a:pt x="16960" y="5280"/>
                </a:cubicBezTo>
                <a:cubicBezTo>
                  <a:pt x="17305" y="4574"/>
                  <a:pt x="17509" y="3665"/>
                  <a:pt x="16960" y="3070"/>
                </a:cubicBezTo>
                <a:cubicBezTo>
                  <a:pt x="16584" y="2678"/>
                  <a:pt x="15973" y="2458"/>
                  <a:pt x="15502" y="2192"/>
                </a:cubicBezTo>
                <a:cubicBezTo>
                  <a:pt x="14781" y="1784"/>
                  <a:pt x="14060" y="1377"/>
                  <a:pt x="13339" y="969"/>
                </a:cubicBezTo>
                <a:cubicBezTo>
                  <a:pt x="12640" y="569"/>
                  <a:pt x="11870" y="0"/>
                  <a:pt x="11055" y="0"/>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61;p42">
            <a:extLst>
              <a:ext uri="{FF2B5EF4-FFF2-40B4-BE49-F238E27FC236}">
                <a16:creationId xmlns:a16="http://schemas.microsoft.com/office/drawing/2014/main" xmlns="" id="{A6B1A9C4-BD38-46D6-A171-D2513F10EA39}"/>
              </a:ext>
            </a:extLst>
          </p:cNvPr>
          <p:cNvSpPr txBox="1">
            <a:spLocks noGrp="1"/>
          </p:cNvSpPr>
          <p:nvPr>
            <p:ph type="title"/>
          </p:nvPr>
        </p:nvSpPr>
        <p:spPr>
          <a:xfrm>
            <a:off x="2197750" y="1417061"/>
            <a:ext cx="4604832" cy="996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400" dirty="0"/>
              <a:t>Hoạt động 3:</a:t>
            </a:r>
            <a:br>
              <a:rPr lang="en" sz="4400" dirty="0"/>
            </a:br>
            <a:r>
              <a:rPr lang="en" sz="4400" dirty="0">
                <a:solidFill>
                  <a:schemeClr val="tx1">
                    <a:lumMod val="60000"/>
                    <a:lumOff val="40000"/>
                  </a:schemeClr>
                </a:solidFill>
              </a:rPr>
              <a:t>CHI TIÊU HỢP LÍ</a:t>
            </a:r>
            <a:endParaRPr sz="4400" dirty="0">
              <a:solidFill>
                <a:schemeClr val="tx1">
                  <a:lumMod val="60000"/>
                  <a:lumOff val="40000"/>
                </a:schemeClr>
              </a:solidFill>
            </a:endParaRPr>
          </a:p>
        </p:txBody>
      </p:sp>
    </p:spTree>
    <p:extLst>
      <p:ext uri="{BB962C8B-B14F-4D97-AF65-F5344CB8AC3E}">
        <p14:creationId xmlns:p14="http://schemas.microsoft.com/office/powerpoint/2010/main" val="285940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grpSp>
        <p:nvGrpSpPr>
          <p:cNvPr id="1358" name="Google Shape;1358;p42"/>
          <p:cNvGrpSpPr/>
          <p:nvPr/>
        </p:nvGrpSpPr>
        <p:grpSpPr>
          <a:xfrm flipH="1">
            <a:off x="6377235" y="719894"/>
            <a:ext cx="1324120" cy="176025"/>
            <a:chOff x="4345425" y="2175475"/>
            <a:chExt cx="800750" cy="176025"/>
          </a:xfrm>
        </p:grpSpPr>
        <p:sp>
          <p:nvSpPr>
            <p:cNvPr id="1359" name="Google Shape;1359;p4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1" name="Google Shape;1361;p42"/>
          <p:cNvSpPr txBox="1">
            <a:spLocks noGrp="1"/>
          </p:cNvSpPr>
          <p:nvPr>
            <p:ph type="title"/>
          </p:nvPr>
        </p:nvSpPr>
        <p:spPr>
          <a:xfrm>
            <a:off x="461708" y="777034"/>
            <a:ext cx="3330000" cy="4045855"/>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 dirty="0"/>
              <a:t>Trong dịp Tết vừa qua con được cha mẹ và người thân lì xì những lời chúc yêu thương, những đồng tiền may mắn. </a:t>
            </a:r>
            <a:r>
              <a:rPr lang="en-US" dirty="0"/>
              <a:t>V</a:t>
            </a:r>
            <a:r>
              <a:rPr lang="en" dirty="0"/>
              <a:t>ậy con đã và sẽ dùng số tiền đó để làm gì?</a:t>
            </a:r>
            <a:endParaRPr dirty="0"/>
          </a:p>
        </p:txBody>
      </p:sp>
      <p:grpSp>
        <p:nvGrpSpPr>
          <p:cNvPr id="1382" name="Google Shape;1382;p42"/>
          <p:cNvGrpSpPr/>
          <p:nvPr/>
        </p:nvGrpSpPr>
        <p:grpSpPr>
          <a:xfrm rot="1068554">
            <a:off x="4025741" y="487923"/>
            <a:ext cx="976434" cy="1313229"/>
            <a:chOff x="5941025" y="1169275"/>
            <a:chExt cx="976375" cy="1313150"/>
          </a:xfrm>
          <a:solidFill>
            <a:schemeClr val="accent3">
              <a:lumMod val="90000"/>
            </a:schemeClr>
          </a:solidFill>
        </p:grpSpPr>
        <p:sp>
          <p:nvSpPr>
            <p:cNvPr id="1383" name="Google Shape;1383;p42"/>
            <p:cNvSpPr/>
            <p:nvPr/>
          </p:nvSpPr>
          <p:spPr>
            <a:xfrm>
              <a:off x="5957175" y="1169275"/>
              <a:ext cx="960225" cy="1294975"/>
            </a:xfrm>
            <a:custGeom>
              <a:avLst/>
              <a:gdLst/>
              <a:ahLst/>
              <a:cxnLst/>
              <a:rect l="l" t="t" r="r" b="b"/>
              <a:pathLst>
                <a:path w="38409" h="51799" extrusionOk="0">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a:off x="5941025" y="2320575"/>
              <a:ext cx="182525" cy="161850"/>
            </a:xfrm>
            <a:custGeom>
              <a:avLst/>
              <a:gdLst/>
              <a:ahLst/>
              <a:cxnLst/>
              <a:rect l="l" t="t" r="r" b="b"/>
              <a:pathLst>
                <a:path w="7301" h="6474" extrusionOk="0">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42"/>
          <p:cNvGrpSpPr/>
          <p:nvPr/>
        </p:nvGrpSpPr>
        <p:grpSpPr>
          <a:xfrm rot="1866236">
            <a:off x="4650693" y="476495"/>
            <a:ext cx="1491288" cy="304098"/>
            <a:chOff x="2142525" y="3876725"/>
            <a:chExt cx="2414850" cy="295200"/>
          </a:xfrm>
        </p:grpSpPr>
        <p:sp>
          <p:nvSpPr>
            <p:cNvPr id="1386" name="Google Shape;1386;p42"/>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2"/>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2"/>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2"/>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361;p42">
            <a:extLst>
              <a:ext uri="{FF2B5EF4-FFF2-40B4-BE49-F238E27FC236}">
                <a16:creationId xmlns:a16="http://schemas.microsoft.com/office/drawing/2014/main" xmlns="" id="{DFB592BB-EB04-4AAB-A5F6-46CD4C1CF56C}"/>
              </a:ext>
            </a:extLst>
          </p:cNvPr>
          <p:cNvSpPr txBox="1">
            <a:spLocks/>
          </p:cNvSpPr>
          <p:nvPr/>
        </p:nvSpPr>
        <p:spPr>
          <a:xfrm>
            <a:off x="5251238" y="1068073"/>
            <a:ext cx="3431053" cy="40458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algn="just"/>
            <a:r>
              <a:rPr lang="en-US" dirty="0"/>
              <a:t>Con </a:t>
            </a:r>
            <a:r>
              <a:rPr lang="en-US" dirty="0" err="1"/>
              <a:t>cần</a:t>
            </a:r>
            <a:r>
              <a:rPr lang="en-US" dirty="0"/>
              <a:t> chi </a:t>
            </a:r>
            <a:r>
              <a:rPr lang="en-US" dirty="0" err="1"/>
              <a:t>tiêu</a:t>
            </a:r>
            <a:r>
              <a:rPr lang="en-US" dirty="0"/>
              <a:t> </a:t>
            </a:r>
            <a:r>
              <a:rPr lang="en-US" dirty="0" err="1"/>
              <a:t>hợp</a:t>
            </a:r>
            <a:r>
              <a:rPr lang="en-US" dirty="0"/>
              <a:t> </a:t>
            </a:r>
            <a:r>
              <a:rPr lang="en-US" dirty="0" err="1"/>
              <a:t>lí</a:t>
            </a:r>
            <a:r>
              <a:rPr lang="en-US" dirty="0"/>
              <a:t> </a:t>
            </a:r>
            <a:r>
              <a:rPr lang="en-US" dirty="0" err="1"/>
              <a:t>vì</a:t>
            </a:r>
            <a:r>
              <a:rPr lang="en-US" dirty="0"/>
              <a:t> </a:t>
            </a:r>
            <a:r>
              <a:rPr lang="en-US" dirty="0" err="1"/>
              <a:t>tiền</a:t>
            </a:r>
            <a:r>
              <a:rPr lang="en-US" dirty="0"/>
              <a:t> </a:t>
            </a:r>
            <a:r>
              <a:rPr lang="en-US" dirty="0" err="1"/>
              <a:t>là</a:t>
            </a:r>
            <a:r>
              <a:rPr lang="en-US" dirty="0"/>
              <a:t> </a:t>
            </a:r>
            <a:r>
              <a:rPr lang="en-US" dirty="0" err="1"/>
              <a:t>hữu</a:t>
            </a:r>
            <a:r>
              <a:rPr lang="en-US" dirty="0"/>
              <a:t> </a:t>
            </a:r>
            <a:r>
              <a:rPr lang="en-US" dirty="0" err="1"/>
              <a:t>hạn</a:t>
            </a:r>
            <a:r>
              <a:rPr lang="en-US" dirty="0"/>
              <a:t>. </a:t>
            </a:r>
            <a:r>
              <a:rPr lang="en-US" dirty="0" err="1"/>
              <a:t>Không</a:t>
            </a:r>
            <a:r>
              <a:rPr lang="en-US" dirty="0"/>
              <a:t> </a:t>
            </a:r>
            <a:r>
              <a:rPr lang="en-US" dirty="0" err="1"/>
              <a:t>mua</a:t>
            </a:r>
            <a:r>
              <a:rPr lang="en-US" dirty="0"/>
              <a:t> </a:t>
            </a:r>
            <a:r>
              <a:rPr lang="en-US" dirty="0" err="1"/>
              <a:t>những</a:t>
            </a:r>
            <a:r>
              <a:rPr lang="en-US" dirty="0"/>
              <a:t> </a:t>
            </a:r>
            <a:r>
              <a:rPr lang="en-US" dirty="0" err="1"/>
              <a:t>đồ</a:t>
            </a:r>
            <a:r>
              <a:rPr lang="en-US" dirty="0"/>
              <a:t> </a:t>
            </a:r>
            <a:r>
              <a:rPr lang="en-US" dirty="0" err="1"/>
              <a:t>không</a:t>
            </a:r>
            <a:r>
              <a:rPr lang="en-US" dirty="0"/>
              <a:t> </a:t>
            </a:r>
            <a:r>
              <a:rPr lang="en-US" dirty="0" err="1"/>
              <a:t>cần</a:t>
            </a:r>
            <a:r>
              <a:rPr lang="en-US" dirty="0"/>
              <a:t> </a:t>
            </a:r>
            <a:r>
              <a:rPr lang="en-US" dirty="0" err="1"/>
              <a:t>thiết</a:t>
            </a:r>
            <a:r>
              <a:rPr lang="en-US" dirty="0"/>
              <a:t>. Con </a:t>
            </a:r>
            <a:r>
              <a:rPr lang="en-US" dirty="0" err="1"/>
              <a:t>có</a:t>
            </a:r>
            <a:r>
              <a:rPr lang="en-US" dirty="0"/>
              <a:t> </a:t>
            </a:r>
            <a:r>
              <a:rPr lang="en-US" dirty="0" err="1"/>
              <a:t>thể</a:t>
            </a:r>
            <a:r>
              <a:rPr lang="en-US" dirty="0"/>
              <a:t> </a:t>
            </a:r>
            <a:r>
              <a:rPr lang="en-US" dirty="0" err="1"/>
              <a:t>dùng</a:t>
            </a:r>
            <a:r>
              <a:rPr lang="en-US" dirty="0"/>
              <a:t> </a:t>
            </a:r>
            <a:r>
              <a:rPr lang="en-US" dirty="0" err="1"/>
              <a:t>tiền</a:t>
            </a:r>
            <a:r>
              <a:rPr lang="en-US" dirty="0"/>
              <a:t> </a:t>
            </a:r>
            <a:r>
              <a:rPr lang="en-US" dirty="0" err="1"/>
              <a:t>để</a:t>
            </a:r>
            <a:r>
              <a:rPr lang="en-US" dirty="0"/>
              <a:t> </a:t>
            </a:r>
            <a:r>
              <a:rPr lang="en-US" dirty="0" err="1"/>
              <a:t>mua</a:t>
            </a:r>
            <a:r>
              <a:rPr lang="en-US" dirty="0"/>
              <a:t> </a:t>
            </a:r>
            <a:r>
              <a:rPr lang="en-US" dirty="0" err="1"/>
              <a:t>quà</a:t>
            </a:r>
            <a:r>
              <a:rPr lang="en-US" dirty="0"/>
              <a:t> </a:t>
            </a:r>
            <a:r>
              <a:rPr lang="en-US" dirty="0" err="1"/>
              <a:t>tặng</a:t>
            </a:r>
            <a:r>
              <a:rPr lang="en-US" dirty="0"/>
              <a:t> </a:t>
            </a:r>
            <a:r>
              <a:rPr lang="en-US" dirty="0" err="1"/>
              <a:t>cho</a:t>
            </a:r>
            <a:r>
              <a:rPr lang="en-US" dirty="0"/>
              <a:t> </a:t>
            </a:r>
            <a:r>
              <a:rPr lang="en-US" dirty="0" err="1"/>
              <a:t>những</a:t>
            </a:r>
            <a:r>
              <a:rPr lang="en-US" dirty="0"/>
              <a:t> </a:t>
            </a:r>
            <a:r>
              <a:rPr lang="en-US" dirty="0" err="1"/>
              <a:t>bạn</a:t>
            </a:r>
            <a:r>
              <a:rPr lang="en-US" dirty="0"/>
              <a:t> </a:t>
            </a:r>
            <a:r>
              <a:rPr lang="en-US" dirty="0" err="1"/>
              <a:t>có</a:t>
            </a:r>
            <a:r>
              <a:rPr lang="en-US" dirty="0"/>
              <a:t> </a:t>
            </a:r>
            <a:r>
              <a:rPr lang="en-US" dirty="0" err="1"/>
              <a:t>hoàn</a:t>
            </a:r>
            <a:r>
              <a:rPr lang="en-US" dirty="0"/>
              <a:t> </a:t>
            </a:r>
            <a:r>
              <a:rPr lang="en-US" dirty="0" err="1"/>
              <a:t>cảnh</a:t>
            </a:r>
            <a:r>
              <a:rPr lang="en-US" dirty="0"/>
              <a:t> </a:t>
            </a:r>
            <a:r>
              <a:rPr lang="en-US" dirty="0" err="1"/>
              <a:t>khó</a:t>
            </a:r>
            <a:r>
              <a:rPr lang="en-US" dirty="0"/>
              <a:t> </a:t>
            </a:r>
            <a:r>
              <a:rPr lang="en-US" dirty="0" err="1"/>
              <a:t>khăn</a:t>
            </a:r>
            <a:r>
              <a:rPr lang="en-US" dirty="0"/>
              <a:t>. </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75" name="Google Shape;2475;p58"/>
          <p:cNvSpPr txBox="1">
            <a:spLocks noGrp="1"/>
          </p:cNvSpPr>
          <p:nvPr>
            <p:ph type="ctrTitle"/>
          </p:nvPr>
        </p:nvSpPr>
        <p:spPr>
          <a:xfrm>
            <a:off x="1056084" y="1675333"/>
            <a:ext cx="7206370" cy="929100"/>
          </a:xfrm>
          <a:prstGeom prst="rect">
            <a:avLst/>
          </a:prstGeom>
        </p:spPr>
        <p:txBody>
          <a:bodyPr spcFirstLastPara="1" wrap="square" lIns="0" tIns="0" rIns="0" bIns="0" anchor="ctr" anchorCtr="0">
            <a:prstTxWarp prst="textArchUp">
              <a:avLst/>
            </a:prstTxWarp>
            <a:noAutofit/>
          </a:bodyPr>
          <a:lstStyle/>
          <a:p>
            <a:pPr marL="0" lvl="0" indent="0" algn="ctr" rtl="0">
              <a:spcBef>
                <a:spcPts val="0"/>
              </a:spcBef>
              <a:spcAft>
                <a:spcPts val="0"/>
              </a:spcAft>
              <a:buNone/>
            </a:pPr>
            <a:r>
              <a:rPr lang="en" sz="4400" dirty="0"/>
              <a:t>XIN CHÂN THÀNH CẢM ƠN!</a:t>
            </a:r>
            <a:endParaRPr sz="4400" dirty="0"/>
          </a:p>
        </p:txBody>
      </p:sp>
      <p:grpSp>
        <p:nvGrpSpPr>
          <p:cNvPr id="2498" name="Google Shape;2498;p58"/>
          <p:cNvGrpSpPr/>
          <p:nvPr/>
        </p:nvGrpSpPr>
        <p:grpSpPr>
          <a:xfrm rot="-3462324" flipH="1">
            <a:off x="-533539" y="3111256"/>
            <a:ext cx="2743514" cy="1090983"/>
            <a:chOff x="4038775" y="3369325"/>
            <a:chExt cx="1789725" cy="711700"/>
          </a:xfrm>
        </p:grpSpPr>
        <p:sp>
          <p:nvSpPr>
            <p:cNvPr id="2499" name="Google Shape;2499;p5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8" name="Google Shape;2518;p58"/>
          <p:cNvGrpSpPr/>
          <p:nvPr/>
        </p:nvGrpSpPr>
        <p:grpSpPr>
          <a:xfrm>
            <a:off x="598264" y="532772"/>
            <a:ext cx="1921912" cy="326735"/>
            <a:chOff x="1816609" y="3851001"/>
            <a:chExt cx="1093674" cy="222193"/>
          </a:xfrm>
        </p:grpSpPr>
        <p:sp>
          <p:nvSpPr>
            <p:cNvPr id="2519" name="Google Shape;2519;p58"/>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8"/>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8"/>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8"/>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8"/>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8"/>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8"/>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8"/>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8"/>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58"/>
          <p:cNvGrpSpPr/>
          <p:nvPr/>
        </p:nvGrpSpPr>
        <p:grpSpPr>
          <a:xfrm rot="514806">
            <a:off x="7359046" y="2556748"/>
            <a:ext cx="1118061" cy="876421"/>
            <a:chOff x="378575" y="1776375"/>
            <a:chExt cx="737425" cy="578050"/>
          </a:xfrm>
        </p:grpSpPr>
        <p:sp>
          <p:nvSpPr>
            <p:cNvPr id="2539" name="Google Shape;2539;p5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xmlns="" id="{5FDA4786-CF78-497D-ABBB-0870984F9E54}"/>
              </a:ext>
            </a:extLst>
          </p:cNvPr>
          <p:cNvSpPr/>
          <p:nvPr/>
        </p:nvSpPr>
        <p:spPr>
          <a:xfrm>
            <a:off x="2498324" y="3756906"/>
            <a:ext cx="4076700" cy="3986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2528" name="Google Shape;2528;p58"/>
          <p:cNvGrpSpPr/>
          <p:nvPr/>
        </p:nvGrpSpPr>
        <p:grpSpPr>
          <a:xfrm>
            <a:off x="6676614" y="4429450"/>
            <a:ext cx="1745583" cy="230173"/>
            <a:chOff x="1394800" y="3522000"/>
            <a:chExt cx="1048650" cy="138275"/>
          </a:xfrm>
        </p:grpSpPr>
        <p:sp>
          <p:nvSpPr>
            <p:cNvPr id="2529" name="Google Shape;2529;p5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7" name="Google Shape;897;p32"/>
          <p:cNvGrpSpPr/>
          <p:nvPr/>
        </p:nvGrpSpPr>
        <p:grpSpPr>
          <a:xfrm rot="807122">
            <a:off x="5649475" y="860577"/>
            <a:ext cx="2497551" cy="2401906"/>
            <a:chOff x="1857000" y="3245400"/>
            <a:chExt cx="1233825" cy="1186575"/>
          </a:xfrm>
        </p:grpSpPr>
        <p:sp>
          <p:nvSpPr>
            <p:cNvPr id="898" name="Google Shape;898;p3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32"/>
          <p:cNvSpPr txBox="1">
            <a:spLocks noGrp="1"/>
          </p:cNvSpPr>
          <p:nvPr>
            <p:ph type="title"/>
          </p:nvPr>
        </p:nvSpPr>
        <p:spPr>
          <a:xfrm>
            <a:off x="1065115" y="1432487"/>
            <a:ext cx="315854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4400" dirty="0"/>
              <a:t>KHỞI ĐỘNG</a:t>
            </a:r>
            <a:endParaRPr sz="4400" dirty="0"/>
          </a:p>
        </p:txBody>
      </p:sp>
      <p:sp>
        <p:nvSpPr>
          <p:cNvPr id="905" name="Google Shape;905;p32"/>
          <p:cNvSpPr txBox="1">
            <a:spLocks noGrp="1"/>
          </p:cNvSpPr>
          <p:nvPr>
            <p:ph type="body" idx="1"/>
          </p:nvPr>
        </p:nvSpPr>
        <p:spPr>
          <a:xfrm>
            <a:off x="789709" y="2715609"/>
            <a:ext cx="3985779" cy="1153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600" dirty="0"/>
              <a:t>Cùng khởi động bằng </a:t>
            </a:r>
            <a:r>
              <a:rPr lang="en-US" sz="2600" dirty="0" err="1"/>
              <a:t>trò</a:t>
            </a:r>
            <a:r>
              <a:rPr lang="en-US" sz="2600" dirty="0"/>
              <a:t> </a:t>
            </a:r>
            <a:r>
              <a:rPr lang="en-US" sz="2600" dirty="0" err="1"/>
              <a:t>chơi</a:t>
            </a:r>
            <a:r>
              <a:rPr lang="en-US" sz="2600" dirty="0"/>
              <a:t> RUNG CHUÔNG VÀNG</a:t>
            </a:r>
            <a:endParaRPr sz="2600" dirty="0"/>
          </a:p>
        </p:txBody>
      </p:sp>
      <p:grpSp>
        <p:nvGrpSpPr>
          <p:cNvPr id="906" name="Google Shape;906;p32"/>
          <p:cNvGrpSpPr/>
          <p:nvPr/>
        </p:nvGrpSpPr>
        <p:grpSpPr>
          <a:xfrm rot="2556023">
            <a:off x="6280455" y="1142182"/>
            <a:ext cx="1144723" cy="1961055"/>
            <a:chOff x="2946668" y="3613769"/>
            <a:chExt cx="640047" cy="1096481"/>
          </a:xfrm>
        </p:grpSpPr>
        <p:sp>
          <p:nvSpPr>
            <p:cNvPr id="907" name="Google Shape;907;p32"/>
            <p:cNvSpPr/>
            <p:nvPr/>
          </p:nvSpPr>
          <p:spPr>
            <a:xfrm rot="1150281">
              <a:off x="3079389" y="3651109"/>
              <a:ext cx="374604" cy="871569"/>
            </a:xfrm>
            <a:custGeom>
              <a:avLst/>
              <a:gdLst/>
              <a:ahLst/>
              <a:cxnLst/>
              <a:rect l="l" t="t" r="r" b="b"/>
              <a:pathLst>
                <a:path w="11600" h="26989" extrusionOk="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3380325" y="3719775"/>
              <a:ext cx="23925" cy="52975"/>
            </a:xfrm>
            <a:custGeom>
              <a:avLst/>
              <a:gdLst/>
              <a:ahLst/>
              <a:cxnLst/>
              <a:rect l="l" t="t" r="r" b="b"/>
              <a:pathLst>
                <a:path w="957" h="2119" extrusionOk="0">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3385800" y="3742450"/>
              <a:ext cx="10225" cy="27275"/>
            </a:xfrm>
            <a:custGeom>
              <a:avLst/>
              <a:gdLst/>
              <a:ahLst/>
              <a:cxnLst/>
              <a:rect l="l" t="t" r="r" b="b"/>
              <a:pathLst>
                <a:path w="409" h="1091" extrusionOk="0">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3397550" y="3877700"/>
              <a:ext cx="60275" cy="34650"/>
            </a:xfrm>
            <a:custGeom>
              <a:avLst/>
              <a:gdLst/>
              <a:ahLst/>
              <a:cxnLst/>
              <a:rect l="l" t="t" r="r" b="b"/>
              <a:pathLst>
                <a:path w="2411" h="1386" extrusionOk="0">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3423800" y="3854950"/>
              <a:ext cx="38375" cy="26000"/>
            </a:xfrm>
            <a:custGeom>
              <a:avLst/>
              <a:gdLst/>
              <a:ahLst/>
              <a:cxnLst/>
              <a:rect l="l" t="t" r="r" b="b"/>
              <a:pathLst>
                <a:path w="1535" h="1040" extrusionOk="0">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3449275" y="3833800"/>
              <a:ext cx="18725" cy="17825"/>
            </a:xfrm>
            <a:custGeom>
              <a:avLst/>
              <a:gdLst/>
              <a:ahLst/>
              <a:cxnLst/>
              <a:rect l="l" t="t" r="r" b="b"/>
              <a:pathLst>
                <a:path w="749" h="713" extrusionOk="0">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3108375" y="4434875"/>
              <a:ext cx="173600" cy="275375"/>
            </a:xfrm>
            <a:custGeom>
              <a:avLst/>
              <a:gdLst/>
              <a:ahLst/>
              <a:cxnLst/>
              <a:rect l="l" t="t" r="r" b="b"/>
              <a:pathLst>
                <a:path w="6944" h="11015" extrusionOk="0">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32"/>
          <p:cNvGrpSpPr/>
          <p:nvPr/>
        </p:nvGrpSpPr>
        <p:grpSpPr>
          <a:xfrm flipH="1">
            <a:off x="1452670" y="2100174"/>
            <a:ext cx="2383432" cy="176025"/>
            <a:chOff x="4345425" y="2175475"/>
            <a:chExt cx="800750" cy="176025"/>
          </a:xfrm>
        </p:grpSpPr>
        <p:sp>
          <p:nvSpPr>
            <p:cNvPr id="915" name="Google Shape;915;p3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32"/>
          <p:cNvGrpSpPr/>
          <p:nvPr/>
        </p:nvGrpSpPr>
        <p:grpSpPr>
          <a:xfrm rot="674490">
            <a:off x="4321689" y="4071103"/>
            <a:ext cx="3474315" cy="888859"/>
            <a:chOff x="3809875" y="1963175"/>
            <a:chExt cx="1923600" cy="492150"/>
          </a:xfrm>
        </p:grpSpPr>
        <p:sp>
          <p:nvSpPr>
            <p:cNvPr id="918" name="Google Shape;918;p3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32"/>
          <p:cNvGrpSpPr/>
          <p:nvPr/>
        </p:nvGrpSpPr>
        <p:grpSpPr>
          <a:xfrm rot="1386640">
            <a:off x="3606831" y="807890"/>
            <a:ext cx="806665" cy="421749"/>
            <a:chOff x="1822875" y="1377000"/>
            <a:chExt cx="548075" cy="286550"/>
          </a:xfrm>
        </p:grpSpPr>
        <p:sp>
          <p:nvSpPr>
            <p:cNvPr id="930" name="Google Shape;930;p32"/>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4" name="Rectangle 10">
            <a:extLst>
              <a:ext uri="{FF2B5EF4-FFF2-40B4-BE49-F238E27FC236}">
                <a16:creationId xmlns:a16="http://schemas.microsoft.com/office/drawing/2014/main" xmlns="" id="{CC52F562-136A-4D9A-B46F-C08ECED874EA}"/>
              </a:ext>
            </a:extLst>
          </p:cNvPr>
          <p:cNvSpPr>
            <a:spLocks noChangeArrowheads="1"/>
          </p:cNvSpPr>
          <p:nvPr/>
        </p:nvSpPr>
        <p:spPr bwMode="auto">
          <a:xfrm>
            <a:off x="3203985" y="2007393"/>
            <a:ext cx="5809742" cy="1942893"/>
          </a:xfrm>
          <a:prstGeom prst="rect">
            <a:avLst/>
          </a:prstGeom>
          <a:solidFill>
            <a:schemeClr val="accent4"/>
          </a:solidFill>
          <a:ln w="9525">
            <a:solidFill>
              <a:schemeClr val="bg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100" b="1" u="sng" dirty="0" err="1">
                <a:solidFill>
                  <a:srgbClr val="0000FF"/>
                </a:solidFill>
                <a:latin typeface="Times New Roman" panose="02020603050405020304" pitchFamily="18" charset="0"/>
                <a:cs typeface="Times New Roman" panose="02020603050405020304" pitchFamily="18" charset="0"/>
              </a:rPr>
              <a:t>Luật</a:t>
            </a:r>
            <a:r>
              <a:rPr lang="en-US" altLang="en-US" sz="2100" b="1" u="sng" dirty="0">
                <a:solidFill>
                  <a:srgbClr val="0000FF"/>
                </a:solidFill>
                <a:latin typeface="Times New Roman" panose="02020603050405020304" pitchFamily="18" charset="0"/>
                <a:cs typeface="Times New Roman" panose="02020603050405020304" pitchFamily="18" charset="0"/>
              </a:rPr>
              <a:t> </a:t>
            </a:r>
            <a:r>
              <a:rPr lang="en-US" altLang="en-US" sz="2100" b="1" u="sng" dirty="0" err="1">
                <a:solidFill>
                  <a:srgbClr val="0000FF"/>
                </a:solidFill>
                <a:latin typeface="Times New Roman" panose="02020603050405020304" pitchFamily="18" charset="0"/>
                <a:cs typeface="Times New Roman" panose="02020603050405020304" pitchFamily="18" charset="0"/>
              </a:rPr>
              <a:t>chơi</a:t>
            </a:r>
            <a:endParaRPr lang="en-US" altLang="en-US" sz="2100" b="1" u="sng" dirty="0">
              <a:solidFill>
                <a:srgbClr val="0000FF"/>
              </a:solidFill>
              <a:latin typeface="Times New Roman" panose="02020603050405020304" pitchFamily="18" charset="0"/>
              <a:cs typeface="Times New Roman" panose="02020603050405020304" pitchFamily="18" charset="0"/>
            </a:endParaRPr>
          </a:p>
          <a:p>
            <a:pPr marL="342900" indent="-342900" algn="just">
              <a:buFontTx/>
              <a:buChar char="-"/>
            </a:pPr>
            <a:r>
              <a:rPr lang="en-US" altLang="en-US" sz="2100" dirty="0">
                <a:latin typeface="Times New Roman" panose="02020603050405020304" pitchFamily="18" charset="0"/>
              </a:rPr>
              <a:t>HS </a:t>
            </a:r>
            <a:r>
              <a:rPr lang="en-US" altLang="en-US" sz="2100" dirty="0" err="1">
                <a:latin typeface="Times New Roman" panose="02020603050405020304" pitchFamily="18" charset="0"/>
              </a:rPr>
              <a:t>sẽ</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trả</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lời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những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câu</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hỏi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đưa</a:t>
            </a:r>
            <a:r>
              <a:rPr lang="en-US" altLang="en-US" sz="2100" dirty="0">
                <a:latin typeface="Times New Roman" panose="02020603050405020304" pitchFamily="18" charset="0"/>
              </a:rPr>
              <a:t> ra </a:t>
            </a:r>
            <a:r>
              <a:rPr lang="en-US" altLang="en-US" sz="2100" dirty="0" err="1">
                <a:latin typeface="Times New Roman" panose="02020603050405020304" pitchFamily="18" charset="0"/>
              </a:rPr>
              <a:t>bằng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cách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viết</a:t>
            </a:r>
            <a:r>
              <a:rPr lang="en-US" altLang="en-US" sz="2100" dirty="0">
                <a:latin typeface="Times New Roman" panose="02020603050405020304" pitchFamily="18" charset="0"/>
              </a:rPr>
              <a:t> </a:t>
            </a:r>
          </a:p>
          <a:p>
            <a:pPr algn="just"/>
            <a:r>
              <a:rPr lang="en-US" altLang="en-US" sz="2100" dirty="0" err="1">
                <a:latin typeface="Times New Roman" panose="02020603050405020304" pitchFamily="18" charset="0"/>
              </a:rPr>
              <a:t>đáp</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án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đúng</a:t>
            </a:r>
            <a:r>
              <a:rPr lang="en-US" altLang="en-US" sz="2100" dirty="0">
                <a:latin typeface="Times New Roman" panose="02020603050405020304" pitchFamily="18" charset="0"/>
              </a:rPr>
              <a:t> ra </a:t>
            </a:r>
            <a:r>
              <a:rPr lang="en-US" altLang="en-US" sz="2100" dirty="0" err="1">
                <a:latin typeface="Times New Roman" panose="02020603050405020304" pitchFamily="18" charset="0"/>
              </a:rPr>
              <a:t>nháp</a:t>
            </a:r>
            <a:r>
              <a:rPr lang="en-US" altLang="en-US" sz="2100" dirty="0">
                <a:latin typeface="Times New Roman" panose="02020603050405020304" pitchFamily="18" charset="0"/>
              </a:rPr>
              <a:t>/</a:t>
            </a:r>
            <a:r>
              <a:rPr lang="en-US" altLang="en-US" sz="2100" dirty="0" err="1">
                <a:latin typeface="Times New Roman" panose="02020603050405020304" pitchFamily="18" charset="0"/>
              </a:rPr>
              <a:t>bảng</a:t>
            </a:r>
            <a:r>
              <a:rPr lang="en-US" altLang="en-US" sz="2100" dirty="0">
                <a:latin typeface="Times New Roman" panose="02020603050405020304" pitchFamily="18" charset="0"/>
              </a:rPr>
              <a:t>.</a:t>
            </a:r>
          </a:p>
          <a:p>
            <a:pPr algn="just"/>
            <a:r>
              <a:rPr lang="en-US" altLang="en-US" sz="2100" dirty="0">
                <a:latin typeface="Times New Roman" panose="02020603050405020304" pitchFamily="18" charset="0"/>
              </a:rPr>
              <a:t>- </a:t>
            </a:r>
            <a:r>
              <a:rPr lang="en-US" altLang="en-US" sz="2100" dirty="0" err="1">
                <a:latin typeface="Times New Roman" panose="02020603050405020304" pitchFamily="18" charset="0"/>
              </a:rPr>
              <a:t>Thời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gian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ghi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cho</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mỗi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câu</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hỏi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là</a:t>
            </a:r>
            <a:r>
              <a:rPr lang="en-US" altLang="en-US" sz="2100" dirty="0">
                <a:latin typeface="Times New Roman" panose="02020603050405020304" pitchFamily="18" charset="0"/>
              </a:rPr>
              <a:t> 5 </a:t>
            </a:r>
            <a:r>
              <a:rPr lang="en-US" altLang="en-US" sz="2100" dirty="0" err="1">
                <a:latin typeface="Times New Roman" panose="02020603050405020304" pitchFamily="18" charset="0"/>
              </a:rPr>
              <a:t>giây</a:t>
            </a:r>
            <a:r>
              <a:rPr lang="en-US" altLang="en-US" sz="2100" dirty="0">
                <a:latin typeface="Times New Roman" panose="02020603050405020304" pitchFamily="18" charset="0"/>
              </a:rPr>
              <a:t>.</a:t>
            </a:r>
            <a:endParaRPr lang="en-US" altLang="en-US" sz="2100" dirty="0">
              <a:latin typeface="Times New Roman" panose="02020603050405020304" pitchFamily="18" charset="0"/>
              <a:cs typeface="Times New Roman" panose="02020603050405020304" pitchFamily="18" charset="0"/>
            </a:endParaRPr>
          </a:p>
        </p:txBody>
      </p:sp>
      <p:sp>
        <p:nvSpPr>
          <p:cNvPr id="40966" name="WordArt 3">
            <a:extLst>
              <a:ext uri="{FF2B5EF4-FFF2-40B4-BE49-F238E27FC236}">
                <a16:creationId xmlns:a16="http://schemas.microsoft.com/office/drawing/2014/main" xmlns="" id="{47C25ECE-DE59-4F94-9ABF-6906DFB7DCC9}"/>
              </a:ext>
            </a:extLst>
          </p:cNvPr>
          <p:cNvSpPr>
            <a:spLocks noChangeArrowheads="1" noChangeShapeType="1" noTextEdit="1"/>
          </p:cNvSpPr>
          <p:nvPr/>
        </p:nvSpPr>
        <p:spPr bwMode="auto">
          <a:xfrm>
            <a:off x="4034721" y="685051"/>
            <a:ext cx="4000500" cy="776288"/>
          </a:xfrm>
          <a:prstGeom prst="rect">
            <a:avLst/>
          </a:prstGeom>
        </p:spPr>
        <p:txBody>
          <a:bodyPr wrap="none" fromWordArt="1">
            <a:prstTxWarp prst="textCurveUp">
              <a:avLst>
                <a:gd name="adj" fmla="val 40356"/>
              </a:avLst>
            </a:prstTxWarp>
          </a:bodyPr>
          <a:lstStyle/>
          <a:p>
            <a:pPr algn="ctr"/>
            <a:r>
              <a:rPr lang="en-US" sz="3000" kern="10" dirty="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 </a:t>
            </a:r>
            <a:r>
              <a:rPr lang="en-US" sz="3000" b="1" kern="1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Times New Roman" panose="02020603050405020304" pitchFamily="18" charset="0"/>
              </a:rPr>
              <a:t>Rung </a:t>
            </a:r>
            <a:r>
              <a:rPr lang="en-US" sz="3000" b="1" kern="1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Times New Roman" panose="02020603050405020304" pitchFamily="18" charset="0"/>
              </a:rPr>
              <a:t>chuông</a:t>
            </a:r>
            <a:r>
              <a:rPr lang="en-US" sz="3000" b="1" kern="1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Times New Roman" panose="02020603050405020304" pitchFamily="18" charset="0"/>
              </a:rPr>
              <a:t> </a:t>
            </a:r>
            <a:r>
              <a:rPr lang="en-US" sz="3000" b="1" kern="1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Times New Roman" panose="02020603050405020304" pitchFamily="18" charset="0"/>
              </a:rPr>
              <a:t>vàng</a:t>
            </a:r>
            <a:r>
              <a:rPr lang="en-US" sz="3000" b="1" kern="1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Times New Roman" panose="02020603050405020304" pitchFamily="18" charset="0"/>
              </a:rPr>
              <a:t> </a:t>
            </a:r>
            <a:endParaRPr lang="en-US" sz="3000" kern="10" dirty="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endParaRPr>
          </a:p>
        </p:txBody>
      </p:sp>
      <p:grpSp>
        <p:nvGrpSpPr>
          <p:cNvPr id="6" name="Google Shape;943;p33">
            <a:extLst>
              <a:ext uri="{FF2B5EF4-FFF2-40B4-BE49-F238E27FC236}">
                <a16:creationId xmlns:a16="http://schemas.microsoft.com/office/drawing/2014/main" xmlns="" id="{12D8FADD-955A-48E3-BF81-A2559E5F1884}"/>
              </a:ext>
            </a:extLst>
          </p:cNvPr>
          <p:cNvGrpSpPr/>
          <p:nvPr/>
        </p:nvGrpSpPr>
        <p:grpSpPr>
          <a:xfrm rot="-546322">
            <a:off x="254610" y="1045417"/>
            <a:ext cx="2711536" cy="2344759"/>
            <a:chOff x="2505075" y="4180600"/>
            <a:chExt cx="1092750" cy="957900"/>
          </a:xfrm>
        </p:grpSpPr>
        <p:sp>
          <p:nvSpPr>
            <p:cNvPr id="7" name="Google Shape;944;p33">
              <a:extLst>
                <a:ext uri="{FF2B5EF4-FFF2-40B4-BE49-F238E27FC236}">
                  <a16:creationId xmlns:a16="http://schemas.microsoft.com/office/drawing/2014/main" xmlns="" id="{3311F873-BAED-409B-B616-A70D38DAC023}"/>
                </a:ext>
              </a:extLst>
            </p:cNvPr>
            <p:cNvSpPr/>
            <p:nvPr/>
          </p:nvSpPr>
          <p:spPr>
            <a:xfrm>
              <a:off x="2612200" y="4898650"/>
              <a:ext cx="984100" cy="235275"/>
            </a:xfrm>
            <a:custGeom>
              <a:avLst/>
              <a:gdLst/>
              <a:ahLst/>
              <a:cxnLst/>
              <a:rect l="l" t="t" r="r" b="b"/>
              <a:pathLst>
                <a:path w="39364" h="9411" extrusionOk="0">
                  <a:moveTo>
                    <a:pt x="6166" y="0"/>
                  </a:moveTo>
                  <a:cubicBezTo>
                    <a:pt x="6141" y="0"/>
                    <a:pt x="5339" y="652"/>
                    <a:pt x="5339" y="652"/>
                  </a:cubicBezTo>
                  <a:cubicBezTo>
                    <a:pt x="4688" y="2882"/>
                    <a:pt x="2357" y="5965"/>
                    <a:pt x="1" y="6617"/>
                  </a:cubicBezTo>
                  <a:cubicBezTo>
                    <a:pt x="5966" y="7068"/>
                    <a:pt x="13259" y="8321"/>
                    <a:pt x="19224" y="8797"/>
                  </a:cubicBezTo>
                  <a:cubicBezTo>
                    <a:pt x="22532" y="9048"/>
                    <a:pt x="25841" y="9248"/>
                    <a:pt x="29149" y="9349"/>
                  </a:cubicBezTo>
                  <a:cubicBezTo>
                    <a:pt x="29759" y="9367"/>
                    <a:pt x="30670" y="9411"/>
                    <a:pt x="31701" y="9411"/>
                  </a:cubicBezTo>
                  <a:cubicBezTo>
                    <a:pt x="34944" y="9411"/>
                    <a:pt x="39363" y="8971"/>
                    <a:pt x="39249" y="5890"/>
                  </a:cubicBezTo>
                  <a:lnTo>
                    <a:pt x="39224" y="5890"/>
                  </a:lnTo>
                  <a:cubicBezTo>
                    <a:pt x="28021" y="4988"/>
                    <a:pt x="17069" y="2682"/>
                    <a:pt x="6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5;p33">
              <a:extLst>
                <a:ext uri="{FF2B5EF4-FFF2-40B4-BE49-F238E27FC236}">
                  <a16:creationId xmlns:a16="http://schemas.microsoft.com/office/drawing/2014/main" xmlns="" id="{53626A63-5ECA-42BF-9EFA-06B3D5606277}"/>
                </a:ext>
              </a:extLst>
            </p:cNvPr>
            <p:cNvSpPr/>
            <p:nvPr/>
          </p:nvSpPr>
          <p:spPr>
            <a:xfrm>
              <a:off x="2607825" y="4893625"/>
              <a:ext cx="990000" cy="244875"/>
            </a:xfrm>
            <a:custGeom>
              <a:avLst/>
              <a:gdLst/>
              <a:ahLst/>
              <a:cxnLst/>
              <a:rect l="l" t="t" r="r" b="b"/>
              <a:pathLst>
                <a:path w="39600" h="9795" extrusionOk="0">
                  <a:moveTo>
                    <a:pt x="6379" y="398"/>
                  </a:moveTo>
                  <a:lnTo>
                    <a:pt x="6379" y="398"/>
                  </a:lnTo>
                  <a:cubicBezTo>
                    <a:pt x="9057" y="1067"/>
                    <a:pt x="11759" y="1687"/>
                    <a:pt x="14462" y="2306"/>
                  </a:cubicBezTo>
                  <a:cubicBezTo>
                    <a:pt x="17218" y="2908"/>
                    <a:pt x="19950" y="3509"/>
                    <a:pt x="22707" y="4011"/>
                  </a:cubicBezTo>
                  <a:cubicBezTo>
                    <a:pt x="28194" y="5008"/>
                    <a:pt x="33731" y="5807"/>
                    <a:pt x="39293" y="6235"/>
                  </a:cubicBezTo>
                  <a:lnTo>
                    <a:pt x="39293" y="6235"/>
                  </a:lnTo>
                  <a:cubicBezTo>
                    <a:pt x="39281" y="6246"/>
                    <a:pt x="39274" y="6252"/>
                    <a:pt x="39274" y="6266"/>
                  </a:cubicBezTo>
                  <a:lnTo>
                    <a:pt x="39274" y="6392"/>
                  </a:lnTo>
                  <a:cubicBezTo>
                    <a:pt x="39249" y="6492"/>
                    <a:pt x="39249" y="6592"/>
                    <a:pt x="39224" y="6692"/>
                  </a:cubicBezTo>
                  <a:cubicBezTo>
                    <a:pt x="39199" y="6893"/>
                    <a:pt x="39123" y="7068"/>
                    <a:pt x="39023" y="7269"/>
                  </a:cubicBezTo>
                  <a:cubicBezTo>
                    <a:pt x="38848" y="7620"/>
                    <a:pt x="38572" y="7920"/>
                    <a:pt x="38246" y="8171"/>
                  </a:cubicBezTo>
                  <a:cubicBezTo>
                    <a:pt x="37595" y="8647"/>
                    <a:pt x="36767" y="8898"/>
                    <a:pt x="35965" y="9073"/>
                  </a:cubicBezTo>
                  <a:cubicBezTo>
                    <a:pt x="34654" y="9352"/>
                    <a:pt x="33295" y="9441"/>
                    <a:pt x="31939" y="9441"/>
                  </a:cubicBezTo>
                  <a:cubicBezTo>
                    <a:pt x="31585" y="9441"/>
                    <a:pt x="31231" y="9435"/>
                    <a:pt x="30878" y="9424"/>
                  </a:cubicBezTo>
                  <a:cubicBezTo>
                    <a:pt x="29173" y="9374"/>
                    <a:pt x="27469" y="9324"/>
                    <a:pt x="25740" y="9224"/>
                  </a:cubicBezTo>
                  <a:lnTo>
                    <a:pt x="20627" y="8948"/>
                  </a:lnTo>
                  <a:cubicBezTo>
                    <a:pt x="18898" y="8873"/>
                    <a:pt x="17218" y="8697"/>
                    <a:pt x="15514" y="8497"/>
                  </a:cubicBezTo>
                  <a:cubicBezTo>
                    <a:pt x="13810" y="8296"/>
                    <a:pt x="12106" y="8071"/>
                    <a:pt x="10401" y="7845"/>
                  </a:cubicBezTo>
                  <a:cubicBezTo>
                    <a:pt x="7272" y="7405"/>
                    <a:pt x="4121" y="6986"/>
                    <a:pt x="969" y="6707"/>
                  </a:cubicBezTo>
                  <a:lnTo>
                    <a:pt x="969" y="6707"/>
                  </a:lnTo>
                  <a:cubicBezTo>
                    <a:pt x="1378" y="6510"/>
                    <a:pt x="1757" y="6260"/>
                    <a:pt x="2106" y="5991"/>
                  </a:cubicBezTo>
                  <a:cubicBezTo>
                    <a:pt x="2657" y="5565"/>
                    <a:pt x="3158" y="5088"/>
                    <a:pt x="3609" y="4537"/>
                  </a:cubicBezTo>
                  <a:cubicBezTo>
                    <a:pt x="4061" y="4011"/>
                    <a:pt x="4487" y="3434"/>
                    <a:pt x="4837" y="2833"/>
                  </a:cubicBezTo>
                  <a:cubicBezTo>
                    <a:pt x="5181" y="2245"/>
                    <a:pt x="5476" y="1633"/>
                    <a:pt x="5676" y="973"/>
                  </a:cubicBezTo>
                  <a:lnTo>
                    <a:pt x="5676" y="973"/>
                  </a:lnTo>
                  <a:lnTo>
                    <a:pt x="6379" y="398"/>
                  </a:lnTo>
                  <a:close/>
                  <a:moveTo>
                    <a:pt x="6366" y="1"/>
                  </a:moveTo>
                  <a:cubicBezTo>
                    <a:pt x="6316" y="1"/>
                    <a:pt x="6266" y="1"/>
                    <a:pt x="6216" y="51"/>
                  </a:cubicBezTo>
                  <a:lnTo>
                    <a:pt x="6191" y="51"/>
                  </a:lnTo>
                  <a:lnTo>
                    <a:pt x="5389" y="727"/>
                  </a:lnTo>
                  <a:cubicBezTo>
                    <a:pt x="5364" y="752"/>
                    <a:pt x="5339" y="778"/>
                    <a:pt x="5339" y="803"/>
                  </a:cubicBezTo>
                  <a:cubicBezTo>
                    <a:pt x="5138" y="1454"/>
                    <a:pt x="4863" y="2081"/>
                    <a:pt x="4512" y="2657"/>
                  </a:cubicBezTo>
                  <a:cubicBezTo>
                    <a:pt x="4186" y="3234"/>
                    <a:pt x="3785" y="3785"/>
                    <a:pt x="3334" y="4311"/>
                  </a:cubicBezTo>
                  <a:cubicBezTo>
                    <a:pt x="2908" y="4838"/>
                    <a:pt x="2431" y="5314"/>
                    <a:pt x="1880" y="5715"/>
                  </a:cubicBezTo>
                  <a:cubicBezTo>
                    <a:pt x="1354" y="6116"/>
                    <a:pt x="777" y="6467"/>
                    <a:pt x="126" y="6642"/>
                  </a:cubicBezTo>
                  <a:cubicBezTo>
                    <a:pt x="76" y="6667"/>
                    <a:pt x="25" y="6742"/>
                    <a:pt x="0" y="6793"/>
                  </a:cubicBezTo>
                  <a:cubicBezTo>
                    <a:pt x="0" y="6893"/>
                    <a:pt x="76" y="6993"/>
                    <a:pt x="176" y="6993"/>
                  </a:cubicBezTo>
                  <a:cubicBezTo>
                    <a:pt x="3584" y="7244"/>
                    <a:pt x="6968" y="7720"/>
                    <a:pt x="10376" y="8121"/>
                  </a:cubicBezTo>
                  <a:cubicBezTo>
                    <a:pt x="12081" y="8321"/>
                    <a:pt x="13785" y="8547"/>
                    <a:pt x="15489" y="8722"/>
                  </a:cubicBezTo>
                  <a:cubicBezTo>
                    <a:pt x="17193" y="8923"/>
                    <a:pt x="18898" y="9048"/>
                    <a:pt x="20602" y="9224"/>
                  </a:cubicBezTo>
                  <a:cubicBezTo>
                    <a:pt x="24011" y="9550"/>
                    <a:pt x="27444" y="9675"/>
                    <a:pt x="30878" y="9775"/>
                  </a:cubicBezTo>
                  <a:cubicBezTo>
                    <a:pt x="31276" y="9787"/>
                    <a:pt x="31675" y="9794"/>
                    <a:pt x="32075" y="9794"/>
                  </a:cubicBezTo>
                  <a:cubicBezTo>
                    <a:pt x="33389" y="9794"/>
                    <a:pt x="34715" y="9712"/>
                    <a:pt x="36041" y="9424"/>
                  </a:cubicBezTo>
                  <a:cubicBezTo>
                    <a:pt x="36868" y="9249"/>
                    <a:pt x="37720" y="8973"/>
                    <a:pt x="38447" y="8422"/>
                  </a:cubicBezTo>
                  <a:cubicBezTo>
                    <a:pt x="38823" y="8171"/>
                    <a:pt x="39123" y="7820"/>
                    <a:pt x="39324" y="7394"/>
                  </a:cubicBezTo>
                  <a:cubicBezTo>
                    <a:pt x="39424" y="7194"/>
                    <a:pt x="39499" y="6968"/>
                    <a:pt x="39549" y="6768"/>
                  </a:cubicBezTo>
                  <a:cubicBezTo>
                    <a:pt x="39575" y="6642"/>
                    <a:pt x="39575" y="6542"/>
                    <a:pt x="39600" y="6417"/>
                  </a:cubicBezTo>
                  <a:cubicBezTo>
                    <a:pt x="39600" y="6341"/>
                    <a:pt x="39600" y="6316"/>
                    <a:pt x="39600" y="6241"/>
                  </a:cubicBezTo>
                  <a:cubicBezTo>
                    <a:pt x="39600" y="6141"/>
                    <a:pt x="39575" y="6041"/>
                    <a:pt x="39549" y="5966"/>
                  </a:cubicBezTo>
                  <a:cubicBezTo>
                    <a:pt x="39514" y="5948"/>
                    <a:pt x="39479" y="5930"/>
                    <a:pt x="39443" y="5930"/>
                  </a:cubicBezTo>
                  <a:cubicBezTo>
                    <a:pt x="39428" y="5930"/>
                    <a:pt x="39414" y="5933"/>
                    <a:pt x="39399" y="5940"/>
                  </a:cubicBezTo>
                  <a:cubicBezTo>
                    <a:pt x="33835" y="5464"/>
                    <a:pt x="28296" y="4637"/>
                    <a:pt x="22782" y="3610"/>
                  </a:cubicBezTo>
                  <a:cubicBezTo>
                    <a:pt x="20026" y="3083"/>
                    <a:pt x="17294" y="2532"/>
                    <a:pt x="14562" y="1930"/>
                  </a:cubicBezTo>
                  <a:cubicBezTo>
                    <a:pt x="11830" y="1329"/>
                    <a:pt x="9098" y="677"/>
                    <a:pt x="6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6;p33">
              <a:extLst>
                <a:ext uri="{FF2B5EF4-FFF2-40B4-BE49-F238E27FC236}">
                  <a16:creationId xmlns:a16="http://schemas.microsoft.com/office/drawing/2014/main" xmlns="" id="{ABB0E82E-0EBD-4E7A-9198-F6FABFC5E3FF}"/>
                </a:ext>
              </a:extLst>
            </p:cNvPr>
            <p:cNvSpPr/>
            <p:nvPr/>
          </p:nvSpPr>
          <p:spPr>
            <a:xfrm>
              <a:off x="2508825" y="4184975"/>
              <a:ext cx="1038875" cy="879225"/>
            </a:xfrm>
            <a:custGeom>
              <a:avLst/>
              <a:gdLst/>
              <a:ahLst/>
              <a:cxnLst/>
              <a:rect l="l" t="t" r="r" b="b"/>
              <a:pathLst>
                <a:path w="41555" h="35169" extrusionOk="0">
                  <a:moveTo>
                    <a:pt x="40702" y="1"/>
                  </a:moveTo>
                  <a:cubicBezTo>
                    <a:pt x="27143" y="126"/>
                    <a:pt x="13660" y="652"/>
                    <a:pt x="101" y="1078"/>
                  </a:cubicBezTo>
                  <a:cubicBezTo>
                    <a:pt x="76" y="1078"/>
                    <a:pt x="51" y="1078"/>
                    <a:pt x="25" y="1053"/>
                  </a:cubicBezTo>
                  <a:lnTo>
                    <a:pt x="0" y="1078"/>
                  </a:lnTo>
                  <a:cubicBezTo>
                    <a:pt x="51" y="1103"/>
                    <a:pt x="101" y="1153"/>
                    <a:pt x="101" y="1254"/>
                  </a:cubicBezTo>
                  <a:cubicBezTo>
                    <a:pt x="752" y="7845"/>
                    <a:pt x="577" y="14612"/>
                    <a:pt x="802" y="21254"/>
                  </a:cubicBezTo>
                  <a:cubicBezTo>
                    <a:pt x="903" y="24537"/>
                    <a:pt x="878" y="27870"/>
                    <a:pt x="1103" y="31154"/>
                  </a:cubicBezTo>
                  <a:cubicBezTo>
                    <a:pt x="1236" y="33346"/>
                    <a:pt x="2622" y="35168"/>
                    <a:pt x="4511" y="35168"/>
                  </a:cubicBezTo>
                  <a:cubicBezTo>
                    <a:pt x="5127" y="35168"/>
                    <a:pt x="5795" y="34975"/>
                    <a:pt x="6492" y="34537"/>
                  </a:cubicBezTo>
                  <a:cubicBezTo>
                    <a:pt x="7995" y="33585"/>
                    <a:pt x="8772" y="31780"/>
                    <a:pt x="9324" y="30151"/>
                  </a:cubicBezTo>
                  <a:cubicBezTo>
                    <a:pt x="9374" y="30051"/>
                    <a:pt x="9399" y="29926"/>
                    <a:pt x="9474" y="29926"/>
                  </a:cubicBezTo>
                  <a:cubicBezTo>
                    <a:pt x="9491" y="29859"/>
                    <a:pt x="9563" y="29836"/>
                    <a:pt x="9654" y="29836"/>
                  </a:cubicBezTo>
                  <a:cubicBezTo>
                    <a:pt x="9700" y="29836"/>
                    <a:pt x="9750" y="29842"/>
                    <a:pt x="9800" y="29850"/>
                  </a:cubicBezTo>
                  <a:cubicBezTo>
                    <a:pt x="20376" y="31454"/>
                    <a:pt x="30878" y="33284"/>
                    <a:pt x="41555" y="34236"/>
                  </a:cubicBezTo>
                  <a:cubicBezTo>
                    <a:pt x="41128" y="31880"/>
                    <a:pt x="41304" y="29525"/>
                    <a:pt x="41404" y="27144"/>
                  </a:cubicBezTo>
                  <a:cubicBezTo>
                    <a:pt x="41479" y="24186"/>
                    <a:pt x="41529" y="21229"/>
                    <a:pt x="41504" y="18246"/>
                  </a:cubicBezTo>
                  <a:cubicBezTo>
                    <a:pt x="41454" y="12156"/>
                    <a:pt x="40928" y="6091"/>
                    <a:pt x="40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7;p33">
              <a:extLst>
                <a:ext uri="{FF2B5EF4-FFF2-40B4-BE49-F238E27FC236}">
                  <a16:creationId xmlns:a16="http://schemas.microsoft.com/office/drawing/2014/main" xmlns="" id="{19822568-0CD4-448C-8630-500252B7AD12}"/>
                </a:ext>
              </a:extLst>
            </p:cNvPr>
            <p:cNvSpPr/>
            <p:nvPr/>
          </p:nvSpPr>
          <p:spPr>
            <a:xfrm>
              <a:off x="2505075" y="4180600"/>
              <a:ext cx="1047650" cy="887125"/>
            </a:xfrm>
            <a:custGeom>
              <a:avLst/>
              <a:gdLst/>
              <a:ahLst/>
              <a:cxnLst/>
              <a:rect l="l" t="t" r="r" b="b"/>
              <a:pathLst>
                <a:path w="41906" h="35485" extrusionOk="0">
                  <a:moveTo>
                    <a:pt x="40684" y="377"/>
                  </a:moveTo>
                  <a:cubicBezTo>
                    <a:pt x="40913" y="6408"/>
                    <a:pt x="41430" y="12415"/>
                    <a:pt x="41504" y="18421"/>
                  </a:cubicBezTo>
                  <a:cubicBezTo>
                    <a:pt x="41504" y="21103"/>
                    <a:pt x="41479" y="23760"/>
                    <a:pt x="41404" y="26416"/>
                  </a:cubicBezTo>
                  <a:cubicBezTo>
                    <a:pt x="41379" y="27745"/>
                    <a:pt x="41304" y="29098"/>
                    <a:pt x="41278" y="30426"/>
                  </a:cubicBezTo>
                  <a:cubicBezTo>
                    <a:pt x="41255" y="31690"/>
                    <a:pt x="41299" y="32976"/>
                    <a:pt x="41497" y="34241"/>
                  </a:cubicBezTo>
                  <a:lnTo>
                    <a:pt x="41497" y="34241"/>
                  </a:lnTo>
                  <a:cubicBezTo>
                    <a:pt x="36203" y="33742"/>
                    <a:pt x="30909" y="33048"/>
                    <a:pt x="25639" y="32256"/>
                  </a:cubicBezTo>
                  <a:lnTo>
                    <a:pt x="17619" y="31103"/>
                  </a:lnTo>
                  <a:cubicBezTo>
                    <a:pt x="16291" y="30903"/>
                    <a:pt x="14963" y="30677"/>
                    <a:pt x="13609" y="30476"/>
                  </a:cubicBezTo>
                  <a:lnTo>
                    <a:pt x="11604" y="30151"/>
                  </a:lnTo>
                  <a:lnTo>
                    <a:pt x="10627" y="30000"/>
                  </a:lnTo>
                  <a:lnTo>
                    <a:pt x="10125" y="29925"/>
                  </a:lnTo>
                  <a:cubicBezTo>
                    <a:pt x="10025" y="29925"/>
                    <a:pt x="9950" y="29900"/>
                    <a:pt x="9850" y="29900"/>
                  </a:cubicBezTo>
                  <a:lnTo>
                    <a:pt x="9699" y="29900"/>
                  </a:lnTo>
                  <a:cubicBezTo>
                    <a:pt x="9647" y="29918"/>
                    <a:pt x="9582" y="29947"/>
                    <a:pt x="9539" y="29998"/>
                  </a:cubicBezTo>
                  <a:lnTo>
                    <a:pt x="9539" y="29998"/>
                  </a:lnTo>
                  <a:cubicBezTo>
                    <a:pt x="9500" y="30015"/>
                    <a:pt x="9463" y="30036"/>
                    <a:pt x="9449" y="30050"/>
                  </a:cubicBezTo>
                  <a:cubicBezTo>
                    <a:pt x="9424" y="30101"/>
                    <a:pt x="9424" y="30151"/>
                    <a:pt x="9399" y="30176"/>
                  </a:cubicBezTo>
                  <a:lnTo>
                    <a:pt x="9348" y="30326"/>
                  </a:lnTo>
                  <a:lnTo>
                    <a:pt x="9223" y="30652"/>
                  </a:lnTo>
                  <a:cubicBezTo>
                    <a:pt x="9148" y="30877"/>
                    <a:pt x="9073" y="31078"/>
                    <a:pt x="8998" y="31278"/>
                  </a:cubicBezTo>
                  <a:cubicBezTo>
                    <a:pt x="8822" y="31705"/>
                    <a:pt x="8622" y="32106"/>
                    <a:pt x="8421" y="32507"/>
                  </a:cubicBezTo>
                  <a:cubicBezTo>
                    <a:pt x="7970" y="33284"/>
                    <a:pt x="7419" y="34010"/>
                    <a:pt x="6692" y="34512"/>
                  </a:cubicBezTo>
                  <a:cubicBezTo>
                    <a:pt x="6087" y="34908"/>
                    <a:pt x="5377" y="35200"/>
                    <a:pt x="4651" y="35200"/>
                  </a:cubicBezTo>
                  <a:cubicBezTo>
                    <a:pt x="4504" y="35200"/>
                    <a:pt x="4358" y="35188"/>
                    <a:pt x="4211" y="35163"/>
                  </a:cubicBezTo>
                  <a:cubicBezTo>
                    <a:pt x="3358" y="35013"/>
                    <a:pt x="2632" y="34436"/>
                    <a:pt x="2155" y="33685"/>
                  </a:cubicBezTo>
                  <a:cubicBezTo>
                    <a:pt x="1679" y="32958"/>
                    <a:pt x="1454" y="32080"/>
                    <a:pt x="1404" y="31203"/>
                  </a:cubicBezTo>
                  <a:cubicBezTo>
                    <a:pt x="1353" y="30276"/>
                    <a:pt x="1303" y="29374"/>
                    <a:pt x="1278" y="28471"/>
                  </a:cubicBezTo>
                  <a:cubicBezTo>
                    <a:pt x="1203" y="26667"/>
                    <a:pt x="1203" y="24837"/>
                    <a:pt x="1153" y="23033"/>
                  </a:cubicBezTo>
                  <a:cubicBezTo>
                    <a:pt x="1028" y="19374"/>
                    <a:pt x="1003" y="15765"/>
                    <a:pt x="952" y="12105"/>
                  </a:cubicBezTo>
                  <a:cubicBezTo>
                    <a:pt x="927" y="10301"/>
                    <a:pt x="877" y="8471"/>
                    <a:pt x="802" y="6667"/>
                  </a:cubicBezTo>
                  <a:cubicBezTo>
                    <a:pt x="752" y="5740"/>
                    <a:pt x="702" y="4837"/>
                    <a:pt x="652" y="3935"/>
                  </a:cubicBezTo>
                  <a:lnTo>
                    <a:pt x="551" y="2557"/>
                  </a:lnTo>
                  <a:lnTo>
                    <a:pt x="476" y="1880"/>
                  </a:lnTo>
                  <a:lnTo>
                    <a:pt x="451" y="1529"/>
                  </a:lnTo>
                  <a:cubicBezTo>
                    <a:pt x="451" y="1496"/>
                    <a:pt x="451" y="1474"/>
                    <a:pt x="444" y="1434"/>
                  </a:cubicBezTo>
                  <a:lnTo>
                    <a:pt x="444" y="1434"/>
                  </a:lnTo>
                  <a:lnTo>
                    <a:pt x="476" y="1429"/>
                  </a:lnTo>
                  <a:lnTo>
                    <a:pt x="802" y="1429"/>
                  </a:lnTo>
                  <a:lnTo>
                    <a:pt x="1429" y="1404"/>
                  </a:lnTo>
                  <a:lnTo>
                    <a:pt x="2707" y="1354"/>
                  </a:lnTo>
                  <a:lnTo>
                    <a:pt x="5263" y="1278"/>
                  </a:lnTo>
                  <a:lnTo>
                    <a:pt x="10351" y="1128"/>
                  </a:lnTo>
                  <a:lnTo>
                    <a:pt x="20526" y="802"/>
                  </a:lnTo>
                  <a:cubicBezTo>
                    <a:pt x="27237" y="628"/>
                    <a:pt x="33972" y="430"/>
                    <a:pt x="40684" y="377"/>
                  </a:cubicBezTo>
                  <a:close/>
                  <a:moveTo>
                    <a:pt x="40852" y="0"/>
                  </a:moveTo>
                  <a:cubicBezTo>
                    <a:pt x="34060" y="50"/>
                    <a:pt x="27293" y="176"/>
                    <a:pt x="20501" y="401"/>
                  </a:cubicBezTo>
                  <a:lnTo>
                    <a:pt x="251" y="1078"/>
                  </a:lnTo>
                  <a:lnTo>
                    <a:pt x="25" y="1078"/>
                  </a:lnTo>
                  <a:lnTo>
                    <a:pt x="0" y="1153"/>
                  </a:lnTo>
                  <a:lnTo>
                    <a:pt x="0" y="1178"/>
                  </a:lnTo>
                  <a:lnTo>
                    <a:pt x="75" y="1429"/>
                  </a:lnTo>
                  <a:lnTo>
                    <a:pt x="276" y="3960"/>
                  </a:lnTo>
                  <a:cubicBezTo>
                    <a:pt x="351" y="4862"/>
                    <a:pt x="401" y="5765"/>
                    <a:pt x="426" y="6667"/>
                  </a:cubicBezTo>
                  <a:cubicBezTo>
                    <a:pt x="526" y="8496"/>
                    <a:pt x="551" y="10301"/>
                    <a:pt x="602" y="12131"/>
                  </a:cubicBezTo>
                  <a:cubicBezTo>
                    <a:pt x="652" y="15765"/>
                    <a:pt x="702" y="19399"/>
                    <a:pt x="802" y="23033"/>
                  </a:cubicBezTo>
                  <a:cubicBezTo>
                    <a:pt x="852" y="24837"/>
                    <a:pt x="877" y="26667"/>
                    <a:pt x="927" y="28497"/>
                  </a:cubicBezTo>
                  <a:cubicBezTo>
                    <a:pt x="978" y="29399"/>
                    <a:pt x="1003" y="30301"/>
                    <a:pt x="1078" y="31203"/>
                  </a:cubicBezTo>
                  <a:cubicBezTo>
                    <a:pt x="1128" y="32131"/>
                    <a:pt x="1379" y="33083"/>
                    <a:pt x="1905" y="33860"/>
                  </a:cubicBezTo>
                  <a:cubicBezTo>
                    <a:pt x="2406" y="34662"/>
                    <a:pt x="3208" y="35314"/>
                    <a:pt x="4160" y="35439"/>
                  </a:cubicBezTo>
                  <a:cubicBezTo>
                    <a:pt x="4334" y="35470"/>
                    <a:pt x="4506" y="35485"/>
                    <a:pt x="4677" y="35485"/>
                  </a:cubicBezTo>
                  <a:cubicBezTo>
                    <a:pt x="5469" y="35485"/>
                    <a:pt x="6223" y="35170"/>
                    <a:pt x="6842" y="34737"/>
                  </a:cubicBezTo>
                  <a:cubicBezTo>
                    <a:pt x="7619" y="34211"/>
                    <a:pt x="8196" y="33434"/>
                    <a:pt x="8647" y="32632"/>
                  </a:cubicBezTo>
                  <a:cubicBezTo>
                    <a:pt x="8872" y="32231"/>
                    <a:pt x="9048" y="31805"/>
                    <a:pt x="9223" y="31379"/>
                  </a:cubicBezTo>
                  <a:cubicBezTo>
                    <a:pt x="9298" y="31178"/>
                    <a:pt x="9399" y="30953"/>
                    <a:pt x="9474" y="30727"/>
                  </a:cubicBezTo>
                  <a:lnTo>
                    <a:pt x="9574" y="30426"/>
                  </a:lnTo>
                  <a:lnTo>
                    <a:pt x="9624" y="30251"/>
                  </a:lnTo>
                  <a:cubicBezTo>
                    <a:pt x="9647" y="30228"/>
                    <a:pt x="9649" y="30226"/>
                    <a:pt x="9649" y="30206"/>
                  </a:cubicBezTo>
                  <a:lnTo>
                    <a:pt x="9649" y="30206"/>
                  </a:lnTo>
                  <a:lnTo>
                    <a:pt x="9749" y="30126"/>
                  </a:lnTo>
                  <a:lnTo>
                    <a:pt x="9749" y="30126"/>
                  </a:lnTo>
                  <a:cubicBezTo>
                    <a:pt x="9741" y="30142"/>
                    <a:pt x="9741" y="30148"/>
                    <a:pt x="9748" y="30148"/>
                  </a:cubicBezTo>
                  <a:cubicBezTo>
                    <a:pt x="9761" y="30148"/>
                    <a:pt x="9800" y="30126"/>
                    <a:pt x="9850" y="30126"/>
                  </a:cubicBezTo>
                  <a:cubicBezTo>
                    <a:pt x="9900" y="30151"/>
                    <a:pt x="10000" y="30151"/>
                    <a:pt x="10075" y="30176"/>
                  </a:cubicBezTo>
                  <a:lnTo>
                    <a:pt x="10577" y="30251"/>
                  </a:lnTo>
                  <a:lnTo>
                    <a:pt x="11579" y="30401"/>
                  </a:lnTo>
                  <a:lnTo>
                    <a:pt x="13584" y="30702"/>
                  </a:lnTo>
                  <a:cubicBezTo>
                    <a:pt x="14912" y="30903"/>
                    <a:pt x="16266" y="31103"/>
                    <a:pt x="17594" y="31329"/>
                  </a:cubicBezTo>
                  <a:cubicBezTo>
                    <a:pt x="20251" y="31755"/>
                    <a:pt x="22907" y="32206"/>
                    <a:pt x="25589" y="32607"/>
                  </a:cubicBezTo>
                  <a:cubicBezTo>
                    <a:pt x="30928" y="33384"/>
                    <a:pt x="36291" y="34111"/>
                    <a:pt x="41679" y="34587"/>
                  </a:cubicBezTo>
                  <a:lnTo>
                    <a:pt x="41905" y="34612"/>
                  </a:lnTo>
                  <a:lnTo>
                    <a:pt x="41905" y="34612"/>
                  </a:lnTo>
                  <a:lnTo>
                    <a:pt x="41855" y="34386"/>
                  </a:lnTo>
                  <a:cubicBezTo>
                    <a:pt x="41404" y="31780"/>
                    <a:pt x="41679" y="29098"/>
                    <a:pt x="41730" y="26441"/>
                  </a:cubicBezTo>
                  <a:cubicBezTo>
                    <a:pt x="41805" y="23760"/>
                    <a:pt x="41830" y="21103"/>
                    <a:pt x="41805" y="18421"/>
                  </a:cubicBezTo>
                  <a:cubicBezTo>
                    <a:pt x="41780" y="12331"/>
                    <a:pt x="41278" y="6266"/>
                    <a:pt x="41053" y="176"/>
                  </a:cubicBezTo>
                  <a:lnTo>
                    <a:pt x="410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8;p33">
              <a:extLst>
                <a:ext uri="{FF2B5EF4-FFF2-40B4-BE49-F238E27FC236}">
                  <a16:creationId xmlns:a16="http://schemas.microsoft.com/office/drawing/2014/main" xmlns="" id="{E7BBE480-91DB-4E58-B921-D394C8E17BEF}"/>
                </a:ext>
              </a:extLst>
            </p:cNvPr>
            <p:cNvSpPr/>
            <p:nvPr/>
          </p:nvSpPr>
          <p:spPr>
            <a:xfrm>
              <a:off x="2849050" y="4283900"/>
              <a:ext cx="614675" cy="48350"/>
            </a:xfrm>
            <a:custGeom>
              <a:avLst/>
              <a:gdLst/>
              <a:ahLst/>
              <a:cxnLst/>
              <a:rect l="l" t="t" r="r" b="b"/>
              <a:pathLst>
                <a:path w="24587" h="1934" extrusionOk="0">
                  <a:moveTo>
                    <a:pt x="24207" y="1"/>
                  </a:moveTo>
                  <a:cubicBezTo>
                    <a:pt x="24192" y="1"/>
                    <a:pt x="24177" y="2"/>
                    <a:pt x="24161" y="3"/>
                  </a:cubicBezTo>
                  <a:cubicBezTo>
                    <a:pt x="16166" y="805"/>
                    <a:pt x="8221" y="1407"/>
                    <a:pt x="201" y="1633"/>
                  </a:cubicBezTo>
                  <a:cubicBezTo>
                    <a:pt x="1" y="1658"/>
                    <a:pt x="1" y="1933"/>
                    <a:pt x="201" y="1933"/>
                  </a:cubicBezTo>
                  <a:cubicBezTo>
                    <a:pt x="8171" y="1708"/>
                    <a:pt x="16216" y="1357"/>
                    <a:pt x="24161" y="630"/>
                  </a:cubicBezTo>
                  <a:cubicBezTo>
                    <a:pt x="24571" y="606"/>
                    <a:pt x="24587" y="1"/>
                    <a:pt x="2420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954;p33">
            <a:extLst>
              <a:ext uri="{FF2B5EF4-FFF2-40B4-BE49-F238E27FC236}">
                <a16:creationId xmlns:a16="http://schemas.microsoft.com/office/drawing/2014/main" xmlns="" id="{09ACAF7D-BC34-4D67-A72B-166CB78D7460}"/>
              </a:ext>
            </a:extLst>
          </p:cNvPr>
          <p:cNvSpPr txBox="1"/>
          <p:nvPr/>
        </p:nvSpPr>
        <p:spPr>
          <a:xfrm rot="-545911">
            <a:off x="1182864" y="1821258"/>
            <a:ext cx="1276149" cy="7076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Itim"/>
                <a:ea typeface="Itim"/>
                <a:cs typeface="Itim"/>
                <a:sym typeface="Itim"/>
              </a:rPr>
              <a:t>KHỞI ĐỘNG</a:t>
            </a:r>
            <a:endParaRPr sz="3000" b="1" dirty="0">
              <a:solidFill>
                <a:schemeClr val="dk1"/>
              </a:solidFill>
              <a:latin typeface="Itim"/>
              <a:ea typeface="Itim"/>
              <a:cs typeface="Itim"/>
              <a:sym typeface="Itim"/>
            </a:endParaRPr>
          </a:p>
        </p:txBody>
      </p:sp>
      <p:sp>
        <p:nvSpPr>
          <p:cNvPr id="13" name="Google Shape;958;p33">
            <a:extLst>
              <a:ext uri="{FF2B5EF4-FFF2-40B4-BE49-F238E27FC236}">
                <a16:creationId xmlns:a16="http://schemas.microsoft.com/office/drawing/2014/main" xmlns="" id="{43C95BBF-4824-4373-9FBE-760A8C174F3E}"/>
              </a:ext>
            </a:extLst>
          </p:cNvPr>
          <p:cNvSpPr/>
          <p:nvPr/>
        </p:nvSpPr>
        <p:spPr>
          <a:xfrm rot="973390">
            <a:off x="8128293" y="141589"/>
            <a:ext cx="932333" cy="512408"/>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59;p33">
            <a:extLst>
              <a:ext uri="{FF2B5EF4-FFF2-40B4-BE49-F238E27FC236}">
                <a16:creationId xmlns:a16="http://schemas.microsoft.com/office/drawing/2014/main" xmlns="" id="{6B0CC506-1D53-409E-9A90-2FB596BB5F7C}"/>
              </a:ext>
            </a:extLst>
          </p:cNvPr>
          <p:cNvGrpSpPr/>
          <p:nvPr/>
        </p:nvGrpSpPr>
        <p:grpSpPr>
          <a:xfrm rot="-8593293">
            <a:off x="-93803" y="-471187"/>
            <a:ext cx="2429474" cy="1577941"/>
            <a:chOff x="5118990" y="4122087"/>
            <a:chExt cx="1882464" cy="1222659"/>
          </a:xfrm>
        </p:grpSpPr>
        <p:sp>
          <p:nvSpPr>
            <p:cNvPr id="15" name="Google Shape;960;p33">
              <a:extLst>
                <a:ext uri="{FF2B5EF4-FFF2-40B4-BE49-F238E27FC236}">
                  <a16:creationId xmlns:a16="http://schemas.microsoft.com/office/drawing/2014/main" xmlns="" id="{5AB13A5B-9814-421B-B7B7-769D688D0140}"/>
                </a:ext>
              </a:extLst>
            </p:cNvPr>
            <p:cNvSpPr/>
            <p:nvPr/>
          </p:nvSpPr>
          <p:spPr>
            <a:xfrm rot="787510">
              <a:off x="5385771" y="4227679"/>
              <a:ext cx="603559" cy="359284"/>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61;p33">
              <a:extLst>
                <a:ext uri="{FF2B5EF4-FFF2-40B4-BE49-F238E27FC236}">
                  <a16:creationId xmlns:a16="http://schemas.microsoft.com/office/drawing/2014/main" xmlns="" id="{B41747AD-6C5B-451D-94BD-2C718298D670}"/>
                </a:ext>
              </a:extLst>
            </p:cNvPr>
            <p:cNvSpPr/>
            <p:nvPr/>
          </p:nvSpPr>
          <p:spPr>
            <a:xfrm rot="787510">
              <a:off x="5335021" y="4244664"/>
              <a:ext cx="556881" cy="639813"/>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62;p33">
              <a:extLst>
                <a:ext uri="{FF2B5EF4-FFF2-40B4-BE49-F238E27FC236}">
                  <a16:creationId xmlns:a16="http://schemas.microsoft.com/office/drawing/2014/main" xmlns="" id="{F727DDBC-6D8B-45DC-95D0-EDF5FA06846D}"/>
                </a:ext>
              </a:extLst>
            </p:cNvPr>
            <p:cNvSpPr/>
            <p:nvPr/>
          </p:nvSpPr>
          <p:spPr>
            <a:xfrm rot="787510">
              <a:off x="5274233" y="4284717"/>
              <a:ext cx="108494" cy="89486"/>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3;p33">
              <a:extLst>
                <a:ext uri="{FF2B5EF4-FFF2-40B4-BE49-F238E27FC236}">
                  <a16:creationId xmlns:a16="http://schemas.microsoft.com/office/drawing/2014/main" xmlns="" id="{C599F33B-FEFD-436A-A269-4DA5F67065AB}"/>
                </a:ext>
              </a:extLst>
            </p:cNvPr>
            <p:cNvSpPr/>
            <p:nvPr/>
          </p:nvSpPr>
          <p:spPr>
            <a:xfrm rot="787510">
              <a:off x="5276253" y="4313238"/>
              <a:ext cx="125778" cy="126468"/>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4;p33">
              <a:extLst>
                <a:ext uri="{FF2B5EF4-FFF2-40B4-BE49-F238E27FC236}">
                  <a16:creationId xmlns:a16="http://schemas.microsoft.com/office/drawing/2014/main" xmlns="" id="{3CB45942-BA9C-4787-87F4-D1F19ACD3D3F}"/>
                </a:ext>
              </a:extLst>
            </p:cNvPr>
            <p:cNvSpPr/>
            <p:nvPr/>
          </p:nvSpPr>
          <p:spPr>
            <a:xfrm rot="787510">
              <a:off x="5556472" y="4350491"/>
              <a:ext cx="214919" cy="68331"/>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5;p33">
              <a:extLst>
                <a:ext uri="{FF2B5EF4-FFF2-40B4-BE49-F238E27FC236}">
                  <a16:creationId xmlns:a16="http://schemas.microsoft.com/office/drawing/2014/main" xmlns="" id="{21A79FEA-F8FE-47B5-B60A-93C23D50CA27}"/>
                </a:ext>
              </a:extLst>
            </p:cNvPr>
            <p:cNvSpPr/>
            <p:nvPr/>
          </p:nvSpPr>
          <p:spPr>
            <a:xfrm rot="787510">
              <a:off x="5858154" y="4388382"/>
              <a:ext cx="1087855" cy="60559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6;p33">
              <a:extLst>
                <a:ext uri="{FF2B5EF4-FFF2-40B4-BE49-F238E27FC236}">
                  <a16:creationId xmlns:a16="http://schemas.microsoft.com/office/drawing/2014/main" xmlns="" id="{B4300E24-38E3-4754-B4D3-ACC64FFEE017}"/>
                </a:ext>
              </a:extLst>
            </p:cNvPr>
            <p:cNvSpPr/>
            <p:nvPr/>
          </p:nvSpPr>
          <p:spPr>
            <a:xfrm rot="787510">
              <a:off x="6027045" y="4465191"/>
              <a:ext cx="608388" cy="226071"/>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7;p33">
              <a:extLst>
                <a:ext uri="{FF2B5EF4-FFF2-40B4-BE49-F238E27FC236}">
                  <a16:creationId xmlns:a16="http://schemas.microsoft.com/office/drawing/2014/main" xmlns="" id="{4E0C1289-6A64-4F11-85EA-35263386C2CA}"/>
                </a:ext>
              </a:extLst>
            </p:cNvPr>
            <p:cNvSpPr/>
            <p:nvPr/>
          </p:nvSpPr>
          <p:spPr>
            <a:xfrm rot="787510">
              <a:off x="5717956" y="4731255"/>
              <a:ext cx="1111348" cy="47701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8;p33">
              <a:extLst>
                <a:ext uri="{FF2B5EF4-FFF2-40B4-BE49-F238E27FC236}">
                  <a16:creationId xmlns:a16="http://schemas.microsoft.com/office/drawing/2014/main" xmlns="" id="{598B1C59-791D-4E75-8277-6274E5FB87C7}"/>
                </a:ext>
              </a:extLst>
            </p:cNvPr>
            <p:cNvSpPr/>
            <p:nvPr/>
          </p:nvSpPr>
          <p:spPr>
            <a:xfrm rot="787510">
              <a:off x="5192958" y="4307909"/>
              <a:ext cx="1734529" cy="851015"/>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69;p33">
              <a:extLst>
                <a:ext uri="{FF2B5EF4-FFF2-40B4-BE49-F238E27FC236}">
                  <a16:creationId xmlns:a16="http://schemas.microsoft.com/office/drawing/2014/main" xmlns="" id="{8D0CE230-C91F-4FDA-8D27-258C33C3F972}"/>
                </a:ext>
              </a:extLst>
            </p:cNvPr>
            <p:cNvSpPr/>
            <p:nvPr/>
          </p:nvSpPr>
          <p:spPr>
            <a:xfrm rot="787510">
              <a:off x="5746899" y="4608508"/>
              <a:ext cx="88489" cy="329239"/>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0;p33">
              <a:extLst>
                <a:ext uri="{FF2B5EF4-FFF2-40B4-BE49-F238E27FC236}">
                  <a16:creationId xmlns:a16="http://schemas.microsoft.com/office/drawing/2014/main" xmlns="" id="{762827ED-8082-49D9-9610-43AC3930D026}"/>
                </a:ext>
              </a:extLst>
            </p:cNvPr>
            <p:cNvSpPr/>
            <p:nvPr/>
          </p:nvSpPr>
          <p:spPr>
            <a:xfrm rot="787510">
              <a:off x="5433551" y="4425988"/>
              <a:ext cx="32192" cy="86573"/>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1;p33">
              <a:extLst>
                <a:ext uri="{FF2B5EF4-FFF2-40B4-BE49-F238E27FC236}">
                  <a16:creationId xmlns:a16="http://schemas.microsoft.com/office/drawing/2014/main" xmlns="" id="{82878EF0-E850-4B93-B323-451E0A4BE83E}"/>
                </a:ext>
              </a:extLst>
            </p:cNvPr>
            <p:cNvSpPr/>
            <p:nvPr/>
          </p:nvSpPr>
          <p:spPr>
            <a:xfrm rot="787510">
              <a:off x="5891335" y="4294059"/>
              <a:ext cx="94353" cy="35583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2;p33">
              <a:extLst>
                <a:ext uri="{FF2B5EF4-FFF2-40B4-BE49-F238E27FC236}">
                  <a16:creationId xmlns:a16="http://schemas.microsoft.com/office/drawing/2014/main" xmlns="" id="{AE2D7D0C-F242-4BC2-A688-6BD0E763346D}"/>
                </a:ext>
              </a:extLst>
            </p:cNvPr>
            <p:cNvSpPr/>
            <p:nvPr/>
          </p:nvSpPr>
          <p:spPr>
            <a:xfrm rot="787510">
              <a:off x="5743083" y="4284862"/>
              <a:ext cx="155517" cy="62138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73;p33">
              <a:extLst>
                <a:ext uri="{FF2B5EF4-FFF2-40B4-BE49-F238E27FC236}">
                  <a16:creationId xmlns:a16="http://schemas.microsoft.com/office/drawing/2014/main" xmlns="" id="{960B602C-FA94-4541-98A6-FC810AC7F89A}"/>
                </a:ext>
              </a:extLst>
            </p:cNvPr>
            <p:cNvSpPr/>
            <p:nvPr/>
          </p:nvSpPr>
          <p:spPr>
            <a:xfrm rot="787510">
              <a:off x="5468329" y="4339170"/>
              <a:ext cx="37327" cy="108648"/>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4;p33">
              <a:extLst>
                <a:ext uri="{FF2B5EF4-FFF2-40B4-BE49-F238E27FC236}">
                  <a16:creationId xmlns:a16="http://schemas.microsoft.com/office/drawing/2014/main" xmlns="" id="{AC77450E-5159-434D-9E96-D169D05AC728}"/>
                </a:ext>
              </a:extLst>
            </p:cNvPr>
            <p:cNvSpPr/>
            <p:nvPr/>
          </p:nvSpPr>
          <p:spPr>
            <a:xfrm rot="787510">
              <a:off x="5364359" y="4323181"/>
              <a:ext cx="43919" cy="135666"/>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75;p33">
            <a:extLst>
              <a:ext uri="{FF2B5EF4-FFF2-40B4-BE49-F238E27FC236}">
                <a16:creationId xmlns:a16="http://schemas.microsoft.com/office/drawing/2014/main" xmlns="" id="{70346912-F997-4261-8CCD-31E9D29C3662}"/>
              </a:ext>
            </a:extLst>
          </p:cNvPr>
          <p:cNvGrpSpPr/>
          <p:nvPr/>
        </p:nvGrpSpPr>
        <p:grpSpPr>
          <a:xfrm>
            <a:off x="5714995" y="4192517"/>
            <a:ext cx="2433812" cy="320922"/>
            <a:chOff x="1394800" y="3522000"/>
            <a:chExt cx="1048650" cy="138275"/>
          </a:xfrm>
        </p:grpSpPr>
        <p:sp>
          <p:nvSpPr>
            <p:cNvPr id="31" name="Google Shape;976;p33">
              <a:extLst>
                <a:ext uri="{FF2B5EF4-FFF2-40B4-BE49-F238E27FC236}">
                  <a16:creationId xmlns:a16="http://schemas.microsoft.com/office/drawing/2014/main" xmlns="" id="{03F12475-DCA4-4E3B-946B-0038793AF097}"/>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77;p33">
              <a:extLst>
                <a:ext uri="{FF2B5EF4-FFF2-40B4-BE49-F238E27FC236}">
                  <a16:creationId xmlns:a16="http://schemas.microsoft.com/office/drawing/2014/main" xmlns="" id="{617E51FE-E849-46E2-BF3C-443E5FF98127}"/>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78;p33">
              <a:extLst>
                <a:ext uri="{FF2B5EF4-FFF2-40B4-BE49-F238E27FC236}">
                  <a16:creationId xmlns:a16="http://schemas.microsoft.com/office/drawing/2014/main" xmlns="" id="{198268E9-D783-441E-8E2F-3ABC44EB71C7}"/>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9;p33">
              <a:extLst>
                <a:ext uri="{FF2B5EF4-FFF2-40B4-BE49-F238E27FC236}">
                  <a16:creationId xmlns:a16="http://schemas.microsoft.com/office/drawing/2014/main" xmlns="" id="{57FA11E8-F3B5-4D55-8C03-777DC351E568}"/>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80;p33">
              <a:extLst>
                <a:ext uri="{FF2B5EF4-FFF2-40B4-BE49-F238E27FC236}">
                  <a16:creationId xmlns:a16="http://schemas.microsoft.com/office/drawing/2014/main" xmlns="" id="{780D9CB4-9774-464B-AE53-7F2515049713}"/>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81;p33">
              <a:extLst>
                <a:ext uri="{FF2B5EF4-FFF2-40B4-BE49-F238E27FC236}">
                  <a16:creationId xmlns:a16="http://schemas.microsoft.com/office/drawing/2014/main" xmlns="" id="{7FFB8ACB-79D9-4344-96ED-156B690648B9}"/>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82;p33">
              <a:extLst>
                <a:ext uri="{FF2B5EF4-FFF2-40B4-BE49-F238E27FC236}">
                  <a16:creationId xmlns:a16="http://schemas.microsoft.com/office/drawing/2014/main" xmlns="" id="{3F19A1A9-E9BD-459E-B401-C06809B47DF9}"/>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83;p33">
              <a:extLst>
                <a:ext uri="{FF2B5EF4-FFF2-40B4-BE49-F238E27FC236}">
                  <a16:creationId xmlns:a16="http://schemas.microsoft.com/office/drawing/2014/main" xmlns="" id="{611371F0-8E51-4C50-80D2-8BE43003448D}"/>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84;p33">
              <a:extLst>
                <a:ext uri="{FF2B5EF4-FFF2-40B4-BE49-F238E27FC236}">
                  <a16:creationId xmlns:a16="http://schemas.microsoft.com/office/drawing/2014/main" xmlns="" id="{6AB26066-1AB2-4591-9DB9-3FFFFAA306D8}"/>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14"/>
                                        </p:tgtEl>
                                        <p:attrNameLst>
                                          <p:attrName>style.visibility</p:attrName>
                                        </p:attrNameLst>
                                      </p:cBhvr>
                                      <p:to>
                                        <p:strVal val="visible"/>
                                      </p:to>
                                    </p:set>
                                    <p:anim calcmode="lin" valueType="num">
                                      <p:cBhvr additive="base">
                                        <p:cTn id="7" dur="500" fill="hold"/>
                                        <p:tgtEl>
                                          <p:spTgt spid="123914"/>
                                        </p:tgtEl>
                                        <p:attrNameLst>
                                          <p:attrName>ppt_x</p:attrName>
                                        </p:attrNameLst>
                                      </p:cBhvr>
                                      <p:tavLst>
                                        <p:tav tm="0">
                                          <p:val>
                                            <p:strVal val="#ppt_x"/>
                                          </p:val>
                                        </p:tav>
                                        <p:tav tm="100000">
                                          <p:val>
                                            <p:strVal val="#ppt_x"/>
                                          </p:val>
                                        </p:tav>
                                      </p:tavLst>
                                    </p:anim>
                                    <p:anim calcmode="lin" valueType="num">
                                      <p:cBhvr additive="base">
                                        <p:cTn id="8" dur="500" fill="hold"/>
                                        <p:tgtEl>
                                          <p:spTgt spid="1239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a:extLst>
              <a:ext uri="{FF2B5EF4-FFF2-40B4-BE49-F238E27FC236}">
                <a16:creationId xmlns:a16="http://schemas.microsoft.com/office/drawing/2014/main" xmlns="" id="{AFEDA500-6EA8-4B51-BD27-4A3A6E22E8CB}"/>
              </a:ext>
            </a:extLst>
          </p:cNvPr>
          <p:cNvGraphicFramePr>
            <a:graphicFrameLocks noGrp="1" noChangeAspect="1"/>
          </p:cNvGraphicFramePr>
          <p:nvPr>
            <p:ph idx="4294967295"/>
          </p:nvPr>
        </p:nvGraphicFramePr>
        <p:xfrm>
          <a:off x="0" y="3752850"/>
          <a:ext cx="685800" cy="819150"/>
        </p:xfrm>
        <a:graphic>
          <a:graphicData uri="http://schemas.openxmlformats.org/presentationml/2006/ole">
            <mc:AlternateContent xmlns:mc="http://schemas.openxmlformats.org/markup-compatibility/2006">
              <mc:Choice xmlns:v="urn:schemas-microsoft-com:vml" Requires="v">
                <p:oleObj spid="_x0000_s1027" name="Clip" r:id="rId7" imgW="3531960" imgH="4445640" progId="MS_ClipArt_Gallery.2">
                  <p:embed/>
                </p:oleObj>
              </mc:Choice>
              <mc:Fallback>
                <p:oleObj name="Clip" r:id="rId7" imgW="3531960" imgH="4445640" progId="MS_ClipArt_Gallery.2">
                  <p:embed/>
                  <p:pic>
                    <p:nvPicPr>
                      <p:cNvPr id="56322" name="Object 2">
                        <a:extLst>
                          <a:ext uri="{FF2B5EF4-FFF2-40B4-BE49-F238E27FC236}">
                            <a16:creationId xmlns:a16="http://schemas.microsoft.com/office/drawing/2014/main" xmlns="" id="{AFEDA500-6EA8-4B51-BD27-4A3A6E22E8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52850"/>
                        <a:ext cx="6858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3" name="WordArt 3">
            <a:extLst>
              <a:ext uri="{FF2B5EF4-FFF2-40B4-BE49-F238E27FC236}">
                <a16:creationId xmlns:a16="http://schemas.microsoft.com/office/drawing/2014/main" xmlns="" id="{0B64C5C8-C0AB-4D5D-943C-4B0995D13D80}"/>
              </a:ext>
            </a:extLst>
          </p:cNvPr>
          <p:cNvSpPr>
            <a:spLocks noChangeArrowheads="1" noChangeShapeType="1" noTextEdit="1"/>
          </p:cNvSpPr>
          <p:nvPr/>
        </p:nvSpPr>
        <p:spPr bwMode="auto">
          <a:xfrm>
            <a:off x="2628900" y="285750"/>
            <a:ext cx="4000500" cy="776288"/>
          </a:xfrm>
          <a:prstGeom prst="rect">
            <a:avLst/>
          </a:prstGeom>
        </p:spPr>
        <p:txBody>
          <a:bodyPr wrap="none" fromWordArt="1">
            <a:prstTxWarp prst="textCurveUp">
              <a:avLst>
                <a:gd name="adj" fmla="val 40356"/>
              </a:avLst>
            </a:prstTxWarp>
          </a:bodyPr>
          <a:lstStyle/>
          <a:p>
            <a:pPr algn="ctr"/>
            <a:r>
              <a:rPr lang="en-US" sz="3000" kern="10" dirty="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 Rung </a:t>
            </a:r>
            <a:r>
              <a:rPr lang="en-US" sz="3000" kern="10" dirty="0" err="1">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chuông</a:t>
            </a:r>
            <a:r>
              <a:rPr lang="en-US" sz="3000" kern="10" dirty="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 </a:t>
            </a:r>
            <a:r>
              <a:rPr lang="en-US" sz="3000" kern="10" dirty="0" err="1">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vàng</a:t>
            </a:r>
            <a:r>
              <a:rPr lang="en-US" sz="3000" kern="10" dirty="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 </a:t>
            </a:r>
          </a:p>
        </p:txBody>
      </p:sp>
      <p:sp>
        <p:nvSpPr>
          <p:cNvPr id="139269" name="Rectangle 5">
            <a:extLst>
              <a:ext uri="{FF2B5EF4-FFF2-40B4-BE49-F238E27FC236}">
                <a16:creationId xmlns:a16="http://schemas.microsoft.com/office/drawing/2014/main" xmlns="" id="{D691F001-73F9-47DC-A56A-EF11DADD0FEE}"/>
              </a:ext>
            </a:extLst>
          </p:cNvPr>
          <p:cNvSpPr>
            <a:spLocks noChangeArrowheads="1"/>
          </p:cNvSpPr>
          <p:nvPr/>
        </p:nvSpPr>
        <p:spPr bwMode="auto">
          <a:xfrm>
            <a:off x="3143250" y="1714500"/>
            <a:ext cx="39433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endParaRPr lang="en-US" altLang="en-US" sz="1050" b="1">
              <a:latin typeface="Times New Roman" panose="02020603050405020304" pitchFamily="18" charset="0"/>
              <a:cs typeface="Times New Roman" panose="02020603050405020304" pitchFamily="18" charset="0"/>
            </a:endParaRPr>
          </a:p>
          <a:p>
            <a:pPr algn="just"/>
            <a:endParaRPr lang="en-US" altLang="en-US" sz="1050" b="1">
              <a:latin typeface="Times New Roman" panose="02020603050405020304" pitchFamily="18" charset="0"/>
              <a:cs typeface="Times New Roman" panose="02020603050405020304" pitchFamily="18" charset="0"/>
            </a:endParaRPr>
          </a:p>
        </p:txBody>
      </p:sp>
      <p:sp>
        <p:nvSpPr>
          <p:cNvPr id="139270" name="AutoShape 6">
            <a:extLst>
              <a:ext uri="{FF2B5EF4-FFF2-40B4-BE49-F238E27FC236}">
                <a16:creationId xmlns:a16="http://schemas.microsoft.com/office/drawing/2014/main" xmlns="" id="{DDB8339C-30DA-42F4-9E4A-69446C01A0FF}"/>
              </a:ext>
            </a:extLst>
          </p:cNvPr>
          <p:cNvSpPr>
            <a:spLocks noChangeArrowheads="1"/>
          </p:cNvSpPr>
          <p:nvPr/>
        </p:nvSpPr>
        <p:spPr bwMode="auto">
          <a:xfrm>
            <a:off x="6849666" y="242888"/>
            <a:ext cx="857250" cy="6858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FF0000"/>
                </a:solidFill>
                <a:cs typeface="Arial" panose="020B0604020202020204" pitchFamily="34" charset="0"/>
              </a:rPr>
              <a:t>0</a:t>
            </a:r>
          </a:p>
        </p:txBody>
      </p:sp>
      <p:sp>
        <p:nvSpPr>
          <p:cNvPr id="139271" name="AutoShape 7">
            <a:extLst>
              <a:ext uri="{FF2B5EF4-FFF2-40B4-BE49-F238E27FC236}">
                <a16:creationId xmlns:a16="http://schemas.microsoft.com/office/drawing/2014/main" xmlns="" id="{E1B20ABC-BDE1-4315-99FD-C1A9094ABEE8}"/>
              </a:ext>
            </a:extLst>
          </p:cNvPr>
          <p:cNvSpPr>
            <a:spLocks noChangeArrowheads="1"/>
          </p:cNvSpPr>
          <p:nvPr/>
        </p:nvSpPr>
        <p:spPr bwMode="auto">
          <a:xfrm>
            <a:off x="6852047" y="247650"/>
            <a:ext cx="857250" cy="6858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800000"/>
                </a:solidFill>
                <a:cs typeface="Arial" panose="020B0604020202020204" pitchFamily="34" charset="0"/>
              </a:rPr>
              <a:t>1</a:t>
            </a:r>
          </a:p>
        </p:txBody>
      </p:sp>
      <p:sp>
        <p:nvSpPr>
          <p:cNvPr id="139272" name="AutoShape 8">
            <a:extLst>
              <a:ext uri="{FF2B5EF4-FFF2-40B4-BE49-F238E27FC236}">
                <a16:creationId xmlns:a16="http://schemas.microsoft.com/office/drawing/2014/main" xmlns="" id="{876E2218-C474-47E1-88FB-EF1769445CB0}"/>
              </a:ext>
            </a:extLst>
          </p:cNvPr>
          <p:cNvSpPr>
            <a:spLocks noChangeArrowheads="1"/>
          </p:cNvSpPr>
          <p:nvPr/>
        </p:nvSpPr>
        <p:spPr bwMode="auto">
          <a:xfrm>
            <a:off x="6855619" y="235744"/>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2</a:t>
            </a:r>
          </a:p>
        </p:txBody>
      </p:sp>
      <p:sp>
        <p:nvSpPr>
          <p:cNvPr id="139273" name="AutoShape 9">
            <a:extLst>
              <a:ext uri="{FF2B5EF4-FFF2-40B4-BE49-F238E27FC236}">
                <a16:creationId xmlns:a16="http://schemas.microsoft.com/office/drawing/2014/main" xmlns="" id="{02C724EF-FD29-4CD7-87BD-80ECB03F5F95}"/>
              </a:ext>
            </a:extLst>
          </p:cNvPr>
          <p:cNvSpPr>
            <a:spLocks noChangeArrowheads="1"/>
          </p:cNvSpPr>
          <p:nvPr/>
        </p:nvSpPr>
        <p:spPr bwMode="auto">
          <a:xfrm>
            <a:off x="6849666" y="232172"/>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3</a:t>
            </a:r>
          </a:p>
        </p:txBody>
      </p:sp>
      <p:sp>
        <p:nvSpPr>
          <p:cNvPr id="139274" name="AutoShape 10">
            <a:extLst>
              <a:ext uri="{FF2B5EF4-FFF2-40B4-BE49-F238E27FC236}">
                <a16:creationId xmlns:a16="http://schemas.microsoft.com/office/drawing/2014/main" xmlns="" id="{848A5CB3-3942-4D88-8B12-0C938482C445}"/>
              </a:ext>
            </a:extLst>
          </p:cNvPr>
          <p:cNvSpPr>
            <a:spLocks noChangeArrowheads="1"/>
          </p:cNvSpPr>
          <p:nvPr/>
        </p:nvSpPr>
        <p:spPr bwMode="auto">
          <a:xfrm>
            <a:off x="6849666" y="235744"/>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4</a:t>
            </a:r>
          </a:p>
        </p:txBody>
      </p:sp>
      <p:sp>
        <p:nvSpPr>
          <p:cNvPr id="139275" name="AutoShape 11">
            <a:extLst>
              <a:ext uri="{FF2B5EF4-FFF2-40B4-BE49-F238E27FC236}">
                <a16:creationId xmlns:a16="http://schemas.microsoft.com/office/drawing/2014/main" xmlns="" id="{2DC4423F-F974-4651-9A66-07C6571223E4}"/>
              </a:ext>
            </a:extLst>
          </p:cNvPr>
          <p:cNvSpPr>
            <a:spLocks noChangeArrowheads="1"/>
          </p:cNvSpPr>
          <p:nvPr/>
        </p:nvSpPr>
        <p:spPr bwMode="auto">
          <a:xfrm>
            <a:off x="6842522" y="228600"/>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5</a:t>
            </a:r>
          </a:p>
        </p:txBody>
      </p:sp>
      <p:sp>
        <p:nvSpPr>
          <p:cNvPr id="139276" name="Rectangle 12">
            <a:extLst>
              <a:ext uri="{FF2B5EF4-FFF2-40B4-BE49-F238E27FC236}">
                <a16:creationId xmlns:a16="http://schemas.microsoft.com/office/drawing/2014/main" xmlns="" id="{93E58AC0-A9BF-47FF-84C5-D3F9F375467D}"/>
              </a:ext>
            </a:extLst>
          </p:cNvPr>
          <p:cNvSpPr>
            <a:spLocks noChangeArrowheads="1"/>
          </p:cNvSpPr>
          <p:nvPr/>
        </p:nvSpPr>
        <p:spPr bwMode="auto">
          <a:xfrm>
            <a:off x="1056409" y="1314450"/>
            <a:ext cx="521992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000" b="1" dirty="0" err="1">
                <a:solidFill>
                  <a:srgbClr val="C00000"/>
                </a:solidFill>
                <a:latin typeface="Times New Roman" panose="02020603050405020304" pitchFamily="18" charset="0"/>
              </a:rPr>
              <a:t>Câu</a:t>
            </a:r>
            <a:r>
              <a:rPr lang="en-US" altLang="en-US" sz="2000" b="1" dirty="0">
                <a:solidFill>
                  <a:srgbClr val="C00000"/>
                </a:solidFill>
                <a:latin typeface="Times New Roman" panose="02020603050405020304" pitchFamily="18" charset="0"/>
              </a:rPr>
              <a:t> 1:</a:t>
            </a:r>
            <a:r>
              <a:rPr lang="en-US" altLang="en-US" sz="2000" dirty="0">
                <a:solidFill>
                  <a:srgbClr val="C00000"/>
                </a:solidFill>
                <a:latin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Những</a:t>
            </a:r>
            <a:r>
              <a:rPr lang="en-US" altLang="en-US" sz="2400" b="1" dirty="0">
                <a:solidFill>
                  <a:srgbClr val="C00000"/>
                </a:solidFill>
                <a:latin typeface="Times New Roman" panose="02020603050405020304" pitchFamily="18" charset="0"/>
                <a:cs typeface="Times New Roman" panose="02020603050405020304" pitchFamily="18" charset="0"/>
              </a:rPr>
              <a:t> ý </a:t>
            </a:r>
            <a:r>
              <a:rPr lang="en-US" altLang="en-US" sz="2400" b="1" dirty="0" err="1">
                <a:solidFill>
                  <a:srgbClr val="C00000"/>
                </a:solidFill>
                <a:latin typeface="Times New Roman" panose="02020603050405020304" pitchFamily="18" charset="0"/>
                <a:cs typeface="Times New Roman" panose="02020603050405020304" pitchFamily="18" charset="0"/>
              </a:rPr>
              <a:t>đúng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thể</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hiện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việc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dụng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tiền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hợp</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a:t>
            </a:r>
            <a:endParaRPr lang="en-US" altLang="en-US" sz="3200" dirty="0">
              <a:solidFill>
                <a:srgbClr val="C00000"/>
              </a:solidFill>
              <a:latin typeface="Times New Roman" panose="02020603050405020304" pitchFamily="18" charset="0"/>
              <a:cs typeface="Times New Roman" panose="02020603050405020304" pitchFamily="18" charset="0"/>
            </a:endParaRPr>
          </a:p>
        </p:txBody>
      </p:sp>
      <p:sp>
        <p:nvSpPr>
          <p:cNvPr id="56335" name="AutoShape 15">
            <a:extLst>
              <a:ext uri="{FF2B5EF4-FFF2-40B4-BE49-F238E27FC236}">
                <a16:creationId xmlns:a16="http://schemas.microsoft.com/office/drawing/2014/main" xmlns="" id="{EBF81DC0-79CC-4121-BEF9-260961E5E2DE}"/>
              </a:ext>
            </a:extLst>
          </p:cNvPr>
          <p:cNvSpPr>
            <a:spLocks noChangeArrowheads="1"/>
          </p:cNvSpPr>
          <p:nvPr/>
        </p:nvSpPr>
        <p:spPr bwMode="auto">
          <a:xfrm rot="10800000">
            <a:off x="4074318" y="4162425"/>
            <a:ext cx="1180017" cy="546497"/>
          </a:xfrm>
          <a:prstGeom prst="roundRect">
            <a:avLst>
              <a:gd name="adj" fmla="val 50000"/>
            </a:avLst>
          </a:prstGeom>
          <a:solidFill>
            <a:srgbClr val="8000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en-US" sz="2400" b="1" dirty="0">
                <a:solidFill>
                  <a:schemeClr val="bg1"/>
                </a:solidFill>
              </a:rPr>
              <a:t>B, D, E</a:t>
            </a:r>
          </a:p>
        </p:txBody>
      </p:sp>
      <p:sp>
        <p:nvSpPr>
          <p:cNvPr id="14" name="TextBox 13">
            <a:extLst>
              <a:ext uri="{FF2B5EF4-FFF2-40B4-BE49-F238E27FC236}">
                <a16:creationId xmlns:a16="http://schemas.microsoft.com/office/drawing/2014/main" xmlns="" id="{D6E48E14-7077-43D8-AA1F-EAEAA5146D12}"/>
              </a:ext>
            </a:extLst>
          </p:cNvPr>
          <p:cNvSpPr txBox="1">
            <a:spLocks noChangeArrowheads="1"/>
          </p:cNvSpPr>
          <p:nvPr/>
        </p:nvSpPr>
        <p:spPr bwMode="auto">
          <a:xfrm>
            <a:off x="1136074" y="1772083"/>
            <a:ext cx="7134006" cy="226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Southern" panose="020B7200000000000000" pitchFamily="34" charset="0"/>
              </a:defRPr>
            </a:lvl1pPr>
            <a:lvl2pPr marL="742950" indent="-285750">
              <a:defRPr>
                <a:solidFill>
                  <a:schemeClr val="tx1"/>
                </a:solidFill>
                <a:latin typeface=".VnSouthern" panose="020B7200000000000000" pitchFamily="34" charset="0"/>
              </a:defRPr>
            </a:lvl2pPr>
            <a:lvl3pPr marL="1143000" indent="-228600">
              <a:defRPr>
                <a:solidFill>
                  <a:schemeClr val="tx1"/>
                </a:solidFill>
                <a:latin typeface=".VnSouthern" panose="020B7200000000000000" pitchFamily="34" charset="0"/>
              </a:defRPr>
            </a:lvl3pPr>
            <a:lvl4pPr marL="1600200" indent="-228600">
              <a:defRPr>
                <a:solidFill>
                  <a:schemeClr val="tx1"/>
                </a:solidFill>
                <a:latin typeface=".VnSouthern" panose="020B7200000000000000" pitchFamily="34" charset="0"/>
              </a:defRPr>
            </a:lvl4pPr>
            <a:lvl5pPr marL="2057400" indent="-228600">
              <a:defRPr>
                <a:solidFill>
                  <a:schemeClr val="tx1"/>
                </a:solidFill>
                <a:latin typeface=".VnSouthern" panose="020B7200000000000000" pitchFamily="34" charset="0"/>
              </a:defRPr>
            </a:lvl5pPr>
            <a:lvl6pPr marL="2514600" indent="-228600" eaLnBrk="0" fontAlgn="base" hangingPunct="0">
              <a:spcBef>
                <a:spcPct val="0"/>
              </a:spcBef>
              <a:spcAft>
                <a:spcPct val="0"/>
              </a:spcAft>
              <a:defRPr>
                <a:solidFill>
                  <a:schemeClr val="tx1"/>
                </a:solidFill>
                <a:latin typeface=".VnSouthern" panose="020B7200000000000000" pitchFamily="34" charset="0"/>
              </a:defRPr>
            </a:lvl6pPr>
            <a:lvl7pPr marL="2971800" indent="-228600" eaLnBrk="0" fontAlgn="base" hangingPunct="0">
              <a:spcBef>
                <a:spcPct val="0"/>
              </a:spcBef>
              <a:spcAft>
                <a:spcPct val="0"/>
              </a:spcAft>
              <a:defRPr>
                <a:solidFill>
                  <a:schemeClr val="tx1"/>
                </a:solidFill>
                <a:latin typeface=".VnSouthern" panose="020B7200000000000000" pitchFamily="34" charset="0"/>
              </a:defRPr>
            </a:lvl7pPr>
            <a:lvl8pPr marL="3429000" indent="-228600" eaLnBrk="0" fontAlgn="base" hangingPunct="0">
              <a:spcBef>
                <a:spcPct val="0"/>
              </a:spcBef>
              <a:spcAft>
                <a:spcPct val="0"/>
              </a:spcAft>
              <a:defRPr>
                <a:solidFill>
                  <a:schemeClr val="tx1"/>
                </a:solidFill>
                <a:latin typeface=".VnSouthern" panose="020B7200000000000000" pitchFamily="34" charset="0"/>
              </a:defRPr>
            </a:lvl8pPr>
            <a:lvl9pPr marL="3886200" indent="-228600" eaLnBrk="0" fontAlgn="base" hangingPunct="0">
              <a:spcBef>
                <a:spcPct val="0"/>
              </a:spcBef>
              <a:spcAft>
                <a:spcPct val="0"/>
              </a:spcAft>
              <a:defRPr>
                <a:solidFill>
                  <a:schemeClr val="tx1"/>
                </a:solidFill>
                <a:latin typeface=".VnSouthern" panose="020B7200000000000000" pitchFamily="34" charset="0"/>
              </a:defRPr>
            </a:lvl9pPr>
          </a:lstStyle>
          <a:p>
            <a:pPr algn="just">
              <a:lnSpc>
                <a:spcPct val="150000"/>
              </a:lnSpc>
            </a:pPr>
            <a:r>
              <a:rPr lang="en-US" altLang="en-US" sz="1600" b="1" dirty="0">
                <a:solidFill>
                  <a:srgbClr val="002060"/>
                </a:solidFill>
                <a:latin typeface="Times New Roman" panose="02020603050405020304" pitchFamily="18" charset="0"/>
                <a:cs typeface="Times New Roman" panose="02020603050405020304" pitchFamily="18" charset="0"/>
              </a:rPr>
              <a:t>a. </a:t>
            </a:r>
            <a:r>
              <a:rPr lang="en-US" altLang="en-US" sz="1600" b="1" dirty="0" err="1">
                <a:solidFill>
                  <a:srgbClr val="002060"/>
                </a:solidFill>
                <a:latin typeface="Times New Roman" panose="02020603050405020304" pitchFamily="18" charset="0"/>
                <a:cs typeface="Times New Roman" panose="02020603050405020304" pitchFamily="18" charset="0"/>
              </a:rPr>
              <a:t>Nhà</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bạn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có</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kinh</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tế</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khó</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khăn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nhưng</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bạn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thích</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mua</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hàng</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hiệu</a:t>
            </a:r>
            <a:r>
              <a:rPr lang="en-US" altLang="en-US" sz="16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altLang="en-US" sz="1600" b="1" dirty="0">
                <a:solidFill>
                  <a:srgbClr val="002060"/>
                </a:solidFill>
                <a:latin typeface="Times New Roman" panose="02020603050405020304" pitchFamily="18" charset="0"/>
                <a:cs typeface="Times New Roman" panose="02020603050405020304" pitchFamily="18" charset="0"/>
              </a:rPr>
              <a:t>b. </a:t>
            </a:r>
            <a:r>
              <a:rPr lang="en-US" altLang="en-US" sz="1600" b="1" dirty="0" err="1">
                <a:solidFill>
                  <a:srgbClr val="002060"/>
                </a:solidFill>
                <a:latin typeface="Times New Roman" panose="02020603050405020304" pitchFamily="18" charset="0"/>
                <a:cs typeface="Times New Roman" panose="02020603050405020304" pitchFamily="18" charset="0"/>
              </a:rPr>
              <a:t>Cần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có</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kế</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hoạch</a:t>
            </a:r>
            <a:r>
              <a:rPr lang="en-US" altLang="en-US" sz="1600" b="1" dirty="0">
                <a:solidFill>
                  <a:srgbClr val="002060"/>
                </a:solidFill>
                <a:latin typeface="Times New Roman" panose="02020603050405020304" pitchFamily="18" charset="0"/>
                <a:cs typeface="Times New Roman" panose="02020603050405020304" pitchFamily="18" charset="0"/>
              </a:rPr>
              <a:t> chi </a:t>
            </a:r>
            <a:r>
              <a:rPr lang="en-US" altLang="en-US" sz="1600" b="1" dirty="0" err="1">
                <a:solidFill>
                  <a:srgbClr val="002060"/>
                </a:solidFill>
                <a:latin typeface="Times New Roman" panose="02020603050405020304" pitchFamily="18" charset="0"/>
                <a:cs typeface="Times New Roman" panose="02020603050405020304" pitchFamily="18" charset="0"/>
              </a:rPr>
              <a:t>tiêu</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hợp</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lí</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phù</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hợp</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với</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hoàn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cảnh</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kinh</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tế</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của</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gia</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đình</a:t>
            </a:r>
            <a:r>
              <a:rPr lang="en-US" altLang="en-US" sz="16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altLang="en-US" sz="1600" b="1" dirty="0">
                <a:solidFill>
                  <a:srgbClr val="002060"/>
                </a:solidFill>
                <a:latin typeface="Times New Roman" panose="02020603050405020304" pitchFamily="18" charset="0"/>
                <a:cs typeface="Times New Roman" panose="02020603050405020304" pitchFamily="18" charset="0"/>
              </a:rPr>
              <a:t>c. </a:t>
            </a:r>
            <a:r>
              <a:rPr lang="en-US" altLang="en-US" sz="1600" b="1" dirty="0" err="1">
                <a:solidFill>
                  <a:srgbClr val="002060"/>
                </a:solidFill>
                <a:latin typeface="Times New Roman" panose="02020603050405020304" pitchFamily="18" charset="0"/>
                <a:cs typeface="Times New Roman" panose="02020603050405020304" pitchFamily="18" charset="0"/>
              </a:rPr>
              <a:t>Hàng</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tháng</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gia</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đình</a:t>
            </a:r>
            <a:r>
              <a:rPr lang="en-US" altLang="en-US" sz="1600" b="1" dirty="0">
                <a:solidFill>
                  <a:srgbClr val="002060"/>
                </a:solidFill>
                <a:latin typeface="Times New Roman" panose="02020603050405020304" pitchFamily="18" charset="0"/>
                <a:cs typeface="Times New Roman" panose="02020603050405020304" pitchFamily="18" charset="0"/>
              </a:rPr>
              <a:t> chi </a:t>
            </a:r>
            <a:r>
              <a:rPr lang="en-US" altLang="en-US" sz="1600" b="1" dirty="0" err="1">
                <a:solidFill>
                  <a:srgbClr val="002060"/>
                </a:solidFill>
                <a:latin typeface="Times New Roman" panose="02020603050405020304" pitchFamily="18" charset="0"/>
                <a:cs typeface="Times New Roman" panose="02020603050405020304" pitchFamily="18" charset="0"/>
              </a:rPr>
              <a:t>tiêu</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hết</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số</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tiền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kiếm</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được</a:t>
            </a:r>
            <a:r>
              <a:rPr lang="en-US" altLang="en-US" sz="16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altLang="en-US" sz="1600" b="1" dirty="0">
                <a:solidFill>
                  <a:srgbClr val="002060"/>
                </a:solidFill>
                <a:latin typeface="Times New Roman" panose="02020603050405020304" pitchFamily="18" charset="0"/>
                <a:cs typeface="Times New Roman" panose="02020603050405020304" pitchFamily="18" charset="0"/>
              </a:rPr>
              <a:t>d. </a:t>
            </a:r>
            <a:r>
              <a:rPr lang="en-US" altLang="en-US" sz="1600" b="1" dirty="0" err="1">
                <a:solidFill>
                  <a:srgbClr val="002060"/>
                </a:solidFill>
                <a:latin typeface="Times New Roman" panose="02020603050405020304" pitchFamily="18" charset="0"/>
                <a:cs typeface="Times New Roman" panose="02020603050405020304" pitchFamily="18" charset="0"/>
              </a:rPr>
              <a:t>Dừng</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lại</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và</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suy</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nghĩ</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trước</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khi</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mua</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một</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món</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đồ</a:t>
            </a:r>
            <a:r>
              <a:rPr lang="en-US" altLang="en-US" sz="16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altLang="en-US" sz="1600" b="1" dirty="0">
                <a:solidFill>
                  <a:srgbClr val="002060"/>
                </a:solidFill>
                <a:latin typeface="Times New Roman" panose="02020603050405020304" pitchFamily="18" charset="0"/>
                <a:cs typeface="Times New Roman" panose="02020603050405020304" pitchFamily="18" charset="0"/>
              </a:rPr>
              <a:t>e. </a:t>
            </a:r>
            <a:r>
              <a:rPr lang="en-US" altLang="en-US" sz="1600" b="1" dirty="0" err="1">
                <a:solidFill>
                  <a:srgbClr val="002060"/>
                </a:solidFill>
                <a:latin typeface="Times New Roman" panose="02020603050405020304" pitchFamily="18" charset="0"/>
                <a:cs typeface="Times New Roman" panose="02020603050405020304" pitchFamily="18" charset="0"/>
              </a:rPr>
              <a:t>Tiết</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kiệm</a:t>
            </a:r>
            <a:r>
              <a:rPr lang="en-US" altLang="en-US" sz="1600" b="1" dirty="0">
                <a:solidFill>
                  <a:srgbClr val="002060"/>
                </a:solidFill>
                <a:latin typeface="Times New Roman" panose="02020603050405020304" pitchFamily="18" charset="0"/>
                <a:cs typeface="Times New Roman" panose="02020603050405020304" pitchFamily="18" charset="0"/>
              </a:rPr>
              <a:t> chi </a:t>
            </a:r>
            <a:r>
              <a:rPr lang="en-US" altLang="en-US" sz="1600" b="1" dirty="0" err="1">
                <a:solidFill>
                  <a:srgbClr val="002060"/>
                </a:solidFill>
                <a:latin typeface="Times New Roman" panose="02020603050405020304" pitchFamily="18" charset="0"/>
                <a:cs typeface="Times New Roman" panose="02020603050405020304" pitchFamily="18" charset="0"/>
              </a:rPr>
              <a:t>tiêu</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không</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có</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nghĩa</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là</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keo</a:t>
            </a:r>
            <a:r>
              <a:rPr lang="en-US" altLang="en-US" sz="1600" b="1" dirty="0">
                <a:solidFill>
                  <a:srgbClr val="002060"/>
                </a:solidFill>
                <a:latin typeface="Times New Roman" panose="02020603050405020304" pitchFamily="18" charset="0"/>
                <a:cs typeface="Times New Roman" panose="02020603050405020304" pitchFamily="18" charset="0"/>
              </a:rPr>
              <a:t> </a:t>
            </a:r>
            <a:r>
              <a:rPr lang="en-US" altLang="en-US" sz="1600" b="1" dirty="0" err="1">
                <a:solidFill>
                  <a:srgbClr val="002060"/>
                </a:solidFill>
                <a:latin typeface="Times New Roman" panose="02020603050405020304" pitchFamily="18" charset="0"/>
                <a:cs typeface="Times New Roman" panose="02020603050405020304" pitchFamily="18" charset="0"/>
              </a:rPr>
              <a:t>kiệt</a:t>
            </a:r>
            <a:r>
              <a:rPr lang="en-US" altLang="en-US" sz="1600" b="1" dirty="0">
                <a:solidFill>
                  <a:srgbClr val="002060"/>
                </a:solidFill>
                <a:latin typeface="Times New Roman" panose="02020603050405020304" pitchFamily="18" charset="0"/>
                <a:cs typeface="Times New Roman" panose="02020603050405020304" pitchFamily="18" charset="0"/>
              </a:rPr>
              <a:t>.</a:t>
            </a:r>
          </a:p>
          <a:p>
            <a:pPr>
              <a:lnSpc>
                <a:spcPct val="150000"/>
              </a:lnSpc>
            </a:pPr>
            <a:endParaRPr lang="en-US" altLang="en-US" sz="1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blinds(horizontal)">
                                      <p:cBhvr>
                                        <p:cTn id="7" dur="500"/>
                                        <p:tgtEl>
                                          <p:spTgt spid="13927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xit" presetSubtype="0" decel="100000" fill="hold" grpId="0" nodeType="clickEffect">
                                  <p:stCondLst>
                                    <p:cond delay="0"/>
                                  </p:stCondLst>
                                  <p:childTnLst>
                                    <p:anim calcmode="lin" valueType="num">
                                      <p:cBhvr>
                                        <p:cTn id="11" dur="1000"/>
                                        <p:tgtEl>
                                          <p:spTgt spid="139275"/>
                                        </p:tgtEl>
                                        <p:attrNameLst>
                                          <p:attrName>ppt_w</p:attrName>
                                        </p:attrNameLst>
                                      </p:cBhvr>
                                      <p:tavLst>
                                        <p:tav tm="0">
                                          <p:val>
                                            <p:strVal val="ppt_w"/>
                                          </p:val>
                                        </p:tav>
                                        <p:tav tm="100000">
                                          <p:val>
                                            <p:strVal val="ppt_w*0.05"/>
                                          </p:val>
                                        </p:tav>
                                      </p:tavLst>
                                    </p:anim>
                                    <p:anim calcmode="lin" valueType="num">
                                      <p:cBhvr>
                                        <p:cTn id="12" dur="1000"/>
                                        <p:tgtEl>
                                          <p:spTgt spid="139275"/>
                                        </p:tgtEl>
                                        <p:attrNameLst>
                                          <p:attrName>ppt_h</p:attrName>
                                        </p:attrNameLst>
                                      </p:cBhvr>
                                      <p:tavLst>
                                        <p:tav tm="0">
                                          <p:val>
                                            <p:strVal val="ppt_h"/>
                                          </p:val>
                                        </p:tav>
                                        <p:tav tm="100000">
                                          <p:val>
                                            <p:strVal val="ppt_h"/>
                                          </p:val>
                                        </p:tav>
                                      </p:tavLst>
                                    </p:anim>
                                    <p:anim calcmode="lin" valueType="num">
                                      <p:cBhvr>
                                        <p:cTn id="13" dur="1000"/>
                                        <p:tgtEl>
                                          <p:spTgt spid="139275"/>
                                        </p:tgtEl>
                                        <p:attrNameLst>
                                          <p:attrName>ppt_x</p:attrName>
                                        </p:attrNameLst>
                                      </p:cBhvr>
                                      <p:tavLst>
                                        <p:tav tm="0">
                                          <p:val>
                                            <p:strVal val="ppt_x"/>
                                          </p:val>
                                        </p:tav>
                                        <p:tav tm="100000">
                                          <p:val>
                                            <p:strVal val="ppt_x-.2"/>
                                          </p:val>
                                        </p:tav>
                                      </p:tavLst>
                                    </p:anim>
                                    <p:anim calcmode="lin" valueType="num">
                                      <p:cBhvr>
                                        <p:cTn id="14" dur="1000"/>
                                        <p:tgtEl>
                                          <p:spTgt spid="139275"/>
                                        </p:tgtEl>
                                        <p:attrNameLst>
                                          <p:attrName>ppt_y</p:attrName>
                                        </p:attrNameLst>
                                      </p:cBhvr>
                                      <p:tavLst>
                                        <p:tav tm="0">
                                          <p:val>
                                            <p:strVal val="ppt_y"/>
                                          </p:val>
                                        </p:tav>
                                        <p:tav tm="100000">
                                          <p:val>
                                            <p:strVal val="ppt_y"/>
                                          </p:val>
                                        </p:tav>
                                      </p:tavLst>
                                    </p:anim>
                                    <p:animEffect transition="out" filter="fade">
                                      <p:cBhvr>
                                        <p:cTn id="15" dur="1000"/>
                                        <p:tgtEl>
                                          <p:spTgt spid="139275"/>
                                        </p:tgtEl>
                                      </p:cBhvr>
                                    </p:animEffect>
                                    <p:set>
                                      <p:cBhvr>
                                        <p:cTn id="16" dur="1" fill="hold">
                                          <p:stCondLst>
                                            <p:cond delay="999"/>
                                          </p:stCondLst>
                                        </p:cTn>
                                        <p:tgtEl>
                                          <p:spTgt spid="13927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7" fill="hold" nodeType="afterGroup">
                            <p:stCondLst>
                              <p:cond delay="1000"/>
                            </p:stCondLst>
                            <p:childTnLst>
                              <p:par>
                                <p:cTn id="18" presetID="54" presetClass="exit" presetSubtype="0" decel="100000" fill="hold" grpId="0" nodeType="afterEffect">
                                  <p:stCondLst>
                                    <p:cond delay="0"/>
                                  </p:stCondLst>
                                  <p:childTnLst>
                                    <p:anim calcmode="lin" valueType="num">
                                      <p:cBhvr>
                                        <p:cTn id="19" dur="1000"/>
                                        <p:tgtEl>
                                          <p:spTgt spid="139274"/>
                                        </p:tgtEl>
                                        <p:attrNameLst>
                                          <p:attrName>ppt_w</p:attrName>
                                        </p:attrNameLst>
                                      </p:cBhvr>
                                      <p:tavLst>
                                        <p:tav tm="0">
                                          <p:val>
                                            <p:strVal val="ppt_w"/>
                                          </p:val>
                                        </p:tav>
                                        <p:tav tm="100000">
                                          <p:val>
                                            <p:strVal val="ppt_w*0.05"/>
                                          </p:val>
                                        </p:tav>
                                      </p:tavLst>
                                    </p:anim>
                                    <p:anim calcmode="lin" valueType="num">
                                      <p:cBhvr>
                                        <p:cTn id="20" dur="1000"/>
                                        <p:tgtEl>
                                          <p:spTgt spid="139274"/>
                                        </p:tgtEl>
                                        <p:attrNameLst>
                                          <p:attrName>ppt_h</p:attrName>
                                        </p:attrNameLst>
                                      </p:cBhvr>
                                      <p:tavLst>
                                        <p:tav tm="0">
                                          <p:val>
                                            <p:strVal val="ppt_h"/>
                                          </p:val>
                                        </p:tav>
                                        <p:tav tm="100000">
                                          <p:val>
                                            <p:strVal val="ppt_h"/>
                                          </p:val>
                                        </p:tav>
                                      </p:tavLst>
                                    </p:anim>
                                    <p:anim calcmode="lin" valueType="num">
                                      <p:cBhvr>
                                        <p:cTn id="21" dur="1000"/>
                                        <p:tgtEl>
                                          <p:spTgt spid="139274"/>
                                        </p:tgtEl>
                                        <p:attrNameLst>
                                          <p:attrName>ppt_x</p:attrName>
                                        </p:attrNameLst>
                                      </p:cBhvr>
                                      <p:tavLst>
                                        <p:tav tm="0">
                                          <p:val>
                                            <p:strVal val="ppt_x"/>
                                          </p:val>
                                        </p:tav>
                                        <p:tav tm="100000">
                                          <p:val>
                                            <p:strVal val="ppt_x-.2"/>
                                          </p:val>
                                        </p:tav>
                                      </p:tavLst>
                                    </p:anim>
                                    <p:anim calcmode="lin" valueType="num">
                                      <p:cBhvr>
                                        <p:cTn id="22" dur="1000"/>
                                        <p:tgtEl>
                                          <p:spTgt spid="139274"/>
                                        </p:tgtEl>
                                        <p:attrNameLst>
                                          <p:attrName>ppt_y</p:attrName>
                                        </p:attrNameLst>
                                      </p:cBhvr>
                                      <p:tavLst>
                                        <p:tav tm="0">
                                          <p:val>
                                            <p:strVal val="ppt_y"/>
                                          </p:val>
                                        </p:tav>
                                        <p:tav tm="100000">
                                          <p:val>
                                            <p:strVal val="ppt_y"/>
                                          </p:val>
                                        </p:tav>
                                      </p:tavLst>
                                    </p:anim>
                                    <p:animEffect transition="out" filter="fade">
                                      <p:cBhvr>
                                        <p:cTn id="23" dur="1000"/>
                                        <p:tgtEl>
                                          <p:spTgt spid="139274"/>
                                        </p:tgtEl>
                                      </p:cBhvr>
                                    </p:animEffect>
                                    <p:set>
                                      <p:cBhvr>
                                        <p:cTn id="24" dur="1" fill="hold">
                                          <p:stCondLst>
                                            <p:cond delay="999"/>
                                          </p:stCondLst>
                                        </p:cTn>
                                        <p:tgtEl>
                                          <p:spTgt spid="139274"/>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5" fill="hold" nodeType="afterGroup">
                            <p:stCondLst>
                              <p:cond delay="2000"/>
                            </p:stCondLst>
                            <p:childTnLst>
                              <p:par>
                                <p:cTn id="26" presetID="54" presetClass="exit" presetSubtype="0" decel="100000" fill="hold" grpId="0" nodeType="afterEffect">
                                  <p:stCondLst>
                                    <p:cond delay="0"/>
                                  </p:stCondLst>
                                  <p:childTnLst>
                                    <p:anim calcmode="lin" valueType="num">
                                      <p:cBhvr>
                                        <p:cTn id="27" dur="1000"/>
                                        <p:tgtEl>
                                          <p:spTgt spid="139273"/>
                                        </p:tgtEl>
                                        <p:attrNameLst>
                                          <p:attrName>ppt_w</p:attrName>
                                        </p:attrNameLst>
                                      </p:cBhvr>
                                      <p:tavLst>
                                        <p:tav tm="0">
                                          <p:val>
                                            <p:strVal val="ppt_w"/>
                                          </p:val>
                                        </p:tav>
                                        <p:tav tm="100000">
                                          <p:val>
                                            <p:strVal val="ppt_w*0.05"/>
                                          </p:val>
                                        </p:tav>
                                      </p:tavLst>
                                    </p:anim>
                                    <p:anim calcmode="lin" valueType="num">
                                      <p:cBhvr>
                                        <p:cTn id="28" dur="1000"/>
                                        <p:tgtEl>
                                          <p:spTgt spid="139273"/>
                                        </p:tgtEl>
                                        <p:attrNameLst>
                                          <p:attrName>ppt_h</p:attrName>
                                        </p:attrNameLst>
                                      </p:cBhvr>
                                      <p:tavLst>
                                        <p:tav tm="0">
                                          <p:val>
                                            <p:strVal val="ppt_h"/>
                                          </p:val>
                                        </p:tav>
                                        <p:tav tm="100000">
                                          <p:val>
                                            <p:strVal val="ppt_h"/>
                                          </p:val>
                                        </p:tav>
                                      </p:tavLst>
                                    </p:anim>
                                    <p:anim calcmode="lin" valueType="num">
                                      <p:cBhvr>
                                        <p:cTn id="29" dur="1000"/>
                                        <p:tgtEl>
                                          <p:spTgt spid="139273"/>
                                        </p:tgtEl>
                                        <p:attrNameLst>
                                          <p:attrName>ppt_x</p:attrName>
                                        </p:attrNameLst>
                                      </p:cBhvr>
                                      <p:tavLst>
                                        <p:tav tm="0">
                                          <p:val>
                                            <p:strVal val="ppt_x"/>
                                          </p:val>
                                        </p:tav>
                                        <p:tav tm="100000">
                                          <p:val>
                                            <p:strVal val="ppt_x-.2"/>
                                          </p:val>
                                        </p:tav>
                                      </p:tavLst>
                                    </p:anim>
                                    <p:anim calcmode="lin" valueType="num">
                                      <p:cBhvr>
                                        <p:cTn id="30" dur="1000"/>
                                        <p:tgtEl>
                                          <p:spTgt spid="139273"/>
                                        </p:tgtEl>
                                        <p:attrNameLst>
                                          <p:attrName>ppt_y</p:attrName>
                                        </p:attrNameLst>
                                      </p:cBhvr>
                                      <p:tavLst>
                                        <p:tav tm="0">
                                          <p:val>
                                            <p:strVal val="ppt_y"/>
                                          </p:val>
                                        </p:tav>
                                        <p:tav tm="100000">
                                          <p:val>
                                            <p:strVal val="ppt_y"/>
                                          </p:val>
                                        </p:tav>
                                      </p:tavLst>
                                    </p:anim>
                                    <p:animEffect transition="out" filter="fade">
                                      <p:cBhvr>
                                        <p:cTn id="31" dur="1000"/>
                                        <p:tgtEl>
                                          <p:spTgt spid="139273"/>
                                        </p:tgtEl>
                                      </p:cBhvr>
                                    </p:animEffect>
                                    <p:set>
                                      <p:cBhvr>
                                        <p:cTn id="32" dur="1" fill="hold">
                                          <p:stCondLst>
                                            <p:cond delay="999"/>
                                          </p:stCondLst>
                                        </p:cTn>
                                        <p:tgtEl>
                                          <p:spTgt spid="13927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33" fill="hold" nodeType="afterGroup">
                            <p:stCondLst>
                              <p:cond delay="3000"/>
                            </p:stCondLst>
                            <p:childTnLst>
                              <p:par>
                                <p:cTn id="34" presetID="54" presetClass="exit" presetSubtype="0" decel="100000" fill="hold" grpId="0" nodeType="afterEffect">
                                  <p:stCondLst>
                                    <p:cond delay="0"/>
                                  </p:stCondLst>
                                  <p:childTnLst>
                                    <p:anim calcmode="lin" valueType="num">
                                      <p:cBhvr>
                                        <p:cTn id="35" dur="1000"/>
                                        <p:tgtEl>
                                          <p:spTgt spid="139272"/>
                                        </p:tgtEl>
                                        <p:attrNameLst>
                                          <p:attrName>ppt_w</p:attrName>
                                        </p:attrNameLst>
                                      </p:cBhvr>
                                      <p:tavLst>
                                        <p:tav tm="0">
                                          <p:val>
                                            <p:strVal val="ppt_w"/>
                                          </p:val>
                                        </p:tav>
                                        <p:tav tm="100000">
                                          <p:val>
                                            <p:strVal val="ppt_w*0.05"/>
                                          </p:val>
                                        </p:tav>
                                      </p:tavLst>
                                    </p:anim>
                                    <p:anim calcmode="lin" valueType="num">
                                      <p:cBhvr>
                                        <p:cTn id="36" dur="1000"/>
                                        <p:tgtEl>
                                          <p:spTgt spid="139272"/>
                                        </p:tgtEl>
                                        <p:attrNameLst>
                                          <p:attrName>ppt_h</p:attrName>
                                        </p:attrNameLst>
                                      </p:cBhvr>
                                      <p:tavLst>
                                        <p:tav tm="0">
                                          <p:val>
                                            <p:strVal val="ppt_h"/>
                                          </p:val>
                                        </p:tav>
                                        <p:tav tm="100000">
                                          <p:val>
                                            <p:strVal val="ppt_h"/>
                                          </p:val>
                                        </p:tav>
                                      </p:tavLst>
                                    </p:anim>
                                    <p:anim calcmode="lin" valueType="num">
                                      <p:cBhvr>
                                        <p:cTn id="37" dur="1000"/>
                                        <p:tgtEl>
                                          <p:spTgt spid="139272"/>
                                        </p:tgtEl>
                                        <p:attrNameLst>
                                          <p:attrName>ppt_x</p:attrName>
                                        </p:attrNameLst>
                                      </p:cBhvr>
                                      <p:tavLst>
                                        <p:tav tm="0">
                                          <p:val>
                                            <p:strVal val="ppt_x"/>
                                          </p:val>
                                        </p:tav>
                                        <p:tav tm="100000">
                                          <p:val>
                                            <p:strVal val="ppt_x-.2"/>
                                          </p:val>
                                        </p:tav>
                                      </p:tavLst>
                                    </p:anim>
                                    <p:anim calcmode="lin" valueType="num">
                                      <p:cBhvr>
                                        <p:cTn id="38" dur="1000"/>
                                        <p:tgtEl>
                                          <p:spTgt spid="139272"/>
                                        </p:tgtEl>
                                        <p:attrNameLst>
                                          <p:attrName>ppt_y</p:attrName>
                                        </p:attrNameLst>
                                      </p:cBhvr>
                                      <p:tavLst>
                                        <p:tav tm="0">
                                          <p:val>
                                            <p:strVal val="ppt_y"/>
                                          </p:val>
                                        </p:tav>
                                        <p:tav tm="100000">
                                          <p:val>
                                            <p:strVal val="ppt_y"/>
                                          </p:val>
                                        </p:tav>
                                      </p:tavLst>
                                    </p:anim>
                                    <p:animEffect transition="out" filter="fade">
                                      <p:cBhvr>
                                        <p:cTn id="39" dur="1000"/>
                                        <p:tgtEl>
                                          <p:spTgt spid="139272"/>
                                        </p:tgtEl>
                                      </p:cBhvr>
                                    </p:animEffect>
                                    <p:set>
                                      <p:cBhvr>
                                        <p:cTn id="40" dur="1" fill="hold">
                                          <p:stCondLst>
                                            <p:cond delay="999"/>
                                          </p:stCondLst>
                                        </p:cTn>
                                        <p:tgtEl>
                                          <p:spTgt spid="13927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41" fill="hold" nodeType="afterGroup">
                            <p:stCondLst>
                              <p:cond delay="4000"/>
                            </p:stCondLst>
                            <p:childTnLst>
                              <p:par>
                                <p:cTn id="42" presetID="54" presetClass="exit" presetSubtype="0" decel="100000" fill="hold" grpId="0" nodeType="afterEffect">
                                  <p:stCondLst>
                                    <p:cond delay="0"/>
                                  </p:stCondLst>
                                  <p:childTnLst>
                                    <p:anim calcmode="lin" valueType="num">
                                      <p:cBhvr>
                                        <p:cTn id="43" dur="1000"/>
                                        <p:tgtEl>
                                          <p:spTgt spid="139271"/>
                                        </p:tgtEl>
                                        <p:attrNameLst>
                                          <p:attrName>ppt_w</p:attrName>
                                        </p:attrNameLst>
                                      </p:cBhvr>
                                      <p:tavLst>
                                        <p:tav tm="0">
                                          <p:val>
                                            <p:strVal val="ppt_w"/>
                                          </p:val>
                                        </p:tav>
                                        <p:tav tm="100000">
                                          <p:val>
                                            <p:strVal val="ppt_w*0.05"/>
                                          </p:val>
                                        </p:tav>
                                      </p:tavLst>
                                    </p:anim>
                                    <p:anim calcmode="lin" valueType="num">
                                      <p:cBhvr>
                                        <p:cTn id="44" dur="1000"/>
                                        <p:tgtEl>
                                          <p:spTgt spid="139271"/>
                                        </p:tgtEl>
                                        <p:attrNameLst>
                                          <p:attrName>ppt_h</p:attrName>
                                        </p:attrNameLst>
                                      </p:cBhvr>
                                      <p:tavLst>
                                        <p:tav tm="0">
                                          <p:val>
                                            <p:strVal val="ppt_h"/>
                                          </p:val>
                                        </p:tav>
                                        <p:tav tm="100000">
                                          <p:val>
                                            <p:strVal val="ppt_h"/>
                                          </p:val>
                                        </p:tav>
                                      </p:tavLst>
                                    </p:anim>
                                    <p:anim calcmode="lin" valueType="num">
                                      <p:cBhvr>
                                        <p:cTn id="45" dur="1000"/>
                                        <p:tgtEl>
                                          <p:spTgt spid="139271"/>
                                        </p:tgtEl>
                                        <p:attrNameLst>
                                          <p:attrName>ppt_x</p:attrName>
                                        </p:attrNameLst>
                                      </p:cBhvr>
                                      <p:tavLst>
                                        <p:tav tm="0">
                                          <p:val>
                                            <p:strVal val="ppt_x"/>
                                          </p:val>
                                        </p:tav>
                                        <p:tav tm="100000">
                                          <p:val>
                                            <p:strVal val="ppt_x-.2"/>
                                          </p:val>
                                        </p:tav>
                                      </p:tavLst>
                                    </p:anim>
                                    <p:anim calcmode="lin" valueType="num">
                                      <p:cBhvr>
                                        <p:cTn id="46" dur="1000"/>
                                        <p:tgtEl>
                                          <p:spTgt spid="139271"/>
                                        </p:tgtEl>
                                        <p:attrNameLst>
                                          <p:attrName>ppt_y</p:attrName>
                                        </p:attrNameLst>
                                      </p:cBhvr>
                                      <p:tavLst>
                                        <p:tav tm="0">
                                          <p:val>
                                            <p:strVal val="ppt_y"/>
                                          </p:val>
                                        </p:tav>
                                        <p:tav tm="100000">
                                          <p:val>
                                            <p:strVal val="ppt_y"/>
                                          </p:val>
                                        </p:tav>
                                      </p:tavLst>
                                    </p:anim>
                                    <p:animEffect transition="out" filter="fade">
                                      <p:cBhvr>
                                        <p:cTn id="47" dur="1000"/>
                                        <p:tgtEl>
                                          <p:spTgt spid="139271"/>
                                        </p:tgtEl>
                                      </p:cBhvr>
                                    </p:animEffect>
                                    <p:set>
                                      <p:cBhvr>
                                        <p:cTn id="48" dur="1" fill="hold">
                                          <p:stCondLst>
                                            <p:cond delay="999"/>
                                          </p:stCondLst>
                                        </p:cTn>
                                        <p:tgtEl>
                                          <p:spTgt spid="13927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9" fill="hold" nodeType="afterGroup">
                            <p:stCondLst>
                              <p:cond delay="5000"/>
                            </p:stCondLst>
                            <p:childTnLst>
                              <p:par>
                                <p:cTn id="50" presetID="55" presetClass="exit" presetSubtype="0" fill="hold" grpId="0" nodeType="afterEffect">
                                  <p:stCondLst>
                                    <p:cond delay="0"/>
                                  </p:stCondLst>
                                  <p:childTnLst>
                                    <p:anim calcmode="lin" valueType="num">
                                      <p:cBhvr>
                                        <p:cTn id="51" dur="1000"/>
                                        <p:tgtEl>
                                          <p:spTgt spid="139270"/>
                                        </p:tgtEl>
                                        <p:attrNameLst>
                                          <p:attrName>ppt_w</p:attrName>
                                        </p:attrNameLst>
                                      </p:cBhvr>
                                      <p:tavLst>
                                        <p:tav tm="0">
                                          <p:val>
                                            <p:strVal val="ppt_w"/>
                                          </p:val>
                                        </p:tav>
                                        <p:tav tm="100000">
                                          <p:val>
                                            <p:strVal val="ppt_w*0.70"/>
                                          </p:val>
                                        </p:tav>
                                      </p:tavLst>
                                    </p:anim>
                                    <p:anim calcmode="lin" valueType="num">
                                      <p:cBhvr>
                                        <p:cTn id="52" dur="1000"/>
                                        <p:tgtEl>
                                          <p:spTgt spid="139270"/>
                                        </p:tgtEl>
                                        <p:attrNameLst>
                                          <p:attrName>ppt_h</p:attrName>
                                        </p:attrNameLst>
                                      </p:cBhvr>
                                      <p:tavLst>
                                        <p:tav tm="0">
                                          <p:val>
                                            <p:strVal val="ppt_h"/>
                                          </p:val>
                                        </p:tav>
                                        <p:tav tm="100000">
                                          <p:val>
                                            <p:strVal val="ppt_h"/>
                                          </p:val>
                                        </p:tav>
                                      </p:tavLst>
                                    </p:anim>
                                    <p:animEffect transition="out" filter="fade">
                                      <p:cBhvr>
                                        <p:cTn id="53" dur="1000"/>
                                        <p:tgtEl>
                                          <p:spTgt spid="139270"/>
                                        </p:tgtEl>
                                      </p:cBhvr>
                                    </p:animEffect>
                                    <p:set>
                                      <p:cBhvr>
                                        <p:cTn id="54" dur="1" fill="hold">
                                          <p:stCondLst>
                                            <p:cond delay="999"/>
                                          </p:stCondLst>
                                        </p:cTn>
                                        <p:tgtEl>
                                          <p:spTgt spid="13927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BELL.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56335"/>
                                        </p:tgtEl>
                                        <p:attrNameLst>
                                          <p:attrName>style.visibility</p:attrName>
                                        </p:attrNameLst>
                                      </p:cBhvr>
                                      <p:to>
                                        <p:strVal val="visible"/>
                                      </p:to>
                                    </p:set>
                                    <p:animEffect transition="in" filter="wipe(up)">
                                      <p:cBhvr>
                                        <p:cTn id="59" dur="400"/>
                                        <p:tgtEl>
                                          <p:spTgt spid="56335"/>
                                        </p:tgtEl>
                                      </p:cBhvr>
                                    </p:animEffect>
                                  </p:childTnLst>
                                  <p:subTnLst>
                                    <p:audio>
                                      <p:cMediaNode>
                                        <p:cTn display="0" masterRel="sameClick">
                                          <p:stCondLst>
                                            <p:cond evt="begin" delay="0">
                                              <p:tn val="57"/>
                                            </p:cond>
                                          </p:stCondLst>
                                          <p:endCondLst>
                                            <p:cond evt="onStopAudio" delay="0">
                                              <p:tgtEl>
                                                <p:sldTgt/>
                                              </p:tgtEl>
                                            </p:cond>
                                          </p:endCondLst>
                                        </p:cTn>
                                        <p:tgtEl>
                                          <p:sndTgt r:embed="rId6" name="cashreg.wav"/>
                                        </p:tgtEl>
                                      </p:cMediaNode>
                                    </p:audio>
                                  </p:subTnLst>
                                </p:cTn>
                              </p:par>
                              <p:par>
                                <p:cTn id="60" presetID="2" presetClass="entr" presetSubtype="4" fill="hold" nodeType="with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 calcmode="lin" valueType="num">
                                      <p:cBhvr additive="base">
                                        <p:cTn id="6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4">
                                            <p:txEl>
                                              <p:pRg st="1" end="1"/>
                                            </p:txEl>
                                          </p:spTgt>
                                        </p:tgtEl>
                                        <p:attrNameLst>
                                          <p:attrName>style.visibility</p:attrName>
                                        </p:attrNameLst>
                                      </p:cBhvr>
                                      <p:to>
                                        <p:strVal val="visible"/>
                                      </p:to>
                                    </p:set>
                                    <p:anim calcmode="lin" valueType="num">
                                      <p:cBhvr additive="base">
                                        <p:cTn id="6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4">
                                            <p:txEl>
                                              <p:pRg st="2" end="2"/>
                                            </p:txEl>
                                          </p:spTgt>
                                        </p:tgtEl>
                                        <p:attrNameLst>
                                          <p:attrName>style.visibility</p:attrName>
                                        </p:attrNameLst>
                                      </p:cBhvr>
                                      <p:to>
                                        <p:strVal val="visible"/>
                                      </p:to>
                                    </p:set>
                                    <p:anim calcmode="lin" valueType="num">
                                      <p:cBhvr additive="base">
                                        <p:cTn id="70"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4">
                                            <p:txEl>
                                              <p:pRg st="3" end="3"/>
                                            </p:txEl>
                                          </p:spTgt>
                                        </p:tgtEl>
                                        <p:attrNameLst>
                                          <p:attrName>style.visibility</p:attrName>
                                        </p:attrNameLst>
                                      </p:cBhvr>
                                      <p:to>
                                        <p:strVal val="visible"/>
                                      </p:to>
                                    </p:set>
                                    <p:anim calcmode="lin" valueType="num">
                                      <p:cBhvr additive="base">
                                        <p:cTn id="74"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4">
                                            <p:txEl>
                                              <p:pRg st="4" end="4"/>
                                            </p:txEl>
                                          </p:spTgt>
                                        </p:tgtEl>
                                        <p:attrNameLst>
                                          <p:attrName>style.visibility</p:attrName>
                                        </p:attrNameLst>
                                      </p:cBhvr>
                                      <p:to>
                                        <p:strVal val="visible"/>
                                      </p:to>
                                    </p:set>
                                    <p:anim calcmode="lin" valueType="num">
                                      <p:cBhvr additive="base">
                                        <p:cTn id="78"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animBg="1"/>
      <p:bldP spid="139271" grpId="0" animBg="1"/>
      <p:bldP spid="139272" grpId="0" animBg="1"/>
      <p:bldP spid="139273" grpId="0" animBg="1"/>
      <p:bldP spid="139274" grpId="0" animBg="1"/>
      <p:bldP spid="139275" grpId="0" animBg="1"/>
      <p:bldP spid="139276" grpId="0"/>
      <p:bldP spid="563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a:extLst>
              <a:ext uri="{FF2B5EF4-FFF2-40B4-BE49-F238E27FC236}">
                <a16:creationId xmlns:a16="http://schemas.microsoft.com/office/drawing/2014/main" xmlns="" id="{33B54A5E-CD7D-49CA-ADD9-006250A9DC93}"/>
              </a:ext>
            </a:extLst>
          </p:cNvPr>
          <p:cNvGraphicFramePr>
            <a:graphicFrameLocks noGrp="1" noChangeAspect="1"/>
          </p:cNvGraphicFramePr>
          <p:nvPr>
            <p:ph idx="4294967295"/>
          </p:nvPr>
        </p:nvGraphicFramePr>
        <p:xfrm>
          <a:off x="0" y="3752850"/>
          <a:ext cx="685800" cy="819150"/>
        </p:xfrm>
        <a:graphic>
          <a:graphicData uri="http://schemas.openxmlformats.org/presentationml/2006/ole">
            <mc:AlternateContent xmlns:mc="http://schemas.openxmlformats.org/markup-compatibility/2006">
              <mc:Choice xmlns:v="urn:schemas-microsoft-com:vml" Requires="v">
                <p:oleObj spid="_x0000_s2051" name="Clip" r:id="rId7" imgW="3531960" imgH="4445640" progId="MS_ClipArt_Gallery.2">
                  <p:embed/>
                </p:oleObj>
              </mc:Choice>
              <mc:Fallback>
                <p:oleObj name="Clip" r:id="rId7" imgW="3531960" imgH="4445640" progId="MS_ClipArt_Gallery.2">
                  <p:embed/>
                  <p:pic>
                    <p:nvPicPr>
                      <p:cNvPr id="60418" name="Object 2">
                        <a:extLst>
                          <a:ext uri="{FF2B5EF4-FFF2-40B4-BE49-F238E27FC236}">
                            <a16:creationId xmlns:a16="http://schemas.microsoft.com/office/drawing/2014/main" xmlns="" id="{33B54A5E-CD7D-49CA-ADD9-006250A9D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52850"/>
                        <a:ext cx="6858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19" name="WordArt 3">
            <a:extLst>
              <a:ext uri="{FF2B5EF4-FFF2-40B4-BE49-F238E27FC236}">
                <a16:creationId xmlns:a16="http://schemas.microsoft.com/office/drawing/2014/main" xmlns="" id="{C951F8B3-C057-42D6-85F9-2F1A4B1BBAB8}"/>
              </a:ext>
            </a:extLst>
          </p:cNvPr>
          <p:cNvSpPr>
            <a:spLocks noChangeArrowheads="1" noChangeShapeType="1" noTextEdit="1"/>
          </p:cNvSpPr>
          <p:nvPr/>
        </p:nvSpPr>
        <p:spPr bwMode="auto">
          <a:xfrm>
            <a:off x="2628900" y="285750"/>
            <a:ext cx="4000500" cy="776288"/>
          </a:xfrm>
          <a:prstGeom prst="rect">
            <a:avLst/>
          </a:prstGeom>
        </p:spPr>
        <p:txBody>
          <a:bodyPr wrap="none" fromWordArt="1">
            <a:prstTxWarp prst="textCurveUp">
              <a:avLst>
                <a:gd name="adj" fmla="val 40356"/>
              </a:avLst>
            </a:prstTxWarp>
          </a:bodyPr>
          <a:lstStyle/>
          <a:p>
            <a:pPr algn="ctr"/>
            <a:r>
              <a:rPr lang="en-US" sz="3000" kern="1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 Rung chuông vàng </a:t>
            </a:r>
          </a:p>
        </p:txBody>
      </p:sp>
      <p:sp>
        <p:nvSpPr>
          <p:cNvPr id="139269" name="Rectangle 5">
            <a:extLst>
              <a:ext uri="{FF2B5EF4-FFF2-40B4-BE49-F238E27FC236}">
                <a16:creationId xmlns:a16="http://schemas.microsoft.com/office/drawing/2014/main" xmlns="" id="{52B2DF9A-4455-4D3B-8C16-59FC2584883F}"/>
              </a:ext>
            </a:extLst>
          </p:cNvPr>
          <p:cNvSpPr>
            <a:spLocks noChangeArrowheads="1"/>
          </p:cNvSpPr>
          <p:nvPr/>
        </p:nvSpPr>
        <p:spPr bwMode="auto">
          <a:xfrm>
            <a:off x="3143250" y="1714500"/>
            <a:ext cx="39433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endParaRPr lang="en-US" altLang="en-US" sz="1050" b="1">
              <a:latin typeface="Times New Roman" panose="02020603050405020304" pitchFamily="18" charset="0"/>
              <a:cs typeface="Times New Roman" panose="02020603050405020304" pitchFamily="18" charset="0"/>
            </a:endParaRPr>
          </a:p>
          <a:p>
            <a:pPr algn="just"/>
            <a:endParaRPr lang="en-US" altLang="en-US" sz="1050" b="1">
              <a:latin typeface="Times New Roman" panose="02020603050405020304" pitchFamily="18" charset="0"/>
              <a:cs typeface="Times New Roman" panose="02020603050405020304" pitchFamily="18" charset="0"/>
            </a:endParaRPr>
          </a:p>
        </p:txBody>
      </p:sp>
      <p:sp>
        <p:nvSpPr>
          <p:cNvPr id="139270" name="AutoShape 6">
            <a:extLst>
              <a:ext uri="{FF2B5EF4-FFF2-40B4-BE49-F238E27FC236}">
                <a16:creationId xmlns:a16="http://schemas.microsoft.com/office/drawing/2014/main" xmlns="" id="{35F95EE4-A8F9-428C-8F53-4BED8FB37A93}"/>
              </a:ext>
            </a:extLst>
          </p:cNvPr>
          <p:cNvSpPr>
            <a:spLocks noChangeArrowheads="1"/>
          </p:cNvSpPr>
          <p:nvPr/>
        </p:nvSpPr>
        <p:spPr bwMode="auto">
          <a:xfrm>
            <a:off x="6849666" y="242888"/>
            <a:ext cx="857250" cy="6858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FF0000"/>
                </a:solidFill>
                <a:cs typeface="Arial" panose="020B0604020202020204" pitchFamily="34" charset="0"/>
              </a:rPr>
              <a:t>0</a:t>
            </a:r>
          </a:p>
        </p:txBody>
      </p:sp>
      <p:sp>
        <p:nvSpPr>
          <p:cNvPr id="139271" name="AutoShape 7">
            <a:extLst>
              <a:ext uri="{FF2B5EF4-FFF2-40B4-BE49-F238E27FC236}">
                <a16:creationId xmlns:a16="http://schemas.microsoft.com/office/drawing/2014/main" xmlns="" id="{3E934B8E-47C5-4047-9967-ED63B67D1CAE}"/>
              </a:ext>
            </a:extLst>
          </p:cNvPr>
          <p:cNvSpPr>
            <a:spLocks noChangeArrowheads="1"/>
          </p:cNvSpPr>
          <p:nvPr/>
        </p:nvSpPr>
        <p:spPr bwMode="auto">
          <a:xfrm>
            <a:off x="6852047" y="247650"/>
            <a:ext cx="857250" cy="6858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800000"/>
                </a:solidFill>
                <a:cs typeface="Arial" panose="020B0604020202020204" pitchFamily="34" charset="0"/>
              </a:rPr>
              <a:t>1</a:t>
            </a:r>
          </a:p>
        </p:txBody>
      </p:sp>
      <p:sp>
        <p:nvSpPr>
          <p:cNvPr id="139272" name="AutoShape 8">
            <a:extLst>
              <a:ext uri="{FF2B5EF4-FFF2-40B4-BE49-F238E27FC236}">
                <a16:creationId xmlns:a16="http://schemas.microsoft.com/office/drawing/2014/main" xmlns="" id="{FDDE4FFD-4142-4CFC-B89E-F564F0184E88}"/>
              </a:ext>
            </a:extLst>
          </p:cNvPr>
          <p:cNvSpPr>
            <a:spLocks noChangeArrowheads="1"/>
          </p:cNvSpPr>
          <p:nvPr/>
        </p:nvSpPr>
        <p:spPr bwMode="auto">
          <a:xfrm>
            <a:off x="6855619" y="235744"/>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2</a:t>
            </a:r>
          </a:p>
        </p:txBody>
      </p:sp>
      <p:sp>
        <p:nvSpPr>
          <p:cNvPr id="139273" name="AutoShape 9">
            <a:extLst>
              <a:ext uri="{FF2B5EF4-FFF2-40B4-BE49-F238E27FC236}">
                <a16:creationId xmlns:a16="http://schemas.microsoft.com/office/drawing/2014/main" xmlns="" id="{25DE10DD-0D85-46C7-A569-B03BDFE10701}"/>
              </a:ext>
            </a:extLst>
          </p:cNvPr>
          <p:cNvSpPr>
            <a:spLocks noChangeArrowheads="1"/>
          </p:cNvSpPr>
          <p:nvPr/>
        </p:nvSpPr>
        <p:spPr bwMode="auto">
          <a:xfrm>
            <a:off x="6849666" y="232172"/>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3</a:t>
            </a:r>
          </a:p>
        </p:txBody>
      </p:sp>
      <p:sp>
        <p:nvSpPr>
          <p:cNvPr id="139274" name="AutoShape 10">
            <a:extLst>
              <a:ext uri="{FF2B5EF4-FFF2-40B4-BE49-F238E27FC236}">
                <a16:creationId xmlns:a16="http://schemas.microsoft.com/office/drawing/2014/main" xmlns="" id="{1948BEA5-D07C-495E-8115-0B6532528363}"/>
              </a:ext>
            </a:extLst>
          </p:cNvPr>
          <p:cNvSpPr>
            <a:spLocks noChangeArrowheads="1"/>
          </p:cNvSpPr>
          <p:nvPr/>
        </p:nvSpPr>
        <p:spPr bwMode="auto">
          <a:xfrm>
            <a:off x="6849666" y="235744"/>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4</a:t>
            </a:r>
          </a:p>
        </p:txBody>
      </p:sp>
      <p:sp>
        <p:nvSpPr>
          <p:cNvPr id="139275" name="AutoShape 11">
            <a:extLst>
              <a:ext uri="{FF2B5EF4-FFF2-40B4-BE49-F238E27FC236}">
                <a16:creationId xmlns:a16="http://schemas.microsoft.com/office/drawing/2014/main" xmlns="" id="{E9DB5AF9-B882-40BD-850F-990EBBD897C4}"/>
              </a:ext>
            </a:extLst>
          </p:cNvPr>
          <p:cNvSpPr>
            <a:spLocks noChangeArrowheads="1"/>
          </p:cNvSpPr>
          <p:nvPr/>
        </p:nvSpPr>
        <p:spPr bwMode="auto">
          <a:xfrm>
            <a:off x="6842522" y="228600"/>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5</a:t>
            </a:r>
          </a:p>
        </p:txBody>
      </p:sp>
      <p:sp>
        <p:nvSpPr>
          <p:cNvPr id="139276" name="Rectangle 12">
            <a:extLst>
              <a:ext uri="{FF2B5EF4-FFF2-40B4-BE49-F238E27FC236}">
                <a16:creationId xmlns:a16="http://schemas.microsoft.com/office/drawing/2014/main" xmlns="" id="{53F3AC54-76D4-40F0-A349-749EA9FAA5E4}"/>
              </a:ext>
            </a:extLst>
          </p:cNvPr>
          <p:cNvSpPr>
            <a:spLocks noChangeArrowheads="1"/>
          </p:cNvSpPr>
          <p:nvPr/>
        </p:nvSpPr>
        <p:spPr bwMode="auto">
          <a:xfrm>
            <a:off x="976744" y="1443038"/>
            <a:ext cx="394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en-US" altLang="en-US" sz="2800" b="1" dirty="0" err="1">
                <a:solidFill>
                  <a:srgbClr val="C00000"/>
                </a:solidFill>
                <a:latin typeface="Times New Roman" panose="02020603050405020304" pitchFamily="18" charset="0"/>
              </a:rPr>
              <a:t>Câu</a:t>
            </a:r>
            <a:r>
              <a:rPr lang="en-US" altLang="en-US" sz="2800" b="1" dirty="0">
                <a:solidFill>
                  <a:srgbClr val="C00000"/>
                </a:solidFill>
                <a:latin typeface="Times New Roman" panose="02020603050405020304" pitchFamily="18" charset="0"/>
              </a:rPr>
              <a:t> 2:</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Để</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chuẩn</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bị</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cho</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năm</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học</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mới</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em</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sẽ</a:t>
            </a:r>
            <a:r>
              <a:rPr lang="en-US" altLang="en-US" sz="2800" dirty="0">
                <a:solidFill>
                  <a:srgbClr val="C00000"/>
                </a:solidFill>
                <a:latin typeface="Times New Roman" panose="02020603050405020304" pitchFamily="18" charset="0"/>
                <a:cs typeface="Times New Roman" panose="02020603050405020304" pitchFamily="18" charset="0"/>
              </a:rPr>
              <a:t> </a:t>
            </a:r>
            <a:r>
              <a:rPr lang="en-US" altLang="en-US" sz="2800" dirty="0" err="1">
                <a:solidFill>
                  <a:srgbClr val="C00000"/>
                </a:solidFill>
                <a:latin typeface="Times New Roman" panose="02020603050405020304" pitchFamily="18" charset="0"/>
                <a:cs typeface="Times New Roman" panose="02020603050405020304" pitchFamily="18" charset="0"/>
              </a:rPr>
              <a:t>mua</a:t>
            </a:r>
            <a:r>
              <a:rPr lang="en-US" altLang="en-US" sz="2800" dirty="0">
                <a:solidFill>
                  <a:srgbClr val="C00000"/>
                </a:solidFill>
                <a:latin typeface="Times New Roman" panose="02020603050405020304" pitchFamily="18" charset="0"/>
                <a:cs typeface="Times New Roman" panose="02020603050405020304" pitchFamily="18" charset="0"/>
              </a:rPr>
              <a:t>:</a:t>
            </a:r>
          </a:p>
        </p:txBody>
      </p:sp>
      <p:sp>
        <p:nvSpPr>
          <p:cNvPr id="60429" name="AutoShape 13">
            <a:extLst>
              <a:ext uri="{FF2B5EF4-FFF2-40B4-BE49-F238E27FC236}">
                <a16:creationId xmlns:a16="http://schemas.microsoft.com/office/drawing/2014/main" xmlns="" id="{64B9336D-E7D3-4B1F-800D-B536CAC5FEF5}"/>
              </a:ext>
            </a:extLst>
          </p:cNvPr>
          <p:cNvSpPr>
            <a:spLocks noChangeArrowheads="1"/>
          </p:cNvSpPr>
          <p:nvPr/>
        </p:nvSpPr>
        <p:spPr bwMode="auto">
          <a:xfrm rot="10800000">
            <a:off x="4131469" y="4000501"/>
            <a:ext cx="1240631" cy="571499"/>
          </a:xfrm>
          <a:prstGeom prst="roundRect">
            <a:avLst>
              <a:gd name="adj" fmla="val 50000"/>
            </a:avLst>
          </a:prstGeom>
          <a:solidFill>
            <a:srgbClr val="8000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en-US" sz="2400" b="1" dirty="0">
                <a:solidFill>
                  <a:schemeClr val="bg1"/>
                </a:solidFill>
              </a:rPr>
              <a:t>C</a:t>
            </a:r>
          </a:p>
        </p:txBody>
      </p:sp>
      <p:sp>
        <p:nvSpPr>
          <p:cNvPr id="2" name="TextBox 1">
            <a:extLst>
              <a:ext uri="{FF2B5EF4-FFF2-40B4-BE49-F238E27FC236}">
                <a16:creationId xmlns:a16="http://schemas.microsoft.com/office/drawing/2014/main" xmlns="" id="{F872D988-A233-46FE-A940-30E3D8F181A8}"/>
              </a:ext>
            </a:extLst>
          </p:cNvPr>
          <p:cNvSpPr txBox="1"/>
          <p:nvPr/>
        </p:nvSpPr>
        <p:spPr>
          <a:xfrm>
            <a:off x="976744" y="1928620"/>
            <a:ext cx="7658100" cy="1421992"/>
          </a:xfrm>
          <a:prstGeom prst="rect">
            <a:avLst/>
          </a:prstGeom>
          <a:noFill/>
        </p:spPr>
        <p:txBody>
          <a:bodyPr wrap="square" rtlCol="0">
            <a:spAutoFit/>
          </a:bodyPr>
          <a:lstStyle/>
          <a:p>
            <a:pPr marL="342900" indent="-342900">
              <a:lnSpc>
                <a:spcPct val="150000"/>
              </a:lnSpc>
              <a:buAutoNum type="alphaLcPeriod"/>
            </a:pP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Vở</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viết</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bút</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thước</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kẻ</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giấy</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kiểm</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chơi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a:p>
            <a:pPr marL="342900" indent="-342900">
              <a:lnSpc>
                <a:spcPct val="150000"/>
              </a:lnSpc>
              <a:buAutoNum type="alphaLcPeriod"/>
            </a:pP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giáo</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khoa,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vở</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viết</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thước</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kẻ</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thẻ</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con quay,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giấy</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màu</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a:p>
            <a:pPr marL="342900" indent="-342900">
              <a:lnSpc>
                <a:spcPct val="150000"/>
              </a:lnSpc>
              <a:buAutoNum type="alphaLcPeriod"/>
            </a:pP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Vở</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bút</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thước</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giấy</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kiểm</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giấy</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màu</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màu</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vẽ</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blinds(horizontal)">
                                      <p:cBhvr>
                                        <p:cTn id="7" dur="500"/>
                                        <p:tgtEl>
                                          <p:spTgt spid="13927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xit" presetSubtype="0" decel="100000" fill="hold" grpId="0" nodeType="clickEffect">
                                  <p:stCondLst>
                                    <p:cond delay="0"/>
                                  </p:stCondLst>
                                  <p:childTnLst>
                                    <p:anim calcmode="lin" valueType="num">
                                      <p:cBhvr>
                                        <p:cTn id="11" dur="1000"/>
                                        <p:tgtEl>
                                          <p:spTgt spid="139275"/>
                                        </p:tgtEl>
                                        <p:attrNameLst>
                                          <p:attrName>ppt_w</p:attrName>
                                        </p:attrNameLst>
                                      </p:cBhvr>
                                      <p:tavLst>
                                        <p:tav tm="0">
                                          <p:val>
                                            <p:strVal val="ppt_w"/>
                                          </p:val>
                                        </p:tav>
                                        <p:tav tm="100000">
                                          <p:val>
                                            <p:strVal val="ppt_w*0.05"/>
                                          </p:val>
                                        </p:tav>
                                      </p:tavLst>
                                    </p:anim>
                                    <p:anim calcmode="lin" valueType="num">
                                      <p:cBhvr>
                                        <p:cTn id="12" dur="1000"/>
                                        <p:tgtEl>
                                          <p:spTgt spid="139275"/>
                                        </p:tgtEl>
                                        <p:attrNameLst>
                                          <p:attrName>ppt_h</p:attrName>
                                        </p:attrNameLst>
                                      </p:cBhvr>
                                      <p:tavLst>
                                        <p:tav tm="0">
                                          <p:val>
                                            <p:strVal val="ppt_h"/>
                                          </p:val>
                                        </p:tav>
                                        <p:tav tm="100000">
                                          <p:val>
                                            <p:strVal val="ppt_h"/>
                                          </p:val>
                                        </p:tav>
                                      </p:tavLst>
                                    </p:anim>
                                    <p:anim calcmode="lin" valueType="num">
                                      <p:cBhvr>
                                        <p:cTn id="13" dur="1000"/>
                                        <p:tgtEl>
                                          <p:spTgt spid="139275"/>
                                        </p:tgtEl>
                                        <p:attrNameLst>
                                          <p:attrName>ppt_x</p:attrName>
                                        </p:attrNameLst>
                                      </p:cBhvr>
                                      <p:tavLst>
                                        <p:tav tm="0">
                                          <p:val>
                                            <p:strVal val="ppt_x"/>
                                          </p:val>
                                        </p:tav>
                                        <p:tav tm="100000">
                                          <p:val>
                                            <p:strVal val="ppt_x-.2"/>
                                          </p:val>
                                        </p:tav>
                                      </p:tavLst>
                                    </p:anim>
                                    <p:anim calcmode="lin" valueType="num">
                                      <p:cBhvr>
                                        <p:cTn id="14" dur="1000"/>
                                        <p:tgtEl>
                                          <p:spTgt spid="139275"/>
                                        </p:tgtEl>
                                        <p:attrNameLst>
                                          <p:attrName>ppt_y</p:attrName>
                                        </p:attrNameLst>
                                      </p:cBhvr>
                                      <p:tavLst>
                                        <p:tav tm="0">
                                          <p:val>
                                            <p:strVal val="ppt_y"/>
                                          </p:val>
                                        </p:tav>
                                        <p:tav tm="100000">
                                          <p:val>
                                            <p:strVal val="ppt_y"/>
                                          </p:val>
                                        </p:tav>
                                      </p:tavLst>
                                    </p:anim>
                                    <p:animEffect transition="out" filter="fade">
                                      <p:cBhvr>
                                        <p:cTn id="15" dur="1000"/>
                                        <p:tgtEl>
                                          <p:spTgt spid="139275"/>
                                        </p:tgtEl>
                                      </p:cBhvr>
                                    </p:animEffect>
                                    <p:set>
                                      <p:cBhvr>
                                        <p:cTn id="16" dur="1" fill="hold">
                                          <p:stCondLst>
                                            <p:cond delay="999"/>
                                          </p:stCondLst>
                                        </p:cTn>
                                        <p:tgtEl>
                                          <p:spTgt spid="13927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7" fill="hold" nodeType="afterGroup">
                            <p:stCondLst>
                              <p:cond delay="1000"/>
                            </p:stCondLst>
                            <p:childTnLst>
                              <p:par>
                                <p:cTn id="18" presetID="54" presetClass="exit" presetSubtype="0" decel="100000" fill="hold" grpId="0" nodeType="afterEffect">
                                  <p:stCondLst>
                                    <p:cond delay="0"/>
                                  </p:stCondLst>
                                  <p:childTnLst>
                                    <p:anim calcmode="lin" valueType="num">
                                      <p:cBhvr>
                                        <p:cTn id="19" dur="1000"/>
                                        <p:tgtEl>
                                          <p:spTgt spid="139274"/>
                                        </p:tgtEl>
                                        <p:attrNameLst>
                                          <p:attrName>ppt_w</p:attrName>
                                        </p:attrNameLst>
                                      </p:cBhvr>
                                      <p:tavLst>
                                        <p:tav tm="0">
                                          <p:val>
                                            <p:strVal val="ppt_w"/>
                                          </p:val>
                                        </p:tav>
                                        <p:tav tm="100000">
                                          <p:val>
                                            <p:strVal val="ppt_w*0.05"/>
                                          </p:val>
                                        </p:tav>
                                      </p:tavLst>
                                    </p:anim>
                                    <p:anim calcmode="lin" valueType="num">
                                      <p:cBhvr>
                                        <p:cTn id="20" dur="1000"/>
                                        <p:tgtEl>
                                          <p:spTgt spid="139274"/>
                                        </p:tgtEl>
                                        <p:attrNameLst>
                                          <p:attrName>ppt_h</p:attrName>
                                        </p:attrNameLst>
                                      </p:cBhvr>
                                      <p:tavLst>
                                        <p:tav tm="0">
                                          <p:val>
                                            <p:strVal val="ppt_h"/>
                                          </p:val>
                                        </p:tav>
                                        <p:tav tm="100000">
                                          <p:val>
                                            <p:strVal val="ppt_h"/>
                                          </p:val>
                                        </p:tav>
                                      </p:tavLst>
                                    </p:anim>
                                    <p:anim calcmode="lin" valueType="num">
                                      <p:cBhvr>
                                        <p:cTn id="21" dur="1000"/>
                                        <p:tgtEl>
                                          <p:spTgt spid="139274"/>
                                        </p:tgtEl>
                                        <p:attrNameLst>
                                          <p:attrName>ppt_x</p:attrName>
                                        </p:attrNameLst>
                                      </p:cBhvr>
                                      <p:tavLst>
                                        <p:tav tm="0">
                                          <p:val>
                                            <p:strVal val="ppt_x"/>
                                          </p:val>
                                        </p:tav>
                                        <p:tav tm="100000">
                                          <p:val>
                                            <p:strVal val="ppt_x-.2"/>
                                          </p:val>
                                        </p:tav>
                                      </p:tavLst>
                                    </p:anim>
                                    <p:anim calcmode="lin" valueType="num">
                                      <p:cBhvr>
                                        <p:cTn id="22" dur="1000"/>
                                        <p:tgtEl>
                                          <p:spTgt spid="139274"/>
                                        </p:tgtEl>
                                        <p:attrNameLst>
                                          <p:attrName>ppt_y</p:attrName>
                                        </p:attrNameLst>
                                      </p:cBhvr>
                                      <p:tavLst>
                                        <p:tav tm="0">
                                          <p:val>
                                            <p:strVal val="ppt_y"/>
                                          </p:val>
                                        </p:tav>
                                        <p:tav tm="100000">
                                          <p:val>
                                            <p:strVal val="ppt_y"/>
                                          </p:val>
                                        </p:tav>
                                      </p:tavLst>
                                    </p:anim>
                                    <p:animEffect transition="out" filter="fade">
                                      <p:cBhvr>
                                        <p:cTn id="23" dur="1000"/>
                                        <p:tgtEl>
                                          <p:spTgt spid="139274"/>
                                        </p:tgtEl>
                                      </p:cBhvr>
                                    </p:animEffect>
                                    <p:set>
                                      <p:cBhvr>
                                        <p:cTn id="24" dur="1" fill="hold">
                                          <p:stCondLst>
                                            <p:cond delay="999"/>
                                          </p:stCondLst>
                                        </p:cTn>
                                        <p:tgtEl>
                                          <p:spTgt spid="139274"/>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5" fill="hold" nodeType="afterGroup">
                            <p:stCondLst>
                              <p:cond delay="2000"/>
                            </p:stCondLst>
                            <p:childTnLst>
                              <p:par>
                                <p:cTn id="26" presetID="54" presetClass="exit" presetSubtype="0" decel="100000" fill="hold" grpId="0" nodeType="afterEffect">
                                  <p:stCondLst>
                                    <p:cond delay="0"/>
                                  </p:stCondLst>
                                  <p:childTnLst>
                                    <p:anim calcmode="lin" valueType="num">
                                      <p:cBhvr>
                                        <p:cTn id="27" dur="1000"/>
                                        <p:tgtEl>
                                          <p:spTgt spid="139273"/>
                                        </p:tgtEl>
                                        <p:attrNameLst>
                                          <p:attrName>ppt_w</p:attrName>
                                        </p:attrNameLst>
                                      </p:cBhvr>
                                      <p:tavLst>
                                        <p:tav tm="0">
                                          <p:val>
                                            <p:strVal val="ppt_w"/>
                                          </p:val>
                                        </p:tav>
                                        <p:tav tm="100000">
                                          <p:val>
                                            <p:strVal val="ppt_w*0.05"/>
                                          </p:val>
                                        </p:tav>
                                      </p:tavLst>
                                    </p:anim>
                                    <p:anim calcmode="lin" valueType="num">
                                      <p:cBhvr>
                                        <p:cTn id="28" dur="1000"/>
                                        <p:tgtEl>
                                          <p:spTgt spid="139273"/>
                                        </p:tgtEl>
                                        <p:attrNameLst>
                                          <p:attrName>ppt_h</p:attrName>
                                        </p:attrNameLst>
                                      </p:cBhvr>
                                      <p:tavLst>
                                        <p:tav tm="0">
                                          <p:val>
                                            <p:strVal val="ppt_h"/>
                                          </p:val>
                                        </p:tav>
                                        <p:tav tm="100000">
                                          <p:val>
                                            <p:strVal val="ppt_h"/>
                                          </p:val>
                                        </p:tav>
                                      </p:tavLst>
                                    </p:anim>
                                    <p:anim calcmode="lin" valueType="num">
                                      <p:cBhvr>
                                        <p:cTn id="29" dur="1000"/>
                                        <p:tgtEl>
                                          <p:spTgt spid="139273"/>
                                        </p:tgtEl>
                                        <p:attrNameLst>
                                          <p:attrName>ppt_x</p:attrName>
                                        </p:attrNameLst>
                                      </p:cBhvr>
                                      <p:tavLst>
                                        <p:tav tm="0">
                                          <p:val>
                                            <p:strVal val="ppt_x"/>
                                          </p:val>
                                        </p:tav>
                                        <p:tav tm="100000">
                                          <p:val>
                                            <p:strVal val="ppt_x-.2"/>
                                          </p:val>
                                        </p:tav>
                                      </p:tavLst>
                                    </p:anim>
                                    <p:anim calcmode="lin" valueType="num">
                                      <p:cBhvr>
                                        <p:cTn id="30" dur="1000"/>
                                        <p:tgtEl>
                                          <p:spTgt spid="139273"/>
                                        </p:tgtEl>
                                        <p:attrNameLst>
                                          <p:attrName>ppt_y</p:attrName>
                                        </p:attrNameLst>
                                      </p:cBhvr>
                                      <p:tavLst>
                                        <p:tav tm="0">
                                          <p:val>
                                            <p:strVal val="ppt_y"/>
                                          </p:val>
                                        </p:tav>
                                        <p:tav tm="100000">
                                          <p:val>
                                            <p:strVal val="ppt_y"/>
                                          </p:val>
                                        </p:tav>
                                      </p:tavLst>
                                    </p:anim>
                                    <p:animEffect transition="out" filter="fade">
                                      <p:cBhvr>
                                        <p:cTn id="31" dur="1000"/>
                                        <p:tgtEl>
                                          <p:spTgt spid="139273"/>
                                        </p:tgtEl>
                                      </p:cBhvr>
                                    </p:animEffect>
                                    <p:set>
                                      <p:cBhvr>
                                        <p:cTn id="32" dur="1" fill="hold">
                                          <p:stCondLst>
                                            <p:cond delay="999"/>
                                          </p:stCondLst>
                                        </p:cTn>
                                        <p:tgtEl>
                                          <p:spTgt spid="13927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33" fill="hold" nodeType="afterGroup">
                            <p:stCondLst>
                              <p:cond delay="3000"/>
                            </p:stCondLst>
                            <p:childTnLst>
                              <p:par>
                                <p:cTn id="34" presetID="54" presetClass="exit" presetSubtype="0" decel="100000" fill="hold" grpId="0" nodeType="afterEffect">
                                  <p:stCondLst>
                                    <p:cond delay="0"/>
                                  </p:stCondLst>
                                  <p:childTnLst>
                                    <p:anim calcmode="lin" valueType="num">
                                      <p:cBhvr>
                                        <p:cTn id="35" dur="1000"/>
                                        <p:tgtEl>
                                          <p:spTgt spid="139272"/>
                                        </p:tgtEl>
                                        <p:attrNameLst>
                                          <p:attrName>ppt_w</p:attrName>
                                        </p:attrNameLst>
                                      </p:cBhvr>
                                      <p:tavLst>
                                        <p:tav tm="0">
                                          <p:val>
                                            <p:strVal val="ppt_w"/>
                                          </p:val>
                                        </p:tav>
                                        <p:tav tm="100000">
                                          <p:val>
                                            <p:strVal val="ppt_w*0.05"/>
                                          </p:val>
                                        </p:tav>
                                      </p:tavLst>
                                    </p:anim>
                                    <p:anim calcmode="lin" valueType="num">
                                      <p:cBhvr>
                                        <p:cTn id="36" dur="1000"/>
                                        <p:tgtEl>
                                          <p:spTgt spid="139272"/>
                                        </p:tgtEl>
                                        <p:attrNameLst>
                                          <p:attrName>ppt_h</p:attrName>
                                        </p:attrNameLst>
                                      </p:cBhvr>
                                      <p:tavLst>
                                        <p:tav tm="0">
                                          <p:val>
                                            <p:strVal val="ppt_h"/>
                                          </p:val>
                                        </p:tav>
                                        <p:tav tm="100000">
                                          <p:val>
                                            <p:strVal val="ppt_h"/>
                                          </p:val>
                                        </p:tav>
                                      </p:tavLst>
                                    </p:anim>
                                    <p:anim calcmode="lin" valueType="num">
                                      <p:cBhvr>
                                        <p:cTn id="37" dur="1000"/>
                                        <p:tgtEl>
                                          <p:spTgt spid="139272"/>
                                        </p:tgtEl>
                                        <p:attrNameLst>
                                          <p:attrName>ppt_x</p:attrName>
                                        </p:attrNameLst>
                                      </p:cBhvr>
                                      <p:tavLst>
                                        <p:tav tm="0">
                                          <p:val>
                                            <p:strVal val="ppt_x"/>
                                          </p:val>
                                        </p:tav>
                                        <p:tav tm="100000">
                                          <p:val>
                                            <p:strVal val="ppt_x-.2"/>
                                          </p:val>
                                        </p:tav>
                                      </p:tavLst>
                                    </p:anim>
                                    <p:anim calcmode="lin" valueType="num">
                                      <p:cBhvr>
                                        <p:cTn id="38" dur="1000"/>
                                        <p:tgtEl>
                                          <p:spTgt spid="139272"/>
                                        </p:tgtEl>
                                        <p:attrNameLst>
                                          <p:attrName>ppt_y</p:attrName>
                                        </p:attrNameLst>
                                      </p:cBhvr>
                                      <p:tavLst>
                                        <p:tav tm="0">
                                          <p:val>
                                            <p:strVal val="ppt_y"/>
                                          </p:val>
                                        </p:tav>
                                        <p:tav tm="100000">
                                          <p:val>
                                            <p:strVal val="ppt_y"/>
                                          </p:val>
                                        </p:tav>
                                      </p:tavLst>
                                    </p:anim>
                                    <p:animEffect transition="out" filter="fade">
                                      <p:cBhvr>
                                        <p:cTn id="39" dur="1000"/>
                                        <p:tgtEl>
                                          <p:spTgt spid="139272"/>
                                        </p:tgtEl>
                                      </p:cBhvr>
                                    </p:animEffect>
                                    <p:set>
                                      <p:cBhvr>
                                        <p:cTn id="40" dur="1" fill="hold">
                                          <p:stCondLst>
                                            <p:cond delay="999"/>
                                          </p:stCondLst>
                                        </p:cTn>
                                        <p:tgtEl>
                                          <p:spTgt spid="13927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41" fill="hold" nodeType="afterGroup">
                            <p:stCondLst>
                              <p:cond delay="4000"/>
                            </p:stCondLst>
                            <p:childTnLst>
                              <p:par>
                                <p:cTn id="42" presetID="54" presetClass="exit" presetSubtype="0" decel="100000" fill="hold" grpId="0" nodeType="afterEffect">
                                  <p:stCondLst>
                                    <p:cond delay="0"/>
                                  </p:stCondLst>
                                  <p:childTnLst>
                                    <p:anim calcmode="lin" valueType="num">
                                      <p:cBhvr>
                                        <p:cTn id="43" dur="1000"/>
                                        <p:tgtEl>
                                          <p:spTgt spid="139271"/>
                                        </p:tgtEl>
                                        <p:attrNameLst>
                                          <p:attrName>ppt_w</p:attrName>
                                        </p:attrNameLst>
                                      </p:cBhvr>
                                      <p:tavLst>
                                        <p:tav tm="0">
                                          <p:val>
                                            <p:strVal val="ppt_w"/>
                                          </p:val>
                                        </p:tav>
                                        <p:tav tm="100000">
                                          <p:val>
                                            <p:strVal val="ppt_w*0.05"/>
                                          </p:val>
                                        </p:tav>
                                      </p:tavLst>
                                    </p:anim>
                                    <p:anim calcmode="lin" valueType="num">
                                      <p:cBhvr>
                                        <p:cTn id="44" dur="1000"/>
                                        <p:tgtEl>
                                          <p:spTgt spid="139271"/>
                                        </p:tgtEl>
                                        <p:attrNameLst>
                                          <p:attrName>ppt_h</p:attrName>
                                        </p:attrNameLst>
                                      </p:cBhvr>
                                      <p:tavLst>
                                        <p:tav tm="0">
                                          <p:val>
                                            <p:strVal val="ppt_h"/>
                                          </p:val>
                                        </p:tav>
                                        <p:tav tm="100000">
                                          <p:val>
                                            <p:strVal val="ppt_h"/>
                                          </p:val>
                                        </p:tav>
                                      </p:tavLst>
                                    </p:anim>
                                    <p:anim calcmode="lin" valueType="num">
                                      <p:cBhvr>
                                        <p:cTn id="45" dur="1000"/>
                                        <p:tgtEl>
                                          <p:spTgt spid="139271"/>
                                        </p:tgtEl>
                                        <p:attrNameLst>
                                          <p:attrName>ppt_x</p:attrName>
                                        </p:attrNameLst>
                                      </p:cBhvr>
                                      <p:tavLst>
                                        <p:tav tm="0">
                                          <p:val>
                                            <p:strVal val="ppt_x"/>
                                          </p:val>
                                        </p:tav>
                                        <p:tav tm="100000">
                                          <p:val>
                                            <p:strVal val="ppt_x-.2"/>
                                          </p:val>
                                        </p:tav>
                                      </p:tavLst>
                                    </p:anim>
                                    <p:anim calcmode="lin" valueType="num">
                                      <p:cBhvr>
                                        <p:cTn id="46" dur="1000"/>
                                        <p:tgtEl>
                                          <p:spTgt spid="139271"/>
                                        </p:tgtEl>
                                        <p:attrNameLst>
                                          <p:attrName>ppt_y</p:attrName>
                                        </p:attrNameLst>
                                      </p:cBhvr>
                                      <p:tavLst>
                                        <p:tav tm="0">
                                          <p:val>
                                            <p:strVal val="ppt_y"/>
                                          </p:val>
                                        </p:tav>
                                        <p:tav tm="100000">
                                          <p:val>
                                            <p:strVal val="ppt_y"/>
                                          </p:val>
                                        </p:tav>
                                      </p:tavLst>
                                    </p:anim>
                                    <p:animEffect transition="out" filter="fade">
                                      <p:cBhvr>
                                        <p:cTn id="47" dur="1000"/>
                                        <p:tgtEl>
                                          <p:spTgt spid="139271"/>
                                        </p:tgtEl>
                                      </p:cBhvr>
                                    </p:animEffect>
                                    <p:set>
                                      <p:cBhvr>
                                        <p:cTn id="48" dur="1" fill="hold">
                                          <p:stCondLst>
                                            <p:cond delay="999"/>
                                          </p:stCondLst>
                                        </p:cTn>
                                        <p:tgtEl>
                                          <p:spTgt spid="13927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9" fill="hold" nodeType="afterGroup">
                            <p:stCondLst>
                              <p:cond delay="5000"/>
                            </p:stCondLst>
                            <p:childTnLst>
                              <p:par>
                                <p:cTn id="50" presetID="6" presetClass="emph" presetSubtype="0" fill="hold" grpId="0" nodeType="afterEffect">
                                  <p:stCondLst>
                                    <p:cond delay="0"/>
                                  </p:stCondLst>
                                  <p:childTnLst>
                                    <p:animScale>
                                      <p:cBhvr>
                                        <p:cTn id="51" dur="1000" fill="hold"/>
                                        <p:tgtEl>
                                          <p:spTgt spid="139270"/>
                                        </p:tgtEl>
                                      </p:cBhvr>
                                      <p:by x="130000" y="130000"/>
                                    </p:animScale>
                                  </p:childTnLst>
                                  <p:subTnLst>
                                    <p:audio>
                                      <p:cMediaNode>
                                        <p:cTn display="0" masterRel="sameClick">
                                          <p:stCondLst>
                                            <p:cond evt="begin" delay="0">
                                              <p:tn val="50"/>
                                            </p:cond>
                                          </p:stCondLst>
                                          <p:endCondLst>
                                            <p:cond evt="onStopAudio" delay="0">
                                              <p:tgtEl>
                                                <p:sldTgt/>
                                              </p:tgtEl>
                                            </p:cond>
                                          </p:endCondLst>
                                        </p:cTn>
                                        <p:tgtEl>
                                          <p:sndTgt r:embed="rId5" name="BELL.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0429"/>
                                        </p:tgtEl>
                                        <p:attrNameLst>
                                          <p:attrName>style.visibility</p:attrName>
                                        </p:attrNameLst>
                                      </p:cBhvr>
                                      <p:to>
                                        <p:strVal val="visible"/>
                                      </p:to>
                                    </p:set>
                                    <p:animEffect transition="in" filter="wipe(up)">
                                      <p:cBhvr>
                                        <p:cTn id="56" dur="400"/>
                                        <p:tgtEl>
                                          <p:spTgt spid="60429"/>
                                        </p:tgtEl>
                                      </p:cBhvr>
                                    </p:animEffect>
                                  </p:childTnLst>
                                  <p:subTnLst>
                                    <p:audio>
                                      <p:cMediaNode>
                                        <p:cTn display="0" masterRel="sameClick">
                                          <p:stCondLst>
                                            <p:cond evt="begin" delay="0">
                                              <p:tn val="54"/>
                                            </p:cond>
                                          </p:stCondLst>
                                          <p:endCondLst>
                                            <p:cond evt="onStopAudio" delay="0">
                                              <p:tgtEl>
                                                <p:sldTgt/>
                                              </p:tgtEl>
                                            </p:cond>
                                          </p:endCondLst>
                                        </p:cTn>
                                        <p:tgtEl>
                                          <p:sndTgt r:embed="rId6"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animBg="1"/>
      <p:bldP spid="139271" grpId="0" animBg="1"/>
      <p:bldP spid="139272" grpId="0" animBg="1"/>
      <p:bldP spid="139273" grpId="0" animBg="1"/>
      <p:bldP spid="139274" grpId="0" animBg="1"/>
      <p:bldP spid="139275" grpId="0" animBg="1"/>
      <p:bldP spid="139276" grpId="0"/>
      <p:bldP spid="604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a:extLst>
              <a:ext uri="{FF2B5EF4-FFF2-40B4-BE49-F238E27FC236}">
                <a16:creationId xmlns:a16="http://schemas.microsoft.com/office/drawing/2014/main" xmlns="" id="{2D2B5275-6E20-4FFC-976C-1F6B12CA2CC1}"/>
              </a:ext>
            </a:extLst>
          </p:cNvPr>
          <p:cNvGraphicFramePr>
            <a:graphicFrameLocks noGrp="1" noChangeAspect="1"/>
          </p:cNvGraphicFramePr>
          <p:nvPr>
            <p:ph idx="4294967295"/>
          </p:nvPr>
        </p:nvGraphicFramePr>
        <p:xfrm>
          <a:off x="0" y="3752850"/>
          <a:ext cx="685800" cy="819150"/>
        </p:xfrm>
        <a:graphic>
          <a:graphicData uri="http://schemas.openxmlformats.org/presentationml/2006/ole">
            <mc:AlternateContent xmlns:mc="http://schemas.openxmlformats.org/markup-compatibility/2006">
              <mc:Choice xmlns:v="urn:schemas-microsoft-com:vml" Requires="v">
                <p:oleObj spid="_x0000_s3075" name="Clip" r:id="rId7" imgW="3531960" imgH="4445640" progId="MS_ClipArt_Gallery.2">
                  <p:embed/>
                </p:oleObj>
              </mc:Choice>
              <mc:Fallback>
                <p:oleObj name="Clip" r:id="rId7" imgW="3531960" imgH="4445640" progId="MS_ClipArt_Gallery.2">
                  <p:embed/>
                  <p:pic>
                    <p:nvPicPr>
                      <p:cNvPr id="48130" name="Object 2">
                        <a:extLst>
                          <a:ext uri="{FF2B5EF4-FFF2-40B4-BE49-F238E27FC236}">
                            <a16:creationId xmlns:a16="http://schemas.microsoft.com/office/drawing/2014/main" xmlns="" id="{2D2B5275-6E20-4FFC-976C-1F6B12CA2C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52850"/>
                        <a:ext cx="6858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1" name="WordArt 3">
            <a:extLst>
              <a:ext uri="{FF2B5EF4-FFF2-40B4-BE49-F238E27FC236}">
                <a16:creationId xmlns:a16="http://schemas.microsoft.com/office/drawing/2014/main" xmlns="" id="{55094D5C-B5A3-4264-BAB7-C5C8B81F0780}"/>
              </a:ext>
            </a:extLst>
          </p:cNvPr>
          <p:cNvSpPr>
            <a:spLocks noChangeArrowheads="1" noChangeShapeType="1" noTextEdit="1"/>
          </p:cNvSpPr>
          <p:nvPr/>
        </p:nvSpPr>
        <p:spPr bwMode="auto">
          <a:xfrm>
            <a:off x="2628900" y="285750"/>
            <a:ext cx="4000500" cy="776288"/>
          </a:xfrm>
          <a:prstGeom prst="rect">
            <a:avLst/>
          </a:prstGeom>
        </p:spPr>
        <p:txBody>
          <a:bodyPr wrap="none" fromWordArt="1">
            <a:prstTxWarp prst="textCurveUp">
              <a:avLst>
                <a:gd name="adj" fmla="val 40356"/>
              </a:avLst>
            </a:prstTxWarp>
          </a:bodyPr>
          <a:lstStyle/>
          <a:p>
            <a:pPr algn="ctr"/>
            <a:r>
              <a:rPr lang="en-US" sz="3000" kern="10">
                <a:ln w="12700">
                  <a:solidFill>
                    <a:srgbClr val="000000"/>
                  </a:solidFill>
                  <a:round/>
                  <a:headEnd/>
                  <a:tailEnd/>
                </a:ln>
                <a:solidFill>
                  <a:srgbClr val="FF0000"/>
                </a:solidFill>
                <a:effectLst>
                  <a:outerShdw dist="45791" dir="2021404" algn="ctr" rotWithShape="0">
                    <a:srgbClr val="808080">
                      <a:alpha val="79999"/>
                    </a:srgbClr>
                  </a:outerShdw>
                </a:effectLst>
                <a:cs typeface="Times New Roman" panose="02020603050405020304" pitchFamily="18" charset="0"/>
              </a:rPr>
              <a:t> Rung chuông vàng </a:t>
            </a:r>
          </a:p>
        </p:txBody>
      </p:sp>
      <p:sp>
        <p:nvSpPr>
          <p:cNvPr id="133137" name="AutoShape 17">
            <a:extLst>
              <a:ext uri="{FF2B5EF4-FFF2-40B4-BE49-F238E27FC236}">
                <a16:creationId xmlns:a16="http://schemas.microsoft.com/office/drawing/2014/main" xmlns="" id="{94A7B2AD-2D9B-4277-A3A8-1071173EE286}"/>
              </a:ext>
            </a:extLst>
          </p:cNvPr>
          <p:cNvSpPr>
            <a:spLocks noChangeArrowheads="1"/>
          </p:cNvSpPr>
          <p:nvPr/>
        </p:nvSpPr>
        <p:spPr bwMode="auto">
          <a:xfrm>
            <a:off x="6849666" y="242888"/>
            <a:ext cx="857250" cy="6858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FF0000"/>
                </a:solidFill>
                <a:cs typeface="Arial" panose="020B0604020202020204" pitchFamily="34" charset="0"/>
              </a:rPr>
              <a:t>0</a:t>
            </a:r>
          </a:p>
        </p:txBody>
      </p:sp>
      <p:sp>
        <p:nvSpPr>
          <p:cNvPr id="133138" name="AutoShape 18">
            <a:extLst>
              <a:ext uri="{FF2B5EF4-FFF2-40B4-BE49-F238E27FC236}">
                <a16:creationId xmlns:a16="http://schemas.microsoft.com/office/drawing/2014/main" xmlns="" id="{616EBC68-203A-408C-A2FB-C4F1926EF77A}"/>
              </a:ext>
            </a:extLst>
          </p:cNvPr>
          <p:cNvSpPr>
            <a:spLocks noChangeArrowheads="1"/>
          </p:cNvSpPr>
          <p:nvPr/>
        </p:nvSpPr>
        <p:spPr bwMode="auto">
          <a:xfrm>
            <a:off x="6852047" y="247650"/>
            <a:ext cx="857250" cy="6858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800000"/>
                </a:solidFill>
                <a:cs typeface="Arial" panose="020B0604020202020204" pitchFamily="34" charset="0"/>
              </a:rPr>
              <a:t>1</a:t>
            </a:r>
          </a:p>
        </p:txBody>
      </p:sp>
      <p:sp>
        <p:nvSpPr>
          <p:cNvPr id="133139" name="AutoShape 19">
            <a:extLst>
              <a:ext uri="{FF2B5EF4-FFF2-40B4-BE49-F238E27FC236}">
                <a16:creationId xmlns:a16="http://schemas.microsoft.com/office/drawing/2014/main" xmlns="" id="{442F9D17-9FDA-4805-9FA8-BFAFE97D1883}"/>
              </a:ext>
            </a:extLst>
          </p:cNvPr>
          <p:cNvSpPr>
            <a:spLocks noChangeArrowheads="1"/>
          </p:cNvSpPr>
          <p:nvPr/>
        </p:nvSpPr>
        <p:spPr bwMode="auto">
          <a:xfrm>
            <a:off x="6855619" y="235744"/>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2</a:t>
            </a:r>
          </a:p>
        </p:txBody>
      </p:sp>
      <p:sp>
        <p:nvSpPr>
          <p:cNvPr id="133140" name="AutoShape 20">
            <a:extLst>
              <a:ext uri="{FF2B5EF4-FFF2-40B4-BE49-F238E27FC236}">
                <a16:creationId xmlns:a16="http://schemas.microsoft.com/office/drawing/2014/main" xmlns="" id="{275DCFA4-8103-4FC3-BA70-B255FD9C7934}"/>
              </a:ext>
            </a:extLst>
          </p:cNvPr>
          <p:cNvSpPr>
            <a:spLocks noChangeArrowheads="1"/>
          </p:cNvSpPr>
          <p:nvPr/>
        </p:nvSpPr>
        <p:spPr bwMode="auto">
          <a:xfrm>
            <a:off x="6849666" y="232172"/>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3</a:t>
            </a:r>
          </a:p>
        </p:txBody>
      </p:sp>
      <p:sp>
        <p:nvSpPr>
          <p:cNvPr id="133141" name="AutoShape 21">
            <a:extLst>
              <a:ext uri="{FF2B5EF4-FFF2-40B4-BE49-F238E27FC236}">
                <a16:creationId xmlns:a16="http://schemas.microsoft.com/office/drawing/2014/main" xmlns="" id="{C8D73D27-8420-4BEF-8C9B-CC270A6F686E}"/>
              </a:ext>
            </a:extLst>
          </p:cNvPr>
          <p:cNvSpPr>
            <a:spLocks noChangeArrowheads="1"/>
          </p:cNvSpPr>
          <p:nvPr/>
        </p:nvSpPr>
        <p:spPr bwMode="auto">
          <a:xfrm>
            <a:off x="6849666" y="235744"/>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4</a:t>
            </a:r>
          </a:p>
        </p:txBody>
      </p:sp>
      <p:sp>
        <p:nvSpPr>
          <p:cNvPr id="133142" name="AutoShape 22">
            <a:extLst>
              <a:ext uri="{FF2B5EF4-FFF2-40B4-BE49-F238E27FC236}">
                <a16:creationId xmlns:a16="http://schemas.microsoft.com/office/drawing/2014/main" xmlns="" id="{3671E5BA-9BC4-4B85-AA8A-626B6F010784}"/>
              </a:ext>
            </a:extLst>
          </p:cNvPr>
          <p:cNvSpPr>
            <a:spLocks noChangeArrowheads="1"/>
          </p:cNvSpPr>
          <p:nvPr/>
        </p:nvSpPr>
        <p:spPr bwMode="auto">
          <a:xfrm>
            <a:off x="6842522" y="228600"/>
            <a:ext cx="857250" cy="6858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300" b="1">
                <a:solidFill>
                  <a:srgbClr val="0033CC"/>
                </a:solidFill>
                <a:cs typeface="Arial" panose="020B0604020202020204" pitchFamily="34" charset="0"/>
              </a:rPr>
              <a:t>5</a:t>
            </a:r>
          </a:p>
        </p:txBody>
      </p:sp>
      <p:sp>
        <p:nvSpPr>
          <p:cNvPr id="48144" name="Rectangle 16">
            <a:extLst>
              <a:ext uri="{FF2B5EF4-FFF2-40B4-BE49-F238E27FC236}">
                <a16:creationId xmlns:a16="http://schemas.microsoft.com/office/drawing/2014/main" xmlns="" id="{EBBE6E34-A9E2-4A25-84A9-F0D087D893C5}"/>
              </a:ext>
            </a:extLst>
          </p:cNvPr>
          <p:cNvSpPr>
            <a:spLocks noChangeArrowheads="1"/>
          </p:cNvSpPr>
          <p:nvPr/>
        </p:nvSpPr>
        <p:spPr bwMode="auto">
          <a:xfrm>
            <a:off x="698989" y="1534038"/>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a:solidFill>
                  <a:srgbClr val="C00000"/>
                </a:solidFill>
                <a:latin typeface="Times New Roman" panose="02020603050405020304" pitchFamily="18" charset="0"/>
                <a:cs typeface="Times New Roman" panose="02020603050405020304" pitchFamily="18" charset="0"/>
              </a:rPr>
              <a:t>Câu</a:t>
            </a:r>
            <a:r>
              <a:rPr lang="en-US" altLang="en-US" sz="2400" b="1" dirty="0">
                <a:solidFill>
                  <a:srgbClr val="C00000"/>
                </a:solidFill>
                <a:latin typeface="Times New Roman" panose="02020603050405020304" pitchFamily="18" charset="0"/>
                <a:cs typeface="Times New Roman" panose="02020603050405020304" pitchFamily="18" charset="0"/>
              </a:rPr>
              <a:t> 3</a:t>
            </a:r>
            <a:r>
              <a:rPr lang="en-US" altLang="en-US" sz="2400" dirty="0">
                <a:solidFill>
                  <a:srgbClr val="C00000"/>
                </a:solidFill>
                <a:latin typeface="Times New Roman" panose="02020603050405020304" pitchFamily="18" charset="0"/>
                <a:cs typeface="Times New Roman" panose="02020603050405020304" pitchFamily="18" charset="0"/>
              </a:rPr>
              <a:t>. Chi </a:t>
            </a:r>
            <a:r>
              <a:rPr lang="en-US" altLang="en-US" sz="2400" dirty="0" err="1">
                <a:solidFill>
                  <a:srgbClr val="C00000"/>
                </a:solidFill>
                <a:latin typeface="Times New Roman" panose="02020603050405020304" pitchFamily="18" charset="0"/>
                <a:cs typeface="Times New Roman" panose="02020603050405020304" pitchFamily="18" charset="0"/>
              </a:rPr>
              <a:t>tiêu</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một</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cách</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hợp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lí</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là</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không</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cần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thiết</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đúng</a:t>
            </a:r>
            <a:r>
              <a:rPr lang="en-US" altLang="en-US" sz="2400" dirty="0">
                <a:solidFill>
                  <a:srgbClr val="C00000"/>
                </a:solidFill>
                <a:latin typeface="Times New Roman" panose="02020603050405020304" pitchFamily="18" charset="0"/>
                <a:cs typeface="Times New Roman" panose="02020603050405020304" pitchFamily="18" charset="0"/>
              </a:rPr>
              <a:t> hay </a:t>
            </a:r>
            <a:r>
              <a:rPr lang="en-US" altLang="en-US" sz="2400" dirty="0" err="1">
                <a:solidFill>
                  <a:srgbClr val="C00000"/>
                </a:solidFill>
                <a:latin typeface="Times New Roman" panose="02020603050405020304" pitchFamily="18" charset="0"/>
                <a:cs typeface="Times New Roman" panose="02020603050405020304" pitchFamily="18" charset="0"/>
              </a:rPr>
              <a:t>sai</a:t>
            </a:r>
            <a:r>
              <a:rPr lang="en-US" altLang="en-US" sz="2400" dirty="0">
                <a:solidFill>
                  <a:srgbClr val="C00000"/>
                </a:solidFill>
                <a:latin typeface="Times New Roman" panose="02020603050405020304" pitchFamily="18" charset="0"/>
                <a:cs typeface="Times New Roman" panose="02020603050405020304" pitchFamily="18" charset="0"/>
              </a:rPr>
              <a:t>?</a:t>
            </a:r>
            <a:endParaRPr lang="en-US"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48147" name="AutoShape 19">
            <a:extLst>
              <a:ext uri="{FF2B5EF4-FFF2-40B4-BE49-F238E27FC236}">
                <a16:creationId xmlns:a16="http://schemas.microsoft.com/office/drawing/2014/main" xmlns="" id="{17A78983-D752-4ADC-83E7-5AB020F5DAB0}"/>
              </a:ext>
            </a:extLst>
          </p:cNvPr>
          <p:cNvSpPr>
            <a:spLocks noChangeArrowheads="1"/>
          </p:cNvSpPr>
          <p:nvPr/>
        </p:nvSpPr>
        <p:spPr bwMode="auto">
          <a:xfrm rot="10800000">
            <a:off x="4074319" y="2490787"/>
            <a:ext cx="995363" cy="546497"/>
          </a:xfrm>
          <a:prstGeom prst="roundRect">
            <a:avLst>
              <a:gd name="adj" fmla="val 50000"/>
            </a:avLst>
          </a:prstGeom>
          <a:solidFill>
            <a:srgbClr val="8000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en-US" sz="2400" b="1" dirty="0">
                <a:solidFill>
                  <a:schemeClr val="bg1"/>
                </a:solidFill>
              </a:rPr>
              <a:t>Sai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8144"/>
                                        </p:tgtEl>
                                        <p:attrNameLst>
                                          <p:attrName>style.visibility</p:attrName>
                                        </p:attrNameLst>
                                      </p:cBhvr>
                                      <p:to>
                                        <p:strVal val="visible"/>
                                      </p:to>
                                    </p:set>
                                    <p:animEffect transition="in" filter="diamond(in)">
                                      <p:cBhvr>
                                        <p:cTn id="7" dur="2000"/>
                                        <p:tgtEl>
                                          <p:spTgt spid="4814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xit" presetSubtype="0" decel="100000" fill="hold" grpId="0" nodeType="clickEffect">
                                  <p:stCondLst>
                                    <p:cond delay="0"/>
                                  </p:stCondLst>
                                  <p:childTnLst>
                                    <p:anim calcmode="lin" valueType="num">
                                      <p:cBhvr>
                                        <p:cTn id="11" dur="1000"/>
                                        <p:tgtEl>
                                          <p:spTgt spid="133142"/>
                                        </p:tgtEl>
                                        <p:attrNameLst>
                                          <p:attrName>ppt_w</p:attrName>
                                        </p:attrNameLst>
                                      </p:cBhvr>
                                      <p:tavLst>
                                        <p:tav tm="0">
                                          <p:val>
                                            <p:strVal val="ppt_w"/>
                                          </p:val>
                                        </p:tav>
                                        <p:tav tm="100000">
                                          <p:val>
                                            <p:strVal val="ppt_w*0.05"/>
                                          </p:val>
                                        </p:tav>
                                      </p:tavLst>
                                    </p:anim>
                                    <p:anim calcmode="lin" valueType="num">
                                      <p:cBhvr>
                                        <p:cTn id="12" dur="1000"/>
                                        <p:tgtEl>
                                          <p:spTgt spid="133142"/>
                                        </p:tgtEl>
                                        <p:attrNameLst>
                                          <p:attrName>ppt_h</p:attrName>
                                        </p:attrNameLst>
                                      </p:cBhvr>
                                      <p:tavLst>
                                        <p:tav tm="0">
                                          <p:val>
                                            <p:strVal val="ppt_h"/>
                                          </p:val>
                                        </p:tav>
                                        <p:tav tm="100000">
                                          <p:val>
                                            <p:strVal val="ppt_h"/>
                                          </p:val>
                                        </p:tav>
                                      </p:tavLst>
                                    </p:anim>
                                    <p:anim calcmode="lin" valueType="num">
                                      <p:cBhvr>
                                        <p:cTn id="13" dur="1000"/>
                                        <p:tgtEl>
                                          <p:spTgt spid="133142"/>
                                        </p:tgtEl>
                                        <p:attrNameLst>
                                          <p:attrName>ppt_x</p:attrName>
                                        </p:attrNameLst>
                                      </p:cBhvr>
                                      <p:tavLst>
                                        <p:tav tm="0">
                                          <p:val>
                                            <p:strVal val="ppt_x"/>
                                          </p:val>
                                        </p:tav>
                                        <p:tav tm="100000">
                                          <p:val>
                                            <p:strVal val="ppt_x-.2"/>
                                          </p:val>
                                        </p:tav>
                                      </p:tavLst>
                                    </p:anim>
                                    <p:anim calcmode="lin" valueType="num">
                                      <p:cBhvr>
                                        <p:cTn id="14" dur="1000"/>
                                        <p:tgtEl>
                                          <p:spTgt spid="133142"/>
                                        </p:tgtEl>
                                        <p:attrNameLst>
                                          <p:attrName>ppt_y</p:attrName>
                                        </p:attrNameLst>
                                      </p:cBhvr>
                                      <p:tavLst>
                                        <p:tav tm="0">
                                          <p:val>
                                            <p:strVal val="ppt_y"/>
                                          </p:val>
                                        </p:tav>
                                        <p:tav tm="100000">
                                          <p:val>
                                            <p:strVal val="ppt_y"/>
                                          </p:val>
                                        </p:tav>
                                      </p:tavLst>
                                    </p:anim>
                                    <p:animEffect transition="out" filter="fade">
                                      <p:cBhvr>
                                        <p:cTn id="15" dur="1000"/>
                                        <p:tgtEl>
                                          <p:spTgt spid="133142"/>
                                        </p:tgtEl>
                                      </p:cBhvr>
                                    </p:animEffect>
                                    <p:set>
                                      <p:cBhvr>
                                        <p:cTn id="16" dur="1" fill="hold">
                                          <p:stCondLst>
                                            <p:cond delay="999"/>
                                          </p:stCondLst>
                                        </p:cTn>
                                        <p:tgtEl>
                                          <p:spTgt spid="13314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7" fill="hold" nodeType="afterGroup">
                            <p:stCondLst>
                              <p:cond delay="1000"/>
                            </p:stCondLst>
                            <p:childTnLst>
                              <p:par>
                                <p:cTn id="18" presetID="54" presetClass="exit" presetSubtype="0" decel="100000" fill="hold" grpId="0" nodeType="afterEffect">
                                  <p:stCondLst>
                                    <p:cond delay="0"/>
                                  </p:stCondLst>
                                  <p:childTnLst>
                                    <p:anim calcmode="lin" valueType="num">
                                      <p:cBhvr>
                                        <p:cTn id="19" dur="1000"/>
                                        <p:tgtEl>
                                          <p:spTgt spid="133141"/>
                                        </p:tgtEl>
                                        <p:attrNameLst>
                                          <p:attrName>ppt_w</p:attrName>
                                        </p:attrNameLst>
                                      </p:cBhvr>
                                      <p:tavLst>
                                        <p:tav tm="0">
                                          <p:val>
                                            <p:strVal val="ppt_w"/>
                                          </p:val>
                                        </p:tav>
                                        <p:tav tm="100000">
                                          <p:val>
                                            <p:strVal val="ppt_w*0.05"/>
                                          </p:val>
                                        </p:tav>
                                      </p:tavLst>
                                    </p:anim>
                                    <p:anim calcmode="lin" valueType="num">
                                      <p:cBhvr>
                                        <p:cTn id="20" dur="1000"/>
                                        <p:tgtEl>
                                          <p:spTgt spid="133141"/>
                                        </p:tgtEl>
                                        <p:attrNameLst>
                                          <p:attrName>ppt_h</p:attrName>
                                        </p:attrNameLst>
                                      </p:cBhvr>
                                      <p:tavLst>
                                        <p:tav tm="0">
                                          <p:val>
                                            <p:strVal val="ppt_h"/>
                                          </p:val>
                                        </p:tav>
                                        <p:tav tm="100000">
                                          <p:val>
                                            <p:strVal val="ppt_h"/>
                                          </p:val>
                                        </p:tav>
                                      </p:tavLst>
                                    </p:anim>
                                    <p:anim calcmode="lin" valueType="num">
                                      <p:cBhvr>
                                        <p:cTn id="21" dur="1000"/>
                                        <p:tgtEl>
                                          <p:spTgt spid="133141"/>
                                        </p:tgtEl>
                                        <p:attrNameLst>
                                          <p:attrName>ppt_x</p:attrName>
                                        </p:attrNameLst>
                                      </p:cBhvr>
                                      <p:tavLst>
                                        <p:tav tm="0">
                                          <p:val>
                                            <p:strVal val="ppt_x"/>
                                          </p:val>
                                        </p:tav>
                                        <p:tav tm="100000">
                                          <p:val>
                                            <p:strVal val="ppt_x-.2"/>
                                          </p:val>
                                        </p:tav>
                                      </p:tavLst>
                                    </p:anim>
                                    <p:anim calcmode="lin" valueType="num">
                                      <p:cBhvr>
                                        <p:cTn id="22" dur="1000"/>
                                        <p:tgtEl>
                                          <p:spTgt spid="133141"/>
                                        </p:tgtEl>
                                        <p:attrNameLst>
                                          <p:attrName>ppt_y</p:attrName>
                                        </p:attrNameLst>
                                      </p:cBhvr>
                                      <p:tavLst>
                                        <p:tav tm="0">
                                          <p:val>
                                            <p:strVal val="ppt_y"/>
                                          </p:val>
                                        </p:tav>
                                        <p:tav tm="100000">
                                          <p:val>
                                            <p:strVal val="ppt_y"/>
                                          </p:val>
                                        </p:tav>
                                      </p:tavLst>
                                    </p:anim>
                                    <p:animEffect transition="out" filter="fade">
                                      <p:cBhvr>
                                        <p:cTn id="23" dur="1000"/>
                                        <p:tgtEl>
                                          <p:spTgt spid="133141"/>
                                        </p:tgtEl>
                                      </p:cBhvr>
                                    </p:animEffect>
                                    <p:set>
                                      <p:cBhvr>
                                        <p:cTn id="24" dur="1" fill="hold">
                                          <p:stCondLst>
                                            <p:cond delay="999"/>
                                          </p:stCondLst>
                                        </p:cTn>
                                        <p:tgtEl>
                                          <p:spTgt spid="13314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5" fill="hold" nodeType="afterGroup">
                            <p:stCondLst>
                              <p:cond delay="2000"/>
                            </p:stCondLst>
                            <p:childTnLst>
                              <p:par>
                                <p:cTn id="26" presetID="54" presetClass="exit" presetSubtype="0" decel="100000" fill="hold" grpId="0" nodeType="afterEffect">
                                  <p:stCondLst>
                                    <p:cond delay="0"/>
                                  </p:stCondLst>
                                  <p:childTnLst>
                                    <p:anim calcmode="lin" valueType="num">
                                      <p:cBhvr>
                                        <p:cTn id="27" dur="1000"/>
                                        <p:tgtEl>
                                          <p:spTgt spid="133140"/>
                                        </p:tgtEl>
                                        <p:attrNameLst>
                                          <p:attrName>ppt_w</p:attrName>
                                        </p:attrNameLst>
                                      </p:cBhvr>
                                      <p:tavLst>
                                        <p:tav tm="0">
                                          <p:val>
                                            <p:strVal val="ppt_w"/>
                                          </p:val>
                                        </p:tav>
                                        <p:tav tm="100000">
                                          <p:val>
                                            <p:strVal val="ppt_w*0.05"/>
                                          </p:val>
                                        </p:tav>
                                      </p:tavLst>
                                    </p:anim>
                                    <p:anim calcmode="lin" valueType="num">
                                      <p:cBhvr>
                                        <p:cTn id="28" dur="1000"/>
                                        <p:tgtEl>
                                          <p:spTgt spid="133140"/>
                                        </p:tgtEl>
                                        <p:attrNameLst>
                                          <p:attrName>ppt_h</p:attrName>
                                        </p:attrNameLst>
                                      </p:cBhvr>
                                      <p:tavLst>
                                        <p:tav tm="0">
                                          <p:val>
                                            <p:strVal val="ppt_h"/>
                                          </p:val>
                                        </p:tav>
                                        <p:tav tm="100000">
                                          <p:val>
                                            <p:strVal val="ppt_h"/>
                                          </p:val>
                                        </p:tav>
                                      </p:tavLst>
                                    </p:anim>
                                    <p:anim calcmode="lin" valueType="num">
                                      <p:cBhvr>
                                        <p:cTn id="29" dur="1000"/>
                                        <p:tgtEl>
                                          <p:spTgt spid="133140"/>
                                        </p:tgtEl>
                                        <p:attrNameLst>
                                          <p:attrName>ppt_x</p:attrName>
                                        </p:attrNameLst>
                                      </p:cBhvr>
                                      <p:tavLst>
                                        <p:tav tm="0">
                                          <p:val>
                                            <p:strVal val="ppt_x"/>
                                          </p:val>
                                        </p:tav>
                                        <p:tav tm="100000">
                                          <p:val>
                                            <p:strVal val="ppt_x-.2"/>
                                          </p:val>
                                        </p:tav>
                                      </p:tavLst>
                                    </p:anim>
                                    <p:anim calcmode="lin" valueType="num">
                                      <p:cBhvr>
                                        <p:cTn id="30" dur="1000"/>
                                        <p:tgtEl>
                                          <p:spTgt spid="133140"/>
                                        </p:tgtEl>
                                        <p:attrNameLst>
                                          <p:attrName>ppt_y</p:attrName>
                                        </p:attrNameLst>
                                      </p:cBhvr>
                                      <p:tavLst>
                                        <p:tav tm="0">
                                          <p:val>
                                            <p:strVal val="ppt_y"/>
                                          </p:val>
                                        </p:tav>
                                        <p:tav tm="100000">
                                          <p:val>
                                            <p:strVal val="ppt_y"/>
                                          </p:val>
                                        </p:tav>
                                      </p:tavLst>
                                    </p:anim>
                                    <p:animEffect transition="out" filter="fade">
                                      <p:cBhvr>
                                        <p:cTn id="31" dur="1000"/>
                                        <p:tgtEl>
                                          <p:spTgt spid="133140"/>
                                        </p:tgtEl>
                                      </p:cBhvr>
                                    </p:animEffect>
                                    <p:set>
                                      <p:cBhvr>
                                        <p:cTn id="32" dur="1" fill="hold">
                                          <p:stCondLst>
                                            <p:cond delay="999"/>
                                          </p:stCondLst>
                                        </p:cTn>
                                        <p:tgtEl>
                                          <p:spTgt spid="13314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33" fill="hold" nodeType="afterGroup">
                            <p:stCondLst>
                              <p:cond delay="3000"/>
                            </p:stCondLst>
                            <p:childTnLst>
                              <p:par>
                                <p:cTn id="34" presetID="54" presetClass="exit" presetSubtype="0" decel="100000" fill="hold" grpId="0" nodeType="afterEffect">
                                  <p:stCondLst>
                                    <p:cond delay="0"/>
                                  </p:stCondLst>
                                  <p:childTnLst>
                                    <p:anim calcmode="lin" valueType="num">
                                      <p:cBhvr>
                                        <p:cTn id="35" dur="1000"/>
                                        <p:tgtEl>
                                          <p:spTgt spid="133139"/>
                                        </p:tgtEl>
                                        <p:attrNameLst>
                                          <p:attrName>ppt_w</p:attrName>
                                        </p:attrNameLst>
                                      </p:cBhvr>
                                      <p:tavLst>
                                        <p:tav tm="0">
                                          <p:val>
                                            <p:strVal val="ppt_w"/>
                                          </p:val>
                                        </p:tav>
                                        <p:tav tm="100000">
                                          <p:val>
                                            <p:strVal val="ppt_w*0.05"/>
                                          </p:val>
                                        </p:tav>
                                      </p:tavLst>
                                    </p:anim>
                                    <p:anim calcmode="lin" valueType="num">
                                      <p:cBhvr>
                                        <p:cTn id="36" dur="1000"/>
                                        <p:tgtEl>
                                          <p:spTgt spid="133139"/>
                                        </p:tgtEl>
                                        <p:attrNameLst>
                                          <p:attrName>ppt_h</p:attrName>
                                        </p:attrNameLst>
                                      </p:cBhvr>
                                      <p:tavLst>
                                        <p:tav tm="0">
                                          <p:val>
                                            <p:strVal val="ppt_h"/>
                                          </p:val>
                                        </p:tav>
                                        <p:tav tm="100000">
                                          <p:val>
                                            <p:strVal val="ppt_h"/>
                                          </p:val>
                                        </p:tav>
                                      </p:tavLst>
                                    </p:anim>
                                    <p:anim calcmode="lin" valueType="num">
                                      <p:cBhvr>
                                        <p:cTn id="37" dur="1000"/>
                                        <p:tgtEl>
                                          <p:spTgt spid="133139"/>
                                        </p:tgtEl>
                                        <p:attrNameLst>
                                          <p:attrName>ppt_x</p:attrName>
                                        </p:attrNameLst>
                                      </p:cBhvr>
                                      <p:tavLst>
                                        <p:tav tm="0">
                                          <p:val>
                                            <p:strVal val="ppt_x"/>
                                          </p:val>
                                        </p:tav>
                                        <p:tav tm="100000">
                                          <p:val>
                                            <p:strVal val="ppt_x-.2"/>
                                          </p:val>
                                        </p:tav>
                                      </p:tavLst>
                                    </p:anim>
                                    <p:anim calcmode="lin" valueType="num">
                                      <p:cBhvr>
                                        <p:cTn id="38" dur="1000"/>
                                        <p:tgtEl>
                                          <p:spTgt spid="133139"/>
                                        </p:tgtEl>
                                        <p:attrNameLst>
                                          <p:attrName>ppt_y</p:attrName>
                                        </p:attrNameLst>
                                      </p:cBhvr>
                                      <p:tavLst>
                                        <p:tav tm="0">
                                          <p:val>
                                            <p:strVal val="ppt_y"/>
                                          </p:val>
                                        </p:tav>
                                        <p:tav tm="100000">
                                          <p:val>
                                            <p:strVal val="ppt_y"/>
                                          </p:val>
                                        </p:tav>
                                      </p:tavLst>
                                    </p:anim>
                                    <p:animEffect transition="out" filter="fade">
                                      <p:cBhvr>
                                        <p:cTn id="39" dur="1000"/>
                                        <p:tgtEl>
                                          <p:spTgt spid="133139"/>
                                        </p:tgtEl>
                                      </p:cBhvr>
                                    </p:animEffect>
                                    <p:set>
                                      <p:cBhvr>
                                        <p:cTn id="40" dur="1" fill="hold">
                                          <p:stCondLst>
                                            <p:cond delay="999"/>
                                          </p:stCondLst>
                                        </p:cTn>
                                        <p:tgtEl>
                                          <p:spTgt spid="13313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41" fill="hold" nodeType="afterGroup">
                            <p:stCondLst>
                              <p:cond delay="4000"/>
                            </p:stCondLst>
                            <p:childTnLst>
                              <p:par>
                                <p:cTn id="42" presetID="54" presetClass="exit" presetSubtype="0" decel="100000" fill="hold" grpId="0" nodeType="afterEffect">
                                  <p:stCondLst>
                                    <p:cond delay="0"/>
                                  </p:stCondLst>
                                  <p:childTnLst>
                                    <p:anim calcmode="lin" valueType="num">
                                      <p:cBhvr>
                                        <p:cTn id="43" dur="1000"/>
                                        <p:tgtEl>
                                          <p:spTgt spid="133138"/>
                                        </p:tgtEl>
                                        <p:attrNameLst>
                                          <p:attrName>ppt_w</p:attrName>
                                        </p:attrNameLst>
                                      </p:cBhvr>
                                      <p:tavLst>
                                        <p:tav tm="0">
                                          <p:val>
                                            <p:strVal val="ppt_w"/>
                                          </p:val>
                                        </p:tav>
                                        <p:tav tm="100000">
                                          <p:val>
                                            <p:strVal val="ppt_w*0.05"/>
                                          </p:val>
                                        </p:tav>
                                      </p:tavLst>
                                    </p:anim>
                                    <p:anim calcmode="lin" valueType="num">
                                      <p:cBhvr>
                                        <p:cTn id="44" dur="1000"/>
                                        <p:tgtEl>
                                          <p:spTgt spid="133138"/>
                                        </p:tgtEl>
                                        <p:attrNameLst>
                                          <p:attrName>ppt_h</p:attrName>
                                        </p:attrNameLst>
                                      </p:cBhvr>
                                      <p:tavLst>
                                        <p:tav tm="0">
                                          <p:val>
                                            <p:strVal val="ppt_h"/>
                                          </p:val>
                                        </p:tav>
                                        <p:tav tm="100000">
                                          <p:val>
                                            <p:strVal val="ppt_h"/>
                                          </p:val>
                                        </p:tav>
                                      </p:tavLst>
                                    </p:anim>
                                    <p:anim calcmode="lin" valueType="num">
                                      <p:cBhvr>
                                        <p:cTn id="45" dur="1000"/>
                                        <p:tgtEl>
                                          <p:spTgt spid="133138"/>
                                        </p:tgtEl>
                                        <p:attrNameLst>
                                          <p:attrName>ppt_x</p:attrName>
                                        </p:attrNameLst>
                                      </p:cBhvr>
                                      <p:tavLst>
                                        <p:tav tm="0">
                                          <p:val>
                                            <p:strVal val="ppt_x"/>
                                          </p:val>
                                        </p:tav>
                                        <p:tav tm="100000">
                                          <p:val>
                                            <p:strVal val="ppt_x-.2"/>
                                          </p:val>
                                        </p:tav>
                                      </p:tavLst>
                                    </p:anim>
                                    <p:anim calcmode="lin" valueType="num">
                                      <p:cBhvr>
                                        <p:cTn id="46" dur="1000"/>
                                        <p:tgtEl>
                                          <p:spTgt spid="133138"/>
                                        </p:tgtEl>
                                        <p:attrNameLst>
                                          <p:attrName>ppt_y</p:attrName>
                                        </p:attrNameLst>
                                      </p:cBhvr>
                                      <p:tavLst>
                                        <p:tav tm="0">
                                          <p:val>
                                            <p:strVal val="ppt_y"/>
                                          </p:val>
                                        </p:tav>
                                        <p:tav tm="100000">
                                          <p:val>
                                            <p:strVal val="ppt_y"/>
                                          </p:val>
                                        </p:tav>
                                      </p:tavLst>
                                    </p:anim>
                                    <p:animEffect transition="out" filter="fade">
                                      <p:cBhvr>
                                        <p:cTn id="47" dur="1000"/>
                                        <p:tgtEl>
                                          <p:spTgt spid="133138"/>
                                        </p:tgtEl>
                                      </p:cBhvr>
                                    </p:animEffect>
                                    <p:set>
                                      <p:cBhvr>
                                        <p:cTn id="48" dur="1" fill="hold">
                                          <p:stCondLst>
                                            <p:cond delay="999"/>
                                          </p:stCondLst>
                                        </p:cTn>
                                        <p:tgtEl>
                                          <p:spTgt spid="13313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9" fill="hold" nodeType="afterGroup">
                            <p:stCondLst>
                              <p:cond delay="5000"/>
                            </p:stCondLst>
                            <p:childTnLst>
                              <p:par>
                                <p:cTn id="50" presetID="6" presetClass="emph" presetSubtype="0" fill="hold" grpId="0" nodeType="afterEffect">
                                  <p:stCondLst>
                                    <p:cond delay="0"/>
                                  </p:stCondLst>
                                  <p:childTnLst>
                                    <p:animScale>
                                      <p:cBhvr>
                                        <p:cTn id="51" dur="1000" fill="hold"/>
                                        <p:tgtEl>
                                          <p:spTgt spid="133137"/>
                                        </p:tgtEl>
                                      </p:cBhvr>
                                      <p:by x="130000" y="130000"/>
                                    </p:animScale>
                                  </p:childTnLst>
                                  <p:subTnLst>
                                    <p:audio>
                                      <p:cMediaNode>
                                        <p:cTn display="0" masterRel="sameClick">
                                          <p:stCondLst>
                                            <p:cond evt="begin" delay="0">
                                              <p:tn val="50"/>
                                            </p:cond>
                                          </p:stCondLst>
                                          <p:endCondLst>
                                            <p:cond evt="onStopAudio" delay="0">
                                              <p:tgtEl>
                                                <p:sldTgt/>
                                              </p:tgtEl>
                                            </p:cond>
                                          </p:endCondLst>
                                        </p:cTn>
                                        <p:tgtEl>
                                          <p:sndTgt r:embed="rId5" name="BELL.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48147"/>
                                        </p:tgtEl>
                                        <p:attrNameLst>
                                          <p:attrName>style.visibility</p:attrName>
                                        </p:attrNameLst>
                                      </p:cBhvr>
                                      <p:to>
                                        <p:strVal val="visible"/>
                                      </p:to>
                                    </p:set>
                                    <p:animEffect transition="in" filter="wipe(up)">
                                      <p:cBhvr>
                                        <p:cTn id="56" dur="400"/>
                                        <p:tgtEl>
                                          <p:spTgt spid="48147"/>
                                        </p:tgtEl>
                                      </p:cBhvr>
                                    </p:animEffect>
                                  </p:childTnLst>
                                  <p:subTnLst>
                                    <p:audio>
                                      <p:cMediaNode>
                                        <p:cTn display="0" masterRel="sameClick">
                                          <p:stCondLst>
                                            <p:cond evt="begin" delay="0">
                                              <p:tn val="54"/>
                                            </p:cond>
                                          </p:stCondLst>
                                          <p:endCondLst>
                                            <p:cond evt="onStopAudio" delay="0">
                                              <p:tgtEl>
                                                <p:sldTgt/>
                                              </p:tgtEl>
                                            </p:cond>
                                          </p:endCondLst>
                                        </p:cTn>
                                        <p:tgtEl>
                                          <p:sndTgt r:embed="rId6"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7" grpId="0" animBg="1"/>
      <p:bldP spid="133138" grpId="0" animBg="1"/>
      <p:bldP spid="133139" grpId="0" animBg="1"/>
      <p:bldP spid="133140" grpId="0" animBg="1"/>
      <p:bldP spid="133141" grpId="0" animBg="1"/>
      <p:bldP spid="133142" grpId="0" animBg="1"/>
      <p:bldP spid="48144" grpId="0"/>
      <p:bldP spid="481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1001" name="Google Shape;1001;p34"/>
          <p:cNvSpPr txBox="1">
            <a:spLocks noGrp="1"/>
          </p:cNvSpPr>
          <p:nvPr>
            <p:ph type="title"/>
          </p:nvPr>
        </p:nvSpPr>
        <p:spPr>
          <a:xfrm>
            <a:off x="1913928" y="1567265"/>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accent3">
                    <a:lumMod val="75000"/>
                  </a:schemeClr>
                </a:solidFill>
              </a:rPr>
              <a:t>THỬ TÀI SHOPPING</a:t>
            </a:r>
            <a:endParaRPr dirty="0">
              <a:solidFill>
                <a:schemeClr val="accent3">
                  <a:lumMod val="75000"/>
                </a:schemeClr>
              </a:solidFill>
            </a:endParaRPr>
          </a:p>
        </p:txBody>
      </p:sp>
      <p:sp>
        <p:nvSpPr>
          <p:cNvPr id="1003" name="Google Shape;1003;p34"/>
          <p:cNvSpPr txBox="1">
            <a:spLocks noGrp="1"/>
          </p:cNvSpPr>
          <p:nvPr>
            <p:ph type="title" idx="2"/>
          </p:nvPr>
        </p:nvSpPr>
        <p:spPr>
          <a:xfrm>
            <a:off x="2615972" y="479206"/>
            <a:ext cx="4119324"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dirty="0"/>
              <a:t>Hoạt động 1</a:t>
            </a:r>
            <a:endParaRPr sz="4400" dirty="0"/>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34"/>
          <p:cNvGrpSpPr/>
          <p:nvPr/>
        </p:nvGrpSpPr>
        <p:grpSpPr>
          <a:xfrm>
            <a:off x="3878769" y="1081919"/>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34"/>
          <p:cNvGrpSpPr/>
          <p:nvPr/>
        </p:nvGrpSpPr>
        <p:grpSpPr>
          <a:xfrm>
            <a:off x="2225081" y="2232150"/>
            <a:ext cx="4693836" cy="176025"/>
            <a:chOff x="4345425" y="2175475"/>
            <a:chExt cx="800750" cy="176025"/>
          </a:xfrm>
          <a:solidFill>
            <a:schemeClr val="accent4"/>
          </a:solidFill>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68"/>
        <p:cNvGrpSpPr/>
        <p:nvPr/>
      </p:nvGrpSpPr>
      <p:grpSpPr>
        <a:xfrm>
          <a:off x="0" y="0"/>
          <a:ext cx="0" cy="0"/>
          <a:chOff x="0" y="0"/>
          <a:chExt cx="0" cy="0"/>
        </a:xfrm>
      </p:grpSpPr>
      <p:grpSp>
        <p:nvGrpSpPr>
          <p:cNvPr id="17571" name="Google Shape;17571;p42"/>
          <p:cNvGrpSpPr/>
          <p:nvPr/>
        </p:nvGrpSpPr>
        <p:grpSpPr>
          <a:xfrm>
            <a:off x="1537244" y="1432204"/>
            <a:ext cx="2951736" cy="3097099"/>
            <a:chOff x="1041550" y="1375163"/>
            <a:chExt cx="2176036" cy="2393177"/>
          </a:xfrm>
        </p:grpSpPr>
        <p:sp>
          <p:nvSpPr>
            <p:cNvPr id="17572" name="Google Shape;17572;p42"/>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3" name="Google Shape;17573;p42"/>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4" name="Google Shape;17574;p42"/>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5" name="Google Shape;17575;p42"/>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6" name="Google Shape;17576;p42"/>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7" name="Google Shape;17577;p42"/>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8" name="Google Shape;17578;p42"/>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9" name="Google Shape;17579;p42"/>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0" name="Google Shape;17580;p42"/>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1" name="Google Shape;17581;p42"/>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2" name="Google Shape;17582;p42"/>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3" name="Google Shape;17583;p42"/>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4" name="Google Shape;17584;p42"/>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5" name="Google Shape;17585;p42"/>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6" name="Google Shape;17586;p42"/>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7" name="Google Shape;17587;p42"/>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8" name="Google Shape;17588;p42"/>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9" name="Google Shape;17589;p42"/>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0" name="Google Shape;17590;p42"/>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1" name="Google Shape;17591;p42"/>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2" name="Google Shape;17592;p42"/>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3" name="Google Shape;17593;p42"/>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4" name="Google Shape;17594;p42"/>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5" name="Google Shape;17595;p42"/>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6" name="Google Shape;17596;p42"/>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7" name="Google Shape;17597;p42"/>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8" name="Google Shape;17598;p42"/>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9" name="Google Shape;17599;p42"/>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0" name="Google Shape;17600;p42"/>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1" name="Google Shape;17601;p42"/>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2" name="Google Shape;17602;p42"/>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3" name="Google Shape;17603;p42"/>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11" name="Google Shape;17611;p42"/>
          <p:cNvSpPr/>
          <p:nvPr/>
        </p:nvSpPr>
        <p:spPr>
          <a:xfrm>
            <a:off x="998560" y="8589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56;p35">
            <a:extLst>
              <a:ext uri="{FF2B5EF4-FFF2-40B4-BE49-F238E27FC236}">
                <a16:creationId xmlns:a16="http://schemas.microsoft.com/office/drawing/2014/main" xmlns="" id="{AF7226CE-5D0E-4930-A6C1-F9517B20F8CB}"/>
              </a:ext>
            </a:extLst>
          </p:cNvPr>
          <p:cNvSpPr txBox="1">
            <a:spLocks/>
          </p:cNvSpPr>
          <p:nvPr/>
        </p:nvSpPr>
        <p:spPr>
          <a:xfrm>
            <a:off x="1239573" y="93228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A4 SUPERMARKET</a:t>
            </a:r>
          </a:p>
        </p:txBody>
      </p:sp>
      <p:grpSp>
        <p:nvGrpSpPr>
          <p:cNvPr id="46" name="Google Shape;1060;p35">
            <a:extLst>
              <a:ext uri="{FF2B5EF4-FFF2-40B4-BE49-F238E27FC236}">
                <a16:creationId xmlns:a16="http://schemas.microsoft.com/office/drawing/2014/main" xmlns="" id="{F86AEBCB-EEE2-4383-9C0D-D1D88C2AE591}"/>
              </a:ext>
            </a:extLst>
          </p:cNvPr>
          <p:cNvGrpSpPr/>
          <p:nvPr/>
        </p:nvGrpSpPr>
        <p:grpSpPr>
          <a:xfrm>
            <a:off x="550846" y="509233"/>
            <a:ext cx="580423" cy="681083"/>
            <a:chOff x="645175" y="3632150"/>
            <a:chExt cx="394550" cy="462975"/>
          </a:xfrm>
        </p:grpSpPr>
        <p:sp>
          <p:nvSpPr>
            <p:cNvPr id="47" name="Google Shape;1061;p35">
              <a:extLst>
                <a:ext uri="{FF2B5EF4-FFF2-40B4-BE49-F238E27FC236}">
                  <a16:creationId xmlns:a16="http://schemas.microsoft.com/office/drawing/2014/main" xmlns="" id="{C2FB7BDC-8726-44FF-BD98-2919C98D5EA7}"/>
                </a:ext>
              </a:extLst>
            </p:cNvPr>
            <p:cNvSpPr/>
            <p:nvPr/>
          </p:nvSpPr>
          <p:spPr>
            <a:xfrm>
              <a:off x="699725" y="3704850"/>
              <a:ext cx="320175" cy="366225"/>
            </a:xfrm>
            <a:custGeom>
              <a:avLst/>
              <a:gdLst/>
              <a:ahLst/>
              <a:cxnLst/>
              <a:rect l="l" t="t" r="r" b="b"/>
              <a:pathLst>
                <a:path w="12807" h="14649" extrusionOk="0">
                  <a:moveTo>
                    <a:pt x="967" y="1"/>
                  </a:moveTo>
                  <a:cubicBezTo>
                    <a:pt x="714" y="1"/>
                    <a:pt x="444" y="127"/>
                    <a:pt x="390" y="378"/>
                  </a:cubicBezTo>
                  <a:cubicBezTo>
                    <a:pt x="276" y="926"/>
                    <a:pt x="161" y="1451"/>
                    <a:pt x="70" y="1999"/>
                  </a:cubicBezTo>
                  <a:cubicBezTo>
                    <a:pt x="1" y="2332"/>
                    <a:pt x="253" y="2497"/>
                    <a:pt x="523" y="2497"/>
                  </a:cubicBezTo>
                  <a:cubicBezTo>
                    <a:pt x="696" y="2497"/>
                    <a:pt x="876" y="2429"/>
                    <a:pt x="983" y="2295"/>
                  </a:cubicBezTo>
                  <a:cubicBezTo>
                    <a:pt x="1052" y="2204"/>
                    <a:pt x="1143" y="2113"/>
                    <a:pt x="1211" y="2044"/>
                  </a:cubicBezTo>
                  <a:lnTo>
                    <a:pt x="1211" y="2044"/>
                  </a:lnTo>
                  <a:lnTo>
                    <a:pt x="960" y="2957"/>
                  </a:lnTo>
                  <a:cubicBezTo>
                    <a:pt x="884" y="3273"/>
                    <a:pt x="1117" y="3400"/>
                    <a:pt x="1378" y="3400"/>
                  </a:cubicBezTo>
                  <a:cubicBezTo>
                    <a:pt x="1588" y="3400"/>
                    <a:pt x="1817" y="3318"/>
                    <a:pt x="1919" y="3186"/>
                  </a:cubicBezTo>
                  <a:lnTo>
                    <a:pt x="2832" y="2044"/>
                  </a:lnTo>
                  <a:lnTo>
                    <a:pt x="2832" y="2044"/>
                  </a:lnTo>
                  <a:cubicBezTo>
                    <a:pt x="2832" y="2090"/>
                    <a:pt x="2809" y="2159"/>
                    <a:pt x="2809" y="2227"/>
                  </a:cubicBezTo>
                  <a:cubicBezTo>
                    <a:pt x="2604" y="2775"/>
                    <a:pt x="2444" y="3345"/>
                    <a:pt x="2353" y="3962"/>
                  </a:cubicBezTo>
                  <a:cubicBezTo>
                    <a:pt x="2330" y="4236"/>
                    <a:pt x="2490" y="4373"/>
                    <a:pt x="2695" y="4395"/>
                  </a:cubicBezTo>
                  <a:cubicBezTo>
                    <a:pt x="2581" y="4829"/>
                    <a:pt x="2444" y="5286"/>
                    <a:pt x="2307" y="5719"/>
                  </a:cubicBezTo>
                  <a:cubicBezTo>
                    <a:pt x="2200" y="6051"/>
                    <a:pt x="2438" y="6211"/>
                    <a:pt x="2714" y="6211"/>
                  </a:cubicBezTo>
                  <a:cubicBezTo>
                    <a:pt x="2970" y="6211"/>
                    <a:pt x="3257" y="6074"/>
                    <a:pt x="3334" y="5811"/>
                  </a:cubicBezTo>
                  <a:cubicBezTo>
                    <a:pt x="3425" y="5605"/>
                    <a:pt x="3494" y="5377"/>
                    <a:pt x="3585" y="5171"/>
                  </a:cubicBezTo>
                  <a:lnTo>
                    <a:pt x="3585" y="5171"/>
                  </a:lnTo>
                  <a:cubicBezTo>
                    <a:pt x="3562" y="5263"/>
                    <a:pt x="3540" y="5331"/>
                    <a:pt x="3540" y="5423"/>
                  </a:cubicBezTo>
                  <a:cubicBezTo>
                    <a:pt x="3494" y="5582"/>
                    <a:pt x="3471" y="5719"/>
                    <a:pt x="3471" y="5879"/>
                  </a:cubicBezTo>
                  <a:cubicBezTo>
                    <a:pt x="3429" y="6219"/>
                    <a:pt x="3662" y="6361"/>
                    <a:pt x="3916" y="6361"/>
                  </a:cubicBezTo>
                  <a:cubicBezTo>
                    <a:pt x="3935" y="6361"/>
                    <a:pt x="3954" y="6360"/>
                    <a:pt x="3973" y="6358"/>
                  </a:cubicBezTo>
                  <a:lnTo>
                    <a:pt x="3973" y="6358"/>
                  </a:lnTo>
                  <a:cubicBezTo>
                    <a:pt x="3836" y="6838"/>
                    <a:pt x="3677" y="7340"/>
                    <a:pt x="3540" y="7819"/>
                  </a:cubicBezTo>
                  <a:cubicBezTo>
                    <a:pt x="3433" y="8178"/>
                    <a:pt x="3699" y="8367"/>
                    <a:pt x="3984" y="8367"/>
                  </a:cubicBezTo>
                  <a:cubicBezTo>
                    <a:pt x="4189" y="8367"/>
                    <a:pt x="4403" y="8270"/>
                    <a:pt x="4498" y="8070"/>
                  </a:cubicBezTo>
                  <a:cubicBezTo>
                    <a:pt x="4795" y="7477"/>
                    <a:pt x="5115" y="6929"/>
                    <a:pt x="5480" y="6404"/>
                  </a:cubicBezTo>
                  <a:lnTo>
                    <a:pt x="5480" y="6404"/>
                  </a:lnTo>
                  <a:cubicBezTo>
                    <a:pt x="5343" y="6975"/>
                    <a:pt x="5183" y="7545"/>
                    <a:pt x="4978" y="8116"/>
                  </a:cubicBezTo>
                  <a:cubicBezTo>
                    <a:pt x="4772" y="8527"/>
                    <a:pt x="4590" y="8960"/>
                    <a:pt x="4475" y="9417"/>
                  </a:cubicBezTo>
                  <a:cubicBezTo>
                    <a:pt x="4383" y="9772"/>
                    <a:pt x="4647" y="9960"/>
                    <a:pt x="4931" y="9960"/>
                  </a:cubicBezTo>
                  <a:cubicBezTo>
                    <a:pt x="5140" y="9960"/>
                    <a:pt x="5360" y="9858"/>
                    <a:pt x="5457" y="9645"/>
                  </a:cubicBezTo>
                  <a:cubicBezTo>
                    <a:pt x="5457" y="9600"/>
                    <a:pt x="5480" y="9577"/>
                    <a:pt x="5503" y="9531"/>
                  </a:cubicBezTo>
                  <a:cubicBezTo>
                    <a:pt x="5503" y="9531"/>
                    <a:pt x="5503" y="9531"/>
                    <a:pt x="5503" y="9508"/>
                  </a:cubicBezTo>
                  <a:cubicBezTo>
                    <a:pt x="5548" y="9440"/>
                    <a:pt x="5571" y="9348"/>
                    <a:pt x="5617" y="9257"/>
                  </a:cubicBezTo>
                  <a:lnTo>
                    <a:pt x="5617" y="9257"/>
                  </a:lnTo>
                  <a:cubicBezTo>
                    <a:pt x="5571" y="9554"/>
                    <a:pt x="5503" y="9851"/>
                    <a:pt x="5480" y="10170"/>
                  </a:cubicBezTo>
                  <a:cubicBezTo>
                    <a:pt x="5457" y="10307"/>
                    <a:pt x="5503" y="10398"/>
                    <a:pt x="5548" y="10467"/>
                  </a:cubicBezTo>
                  <a:cubicBezTo>
                    <a:pt x="5160" y="10923"/>
                    <a:pt x="4795" y="11380"/>
                    <a:pt x="4407" y="11836"/>
                  </a:cubicBezTo>
                  <a:cubicBezTo>
                    <a:pt x="4079" y="12243"/>
                    <a:pt x="4382" y="12574"/>
                    <a:pt x="4745" y="12574"/>
                  </a:cubicBezTo>
                  <a:cubicBezTo>
                    <a:pt x="4912" y="12574"/>
                    <a:pt x="5092" y="12504"/>
                    <a:pt x="5229" y="12339"/>
                  </a:cubicBezTo>
                  <a:cubicBezTo>
                    <a:pt x="5457" y="12087"/>
                    <a:pt x="5685" y="11814"/>
                    <a:pt x="5913" y="11563"/>
                  </a:cubicBezTo>
                  <a:cubicBezTo>
                    <a:pt x="5959" y="11608"/>
                    <a:pt x="6028" y="11631"/>
                    <a:pt x="6096" y="11654"/>
                  </a:cubicBezTo>
                  <a:cubicBezTo>
                    <a:pt x="5868" y="11973"/>
                    <a:pt x="5662" y="12316"/>
                    <a:pt x="5480" y="12658"/>
                  </a:cubicBezTo>
                  <a:cubicBezTo>
                    <a:pt x="5366" y="12886"/>
                    <a:pt x="5457" y="13183"/>
                    <a:pt x="5708" y="13274"/>
                  </a:cubicBezTo>
                  <a:cubicBezTo>
                    <a:pt x="5766" y="13297"/>
                    <a:pt x="5824" y="13307"/>
                    <a:pt x="5880" y="13307"/>
                  </a:cubicBezTo>
                  <a:cubicBezTo>
                    <a:pt x="6108" y="13307"/>
                    <a:pt x="6310" y="13138"/>
                    <a:pt x="6438" y="12955"/>
                  </a:cubicBezTo>
                  <a:cubicBezTo>
                    <a:pt x="6507" y="12841"/>
                    <a:pt x="6575" y="12727"/>
                    <a:pt x="6644" y="12612"/>
                  </a:cubicBezTo>
                  <a:lnTo>
                    <a:pt x="6644" y="12612"/>
                  </a:lnTo>
                  <a:cubicBezTo>
                    <a:pt x="6528" y="12976"/>
                    <a:pt x="6781" y="13228"/>
                    <a:pt x="7075" y="13228"/>
                  </a:cubicBezTo>
                  <a:cubicBezTo>
                    <a:pt x="7243" y="13228"/>
                    <a:pt x="7424" y="13146"/>
                    <a:pt x="7557" y="12955"/>
                  </a:cubicBezTo>
                  <a:cubicBezTo>
                    <a:pt x="7876" y="12476"/>
                    <a:pt x="8196" y="11973"/>
                    <a:pt x="8493" y="11448"/>
                  </a:cubicBezTo>
                  <a:cubicBezTo>
                    <a:pt x="8789" y="11015"/>
                    <a:pt x="9132" y="10581"/>
                    <a:pt x="9474" y="10147"/>
                  </a:cubicBezTo>
                  <a:lnTo>
                    <a:pt x="9474" y="10147"/>
                  </a:lnTo>
                  <a:cubicBezTo>
                    <a:pt x="8607" y="11334"/>
                    <a:pt x="7854" y="12590"/>
                    <a:pt x="7237" y="13936"/>
                  </a:cubicBezTo>
                  <a:cubicBezTo>
                    <a:pt x="7057" y="14341"/>
                    <a:pt x="7330" y="14608"/>
                    <a:pt x="7642" y="14608"/>
                  </a:cubicBezTo>
                  <a:cubicBezTo>
                    <a:pt x="7805" y="14608"/>
                    <a:pt x="7979" y="14535"/>
                    <a:pt x="8105" y="14370"/>
                  </a:cubicBezTo>
                  <a:cubicBezTo>
                    <a:pt x="8264" y="14187"/>
                    <a:pt x="8379" y="14005"/>
                    <a:pt x="8516" y="13822"/>
                  </a:cubicBezTo>
                  <a:lnTo>
                    <a:pt x="8516" y="13822"/>
                  </a:lnTo>
                  <a:cubicBezTo>
                    <a:pt x="8516" y="13868"/>
                    <a:pt x="8493" y="13891"/>
                    <a:pt x="8470" y="13936"/>
                  </a:cubicBezTo>
                  <a:cubicBezTo>
                    <a:pt x="8322" y="14364"/>
                    <a:pt x="8604" y="14649"/>
                    <a:pt x="8920" y="14649"/>
                  </a:cubicBezTo>
                  <a:cubicBezTo>
                    <a:pt x="9093" y="14649"/>
                    <a:pt x="9277" y="14564"/>
                    <a:pt x="9406" y="14370"/>
                  </a:cubicBezTo>
                  <a:cubicBezTo>
                    <a:pt x="9657" y="14005"/>
                    <a:pt x="9908" y="13617"/>
                    <a:pt x="10136" y="13252"/>
                  </a:cubicBezTo>
                  <a:lnTo>
                    <a:pt x="10136" y="13252"/>
                  </a:lnTo>
                  <a:cubicBezTo>
                    <a:pt x="10113" y="13503"/>
                    <a:pt x="10113" y="13731"/>
                    <a:pt x="10113" y="13982"/>
                  </a:cubicBezTo>
                  <a:cubicBezTo>
                    <a:pt x="10142" y="14295"/>
                    <a:pt x="10400" y="14492"/>
                    <a:pt x="10657" y="14492"/>
                  </a:cubicBezTo>
                  <a:cubicBezTo>
                    <a:pt x="10813" y="14492"/>
                    <a:pt x="10969" y="14420"/>
                    <a:pt x="11072" y="14256"/>
                  </a:cubicBezTo>
                  <a:cubicBezTo>
                    <a:pt x="11072" y="14233"/>
                    <a:pt x="11072" y="14233"/>
                    <a:pt x="11072" y="14233"/>
                  </a:cubicBezTo>
                  <a:cubicBezTo>
                    <a:pt x="11118" y="14324"/>
                    <a:pt x="11186" y="14416"/>
                    <a:pt x="11277" y="14461"/>
                  </a:cubicBezTo>
                  <a:cubicBezTo>
                    <a:pt x="11355" y="14518"/>
                    <a:pt x="11446" y="14544"/>
                    <a:pt x="11537" y="14544"/>
                  </a:cubicBezTo>
                  <a:cubicBezTo>
                    <a:pt x="11740" y="14544"/>
                    <a:pt x="11945" y="14415"/>
                    <a:pt x="12008" y="14210"/>
                  </a:cubicBezTo>
                  <a:cubicBezTo>
                    <a:pt x="12396" y="12978"/>
                    <a:pt x="12647" y="11745"/>
                    <a:pt x="12761" y="10467"/>
                  </a:cubicBezTo>
                  <a:cubicBezTo>
                    <a:pt x="12761" y="10284"/>
                    <a:pt x="12693" y="10147"/>
                    <a:pt x="12601" y="10056"/>
                  </a:cubicBezTo>
                  <a:cubicBezTo>
                    <a:pt x="12715" y="9440"/>
                    <a:pt x="12784" y="8778"/>
                    <a:pt x="12807" y="8116"/>
                  </a:cubicBezTo>
                  <a:cubicBezTo>
                    <a:pt x="12807" y="7979"/>
                    <a:pt x="12761" y="7865"/>
                    <a:pt x="12693" y="7796"/>
                  </a:cubicBezTo>
                  <a:cubicBezTo>
                    <a:pt x="12739" y="7487"/>
                    <a:pt x="12513" y="7262"/>
                    <a:pt x="12249" y="7262"/>
                  </a:cubicBezTo>
                  <a:cubicBezTo>
                    <a:pt x="12123" y="7262"/>
                    <a:pt x="11989" y="7313"/>
                    <a:pt x="11871" y="7431"/>
                  </a:cubicBezTo>
                  <a:cubicBezTo>
                    <a:pt x="11734" y="7568"/>
                    <a:pt x="11597" y="7705"/>
                    <a:pt x="11460" y="7819"/>
                  </a:cubicBezTo>
                  <a:cubicBezTo>
                    <a:pt x="11476" y="7566"/>
                    <a:pt x="11239" y="7379"/>
                    <a:pt x="10994" y="7379"/>
                  </a:cubicBezTo>
                  <a:cubicBezTo>
                    <a:pt x="10885" y="7379"/>
                    <a:pt x="10775" y="7416"/>
                    <a:pt x="10684" y="7500"/>
                  </a:cubicBezTo>
                  <a:cubicBezTo>
                    <a:pt x="10296" y="7842"/>
                    <a:pt x="9931" y="8207"/>
                    <a:pt x="9588" y="8572"/>
                  </a:cubicBezTo>
                  <a:cubicBezTo>
                    <a:pt x="9506" y="8490"/>
                    <a:pt x="9399" y="8444"/>
                    <a:pt x="9283" y="8444"/>
                  </a:cubicBezTo>
                  <a:cubicBezTo>
                    <a:pt x="9175" y="8444"/>
                    <a:pt x="9060" y="8484"/>
                    <a:pt x="8949" y="8572"/>
                  </a:cubicBezTo>
                  <a:cubicBezTo>
                    <a:pt x="8858" y="8641"/>
                    <a:pt x="8767" y="8709"/>
                    <a:pt x="8675" y="8778"/>
                  </a:cubicBezTo>
                  <a:cubicBezTo>
                    <a:pt x="8652" y="8687"/>
                    <a:pt x="8607" y="8595"/>
                    <a:pt x="8516" y="8527"/>
                  </a:cubicBezTo>
                  <a:cubicBezTo>
                    <a:pt x="8516" y="8504"/>
                    <a:pt x="8516" y="8504"/>
                    <a:pt x="8493" y="8504"/>
                  </a:cubicBezTo>
                  <a:cubicBezTo>
                    <a:pt x="8584" y="8344"/>
                    <a:pt x="8675" y="8184"/>
                    <a:pt x="8767" y="8025"/>
                  </a:cubicBezTo>
                  <a:cubicBezTo>
                    <a:pt x="8926" y="7751"/>
                    <a:pt x="8789" y="7545"/>
                    <a:pt x="8561" y="7454"/>
                  </a:cubicBezTo>
                  <a:cubicBezTo>
                    <a:pt x="8652" y="7271"/>
                    <a:pt x="8744" y="7066"/>
                    <a:pt x="8858" y="6883"/>
                  </a:cubicBezTo>
                  <a:cubicBezTo>
                    <a:pt x="9024" y="6535"/>
                    <a:pt x="8709" y="6388"/>
                    <a:pt x="8398" y="6388"/>
                  </a:cubicBezTo>
                  <a:cubicBezTo>
                    <a:pt x="8240" y="6388"/>
                    <a:pt x="8083" y="6426"/>
                    <a:pt x="7991" y="6495"/>
                  </a:cubicBezTo>
                  <a:cubicBezTo>
                    <a:pt x="7717" y="6701"/>
                    <a:pt x="7466" y="6929"/>
                    <a:pt x="7237" y="7157"/>
                  </a:cubicBezTo>
                  <a:cubicBezTo>
                    <a:pt x="7306" y="6952"/>
                    <a:pt x="7397" y="6746"/>
                    <a:pt x="7488" y="6518"/>
                  </a:cubicBezTo>
                  <a:cubicBezTo>
                    <a:pt x="7640" y="6170"/>
                    <a:pt x="7339" y="6013"/>
                    <a:pt x="7033" y="6013"/>
                  </a:cubicBezTo>
                  <a:cubicBezTo>
                    <a:pt x="6878" y="6013"/>
                    <a:pt x="6721" y="6053"/>
                    <a:pt x="6621" y="6130"/>
                  </a:cubicBezTo>
                  <a:cubicBezTo>
                    <a:pt x="6598" y="6153"/>
                    <a:pt x="6598" y="6153"/>
                    <a:pt x="6575" y="6176"/>
                  </a:cubicBezTo>
                  <a:cubicBezTo>
                    <a:pt x="6667" y="5674"/>
                    <a:pt x="6758" y="5194"/>
                    <a:pt x="6804" y="4692"/>
                  </a:cubicBezTo>
                  <a:cubicBezTo>
                    <a:pt x="6846" y="4352"/>
                    <a:pt x="6607" y="4179"/>
                    <a:pt x="6343" y="4179"/>
                  </a:cubicBezTo>
                  <a:cubicBezTo>
                    <a:pt x="6182" y="4179"/>
                    <a:pt x="6012" y="4243"/>
                    <a:pt x="5891" y="4373"/>
                  </a:cubicBezTo>
                  <a:cubicBezTo>
                    <a:pt x="5754" y="4532"/>
                    <a:pt x="5640" y="4669"/>
                    <a:pt x="5503" y="4829"/>
                  </a:cubicBezTo>
                  <a:cubicBezTo>
                    <a:pt x="5640" y="4395"/>
                    <a:pt x="5754" y="3962"/>
                    <a:pt x="5891" y="3528"/>
                  </a:cubicBezTo>
                  <a:cubicBezTo>
                    <a:pt x="5991" y="3211"/>
                    <a:pt x="5701" y="3004"/>
                    <a:pt x="5414" y="3004"/>
                  </a:cubicBezTo>
                  <a:cubicBezTo>
                    <a:pt x="5307" y="3004"/>
                    <a:pt x="5201" y="3033"/>
                    <a:pt x="5115" y="3094"/>
                  </a:cubicBezTo>
                  <a:cubicBezTo>
                    <a:pt x="5046" y="3140"/>
                    <a:pt x="4978" y="3208"/>
                    <a:pt x="4909" y="3254"/>
                  </a:cubicBezTo>
                  <a:cubicBezTo>
                    <a:pt x="4978" y="2866"/>
                    <a:pt x="5023" y="2455"/>
                    <a:pt x="5092" y="2067"/>
                  </a:cubicBezTo>
                  <a:cubicBezTo>
                    <a:pt x="5128" y="1780"/>
                    <a:pt x="4825" y="1620"/>
                    <a:pt x="4550" y="1620"/>
                  </a:cubicBezTo>
                  <a:cubicBezTo>
                    <a:pt x="4475" y="1620"/>
                    <a:pt x="4402" y="1632"/>
                    <a:pt x="4338" y="1656"/>
                  </a:cubicBezTo>
                  <a:cubicBezTo>
                    <a:pt x="4361" y="1474"/>
                    <a:pt x="4407" y="1268"/>
                    <a:pt x="4430" y="1086"/>
                  </a:cubicBezTo>
                  <a:cubicBezTo>
                    <a:pt x="4473" y="806"/>
                    <a:pt x="4170" y="627"/>
                    <a:pt x="3906" y="627"/>
                  </a:cubicBezTo>
                  <a:cubicBezTo>
                    <a:pt x="3890" y="627"/>
                    <a:pt x="3875" y="628"/>
                    <a:pt x="3859" y="629"/>
                  </a:cubicBezTo>
                  <a:cubicBezTo>
                    <a:pt x="3859" y="606"/>
                    <a:pt x="3836" y="561"/>
                    <a:pt x="3836" y="538"/>
                  </a:cubicBezTo>
                  <a:cubicBezTo>
                    <a:pt x="3803" y="294"/>
                    <a:pt x="3630" y="201"/>
                    <a:pt x="3435" y="201"/>
                  </a:cubicBezTo>
                  <a:cubicBezTo>
                    <a:pt x="3227" y="201"/>
                    <a:pt x="2995" y="306"/>
                    <a:pt x="2878" y="447"/>
                  </a:cubicBezTo>
                  <a:lnTo>
                    <a:pt x="2604" y="789"/>
                  </a:lnTo>
                  <a:cubicBezTo>
                    <a:pt x="2690" y="496"/>
                    <a:pt x="2399" y="320"/>
                    <a:pt x="2133" y="320"/>
                  </a:cubicBezTo>
                  <a:cubicBezTo>
                    <a:pt x="2047" y="320"/>
                    <a:pt x="1963" y="339"/>
                    <a:pt x="1896" y="378"/>
                  </a:cubicBezTo>
                  <a:cubicBezTo>
                    <a:pt x="1714" y="469"/>
                    <a:pt x="1554" y="584"/>
                    <a:pt x="1394" y="698"/>
                  </a:cubicBezTo>
                  <a:lnTo>
                    <a:pt x="1440" y="447"/>
                  </a:lnTo>
                  <a:cubicBezTo>
                    <a:pt x="1499" y="149"/>
                    <a:pt x="1243" y="1"/>
                    <a:pt x="967"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2;p35">
              <a:extLst>
                <a:ext uri="{FF2B5EF4-FFF2-40B4-BE49-F238E27FC236}">
                  <a16:creationId xmlns:a16="http://schemas.microsoft.com/office/drawing/2014/main" xmlns="" id="{7E9C32D5-2E8A-462C-9F54-D29341781E7A}"/>
                </a:ext>
              </a:extLst>
            </p:cNvPr>
            <p:cNvSpPr/>
            <p:nvPr/>
          </p:nvSpPr>
          <p:spPr>
            <a:xfrm>
              <a:off x="645175" y="3632150"/>
              <a:ext cx="394550" cy="462975"/>
            </a:xfrm>
            <a:custGeom>
              <a:avLst/>
              <a:gdLst/>
              <a:ahLst/>
              <a:cxnLst/>
              <a:rect l="l" t="t" r="r" b="b"/>
              <a:pathLst>
                <a:path w="15782" h="18519" extrusionOk="0">
                  <a:moveTo>
                    <a:pt x="7182" y="1688"/>
                  </a:moveTo>
                  <a:cubicBezTo>
                    <a:pt x="8027" y="5067"/>
                    <a:pt x="9214" y="8331"/>
                    <a:pt x="10720" y="11503"/>
                  </a:cubicBezTo>
                  <a:cubicBezTo>
                    <a:pt x="10775" y="11612"/>
                    <a:pt x="10914" y="11677"/>
                    <a:pt x="11038" y="11677"/>
                  </a:cubicBezTo>
                  <a:cubicBezTo>
                    <a:pt x="11071" y="11677"/>
                    <a:pt x="11103" y="11673"/>
                    <a:pt x="11131" y="11663"/>
                  </a:cubicBezTo>
                  <a:cubicBezTo>
                    <a:pt x="12409" y="11275"/>
                    <a:pt x="13665" y="10910"/>
                    <a:pt x="14920" y="10545"/>
                  </a:cubicBezTo>
                  <a:lnTo>
                    <a:pt x="14920" y="10545"/>
                  </a:lnTo>
                  <a:cubicBezTo>
                    <a:pt x="14578" y="12941"/>
                    <a:pt x="14098" y="15315"/>
                    <a:pt x="13459" y="17666"/>
                  </a:cubicBezTo>
                  <a:cubicBezTo>
                    <a:pt x="10789" y="16776"/>
                    <a:pt x="8118" y="15886"/>
                    <a:pt x="5425" y="14995"/>
                  </a:cubicBezTo>
                  <a:cubicBezTo>
                    <a:pt x="6475" y="14242"/>
                    <a:pt x="7525" y="13558"/>
                    <a:pt x="8620" y="12873"/>
                  </a:cubicBezTo>
                  <a:cubicBezTo>
                    <a:pt x="8780" y="12781"/>
                    <a:pt x="8712" y="12530"/>
                    <a:pt x="8552" y="12485"/>
                  </a:cubicBezTo>
                  <a:cubicBezTo>
                    <a:pt x="8529" y="12439"/>
                    <a:pt x="8529" y="12416"/>
                    <a:pt x="8506" y="12393"/>
                  </a:cubicBezTo>
                  <a:cubicBezTo>
                    <a:pt x="6132" y="9403"/>
                    <a:pt x="3759" y="6413"/>
                    <a:pt x="1385" y="3423"/>
                  </a:cubicBezTo>
                  <a:lnTo>
                    <a:pt x="1385" y="3423"/>
                  </a:lnTo>
                  <a:cubicBezTo>
                    <a:pt x="2092" y="3492"/>
                    <a:pt x="2800" y="3583"/>
                    <a:pt x="3508" y="3651"/>
                  </a:cubicBezTo>
                  <a:cubicBezTo>
                    <a:pt x="3950" y="3702"/>
                    <a:pt x="4721" y="3931"/>
                    <a:pt x="5321" y="3931"/>
                  </a:cubicBezTo>
                  <a:cubicBezTo>
                    <a:pt x="5527" y="3931"/>
                    <a:pt x="5713" y="3904"/>
                    <a:pt x="5859" y="3834"/>
                  </a:cubicBezTo>
                  <a:cubicBezTo>
                    <a:pt x="6498" y="3537"/>
                    <a:pt x="6886" y="2556"/>
                    <a:pt x="7182" y="1688"/>
                  </a:cubicBezTo>
                  <a:close/>
                  <a:moveTo>
                    <a:pt x="7247" y="0"/>
                  </a:moveTo>
                  <a:cubicBezTo>
                    <a:pt x="7113" y="0"/>
                    <a:pt x="6983" y="59"/>
                    <a:pt x="6931" y="182"/>
                  </a:cubicBezTo>
                  <a:cubicBezTo>
                    <a:pt x="6703" y="730"/>
                    <a:pt x="6475" y="1278"/>
                    <a:pt x="6224" y="1825"/>
                  </a:cubicBezTo>
                  <a:cubicBezTo>
                    <a:pt x="5829" y="2767"/>
                    <a:pt x="5772" y="3036"/>
                    <a:pt x="4718" y="3036"/>
                  </a:cubicBezTo>
                  <a:cubicBezTo>
                    <a:pt x="4674" y="3036"/>
                    <a:pt x="4628" y="3036"/>
                    <a:pt x="4580" y="3035"/>
                  </a:cubicBezTo>
                  <a:cubicBezTo>
                    <a:pt x="3279" y="3012"/>
                    <a:pt x="1910" y="2738"/>
                    <a:pt x="632" y="2579"/>
                  </a:cubicBezTo>
                  <a:cubicBezTo>
                    <a:pt x="621" y="2578"/>
                    <a:pt x="611" y="2577"/>
                    <a:pt x="601" y="2577"/>
                  </a:cubicBezTo>
                  <a:cubicBezTo>
                    <a:pt x="312" y="2577"/>
                    <a:pt x="0" y="2885"/>
                    <a:pt x="221" y="3149"/>
                  </a:cubicBezTo>
                  <a:cubicBezTo>
                    <a:pt x="2754" y="6345"/>
                    <a:pt x="5311" y="9563"/>
                    <a:pt x="7844" y="12759"/>
                  </a:cubicBezTo>
                  <a:cubicBezTo>
                    <a:pt x="6635" y="13329"/>
                    <a:pt x="5516" y="14014"/>
                    <a:pt x="4443" y="14813"/>
                  </a:cubicBezTo>
                  <a:cubicBezTo>
                    <a:pt x="4169" y="15018"/>
                    <a:pt x="4238" y="15384"/>
                    <a:pt x="4558" y="15475"/>
                  </a:cubicBezTo>
                  <a:cubicBezTo>
                    <a:pt x="7570" y="16502"/>
                    <a:pt x="10606" y="17483"/>
                    <a:pt x="13642" y="18511"/>
                  </a:cubicBezTo>
                  <a:cubicBezTo>
                    <a:pt x="13666" y="18516"/>
                    <a:pt x="13690" y="18518"/>
                    <a:pt x="13714" y="18518"/>
                  </a:cubicBezTo>
                  <a:cubicBezTo>
                    <a:pt x="13893" y="18518"/>
                    <a:pt x="14058" y="18375"/>
                    <a:pt x="14098" y="18214"/>
                  </a:cubicBezTo>
                  <a:cubicBezTo>
                    <a:pt x="14829" y="15543"/>
                    <a:pt x="15377" y="12850"/>
                    <a:pt x="15742" y="10111"/>
                  </a:cubicBezTo>
                  <a:cubicBezTo>
                    <a:pt x="15781" y="9874"/>
                    <a:pt x="15616" y="9636"/>
                    <a:pt x="15392" y="9636"/>
                  </a:cubicBezTo>
                  <a:cubicBezTo>
                    <a:pt x="15358" y="9636"/>
                    <a:pt x="15322" y="9642"/>
                    <a:pt x="15285" y="9654"/>
                  </a:cubicBezTo>
                  <a:cubicBezTo>
                    <a:pt x="14258" y="9951"/>
                    <a:pt x="13071" y="10522"/>
                    <a:pt x="12021" y="10613"/>
                  </a:cubicBezTo>
                  <a:cubicBezTo>
                    <a:pt x="11854" y="10728"/>
                    <a:pt x="11701" y="10786"/>
                    <a:pt x="11558" y="10786"/>
                  </a:cubicBezTo>
                  <a:cubicBezTo>
                    <a:pt x="11389" y="10786"/>
                    <a:pt x="11234" y="10705"/>
                    <a:pt x="11086" y="10545"/>
                  </a:cubicBezTo>
                  <a:cubicBezTo>
                    <a:pt x="10926" y="10202"/>
                    <a:pt x="10766" y="9860"/>
                    <a:pt x="10629" y="9517"/>
                  </a:cubicBezTo>
                  <a:cubicBezTo>
                    <a:pt x="10332" y="8878"/>
                    <a:pt x="10058" y="8216"/>
                    <a:pt x="9807" y="7554"/>
                  </a:cubicBezTo>
                  <a:cubicBezTo>
                    <a:pt x="8894" y="5181"/>
                    <a:pt x="8164" y="2738"/>
                    <a:pt x="7616" y="250"/>
                  </a:cubicBezTo>
                  <a:cubicBezTo>
                    <a:pt x="7578" y="87"/>
                    <a:pt x="7410" y="0"/>
                    <a:pt x="7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8824;p66">
            <a:extLst>
              <a:ext uri="{FF2B5EF4-FFF2-40B4-BE49-F238E27FC236}">
                <a16:creationId xmlns:a16="http://schemas.microsoft.com/office/drawing/2014/main" xmlns="" id="{F18E0550-A2F0-408E-ABDA-B594988940E1}"/>
              </a:ext>
            </a:extLst>
          </p:cNvPr>
          <p:cNvGrpSpPr/>
          <p:nvPr/>
        </p:nvGrpSpPr>
        <p:grpSpPr>
          <a:xfrm>
            <a:off x="3516481" y="3211536"/>
            <a:ext cx="475144" cy="617445"/>
            <a:chOff x="1593387" y="2131314"/>
            <a:chExt cx="256954" cy="368468"/>
          </a:xfrm>
        </p:grpSpPr>
        <p:sp>
          <p:nvSpPr>
            <p:cNvPr id="52" name="Google Shape;18825;p66">
              <a:extLst>
                <a:ext uri="{FF2B5EF4-FFF2-40B4-BE49-F238E27FC236}">
                  <a16:creationId xmlns:a16="http://schemas.microsoft.com/office/drawing/2014/main" xmlns="" id="{DF1BA417-5496-4DFF-B8B8-985FB1FB996E}"/>
                </a:ext>
              </a:extLst>
            </p:cNvPr>
            <p:cNvSpPr/>
            <p:nvPr/>
          </p:nvSpPr>
          <p:spPr>
            <a:xfrm>
              <a:off x="1631890" y="2283708"/>
              <a:ext cx="184251" cy="200145"/>
            </a:xfrm>
            <a:custGeom>
              <a:avLst/>
              <a:gdLst/>
              <a:ahLst/>
              <a:cxnLst/>
              <a:rect l="l" t="t" r="r" b="b"/>
              <a:pathLst>
                <a:path w="5240" h="5692" extrusionOk="0">
                  <a:moveTo>
                    <a:pt x="834" y="0"/>
                  </a:moveTo>
                  <a:lnTo>
                    <a:pt x="287" y="2858"/>
                  </a:lnTo>
                  <a:cubicBezTo>
                    <a:pt x="1" y="4335"/>
                    <a:pt x="1120" y="5692"/>
                    <a:pt x="2620" y="5692"/>
                  </a:cubicBezTo>
                  <a:cubicBezTo>
                    <a:pt x="4121" y="5692"/>
                    <a:pt x="5240" y="4335"/>
                    <a:pt x="4954" y="2858"/>
                  </a:cubicBezTo>
                  <a:lnTo>
                    <a:pt x="4406"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 name="Google Shape;18826;p66">
              <a:extLst>
                <a:ext uri="{FF2B5EF4-FFF2-40B4-BE49-F238E27FC236}">
                  <a16:creationId xmlns:a16="http://schemas.microsoft.com/office/drawing/2014/main" xmlns="" id="{46EAE9DE-AA5D-4151-A9AB-56E6FE2F3C8F}"/>
                </a:ext>
              </a:extLst>
            </p:cNvPr>
            <p:cNvSpPr/>
            <p:nvPr/>
          </p:nvSpPr>
          <p:spPr>
            <a:xfrm>
              <a:off x="1609281" y="2131314"/>
              <a:ext cx="82948" cy="83757"/>
            </a:xfrm>
            <a:custGeom>
              <a:avLst/>
              <a:gdLst/>
              <a:ahLst/>
              <a:cxnLst/>
              <a:rect l="l" t="t" r="r" b="b"/>
              <a:pathLst>
                <a:path w="2359" h="2382" extrusionOk="0">
                  <a:moveTo>
                    <a:pt x="1168" y="0"/>
                  </a:moveTo>
                  <a:cubicBezTo>
                    <a:pt x="525" y="0"/>
                    <a:pt x="1" y="548"/>
                    <a:pt x="1" y="1191"/>
                  </a:cubicBezTo>
                  <a:cubicBezTo>
                    <a:pt x="1" y="1858"/>
                    <a:pt x="525" y="2382"/>
                    <a:pt x="1168" y="2382"/>
                  </a:cubicBezTo>
                  <a:cubicBezTo>
                    <a:pt x="1835" y="2382"/>
                    <a:pt x="2358" y="1858"/>
                    <a:pt x="2358" y="1191"/>
                  </a:cubicBezTo>
                  <a:cubicBezTo>
                    <a:pt x="2358" y="548"/>
                    <a:pt x="1835" y="0"/>
                    <a:pt x="1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 name="Google Shape;18827;p66">
              <a:extLst>
                <a:ext uri="{FF2B5EF4-FFF2-40B4-BE49-F238E27FC236}">
                  <a16:creationId xmlns:a16="http://schemas.microsoft.com/office/drawing/2014/main" xmlns="" id="{05A3025A-1B87-4BA8-96FF-55F385B671D4}"/>
                </a:ext>
              </a:extLst>
            </p:cNvPr>
            <p:cNvSpPr/>
            <p:nvPr/>
          </p:nvSpPr>
          <p:spPr>
            <a:xfrm>
              <a:off x="1755838" y="2131314"/>
              <a:ext cx="83757" cy="83757"/>
            </a:xfrm>
            <a:custGeom>
              <a:avLst/>
              <a:gdLst/>
              <a:ahLst/>
              <a:cxnLst/>
              <a:rect l="l" t="t" r="r" b="b"/>
              <a:pathLst>
                <a:path w="2382" h="2382" extrusionOk="0">
                  <a:moveTo>
                    <a:pt x="1167" y="0"/>
                  </a:moveTo>
                  <a:cubicBezTo>
                    <a:pt x="524" y="24"/>
                    <a:pt x="0" y="548"/>
                    <a:pt x="0" y="1215"/>
                  </a:cubicBezTo>
                  <a:cubicBezTo>
                    <a:pt x="24" y="1858"/>
                    <a:pt x="548" y="2382"/>
                    <a:pt x="1215" y="2382"/>
                  </a:cubicBezTo>
                  <a:cubicBezTo>
                    <a:pt x="1858" y="2382"/>
                    <a:pt x="2382" y="1834"/>
                    <a:pt x="2382" y="1191"/>
                  </a:cubicBezTo>
                  <a:cubicBezTo>
                    <a:pt x="2358" y="524"/>
                    <a:pt x="1834" y="0"/>
                    <a:pt x="1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18828;p66">
              <a:extLst>
                <a:ext uri="{FF2B5EF4-FFF2-40B4-BE49-F238E27FC236}">
                  <a16:creationId xmlns:a16="http://schemas.microsoft.com/office/drawing/2014/main" xmlns="" id="{78D1850E-BC88-430F-B40C-DE014C9A6BB0}"/>
                </a:ext>
              </a:extLst>
            </p:cNvPr>
            <p:cNvSpPr/>
            <p:nvPr/>
          </p:nvSpPr>
          <p:spPr>
            <a:xfrm>
              <a:off x="1630238" y="2137995"/>
              <a:ext cx="187592" cy="187592"/>
            </a:xfrm>
            <a:custGeom>
              <a:avLst/>
              <a:gdLst/>
              <a:ahLst/>
              <a:cxnLst/>
              <a:rect l="l" t="t" r="r" b="b"/>
              <a:pathLst>
                <a:path w="5335" h="5335" extrusionOk="0">
                  <a:moveTo>
                    <a:pt x="2667" y="1"/>
                  </a:moveTo>
                  <a:cubicBezTo>
                    <a:pt x="1191" y="1"/>
                    <a:pt x="0" y="1191"/>
                    <a:pt x="0" y="2668"/>
                  </a:cubicBezTo>
                  <a:cubicBezTo>
                    <a:pt x="0" y="4144"/>
                    <a:pt x="1191" y="5335"/>
                    <a:pt x="2667" y="5335"/>
                  </a:cubicBezTo>
                  <a:cubicBezTo>
                    <a:pt x="4144" y="5335"/>
                    <a:pt x="5335" y="4144"/>
                    <a:pt x="5335" y="2668"/>
                  </a:cubicBezTo>
                  <a:cubicBezTo>
                    <a:pt x="5335" y="1191"/>
                    <a:pt x="4144" y="1"/>
                    <a:pt x="2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18829;p66">
              <a:extLst>
                <a:ext uri="{FF2B5EF4-FFF2-40B4-BE49-F238E27FC236}">
                  <a16:creationId xmlns:a16="http://schemas.microsoft.com/office/drawing/2014/main" xmlns="" id="{1423875A-9D57-4624-9AAE-6C462221981F}"/>
                </a:ext>
              </a:extLst>
            </p:cNvPr>
            <p:cNvSpPr/>
            <p:nvPr/>
          </p:nvSpPr>
          <p:spPr>
            <a:xfrm>
              <a:off x="1748968" y="2262752"/>
              <a:ext cx="101373" cy="101338"/>
            </a:xfrm>
            <a:custGeom>
              <a:avLst/>
              <a:gdLst/>
              <a:ahLst/>
              <a:cxnLst/>
              <a:rect l="l" t="t" r="r" b="b"/>
              <a:pathLst>
                <a:path w="2883" h="2882" extrusionOk="0">
                  <a:moveTo>
                    <a:pt x="1454" y="0"/>
                  </a:moveTo>
                  <a:cubicBezTo>
                    <a:pt x="644" y="0"/>
                    <a:pt x="1" y="643"/>
                    <a:pt x="1" y="1429"/>
                  </a:cubicBezTo>
                  <a:cubicBezTo>
                    <a:pt x="1" y="2215"/>
                    <a:pt x="644" y="2882"/>
                    <a:pt x="1454" y="2882"/>
                  </a:cubicBezTo>
                  <a:cubicBezTo>
                    <a:pt x="2239" y="2882"/>
                    <a:pt x="2882" y="2239"/>
                    <a:pt x="2882" y="1429"/>
                  </a:cubicBezTo>
                  <a:cubicBezTo>
                    <a:pt x="2882" y="643"/>
                    <a:pt x="2239" y="0"/>
                    <a:pt x="1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18830;p66">
              <a:extLst>
                <a:ext uri="{FF2B5EF4-FFF2-40B4-BE49-F238E27FC236}">
                  <a16:creationId xmlns:a16="http://schemas.microsoft.com/office/drawing/2014/main" xmlns="" id="{AADED0DD-B0D0-4E02-A64F-CA21AE325962}"/>
                </a:ext>
              </a:extLst>
            </p:cNvPr>
            <p:cNvSpPr/>
            <p:nvPr/>
          </p:nvSpPr>
          <p:spPr>
            <a:xfrm>
              <a:off x="1736569" y="2398409"/>
              <a:ext cx="101373" cy="101373"/>
            </a:xfrm>
            <a:custGeom>
              <a:avLst/>
              <a:gdLst/>
              <a:ahLst/>
              <a:cxnLst/>
              <a:rect l="l" t="t" r="r" b="b"/>
              <a:pathLst>
                <a:path w="2883" h="2883" extrusionOk="0">
                  <a:moveTo>
                    <a:pt x="1429" y="1"/>
                  </a:moveTo>
                  <a:cubicBezTo>
                    <a:pt x="644" y="1"/>
                    <a:pt x="1" y="644"/>
                    <a:pt x="1" y="1454"/>
                  </a:cubicBezTo>
                  <a:cubicBezTo>
                    <a:pt x="1" y="2239"/>
                    <a:pt x="644" y="2882"/>
                    <a:pt x="1429" y="2882"/>
                  </a:cubicBezTo>
                  <a:cubicBezTo>
                    <a:pt x="2215" y="2882"/>
                    <a:pt x="2882" y="2239"/>
                    <a:pt x="2882" y="1454"/>
                  </a:cubicBezTo>
                  <a:cubicBezTo>
                    <a:pt x="2882" y="644"/>
                    <a:pt x="2215" y="1"/>
                    <a:pt x="1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18831;p66">
              <a:extLst>
                <a:ext uri="{FF2B5EF4-FFF2-40B4-BE49-F238E27FC236}">
                  <a16:creationId xmlns:a16="http://schemas.microsoft.com/office/drawing/2014/main" xmlns="" id="{28BC1049-5F3D-4E32-93F2-D458DDA2F73B}"/>
                </a:ext>
              </a:extLst>
            </p:cNvPr>
            <p:cNvSpPr/>
            <p:nvPr/>
          </p:nvSpPr>
          <p:spPr>
            <a:xfrm>
              <a:off x="1593387" y="2270312"/>
              <a:ext cx="101338" cy="101338"/>
            </a:xfrm>
            <a:custGeom>
              <a:avLst/>
              <a:gdLst/>
              <a:ahLst/>
              <a:cxnLst/>
              <a:rect l="l" t="t" r="r" b="b"/>
              <a:pathLst>
                <a:path w="2882" h="2882" extrusionOk="0">
                  <a:moveTo>
                    <a:pt x="1429" y="0"/>
                  </a:moveTo>
                  <a:cubicBezTo>
                    <a:pt x="643" y="0"/>
                    <a:pt x="0" y="643"/>
                    <a:pt x="0" y="1429"/>
                  </a:cubicBezTo>
                  <a:cubicBezTo>
                    <a:pt x="0" y="2215"/>
                    <a:pt x="643" y="2882"/>
                    <a:pt x="1429" y="2882"/>
                  </a:cubicBezTo>
                  <a:cubicBezTo>
                    <a:pt x="2239" y="2882"/>
                    <a:pt x="2882" y="2239"/>
                    <a:pt x="2882" y="1429"/>
                  </a:cubicBezTo>
                  <a:cubicBezTo>
                    <a:pt x="2882" y="643"/>
                    <a:pt x="2239" y="0"/>
                    <a:pt x="1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9" name="Google Shape;18832;p66">
              <a:extLst>
                <a:ext uri="{FF2B5EF4-FFF2-40B4-BE49-F238E27FC236}">
                  <a16:creationId xmlns:a16="http://schemas.microsoft.com/office/drawing/2014/main" xmlns="" id="{C51A8AB6-A077-4659-B829-1E3A753B7F82}"/>
                </a:ext>
              </a:extLst>
            </p:cNvPr>
            <p:cNvSpPr/>
            <p:nvPr/>
          </p:nvSpPr>
          <p:spPr>
            <a:xfrm>
              <a:off x="1610125" y="2398409"/>
              <a:ext cx="101373" cy="101373"/>
            </a:xfrm>
            <a:custGeom>
              <a:avLst/>
              <a:gdLst/>
              <a:ahLst/>
              <a:cxnLst/>
              <a:rect l="l" t="t" r="r" b="b"/>
              <a:pathLst>
                <a:path w="2883" h="2883" extrusionOk="0">
                  <a:moveTo>
                    <a:pt x="1453" y="1"/>
                  </a:moveTo>
                  <a:cubicBezTo>
                    <a:pt x="644" y="1"/>
                    <a:pt x="1" y="644"/>
                    <a:pt x="1" y="1454"/>
                  </a:cubicBezTo>
                  <a:cubicBezTo>
                    <a:pt x="1" y="2239"/>
                    <a:pt x="644" y="2882"/>
                    <a:pt x="1453" y="2882"/>
                  </a:cubicBezTo>
                  <a:cubicBezTo>
                    <a:pt x="2239" y="2882"/>
                    <a:pt x="2882" y="2239"/>
                    <a:pt x="2882" y="1454"/>
                  </a:cubicBezTo>
                  <a:cubicBezTo>
                    <a:pt x="2882" y="644"/>
                    <a:pt x="2239" y="1"/>
                    <a:pt x="1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 name="Google Shape;18833;p66">
              <a:extLst>
                <a:ext uri="{FF2B5EF4-FFF2-40B4-BE49-F238E27FC236}">
                  <a16:creationId xmlns:a16="http://schemas.microsoft.com/office/drawing/2014/main" xmlns="" id="{69C9B672-99E4-4920-A1BD-215941DAE46F}"/>
                </a:ext>
              </a:extLst>
            </p:cNvPr>
            <p:cNvSpPr/>
            <p:nvPr/>
          </p:nvSpPr>
          <p:spPr>
            <a:xfrm>
              <a:off x="1700563" y="2222350"/>
              <a:ext cx="46942" cy="19515"/>
            </a:xfrm>
            <a:custGeom>
              <a:avLst/>
              <a:gdLst/>
              <a:ahLst/>
              <a:cxnLst/>
              <a:rect l="l" t="t" r="r" b="b"/>
              <a:pathLst>
                <a:path w="1335" h="555" extrusionOk="0">
                  <a:moveTo>
                    <a:pt x="664" y="1"/>
                  </a:moveTo>
                  <a:cubicBezTo>
                    <a:pt x="626" y="1"/>
                    <a:pt x="584" y="19"/>
                    <a:pt x="548" y="54"/>
                  </a:cubicBezTo>
                  <a:lnTo>
                    <a:pt x="501" y="102"/>
                  </a:lnTo>
                  <a:cubicBezTo>
                    <a:pt x="405" y="197"/>
                    <a:pt x="286" y="245"/>
                    <a:pt x="143" y="245"/>
                  </a:cubicBezTo>
                  <a:cubicBezTo>
                    <a:pt x="72" y="245"/>
                    <a:pt x="1" y="316"/>
                    <a:pt x="1" y="412"/>
                  </a:cubicBezTo>
                  <a:cubicBezTo>
                    <a:pt x="1" y="483"/>
                    <a:pt x="72" y="555"/>
                    <a:pt x="143" y="555"/>
                  </a:cubicBezTo>
                  <a:cubicBezTo>
                    <a:pt x="334" y="555"/>
                    <a:pt x="524" y="483"/>
                    <a:pt x="667" y="364"/>
                  </a:cubicBezTo>
                  <a:cubicBezTo>
                    <a:pt x="810" y="483"/>
                    <a:pt x="977" y="555"/>
                    <a:pt x="1167" y="555"/>
                  </a:cubicBezTo>
                  <a:cubicBezTo>
                    <a:pt x="1263" y="555"/>
                    <a:pt x="1334" y="483"/>
                    <a:pt x="1334" y="412"/>
                  </a:cubicBezTo>
                  <a:cubicBezTo>
                    <a:pt x="1334" y="316"/>
                    <a:pt x="1263" y="245"/>
                    <a:pt x="1167" y="245"/>
                  </a:cubicBezTo>
                  <a:cubicBezTo>
                    <a:pt x="1048" y="245"/>
                    <a:pt x="906" y="197"/>
                    <a:pt x="810" y="102"/>
                  </a:cubicBezTo>
                  <a:lnTo>
                    <a:pt x="763" y="54"/>
                  </a:lnTo>
                  <a:cubicBezTo>
                    <a:pt x="739" y="19"/>
                    <a:pt x="703" y="1"/>
                    <a:pt x="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18834;p66">
              <a:extLst>
                <a:ext uri="{FF2B5EF4-FFF2-40B4-BE49-F238E27FC236}">
                  <a16:creationId xmlns:a16="http://schemas.microsoft.com/office/drawing/2014/main" xmlns="" id="{391872F8-7401-4C83-B31F-D5C795EA4C43}"/>
                </a:ext>
              </a:extLst>
            </p:cNvPr>
            <p:cNvSpPr/>
            <p:nvPr/>
          </p:nvSpPr>
          <p:spPr>
            <a:xfrm>
              <a:off x="1765895" y="2214052"/>
              <a:ext cx="10900" cy="19445"/>
            </a:xfrm>
            <a:custGeom>
              <a:avLst/>
              <a:gdLst/>
              <a:ahLst/>
              <a:cxnLst/>
              <a:rect l="l" t="t" r="r" b="b"/>
              <a:pathLst>
                <a:path w="310" h="553" extrusionOk="0">
                  <a:moveTo>
                    <a:pt x="173" y="1"/>
                  </a:moveTo>
                  <a:cubicBezTo>
                    <a:pt x="163" y="1"/>
                    <a:pt x="153" y="2"/>
                    <a:pt x="143" y="5"/>
                  </a:cubicBezTo>
                  <a:cubicBezTo>
                    <a:pt x="72" y="5"/>
                    <a:pt x="0" y="76"/>
                    <a:pt x="0" y="171"/>
                  </a:cubicBezTo>
                  <a:lnTo>
                    <a:pt x="0" y="386"/>
                  </a:lnTo>
                  <a:cubicBezTo>
                    <a:pt x="0" y="481"/>
                    <a:pt x="72" y="529"/>
                    <a:pt x="143" y="552"/>
                  </a:cubicBezTo>
                  <a:cubicBezTo>
                    <a:pt x="238" y="552"/>
                    <a:pt x="310" y="481"/>
                    <a:pt x="310" y="386"/>
                  </a:cubicBezTo>
                  <a:lnTo>
                    <a:pt x="310" y="148"/>
                  </a:lnTo>
                  <a:cubicBezTo>
                    <a:pt x="310" y="84"/>
                    <a:pt x="253"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18835;p66">
              <a:extLst>
                <a:ext uri="{FF2B5EF4-FFF2-40B4-BE49-F238E27FC236}">
                  <a16:creationId xmlns:a16="http://schemas.microsoft.com/office/drawing/2014/main" xmlns="" id="{87A39DBD-3541-4017-8768-17E6C55ECE50}"/>
                </a:ext>
              </a:extLst>
            </p:cNvPr>
            <p:cNvSpPr/>
            <p:nvPr/>
          </p:nvSpPr>
          <p:spPr>
            <a:xfrm>
              <a:off x="1671272" y="2214192"/>
              <a:ext cx="10900" cy="19304"/>
            </a:xfrm>
            <a:custGeom>
              <a:avLst/>
              <a:gdLst/>
              <a:ahLst/>
              <a:cxnLst/>
              <a:rect l="l" t="t" r="r" b="b"/>
              <a:pathLst>
                <a:path w="310" h="549" extrusionOk="0">
                  <a:moveTo>
                    <a:pt x="119" y="1"/>
                  </a:moveTo>
                  <a:cubicBezTo>
                    <a:pt x="48" y="1"/>
                    <a:pt x="0" y="72"/>
                    <a:pt x="0" y="167"/>
                  </a:cubicBezTo>
                  <a:lnTo>
                    <a:pt x="0" y="382"/>
                  </a:lnTo>
                  <a:cubicBezTo>
                    <a:pt x="0" y="477"/>
                    <a:pt x="48" y="525"/>
                    <a:pt x="119" y="548"/>
                  </a:cubicBezTo>
                  <a:cubicBezTo>
                    <a:pt x="214" y="548"/>
                    <a:pt x="310" y="477"/>
                    <a:pt x="310" y="382"/>
                  </a:cubicBezTo>
                  <a:lnTo>
                    <a:pt x="310" y="144"/>
                  </a:lnTo>
                  <a:cubicBezTo>
                    <a:pt x="310" y="72"/>
                    <a:pt x="214"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18836;p66">
              <a:extLst>
                <a:ext uri="{FF2B5EF4-FFF2-40B4-BE49-F238E27FC236}">
                  <a16:creationId xmlns:a16="http://schemas.microsoft.com/office/drawing/2014/main" xmlns="" id="{348502AE-6707-46C0-8294-3B41ADE2B56A}"/>
                </a:ext>
              </a:extLst>
            </p:cNvPr>
            <p:cNvSpPr/>
            <p:nvPr/>
          </p:nvSpPr>
          <p:spPr>
            <a:xfrm>
              <a:off x="1760866" y="2238489"/>
              <a:ext cx="20113" cy="10900"/>
            </a:xfrm>
            <a:custGeom>
              <a:avLst/>
              <a:gdLst/>
              <a:ahLst/>
              <a:cxnLst/>
              <a:rect l="l" t="t" r="r" b="b"/>
              <a:pathLst>
                <a:path w="572" h="310" extrusionOk="0">
                  <a:moveTo>
                    <a:pt x="167" y="0"/>
                  </a:moveTo>
                  <a:cubicBezTo>
                    <a:pt x="72" y="0"/>
                    <a:pt x="0" y="96"/>
                    <a:pt x="24" y="191"/>
                  </a:cubicBezTo>
                  <a:cubicBezTo>
                    <a:pt x="24" y="262"/>
                    <a:pt x="95" y="310"/>
                    <a:pt x="167" y="310"/>
                  </a:cubicBezTo>
                  <a:lnTo>
                    <a:pt x="405" y="310"/>
                  </a:lnTo>
                  <a:cubicBezTo>
                    <a:pt x="500" y="310"/>
                    <a:pt x="572" y="238"/>
                    <a:pt x="548" y="143"/>
                  </a:cubicBezTo>
                  <a:cubicBezTo>
                    <a:pt x="548" y="72"/>
                    <a:pt x="477"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18837;p66">
              <a:extLst>
                <a:ext uri="{FF2B5EF4-FFF2-40B4-BE49-F238E27FC236}">
                  <a16:creationId xmlns:a16="http://schemas.microsoft.com/office/drawing/2014/main" xmlns="" id="{D6C49F70-EBF4-44CE-883C-5D707B56EC0D}"/>
                </a:ext>
              </a:extLst>
            </p:cNvPr>
            <p:cNvSpPr/>
            <p:nvPr/>
          </p:nvSpPr>
          <p:spPr>
            <a:xfrm>
              <a:off x="1667053" y="2238489"/>
              <a:ext cx="19304" cy="10900"/>
            </a:xfrm>
            <a:custGeom>
              <a:avLst/>
              <a:gdLst/>
              <a:ahLst/>
              <a:cxnLst/>
              <a:rect l="l" t="t" r="r" b="b"/>
              <a:pathLst>
                <a:path w="549" h="310" extrusionOk="0">
                  <a:moveTo>
                    <a:pt x="144" y="0"/>
                  </a:moveTo>
                  <a:cubicBezTo>
                    <a:pt x="72" y="0"/>
                    <a:pt x="1" y="96"/>
                    <a:pt x="1" y="191"/>
                  </a:cubicBezTo>
                  <a:cubicBezTo>
                    <a:pt x="1" y="262"/>
                    <a:pt x="72" y="310"/>
                    <a:pt x="168" y="310"/>
                  </a:cubicBezTo>
                  <a:lnTo>
                    <a:pt x="382" y="310"/>
                  </a:lnTo>
                  <a:cubicBezTo>
                    <a:pt x="477" y="310"/>
                    <a:pt x="549" y="238"/>
                    <a:pt x="549" y="143"/>
                  </a:cubicBezTo>
                  <a:cubicBezTo>
                    <a:pt x="525" y="72"/>
                    <a:pt x="453"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65" name="Google Shape;18838;p66">
            <a:extLst>
              <a:ext uri="{FF2B5EF4-FFF2-40B4-BE49-F238E27FC236}">
                <a16:creationId xmlns:a16="http://schemas.microsoft.com/office/drawing/2014/main" xmlns="" id="{2F3CD14F-B73A-4E69-97F3-139D26B964F9}"/>
              </a:ext>
            </a:extLst>
          </p:cNvPr>
          <p:cNvGrpSpPr/>
          <p:nvPr/>
        </p:nvGrpSpPr>
        <p:grpSpPr>
          <a:xfrm>
            <a:off x="2995183" y="3318007"/>
            <a:ext cx="453792" cy="490396"/>
            <a:chOff x="2358734" y="2131314"/>
            <a:chExt cx="340865" cy="368468"/>
          </a:xfrm>
        </p:grpSpPr>
        <p:sp>
          <p:nvSpPr>
            <p:cNvPr id="66" name="Google Shape;18839;p66">
              <a:extLst>
                <a:ext uri="{FF2B5EF4-FFF2-40B4-BE49-F238E27FC236}">
                  <a16:creationId xmlns:a16="http://schemas.microsoft.com/office/drawing/2014/main" xmlns="" id="{125B80F0-1065-4EB7-877D-85648DBDC102}"/>
                </a:ext>
              </a:extLst>
            </p:cNvPr>
            <p:cNvSpPr/>
            <p:nvPr/>
          </p:nvSpPr>
          <p:spPr>
            <a:xfrm>
              <a:off x="2358734" y="2177342"/>
              <a:ext cx="340865" cy="322440"/>
            </a:xfrm>
            <a:custGeom>
              <a:avLst/>
              <a:gdLst/>
              <a:ahLst/>
              <a:cxnLst/>
              <a:rect l="l" t="t" r="r" b="b"/>
              <a:pathLst>
                <a:path w="9694" h="9170" extrusionOk="0">
                  <a:moveTo>
                    <a:pt x="1620" y="1"/>
                  </a:moveTo>
                  <a:lnTo>
                    <a:pt x="1620" y="1454"/>
                  </a:lnTo>
                  <a:cubicBezTo>
                    <a:pt x="620" y="2335"/>
                    <a:pt x="1" y="3621"/>
                    <a:pt x="1" y="5073"/>
                  </a:cubicBezTo>
                  <a:cubicBezTo>
                    <a:pt x="1" y="6645"/>
                    <a:pt x="763" y="8050"/>
                    <a:pt x="1954" y="8955"/>
                  </a:cubicBezTo>
                  <a:cubicBezTo>
                    <a:pt x="2144" y="9098"/>
                    <a:pt x="2406" y="9169"/>
                    <a:pt x="2668" y="9169"/>
                  </a:cubicBezTo>
                  <a:lnTo>
                    <a:pt x="7050" y="9169"/>
                  </a:lnTo>
                  <a:cubicBezTo>
                    <a:pt x="7288" y="9169"/>
                    <a:pt x="7550" y="9098"/>
                    <a:pt x="7740" y="8955"/>
                  </a:cubicBezTo>
                  <a:cubicBezTo>
                    <a:pt x="8931" y="8050"/>
                    <a:pt x="9693" y="6645"/>
                    <a:pt x="9693" y="5073"/>
                  </a:cubicBezTo>
                  <a:cubicBezTo>
                    <a:pt x="9693" y="3621"/>
                    <a:pt x="9074" y="2335"/>
                    <a:pt x="8074" y="1454"/>
                  </a:cubicBezTo>
                  <a:lnTo>
                    <a:pt x="80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840;p66">
              <a:extLst>
                <a:ext uri="{FF2B5EF4-FFF2-40B4-BE49-F238E27FC236}">
                  <a16:creationId xmlns:a16="http://schemas.microsoft.com/office/drawing/2014/main" xmlns="" id="{2B7A409F-8889-44AD-A659-ED7EDB9B5CF6}"/>
                </a:ext>
              </a:extLst>
            </p:cNvPr>
            <p:cNvSpPr/>
            <p:nvPr/>
          </p:nvSpPr>
          <p:spPr>
            <a:xfrm>
              <a:off x="2358734" y="2177342"/>
              <a:ext cx="116423" cy="322440"/>
            </a:xfrm>
            <a:custGeom>
              <a:avLst/>
              <a:gdLst/>
              <a:ahLst/>
              <a:cxnLst/>
              <a:rect l="l" t="t" r="r" b="b"/>
              <a:pathLst>
                <a:path w="3311" h="9170" extrusionOk="0">
                  <a:moveTo>
                    <a:pt x="1620" y="1"/>
                  </a:moveTo>
                  <a:lnTo>
                    <a:pt x="1620" y="1454"/>
                  </a:lnTo>
                  <a:cubicBezTo>
                    <a:pt x="620" y="2335"/>
                    <a:pt x="1" y="3621"/>
                    <a:pt x="1" y="5073"/>
                  </a:cubicBezTo>
                  <a:cubicBezTo>
                    <a:pt x="1" y="6645"/>
                    <a:pt x="763" y="8050"/>
                    <a:pt x="1954" y="8931"/>
                  </a:cubicBezTo>
                  <a:cubicBezTo>
                    <a:pt x="2168" y="9098"/>
                    <a:pt x="2406" y="9169"/>
                    <a:pt x="2668" y="9169"/>
                  </a:cubicBezTo>
                  <a:lnTo>
                    <a:pt x="3311" y="9169"/>
                  </a:lnTo>
                  <a:cubicBezTo>
                    <a:pt x="3049" y="9169"/>
                    <a:pt x="2787" y="9098"/>
                    <a:pt x="2597" y="8931"/>
                  </a:cubicBezTo>
                  <a:cubicBezTo>
                    <a:pt x="1406" y="8050"/>
                    <a:pt x="644" y="6645"/>
                    <a:pt x="644" y="5073"/>
                  </a:cubicBezTo>
                  <a:cubicBezTo>
                    <a:pt x="644" y="3621"/>
                    <a:pt x="1263" y="2335"/>
                    <a:pt x="2263" y="1454"/>
                  </a:cubicBezTo>
                  <a:lnTo>
                    <a:pt x="226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841;p66">
              <a:extLst>
                <a:ext uri="{FF2B5EF4-FFF2-40B4-BE49-F238E27FC236}">
                  <a16:creationId xmlns:a16="http://schemas.microsoft.com/office/drawing/2014/main" xmlns="" id="{AB8BA802-9C03-41D2-857E-909A4985AB07}"/>
                </a:ext>
              </a:extLst>
            </p:cNvPr>
            <p:cNvSpPr/>
            <p:nvPr/>
          </p:nvSpPr>
          <p:spPr>
            <a:xfrm>
              <a:off x="2568936"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842;p66">
              <a:extLst>
                <a:ext uri="{FF2B5EF4-FFF2-40B4-BE49-F238E27FC236}">
                  <a16:creationId xmlns:a16="http://schemas.microsoft.com/office/drawing/2014/main" xmlns="" id="{C0392252-F09D-4F93-90A1-F46587E5B819}"/>
                </a:ext>
              </a:extLst>
            </p:cNvPr>
            <p:cNvSpPr/>
            <p:nvPr/>
          </p:nvSpPr>
          <p:spPr>
            <a:xfrm>
              <a:off x="2568936"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43;p66">
              <a:extLst>
                <a:ext uri="{FF2B5EF4-FFF2-40B4-BE49-F238E27FC236}">
                  <a16:creationId xmlns:a16="http://schemas.microsoft.com/office/drawing/2014/main" xmlns="" id="{F6DE5B07-29CA-4441-8908-C66222CE525C}"/>
                </a:ext>
              </a:extLst>
            </p:cNvPr>
            <p:cNvSpPr/>
            <p:nvPr/>
          </p:nvSpPr>
          <p:spPr>
            <a:xfrm>
              <a:off x="2393088"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44;p66">
              <a:extLst>
                <a:ext uri="{FF2B5EF4-FFF2-40B4-BE49-F238E27FC236}">
                  <a16:creationId xmlns:a16="http://schemas.microsoft.com/office/drawing/2014/main" xmlns="" id="{98F0C3F6-0628-42FA-A2F8-51878871C9AE}"/>
                </a:ext>
              </a:extLst>
            </p:cNvPr>
            <p:cNvSpPr/>
            <p:nvPr/>
          </p:nvSpPr>
          <p:spPr>
            <a:xfrm>
              <a:off x="2393088"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845;p66">
              <a:extLst>
                <a:ext uri="{FF2B5EF4-FFF2-40B4-BE49-F238E27FC236}">
                  <a16:creationId xmlns:a16="http://schemas.microsoft.com/office/drawing/2014/main" xmlns="" id="{ED6F219E-ECC6-4116-A63A-9678FECA7963}"/>
                </a:ext>
              </a:extLst>
            </p:cNvPr>
            <p:cNvSpPr/>
            <p:nvPr/>
          </p:nvSpPr>
          <p:spPr>
            <a:xfrm>
              <a:off x="2480994" y="23263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846;p66">
              <a:extLst>
                <a:ext uri="{FF2B5EF4-FFF2-40B4-BE49-F238E27FC236}">
                  <a16:creationId xmlns:a16="http://schemas.microsoft.com/office/drawing/2014/main" xmlns="" id="{C16F9CDE-FC1D-469B-BF4E-C0FE7BD9915F}"/>
                </a:ext>
              </a:extLst>
            </p:cNvPr>
            <p:cNvSpPr/>
            <p:nvPr/>
          </p:nvSpPr>
          <p:spPr>
            <a:xfrm>
              <a:off x="2480994" y="23263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39"/>
                  </a:cubicBezTo>
                  <a:cubicBezTo>
                    <a:pt x="1001" y="2620"/>
                    <a:pt x="525" y="2049"/>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847;p66">
              <a:extLst>
                <a:ext uri="{FF2B5EF4-FFF2-40B4-BE49-F238E27FC236}">
                  <a16:creationId xmlns:a16="http://schemas.microsoft.com/office/drawing/2014/main" xmlns="" id="{E0D2B5EB-C3DF-4D57-9A46-45FFF0E4E221}"/>
                </a:ext>
              </a:extLst>
            </p:cNvPr>
            <p:cNvSpPr/>
            <p:nvPr/>
          </p:nvSpPr>
          <p:spPr>
            <a:xfrm>
              <a:off x="2411513" y="2376643"/>
              <a:ext cx="97154" cy="97189"/>
            </a:xfrm>
            <a:custGeom>
              <a:avLst/>
              <a:gdLst/>
              <a:ahLst/>
              <a:cxnLst/>
              <a:rect l="l" t="t" r="r" b="b"/>
              <a:pathLst>
                <a:path w="2763" h="2764"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848;p66">
              <a:extLst>
                <a:ext uri="{FF2B5EF4-FFF2-40B4-BE49-F238E27FC236}">
                  <a16:creationId xmlns:a16="http://schemas.microsoft.com/office/drawing/2014/main" xmlns="" id="{220D64C4-6CBF-46B5-A4F4-8A21174C823F}"/>
                </a:ext>
              </a:extLst>
            </p:cNvPr>
            <p:cNvSpPr/>
            <p:nvPr/>
          </p:nvSpPr>
          <p:spPr>
            <a:xfrm>
              <a:off x="2411513" y="2376643"/>
              <a:ext cx="57807" cy="97189"/>
            </a:xfrm>
            <a:custGeom>
              <a:avLst/>
              <a:gdLst/>
              <a:ahLst/>
              <a:cxnLst/>
              <a:rect l="l" t="t" r="r" b="b"/>
              <a:pathLst>
                <a:path w="1644" h="2764" extrusionOk="0">
                  <a:moveTo>
                    <a:pt x="1381" y="1"/>
                  </a:moveTo>
                  <a:cubicBezTo>
                    <a:pt x="619" y="1"/>
                    <a:pt x="0" y="620"/>
                    <a:pt x="0" y="1382"/>
                  </a:cubicBezTo>
                  <a:cubicBezTo>
                    <a:pt x="0" y="2144"/>
                    <a:pt x="619" y="2763"/>
                    <a:pt x="1381" y="2763"/>
                  </a:cubicBezTo>
                  <a:cubicBezTo>
                    <a:pt x="1477" y="2763"/>
                    <a:pt x="1572" y="2763"/>
                    <a:pt x="1643" y="2739"/>
                  </a:cubicBezTo>
                  <a:cubicBezTo>
                    <a:pt x="1024" y="2620"/>
                    <a:pt x="548" y="2049"/>
                    <a:pt x="548" y="1382"/>
                  </a:cubicBezTo>
                  <a:cubicBezTo>
                    <a:pt x="548" y="715"/>
                    <a:pt x="1024" y="144"/>
                    <a:pt x="1643" y="24"/>
                  </a:cubicBezTo>
                  <a:cubicBezTo>
                    <a:pt x="1572" y="1"/>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849;p66">
              <a:extLst>
                <a:ext uri="{FF2B5EF4-FFF2-40B4-BE49-F238E27FC236}">
                  <a16:creationId xmlns:a16="http://schemas.microsoft.com/office/drawing/2014/main" xmlns="" id="{542E9862-0A21-40F7-BF14-B04AFF3A740E}"/>
                </a:ext>
              </a:extLst>
            </p:cNvPr>
            <p:cNvSpPr/>
            <p:nvPr/>
          </p:nvSpPr>
          <p:spPr>
            <a:xfrm>
              <a:off x="2549667" y="2376643"/>
              <a:ext cx="97154" cy="97189"/>
            </a:xfrm>
            <a:custGeom>
              <a:avLst/>
              <a:gdLst/>
              <a:ahLst/>
              <a:cxnLst/>
              <a:rect l="l" t="t" r="r" b="b"/>
              <a:pathLst>
                <a:path w="2763" h="2764" extrusionOk="0">
                  <a:moveTo>
                    <a:pt x="1382" y="1"/>
                  </a:moveTo>
                  <a:cubicBezTo>
                    <a:pt x="620" y="1"/>
                    <a:pt x="0" y="620"/>
                    <a:pt x="0" y="1382"/>
                  </a:cubicBezTo>
                  <a:cubicBezTo>
                    <a:pt x="0" y="2144"/>
                    <a:pt x="620" y="2763"/>
                    <a:pt x="1382" y="2763"/>
                  </a:cubicBezTo>
                  <a:cubicBezTo>
                    <a:pt x="2144" y="2763"/>
                    <a:pt x="2763" y="2144"/>
                    <a:pt x="2763" y="1382"/>
                  </a:cubicBezTo>
                  <a:cubicBezTo>
                    <a:pt x="2763" y="620"/>
                    <a:pt x="2144" y="1"/>
                    <a:pt x="1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850;p66">
              <a:extLst>
                <a:ext uri="{FF2B5EF4-FFF2-40B4-BE49-F238E27FC236}">
                  <a16:creationId xmlns:a16="http://schemas.microsoft.com/office/drawing/2014/main" xmlns="" id="{09F7D0DF-D1AF-4449-B04C-BF8ED171D2FB}"/>
                </a:ext>
              </a:extLst>
            </p:cNvPr>
            <p:cNvSpPr/>
            <p:nvPr/>
          </p:nvSpPr>
          <p:spPr>
            <a:xfrm>
              <a:off x="2549667" y="2376643"/>
              <a:ext cx="57807" cy="97189"/>
            </a:xfrm>
            <a:custGeom>
              <a:avLst/>
              <a:gdLst/>
              <a:ahLst/>
              <a:cxnLst/>
              <a:rect l="l" t="t" r="r" b="b"/>
              <a:pathLst>
                <a:path w="1644" h="2764" extrusionOk="0">
                  <a:moveTo>
                    <a:pt x="1382" y="1"/>
                  </a:moveTo>
                  <a:cubicBezTo>
                    <a:pt x="620" y="1"/>
                    <a:pt x="0" y="620"/>
                    <a:pt x="0" y="1382"/>
                  </a:cubicBezTo>
                  <a:cubicBezTo>
                    <a:pt x="0" y="2144"/>
                    <a:pt x="620" y="2763"/>
                    <a:pt x="1382" y="2763"/>
                  </a:cubicBezTo>
                  <a:cubicBezTo>
                    <a:pt x="1477" y="2763"/>
                    <a:pt x="1572" y="2763"/>
                    <a:pt x="1644" y="2739"/>
                  </a:cubicBezTo>
                  <a:cubicBezTo>
                    <a:pt x="1024" y="2620"/>
                    <a:pt x="548" y="2049"/>
                    <a:pt x="548" y="1382"/>
                  </a:cubicBezTo>
                  <a:cubicBezTo>
                    <a:pt x="548" y="715"/>
                    <a:pt x="1024" y="144"/>
                    <a:pt x="1644" y="24"/>
                  </a:cubicBezTo>
                  <a:cubicBezTo>
                    <a:pt x="1572"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851;p66">
              <a:extLst>
                <a:ext uri="{FF2B5EF4-FFF2-40B4-BE49-F238E27FC236}">
                  <a16:creationId xmlns:a16="http://schemas.microsoft.com/office/drawing/2014/main" xmlns="" id="{02A93C17-2296-4A62-9499-077942185E97}"/>
                </a:ext>
              </a:extLst>
            </p:cNvPr>
            <p:cNvSpPr/>
            <p:nvPr/>
          </p:nvSpPr>
          <p:spPr>
            <a:xfrm>
              <a:off x="2480994" y="23891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852;p66">
              <a:extLst>
                <a:ext uri="{FF2B5EF4-FFF2-40B4-BE49-F238E27FC236}">
                  <a16:creationId xmlns:a16="http://schemas.microsoft.com/office/drawing/2014/main" xmlns="" id="{6DC3617F-75F0-4E56-BA88-6001059B2B5D}"/>
                </a:ext>
              </a:extLst>
            </p:cNvPr>
            <p:cNvSpPr/>
            <p:nvPr/>
          </p:nvSpPr>
          <p:spPr>
            <a:xfrm>
              <a:off x="2480994" y="23891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40"/>
                  </a:cubicBezTo>
                  <a:cubicBezTo>
                    <a:pt x="1001" y="2620"/>
                    <a:pt x="525" y="2073"/>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853;p66">
              <a:extLst>
                <a:ext uri="{FF2B5EF4-FFF2-40B4-BE49-F238E27FC236}">
                  <a16:creationId xmlns:a16="http://schemas.microsoft.com/office/drawing/2014/main" xmlns="" id="{E710EBB1-33ED-491C-8BB6-E7C56FD454A1}"/>
                </a:ext>
              </a:extLst>
            </p:cNvPr>
            <p:cNvSpPr/>
            <p:nvPr/>
          </p:nvSpPr>
          <p:spPr>
            <a:xfrm>
              <a:off x="2415698" y="2177342"/>
              <a:ext cx="226939" cy="51126"/>
            </a:xfrm>
            <a:custGeom>
              <a:avLst/>
              <a:gdLst/>
              <a:ahLst/>
              <a:cxnLst/>
              <a:rect l="l" t="t" r="r" b="b"/>
              <a:pathLst>
                <a:path w="6454" h="1454" extrusionOk="0">
                  <a:moveTo>
                    <a:pt x="0" y="1"/>
                  </a:moveTo>
                  <a:lnTo>
                    <a:pt x="0" y="1454"/>
                  </a:lnTo>
                  <a:lnTo>
                    <a:pt x="6454" y="1454"/>
                  </a:lnTo>
                  <a:lnTo>
                    <a:pt x="64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854;p66">
              <a:extLst>
                <a:ext uri="{FF2B5EF4-FFF2-40B4-BE49-F238E27FC236}">
                  <a16:creationId xmlns:a16="http://schemas.microsoft.com/office/drawing/2014/main" xmlns="" id="{0BEF35A6-AFA2-4EC1-BE15-DCDE31BACEE0}"/>
                </a:ext>
              </a:extLst>
            </p:cNvPr>
            <p:cNvSpPr/>
            <p:nvPr/>
          </p:nvSpPr>
          <p:spPr>
            <a:xfrm>
              <a:off x="2415698" y="2177342"/>
              <a:ext cx="22645" cy="51126"/>
            </a:xfrm>
            <a:custGeom>
              <a:avLst/>
              <a:gdLst/>
              <a:ahLst/>
              <a:cxnLst/>
              <a:rect l="l" t="t" r="r" b="b"/>
              <a:pathLst>
                <a:path w="644" h="1454" extrusionOk="0">
                  <a:moveTo>
                    <a:pt x="0" y="1"/>
                  </a:moveTo>
                  <a:lnTo>
                    <a:pt x="0" y="1454"/>
                  </a:lnTo>
                  <a:lnTo>
                    <a:pt x="643" y="1454"/>
                  </a:lnTo>
                  <a:lnTo>
                    <a:pt x="64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855;p66">
              <a:extLst>
                <a:ext uri="{FF2B5EF4-FFF2-40B4-BE49-F238E27FC236}">
                  <a16:creationId xmlns:a16="http://schemas.microsoft.com/office/drawing/2014/main" xmlns="" id="{BE886BFE-B4FF-4090-93A8-588374B44B9F}"/>
                </a:ext>
              </a:extLst>
            </p:cNvPr>
            <p:cNvSpPr/>
            <p:nvPr/>
          </p:nvSpPr>
          <p:spPr>
            <a:xfrm>
              <a:off x="2395585" y="2131314"/>
              <a:ext cx="267165" cy="67020"/>
            </a:xfrm>
            <a:custGeom>
              <a:avLst/>
              <a:gdLst/>
              <a:ahLst/>
              <a:cxnLst/>
              <a:rect l="l" t="t" r="r" b="b"/>
              <a:pathLst>
                <a:path w="7598" h="1906" extrusionOk="0">
                  <a:moveTo>
                    <a:pt x="334" y="0"/>
                  </a:moveTo>
                  <a:cubicBezTo>
                    <a:pt x="143" y="0"/>
                    <a:pt x="1" y="143"/>
                    <a:pt x="1" y="333"/>
                  </a:cubicBezTo>
                  <a:lnTo>
                    <a:pt x="1" y="1596"/>
                  </a:lnTo>
                  <a:cubicBezTo>
                    <a:pt x="1" y="1762"/>
                    <a:pt x="143" y="1905"/>
                    <a:pt x="334" y="1905"/>
                  </a:cubicBezTo>
                  <a:lnTo>
                    <a:pt x="7288" y="1905"/>
                  </a:lnTo>
                  <a:cubicBezTo>
                    <a:pt x="7455" y="1905"/>
                    <a:pt x="7597" y="1762"/>
                    <a:pt x="7597" y="1596"/>
                  </a:cubicBezTo>
                  <a:lnTo>
                    <a:pt x="7597" y="333"/>
                  </a:lnTo>
                  <a:cubicBezTo>
                    <a:pt x="7597" y="143"/>
                    <a:pt x="7455" y="0"/>
                    <a:pt x="7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56;p66">
              <a:extLst>
                <a:ext uri="{FF2B5EF4-FFF2-40B4-BE49-F238E27FC236}">
                  <a16:creationId xmlns:a16="http://schemas.microsoft.com/office/drawing/2014/main" xmlns="" id="{71CBE724-AC2E-4C99-9C6B-EF8A3914170B}"/>
                </a:ext>
              </a:extLst>
            </p:cNvPr>
            <p:cNvSpPr/>
            <p:nvPr/>
          </p:nvSpPr>
          <p:spPr>
            <a:xfrm>
              <a:off x="2395585" y="2131314"/>
              <a:ext cx="33545" cy="67020"/>
            </a:xfrm>
            <a:custGeom>
              <a:avLst/>
              <a:gdLst/>
              <a:ahLst/>
              <a:cxnLst/>
              <a:rect l="l" t="t" r="r" b="b"/>
              <a:pathLst>
                <a:path w="954" h="1906" extrusionOk="0">
                  <a:moveTo>
                    <a:pt x="334" y="0"/>
                  </a:moveTo>
                  <a:cubicBezTo>
                    <a:pt x="143" y="0"/>
                    <a:pt x="1" y="143"/>
                    <a:pt x="1" y="333"/>
                  </a:cubicBezTo>
                  <a:lnTo>
                    <a:pt x="1" y="1596"/>
                  </a:lnTo>
                  <a:cubicBezTo>
                    <a:pt x="1" y="1762"/>
                    <a:pt x="143" y="1905"/>
                    <a:pt x="334" y="1905"/>
                  </a:cubicBezTo>
                  <a:lnTo>
                    <a:pt x="953" y="1905"/>
                  </a:lnTo>
                  <a:cubicBezTo>
                    <a:pt x="786" y="1905"/>
                    <a:pt x="644" y="1762"/>
                    <a:pt x="644" y="1596"/>
                  </a:cubicBezTo>
                  <a:lnTo>
                    <a:pt x="644" y="333"/>
                  </a:lnTo>
                  <a:cubicBezTo>
                    <a:pt x="644" y="143"/>
                    <a:pt x="786"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857;p66">
              <a:extLst>
                <a:ext uri="{FF2B5EF4-FFF2-40B4-BE49-F238E27FC236}">
                  <a16:creationId xmlns:a16="http://schemas.microsoft.com/office/drawing/2014/main" xmlns="" id="{ECD3643C-80A9-48A4-B891-D46E3DB7A1BA}"/>
                </a:ext>
              </a:extLst>
            </p:cNvPr>
            <p:cNvSpPr/>
            <p:nvPr/>
          </p:nvSpPr>
          <p:spPr>
            <a:xfrm>
              <a:off x="2444144" y="2131314"/>
              <a:ext cx="10936" cy="67020"/>
            </a:xfrm>
            <a:custGeom>
              <a:avLst/>
              <a:gdLst/>
              <a:ahLst/>
              <a:cxnLst/>
              <a:rect l="l" t="t" r="r" b="b"/>
              <a:pathLst>
                <a:path w="311" h="1906" extrusionOk="0">
                  <a:moveTo>
                    <a:pt x="1" y="0"/>
                  </a:moveTo>
                  <a:lnTo>
                    <a:pt x="1"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858;p66">
              <a:extLst>
                <a:ext uri="{FF2B5EF4-FFF2-40B4-BE49-F238E27FC236}">
                  <a16:creationId xmlns:a16="http://schemas.microsoft.com/office/drawing/2014/main" xmlns="" id="{BD7C2E8B-811D-46AF-80BC-3F7DAF8766ED}"/>
                </a:ext>
              </a:extLst>
            </p:cNvPr>
            <p:cNvSpPr/>
            <p:nvPr/>
          </p:nvSpPr>
          <p:spPr>
            <a:xfrm>
              <a:off x="2604098" y="2131314"/>
              <a:ext cx="10092" cy="67020"/>
            </a:xfrm>
            <a:custGeom>
              <a:avLst/>
              <a:gdLst/>
              <a:ahLst/>
              <a:cxnLst/>
              <a:rect l="l" t="t" r="r" b="b"/>
              <a:pathLst>
                <a:path w="287" h="1906" extrusionOk="0">
                  <a:moveTo>
                    <a:pt x="0" y="0"/>
                  </a:moveTo>
                  <a:lnTo>
                    <a:pt x="0" y="1905"/>
                  </a:lnTo>
                  <a:lnTo>
                    <a:pt x="286" y="1905"/>
                  </a:lnTo>
                  <a:lnTo>
                    <a:pt x="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859;p66">
              <a:extLst>
                <a:ext uri="{FF2B5EF4-FFF2-40B4-BE49-F238E27FC236}">
                  <a16:creationId xmlns:a16="http://schemas.microsoft.com/office/drawing/2014/main" xmlns="" id="{1D690C40-0A09-48B3-863D-FCAB28B4F77A}"/>
                </a:ext>
              </a:extLst>
            </p:cNvPr>
            <p:cNvSpPr/>
            <p:nvPr/>
          </p:nvSpPr>
          <p:spPr>
            <a:xfrm>
              <a:off x="2550511"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860;p66">
              <a:extLst>
                <a:ext uri="{FF2B5EF4-FFF2-40B4-BE49-F238E27FC236}">
                  <a16:creationId xmlns:a16="http://schemas.microsoft.com/office/drawing/2014/main" xmlns="" id="{505F973F-8903-4EC0-B6DA-84FF8D50034E}"/>
                </a:ext>
              </a:extLst>
            </p:cNvPr>
            <p:cNvSpPr/>
            <p:nvPr/>
          </p:nvSpPr>
          <p:spPr>
            <a:xfrm>
              <a:off x="2496923"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502;p33">
            <a:extLst>
              <a:ext uri="{FF2B5EF4-FFF2-40B4-BE49-F238E27FC236}">
                <a16:creationId xmlns:a16="http://schemas.microsoft.com/office/drawing/2014/main" xmlns="" id="{A97A6136-B000-40C7-A47A-01369C5E923B}"/>
              </a:ext>
            </a:extLst>
          </p:cNvPr>
          <p:cNvGrpSpPr/>
          <p:nvPr/>
        </p:nvGrpSpPr>
        <p:grpSpPr>
          <a:xfrm>
            <a:off x="6120245" y="2004753"/>
            <a:ext cx="2294243" cy="2512942"/>
            <a:chOff x="1217350" y="1972225"/>
            <a:chExt cx="1395475" cy="1766975"/>
          </a:xfrm>
        </p:grpSpPr>
        <p:sp>
          <p:nvSpPr>
            <p:cNvPr id="105" name="Google Shape;503;p33">
              <a:extLst>
                <a:ext uri="{FF2B5EF4-FFF2-40B4-BE49-F238E27FC236}">
                  <a16:creationId xmlns:a16="http://schemas.microsoft.com/office/drawing/2014/main" xmlns="" id="{1626EC6C-E2D1-4AA2-B0CF-107DD180ACB5}"/>
                </a:ext>
              </a:extLst>
            </p:cNvPr>
            <p:cNvSpPr/>
            <p:nvPr/>
          </p:nvSpPr>
          <p:spPr>
            <a:xfrm>
              <a:off x="2162100" y="2203350"/>
              <a:ext cx="176850" cy="253700"/>
            </a:xfrm>
            <a:custGeom>
              <a:avLst/>
              <a:gdLst/>
              <a:ahLst/>
              <a:cxnLst/>
              <a:rect l="l" t="t" r="r" b="b"/>
              <a:pathLst>
                <a:path w="7074" h="10148" extrusionOk="0">
                  <a:moveTo>
                    <a:pt x="3192" y="0"/>
                  </a:moveTo>
                  <a:lnTo>
                    <a:pt x="0" y="4394"/>
                  </a:lnTo>
                  <a:lnTo>
                    <a:pt x="3744" y="10147"/>
                  </a:lnTo>
                  <a:lnTo>
                    <a:pt x="7074" y="6029"/>
                  </a:lnTo>
                  <a:lnTo>
                    <a:pt x="3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p33">
              <a:extLst>
                <a:ext uri="{FF2B5EF4-FFF2-40B4-BE49-F238E27FC236}">
                  <a16:creationId xmlns:a16="http://schemas.microsoft.com/office/drawing/2014/main" xmlns="" id="{6767499D-3C4D-4507-BEB3-8F3313D3032C}"/>
                </a:ext>
              </a:extLst>
            </p:cNvPr>
            <p:cNvSpPr/>
            <p:nvPr/>
          </p:nvSpPr>
          <p:spPr>
            <a:xfrm>
              <a:off x="2167500" y="2281650"/>
              <a:ext cx="73425" cy="86725"/>
            </a:xfrm>
            <a:custGeom>
              <a:avLst/>
              <a:gdLst/>
              <a:ahLst/>
              <a:cxnLst/>
              <a:rect l="l" t="t" r="r" b="b"/>
              <a:pathLst>
                <a:path w="2937" h="3469" extrusionOk="0">
                  <a:moveTo>
                    <a:pt x="1971" y="1"/>
                  </a:moveTo>
                  <a:lnTo>
                    <a:pt x="1" y="1794"/>
                  </a:lnTo>
                  <a:lnTo>
                    <a:pt x="1223" y="3469"/>
                  </a:lnTo>
                  <a:cubicBezTo>
                    <a:pt x="2937" y="1971"/>
                    <a:pt x="1971" y="1"/>
                    <a:pt x="1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5;p33">
              <a:extLst>
                <a:ext uri="{FF2B5EF4-FFF2-40B4-BE49-F238E27FC236}">
                  <a16:creationId xmlns:a16="http://schemas.microsoft.com/office/drawing/2014/main" xmlns="" id="{C2C45794-F4FD-42F4-AA7E-DD5A77BCD1FC}"/>
                </a:ext>
              </a:extLst>
            </p:cNvPr>
            <p:cNvSpPr/>
            <p:nvPr/>
          </p:nvSpPr>
          <p:spPr>
            <a:xfrm>
              <a:off x="2056200" y="2066050"/>
              <a:ext cx="248550" cy="272775"/>
            </a:xfrm>
            <a:custGeom>
              <a:avLst/>
              <a:gdLst/>
              <a:ahLst/>
              <a:cxnLst/>
              <a:rect l="l" t="t" r="r" b="b"/>
              <a:pathLst>
                <a:path w="9942" h="10911" extrusionOk="0">
                  <a:moveTo>
                    <a:pt x="3597" y="0"/>
                  </a:moveTo>
                  <a:cubicBezTo>
                    <a:pt x="3255" y="0"/>
                    <a:pt x="2903" y="37"/>
                    <a:pt x="2542" y="113"/>
                  </a:cubicBezTo>
                  <a:cubicBezTo>
                    <a:pt x="2424" y="133"/>
                    <a:pt x="2325" y="153"/>
                    <a:pt x="2207" y="192"/>
                  </a:cubicBezTo>
                  <a:cubicBezTo>
                    <a:pt x="2207" y="192"/>
                    <a:pt x="0" y="724"/>
                    <a:pt x="79" y="3561"/>
                  </a:cubicBezTo>
                  <a:cubicBezTo>
                    <a:pt x="79" y="3561"/>
                    <a:pt x="177" y="5610"/>
                    <a:pt x="315" y="8546"/>
                  </a:cubicBezTo>
                  <a:cubicBezTo>
                    <a:pt x="382" y="9871"/>
                    <a:pt x="1492" y="10911"/>
                    <a:pt x="2745" y="10911"/>
                  </a:cubicBezTo>
                  <a:cubicBezTo>
                    <a:pt x="2963" y="10911"/>
                    <a:pt x="3186" y="10879"/>
                    <a:pt x="3409" y="10812"/>
                  </a:cubicBezTo>
                  <a:cubicBezTo>
                    <a:pt x="4315" y="10536"/>
                    <a:pt x="5083" y="9768"/>
                    <a:pt x="5950" y="8980"/>
                  </a:cubicBezTo>
                  <a:lnTo>
                    <a:pt x="7389" y="7975"/>
                  </a:lnTo>
                  <a:cubicBezTo>
                    <a:pt x="9942" y="4661"/>
                    <a:pt x="7470" y="0"/>
                    <a:pt x="3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6;p33">
              <a:extLst>
                <a:ext uri="{FF2B5EF4-FFF2-40B4-BE49-F238E27FC236}">
                  <a16:creationId xmlns:a16="http://schemas.microsoft.com/office/drawing/2014/main" xmlns="" id="{3B7A445E-B4F3-4965-8771-2BAF9833C5A7}"/>
                </a:ext>
              </a:extLst>
            </p:cNvPr>
            <p:cNvSpPr/>
            <p:nvPr/>
          </p:nvSpPr>
          <p:spPr>
            <a:xfrm>
              <a:off x="2042900" y="2227475"/>
              <a:ext cx="33025" cy="36475"/>
            </a:xfrm>
            <a:custGeom>
              <a:avLst/>
              <a:gdLst/>
              <a:ahLst/>
              <a:cxnLst/>
              <a:rect l="l" t="t" r="r" b="b"/>
              <a:pathLst>
                <a:path w="1321" h="1459" extrusionOk="0">
                  <a:moveTo>
                    <a:pt x="1084" y="1"/>
                  </a:moveTo>
                  <a:lnTo>
                    <a:pt x="138" y="1065"/>
                  </a:lnTo>
                  <a:cubicBezTo>
                    <a:pt x="0" y="1202"/>
                    <a:pt x="99" y="1439"/>
                    <a:pt x="296" y="1439"/>
                  </a:cubicBezTo>
                  <a:lnTo>
                    <a:pt x="1320" y="1459"/>
                  </a:lnTo>
                  <a:lnTo>
                    <a:pt x="1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7;p33">
              <a:extLst>
                <a:ext uri="{FF2B5EF4-FFF2-40B4-BE49-F238E27FC236}">
                  <a16:creationId xmlns:a16="http://schemas.microsoft.com/office/drawing/2014/main" xmlns="" id="{58BED2F3-F587-45A9-BE8C-5E461851F479}"/>
                </a:ext>
              </a:extLst>
            </p:cNvPr>
            <p:cNvSpPr/>
            <p:nvPr/>
          </p:nvSpPr>
          <p:spPr>
            <a:xfrm>
              <a:off x="2069975" y="2036125"/>
              <a:ext cx="265525" cy="230875"/>
            </a:xfrm>
            <a:custGeom>
              <a:avLst/>
              <a:gdLst/>
              <a:ahLst/>
              <a:cxnLst/>
              <a:rect l="l" t="t" r="r" b="b"/>
              <a:pathLst>
                <a:path w="10621" h="9235" extrusionOk="0">
                  <a:moveTo>
                    <a:pt x="4960" y="0"/>
                  </a:moveTo>
                  <a:cubicBezTo>
                    <a:pt x="1501" y="0"/>
                    <a:pt x="1" y="2709"/>
                    <a:pt x="1" y="2709"/>
                  </a:cubicBezTo>
                  <a:cubicBezTo>
                    <a:pt x="698" y="2514"/>
                    <a:pt x="1299" y="2430"/>
                    <a:pt x="1817" y="2430"/>
                  </a:cubicBezTo>
                  <a:cubicBezTo>
                    <a:pt x="5278" y="2430"/>
                    <a:pt x="5025" y="6216"/>
                    <a:pt x="5025" y="6216"/>
                  </a:cubicBezTo>
                  <a:cubicBezTo>
                    <a:pt x="5025" y="6216"/>
                    <a:pt x="5399" y="7280"/>
                    <a:pt x="5557" y="7733"/>
                  </a:cubicBezTo>
                  <a:cubicBezTo>
                    <a:pt x="5965" y="8980"/>
                    <a:pt x="6896" y="9234"/>
                    <a:pt x="7589" y="9234"/>
                  </a:cubicBezTo>
                  <a:cubicBezTo>
                    <a:pt x="8068" y="9234"/>
                    <a:pt x="8434" y="9113"/>
                    <a:pt x="8434" y="9113"/>
                  </a:cubicBezTo>
                  <a:cubicBezTo>
                    <a:pt x="9892" y="6019"/>
                    <a:pt x="10621" y="5113"/>
                    <a:pt x="10148" y="3241"/>
                  </a:cubicBezTo>
                  <a:cubicBezTo>
                    <a:pt x="9872" y="2079"/>
                    <a:pt x="8650" y="818"/>
                    <a:pt x="7508" y="443"/>
                  </a:cubicBezTo>
                  <a:cubicBezTo>
                    <a:pt x="6562" y="129"/>
                    <a:pt x="5714" y="0"/>
                    <a:pt x="4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8;p33">
              <a:extLst>
                <a:ext uri="{FF2B5EF4-FFF2-40B4-BE49-F238E27FC236}">
                  <a16:creationId xmlns:a16="http://schemas.microsoft.com/office/drawing/2014/main" xmlns="" id="{FDD3E441-390D-4E43-A327-99F3410A7D8E}"/>
                </a:ext>
              </a:extLst>
            </p:cNvPr>
            <p:cNvSpPr/>
            <p:nvPr/>
          </p:nvSpPr>
          <p:spPr>
            <a:xfrm>
              <a:off x="2111350" y="2062475"/>
              <a:ext cx="144350" cy="129075"/>
            </a:xfrm>
            <a:custGeom>
              <a:avLst/>
              <a:gdLst/>
              <a:ahLst/>
              <a:cxnLst/>
              <a:rect l="l" t="t" r="r" b="b"/>
              <a:pathLst>
                <a:path w="5774" h="5163" extrusionOk="0">
                  <a:moveTo>
                    <a:pt x="3212" y="0"/>
                  </a:moveTo>
                  <a:cubicBezTo>
                    <a:pt x="3212" y="0"/>
                    <a:pt x="1" y="335"/>
                    <a:pt x="1222" y="887"/>
                  </a:cubicBezTo>
                  <a:cubicBezTo>
                    <a:pt x="1971" y="1202"/>
                    <a:pt x="1774" y="1990"/>
                    <a:pt x="1498" y="2562"/>
                  </a:cubicBezTo>
                  <a:cubicBezTo>
                    <a:pt x="1321" y="2975"/>
                    <a:pt x="1400" y="3468"/>
                    <a:pt x="1754" y="3763"/>
                  </a:cubicBezTo>
                  <a:lnTo>
                    <a:pt x="3370" y="5162"/>
                  </a:lnTo>
                  <a:lnTo>
                    <a:pt x="4710" y="2621"/>
                  </a:lnTo>
                  <a:lnTo>
                    <a:pt x="5774" y="493"/>
                  </a:lnTo>
                  <a:lnTo>
                    <a:pt x="32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9;p33">
              <a:extLst>
                <a:ext uri="{FF2B5EF4-FFF2-40B4-BE49-F238E27FC236}">
                  <a16:creationId xmlns:a16="http://schemas.microsoft.com/office/drawing/2014/main" xmlns="" id="{39EC936C-CB37-487B-BB22-39FD012CE7A0}"/>
                </a:ext>
              </a:extLst>
            </p:cNvPr>
            <p:cNvSpPr/>
            <p:nvPr/>
          </p:nvSpPr>
          <p:spPr>
            <a:xfrm>
              <a:off x="2180800" y="2165400"/>
              <a:ext cx="80825" cy="74925"/>
            </a:xfrm>
            <a:custGeom>
              <a:avLst/>
              <a:gdLst/>
              <a:ahLst/>
              <a:cxnLst/>
              <a:rect l="l" t="t" r="r" b="b"/>
              <a:pathLst>
                <a:path w="3233" h="2997" extrusionOk="0">
                  <a:moveTo>
                    <a:pt x="1627" y="0"/>
                  </a:moveTo>
                  <a:cubicBezTo>
                    <a:pt x="1546" y="0"/>
                    <a:pt x="1463" y="7"/>
                    <a:pt x="1380" y="21"/>
                  </a:cubicBezTo>
                  <a:cubicBezTo>
                    <a:pt x="572" y="139"/>
                    <a:pt x="1" y="907"/>
                    <a:pt x="139" y="1735"/>
                  </a:cubicBezTo>
                  <a:cubicBezTo>
                    <a:pt x="245" y="2461"/>
                    <a:pt x="877" y="2997"/>
                    <a:pt x="1606" y="2997"/>
                  </a:cubicBezTo>
                  <a:cubicBezTo>
                    <a:pt x="1687" y="2997"/>
                    <a:pt x="1770" y="2990"/>
                    <a:pt x="1853" y="2976"/>
                  </a:cubicBezTo>
                  <a:cubicBezTo>
                    <a:pt x="2661" y="2858"/>
                    <a:pt x="3232" y="2090"/>
                    <a:pt x="3094" y="1262"/>
                  </a:cubicBezTo>
                  <a:cubicBezTo>
                    <a:pt x="2988" y="535"/>
                    <a:pt x="2356" y="0"/>
                    <a:pt x="16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0;p33">
              <a:extLst>
                <a:ext uri="{FF2B5EF4-FFF2-40B4-BE49-F238E27FC236}">
                  <a16:creationId xmlns:a16="http://schemas.microsoft.com/office/drawing/2014/main" xmlns="" id="{04E25877-9628-4368-9D52-43F4727C04D1}"/>
                </a:ext>
              </a:extLst>
            </p:cNvPr>
            <p:cNvSpPr/>
            <p:nvPr/>
          </p:nvSpPr>
          <p:spPr>
            <a:xfrm>
              <a:off x="2201000" y="2183150"/>
              <a:ext cx="30075" cy="32525"/>
            </a:xfrm>
            <a:custGeom>
              <a:avLst/>
              <a:gdLst/>
              <a:ahLst/>
              <a:cxnLst/>
              <a:rect l="l" t="t" r="r" b="b"/>
              <a:pathLst>
                <a:path w="1203" h="1301" extrusionOk="0">
                  <a:moveTo>
                    <a:pt x="1084" y="0"/>
                  </a:moveTo>
                  <a:cubicBezTo>
                    <a:pt x="749" y="0"/>
                    <a:pt x="493" y="99"/>
                    <a:pt x="316" y="316"/>
                  </a:cubicBezTo>
                  <a:cubicBezTo>
                    <a:pt x="1" y="670"/>
                    <a:pt x="80" y="1183"/>
                    <a:pt x="80" y="1202"/>
                  </a:cubicBezTo>
                  <a:cubicBezTo>
                    <a:pt x="99" y="1261"/>
                    <a:pt x="139" y="1301"/>
                    <a:pt x="217" y="1301"/>
                  </a:cubicBezTo>
                  <a:cubicBezTo>
                    <a:pt x="277" y="1301"/>
                    <a:pt x="316" y="1242"/>
                    <a:pt x="316" y="1163"/>
                  </a:cubicBezTo>
                  <a:cubicBezTo>
                    <a:pt x="316" y="1163"/>
                    <a:pt x="237" y="729"/>
                    <a:pt x="474" y="454"/>
                  </a:cubicBezTo>
                  <a:cubicBezTo>
                    <a:pt x="612" y="316"/>
                    <a:pt x="809" y="237"/>
                    <a:pt x="1084" y="237"/>
                  </a:cubicBezTo>
                  <a:cubicBezTo>
                    <a:pt x="1144" y="237"/>
                    <a:pt x="1203" y="178"/>
                    <a:pt x="1203" y="119"/>
                  </a:cubicBezTo>
                  <a:cubicBezTo>
                    <a:pt x="1203" y="59"/>
                    <a:pt x="1144"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1;p33">
              <a:extLst>
                <a:ext uri="{FF2B5EF4-FFF2-40B4-BE49-F238E27FC236}">
                  <a16:creationId xmlns:a16="http://schemas.microsoft.com/office/drawing/2014/main" xmlns="" id="{2587E7FA-80C6-4EBA-8460-A844DC53B82D}"/>
                </a:ext>
              </a:extLst>
            </p:cNvPr>
            <p:cNvSpPr/>
            <p:nvPr/>
          </p:nvSpPr>
          <p:spPr>
            <a:xfrm>
              <a:off x="2060625" y="2149650"/>
              <a:ext cx="156175" cy="204050"/>
            </a:xfrm>
            <a:custGeom>
              <a:avLst/>
              <a:gdLst/>
              <a:ahLst/>
              <a:cxnLst/>
              <a:rect l="l" t="t" r="r" b="b"/>
              <a:pathLst>
                <a:path w="6247" h="8162" extrusionOk="0">
                  <a:moveTo>
                    <a:pt x="4079" y="1"/>
                  </a:moveTo>
                  <a:cubicBezTo>
                    <a:pt x="4079" y="1"/>
                    <a:pt x="5576" y="4473"/>
                    <a:pt x="119" y="4572"/>
                  </a:cubicBezTo>
                  <a:lnTo>
                    <a:pt x="60" y="4966"/>
                  </a:lnTo>
                  <a:cubicBezTo>
                    <a:pt x="0" y="6660"/>
                    <a:pt x="1301" y="8079"/>
                    <a:pt x="2995" y="8158"/>
                  </a:cubicBezTo>
                  <a:cubicBezTo>
                    <a:pt x="3049" y="8160"/>
                    <a:pt x="3103" y="8162"/>
                    <a:pt x="3156" y="8162"/>
                  </a:cubicBezTo>
                  <a:cubicBezTo>
                    <a:pt x="4606" y="8162"/>
                    <a:pt x="5863" y="7140"/>
                    <a:pt x="6167" y="5714"/>
                  </a:cubicBezTo>
                  <a:lnTo>
                    <a:pt x="6246" y="5281"/>
                  </a:lnTo>
                  <a:cubicBezTo>
                    <a:pt x="6246" y="5281"/>
                    <a:pt x="4611" y="4355"/>
                    <a:pt x="4749" y="3311"/>
                  </a:cubicBezTo>
                  <a:lnTo>
                    <a:pt x="5123" y="1399"/>
                  </a:lnTo>
                  <a:lnTo>
                    <a:pt x="5261" y="670"/>
                  </a:lnTo>
                  <a:cubicBezTo>
                    <a:pt x="5264" y="649"/>
                    <a:pt x="5258" y="640"/>
                    <a:pt x="5246" y="640"/>
                  </a:cubicBezTo>
                  <a:cubicBezTo>
                    <a:pt x="5184" y="640"/>
                    <a:pt x="4955" y="886"/>
                    <a:pt x="4886" y="886"/>
                  </a:cubicBezTo>
                  <a:cubicBezTo>
                    <a:pt x="4871" y="886"/>
                    <a:pt x="4864" y="875"/>
                    <a:pt x="4867" y="848"/>
                  </a:cubicBezTo>
                  <a:lnTo>
                    <a:pt x="4670" y="336"/>
                  </a:lnTo>
                  <a:lnTo>
                    <a:pt x="4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p33">
              <a:extLst>
                <a:ext uri="{FF2B5EF4-FFF2-40B4-BE49-F238E27FC236}">
                  <a16:creationId xmlns:a16="http://schemas.microsoft.com/office/drawing/2014/main" xmlns="" id="{78C0A5E1-342D-4803-9A19-C6E7F944FDC5}"/>
                </a:ext>
              </a:extLst>
            </p:cNvPr>
            <p:cNvSpPr/>
            <p:nvPr/>
          </p:nvSpPr>
          <p:spPr>
            <a:xfrm>
              <a:off x="2063575" y="2172125"/>
              <a:ext cx="40900" cy="14275"/>
            </a:xfrm>
            <a:custGeom>
              <a:avLst/>
              <a:gdLst/>
              <a:ahLst/>
              <a:cxnLst/>
              <a:rect l="l" t="t" r="r" b="b"/>
              <a:pathLst>
                <a:path w="1636" h="571" extrusionOk="0">
                  <a:moveTo>
                    <a:pt x="619" y="0"/>
                  </a:moveTo>
                  <a:cubicBezTo>
                    <a:pt x="395" y="0"/>
                    <a:pt x="28" y="38"/>
                    <a:pt x="1" y="284"/>
                  </a:cubicBezTo>
                  <a:cubicBezTo>
                    <a:pt x="1" y="284"/>
                    <a:pt x="1" y="500"/>
                    <a:pt x="651" y="560"/>
                  </a:cubicBezTo>
                  <a:cubicBezTo>
                    <a:pt x="774" y="567"/>
                    <a:pt x="880" y="571"/>
                    <a:pt x="972" y="571"/>
                  </a:cubicBezTo>
                  <a:cubicBezTo>
                    <a:pt x="1365" y="571"/>
                    <a:pt x="1493" y="499"/>
                    <a:pt x="1557" y="323"/>
                  </a:cubicBezTo>
                  <a:cubicBezTo>
                    <a:pt x="1636" y="106"/>
                    <a:pt x="1143" y="8"/>
                    <a:pt x="789" y="8"/>
                  </a:cubicBezTo>
                  <a:cubicBezTo>
                    <a:pt x="789" y="8"/>
                    <a:pt x="718" y="0"/>
                    <a:pt x="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3;p33">
              <a:extLst>
                <a:ext uri="{FF2B5EF4-FFF2-40B4-BE49-F238E27FC236}">
                  <a16:creationId xmlns:a16="http://schemas.microsoft.com/office/drawing/2014/main" xmlns="" id="{D22A5B74-4577-43FE-B996-EE0FDCD6B00F}"/>
                </a:ext>
              </a:extLst>
            </p:cNvPr>
            <p:cNvSpPr/>
            <p:nvPr/>
          </p:nvSpPr>
          <p:spPr>
            <a:xfrm>
              <a:off x="2258150" y="1972225"/>
              <a:ext cx="160600" cy="140600"/>
            </a:xfrm>
            <a:custGeom>
              <a:avLst/>
              <a:gdLst/>
              <a:ahLst/>
              <a:cxnLst/>
              <a:rect l="l" t="t" r="r" b="b"/>
              <a:pathLst>
                <a:path w="6424" h="5624" extrusionOk="0">
                  <a:moveTo>
                    <a:pt x="3218" y="1"/>
                  </a:moveTo>
                  <a:cubicBezTo>
                    <a:pt x="2266" y="1"/>
                    <a:pt x="1340" y="481"/>
                    <a:pt x="808" y="1364"/>
                  </a:cubicBezTo>
                  <a:cubicBezTo>
                    <a:pt x="0" y="2684"/>
                    <a:pt x="434" y="4418"/>
                    <a:pt x="1774" y="5226"/>
                  </a:cubicBezTo>
                  <a:cubicBezTo>
                    <a:pt x="2224" y="5495"/>
                    <a:pt x="2723" y="5624"/>
                    <a:pt x="3216" y="5624"/>
                  </a:cubicBezTo>
                  <a:cubicBezTo>
                    <a:pt x="4169" y="5624"/>
                    <a:pt x="5103" y="5143"/>
                    <a:pt x="5635" y="4260"/>
                  </a:cubicBezTo>
                  <a:cubicBezTo>
                    <a:pt x="6423" y="2940"/>
                    <a:pt x="5990" y="1206"/>
                    <a:pt x="4670" y="399"/>
                  </a:cubicBezTo>
                  <a:cubicBezTo>
                    <a:pt x="4213" y="130"/>
                    <a:pt x="3712" y="1"/>
                    <a:pt x="3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4;p33">
              <a:extLst>
                <a:ext uri="{FF2B5EF4-FFF2-40B4-BE49-F238E27FC236}">
                  <a16:creationId xmlns:a16="http://schemas.microsoft.com/office/drawing/2014/main" xmlns="" id="{60DBB13F-5242-447C-88C8-447B50FD7614}"/>
                </a:ext>
              </a:extLst>
            </p:cNvPr>
            <p:cNvSpPr/>
            <p:nvPr/>
          </p:nvSpPr>
          <p:spPr>
            <a:xfrm>
              <a:off x="2101500" y="2390800"/>
              <a:ext cx="249275" cy="280025"/>
            </a:xfrm>
            <a:custGeom>
              <a:avLst/>
              <a:gdLst/>
              <a:ahLst/>
              <a:cxnLst/>
              <a:rect l="l" t="t" r="r" b="b"/>
              <a:pathLst>
                <a:path w="9971" h="11201" extrusionOk="0">
                  <a:moveTo>
                    <a:pt x="5949" y="1"/>
                  </a:moveTo>
                  <a:cubicBezTo>
                    <a:pt x="5589" y="1"/>
                    <a:pt x="5209" y="160"/>
                    <a:pt x="4789" y="541"/>
                  </a:cubicBezTo>
                  <a:lnTo>
                    <a:pt x="1" y="5033"/>
                  </a:lnTo>
                  <a:lnTo>
                    <a:pt x="4060" y="11200"/>
                  </a:lnTo>
                  <a:lnTo>
                    <a:pt x="8394" y="7122"/>
                  </a:lnTo>
                  <a:cubicBezTo>
                    <a:pt x="9872" y="5762"/>
                    <a:pt x="9970" y="3437"/>
                    <a:pt x="8571" y="1979"/>
                  </a:cubicBezTo>
                  <a:cubicBezTo>
                    <a:pt x="7604" y="970"/>
                    <a:pt x="6837" y="1"/>
                    <a:pt x="5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5;p33">
              <a:extLst>
                <a:ext uri="{FF2B5EF4-FFF2-40B4-BE49-F238E27FC236}">
                  <a16:creationId xmlns:a16="http://schemas.microsoft.com/office/drawing/2014/main" xmlns="" id="{9494A52A-993D-422C-8257-E3DCD27F89AB}"/>
                </a:ext>
              </a:extLst>
            </p:cNvPr>
            <p:cNvSpPr/>
            <p:nvPr/>
          </p:nvSpPr>
          <p:spPr>
            <a:xfrm>
              <a:off x="1966550" y="2516625"/>
              <a:ext cx="240400" cy="240050"/>
            </a:xfrm>
            <a:custGeom>
              <a:avLst/>
              <a:gdLst/>
              <a:ahLst/>
              <a:cxnLst/>
              <a:rect l="l" t="t" r="r" b="b"/>
              <a:pathLst>
                <a:path w="9616" h="9602" extrusionOk="0">
                  <a:moveTo>
                    <a:pt x="5399" y="0"/>
                  </a:moveTo>
                  <a:lnTo>
                    <a:pt x="1537" y="3310"/>
                  </a:lnTo>
                  <a:cubicBezTo>
                    <a:pt x="276" y="4394"/>
                    <a:pt x="0" y="6226"/>
                    <a:pt x="867" y="7665"/>
                  </a:cubicBezTo>
                  <a:cubicBezTo>
                    <a:pt x="867" y="7684"/>
                    <a:pt x="887" y="7704"/>
                    <a:pt x="887" y="7704"/>
                  </a:cubicBezTo>
                  <a:cubicBezTo>
                    <a:pt x="1586" y="8864"/>
                    <a:pt x="2532" y="9601"/>
                    <a:pt x="3566" y="9601"/>
                  </a:cubicBezTo>
                  <a:cubicBezTo>
                    <a:pt x="4076" y="9601"/>
                    <a:pt x="4608" y="9421"/>
                    <a:pt x="5143" y="9024"/>
                  </a:cubicBezTo>
                  <a:lnTo>
                    <a:pt x="9615" y="5379"/>
                  </a:lnTo>
                  <a:lnTo>
                    <a:pt x="5399" y="0"/>
                  </a:lnTo>
                  <a:close/>
                </a:path>
              </a:pathLst>
            </a:custGeom>
            <a:solidFill>
              <a:srgbClr val="E7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6;p33">
              <a:extLst>
                <a:ext uri="{FF2B5EF4-FFF2-40B4-BE49-F238E27FC236}">
                  <a16:creationId xmlns:a16="http://schemas.microsoft.com/office/drawing/2014/main" xmlns="" id="{A0C55DCD-3D3C-4DF4-A466-CA776BF9E30D}"/>
                </a:ext>
              </a:extLst>
            </p:cNvPr>
            <p:cNvSpPr/>
            <p:nvPr/>
          </p:nvSpPr>
          <p:spPr>
            <a:xfrm>
              <a:off x="1913825" y="2413675"/>
              <a:ext cx="202975" cy="345175"/>
            </a:xfrm>
            <a:custGeom>
              <a:avLst/>
              <a:gdLst/>
              <a:ahLst/>
              <a:cxnLst/>
              <a:rect l="l" t="t" r="r" b="b"/>
              <a:pathLst>
                <a:path w="8119" h="13807" extrusionOk="0">
                  <a:moveTo>
                    <a:pt x="3410" y="0"/>
                  </a:moveTo>
                  <a:lnTo>
                    <a:pt x="1" y="335"/>
                  </a:lnTo>
                  <a:lnTo>
                    <a:pt x="1538" y="11329"/>
                  </a:lnTo>
                  <a:cubicBezTo>
                    <a:pt x="1989" y="12859"/>
                    <a:pt x="3389" y="13807"/>
                    <a:pt x="4868" y="13807"/>
                  </a:cubicBezTo>
                  <a:cubicBezTo>
                    <a:pt x="5390" y="13807"/>
                    <a:pt x="5921" y="13689"/>
                    <a:pt x="6424" y="13438"/>
                  </a:cubicBezTo>
                  <a:cubicBezTo>
                    <a:pt x="8119" y="12571"/>
                    <a:pt x="7823" y="10187"/>
                    <a:pt x="6956" y="8492"/>
                  </a:cubicBezTo>
                  <a:lnTo>
                    <a:pt x="3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7;p33">
              <a:extLst>
                <a:ext uri="{FF2B5EF4-FFF2-40B4-BE49-F238E27FC236}">
                  <a16:creationId xmlns:a16="http://schemas.microsoft.com/office/drawing/2014/main" xmlns="" id="{546B12FE-453A-4071-8535-CED502A02DAA}"/>
                </a:ext>
              </a:extLst>
            </p:cNvPr>
            <p:cNvSpPr/>
            <p:nvPr/>
          </p:nvSpPr>
          <p:spPr>
            <a:xfrm>
              <a:off x="1866050" y="2248225"/>
              <a:ext cx="165050" cy="269900"/>
            </a:xfrm>
            <a:custGeom>
              <a:avLst/>
              <a:gdLst/>
              <a:ahLst/>
              <a:cxnLst/>
              <a:rect l="l" t="t" r="r" b="b"/>
              <a:pathLst>
                <a:path w="6602" h="10796" extrusionOk="0">
                  <a:moveTo>
                    <a:pt x="2907" y="0"/>
                  </a:moveTo>
                  <a:cubicBezTo>
                    <a:pt x="2546" y="0"/>
                    <a:pt x="2102" y="113"/>
                    <a:pt x="1557" y="412"/>
                  </a:cubicBezTo>
                  <a:cubicBezTo>
                    <a:pt x="237" y="1141"/>
                    <a:pt x="1" y="2441"/>
                    <a:pt x="21" y="3367"/>
                  </a:cubicBezTo>
                  <a:cubicBezTo>
                    <a:pt x="21" y="3978"/>
                    <a:pt x="218" y="4549"/>
                    <a:pt x="592" y="5022"/>
                  </a:cubicBezTo>
                  <a:lnTo>
                    <a:pt x="1912" y="6756"/>
                  </a:lnTo>
                  <a:lnTo>
                    <a:pt x="2464" y="10795"/>
                  </a:lnTo>
                  <a:lnTo>
                    <a:pt x="5853" y="8549"/>
                  </a:lnTo>
                  <a:lnTo>
                    <a:pt x="5321" y="6618"/>
                  </a:lnTo>
                  <a:cubicBezTo>
                    <a:pt x="5321" y="6618"/>
                    <a:pt x="6601" y="2185"/>
                    <a:pt x="4316" y="1023"/>
                  </a:cubicBezTo>
                  <a:cubicBezTo>
                    <a:pt x="4316" y="1023"/>
                    <a:pt x="3993" y="0"/>
                    <a:pt x="2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8;p33">
              <a:extLst>
                <a:ext uri="{FF2B5EF4-FFF2-40B4-BE49-F238E27FC236}">
                  <a16:creationId xmlns:a16="http://schemas.microsoft.com/office/drawing/2014/main" xmlns="" id="{BAFDA079-218D-4EF1-B6C8-5E569F10FB88}"/>
                </a:ext>
              </a:extLst>
            </p:cNvPr>
            <p:cNvSpPr/>
            <p:nvPr/>
          </p:nvSpPr>
          <p:spPr>
            <a:xfrm>
              <a:off x="1889200" y="2339300"/>
              <a:ext cx="84750" cy="74875"/>
            </a:xfrm>
            <a:custGeom>
              <a:avLst/>
              <a:gdLst/>
              <a:ahLst/>
              <a:cxnLst/>
              <a:rect l="l" t="t" r="r" b="b"/>
              <a:pathLst>
                <a:path w="3390" h="2995" extrusionOk="0">
                  <a:moveTo>
                    <a:pt x="750" y="0"/>
                  </a:moveTo>
                  <a:lnTo>
                    <a:pt x="1" y="1005"/>
                  </a:lnTo>
                  <a:lnTo>
                    <a:pt x="2641" y="2995"/>
                  </a:lnTo>
                  <a:lnTo>
                    <a:pt x="3390" y="2010"/>
                  </a:lnTo>
                  <a:lnTo>
                    <a:pt x="750"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9;p33">
              <a:extLst>
                <a:ext uri="{FF2B5EF4-FFF2-40B4-BE49-F238E27FC236}">
                  <a16:creationId xmlns:a16="http://schemas.microsoft.com/office/drawing/2014/main" xmlns="" id="{BC84359C-9887-4E4D-8D18-BE492648C208}"/>
                </a:ext>
              </a:extLst>
            </p:cNvPr>
            <p:cNvSpPr/>
            <p:nvPr/>
          </p:nvSpPr>
          <p:spPr>
            <a:xfrm>
              <a:off x="1877375" y="2212700"/>
              <a:ext cx="204950" cy="199175"/>
            </a:xfrm>
            <a:custGeom>
              <a:avLst/>
              <a:gdLst/>
              <a:ahLst/>
              <a:cxnLst/>
              <a:rect l="l" t="t" r="r" b="b"/>
              <a:pathLst>
                <a:path w="8198" h="7967" extrusionOk="0">
                  <a:moveTo>
                    <a:pt x="3232" y="1"/>
                  </a:moveTo>
                  <a:lnTo>
                    <a:pt x="434" y="3665"/>
                  </a:lnTo>
                  <a:cubicBezTo>
                    <a:pt x="1" y="4256"/>
                    <a:pt x="119" y="5084"/>
                    <a:pt x="691" y="5537"/>
                  </a:cubicBezTo>
                  <a:lnTo>
                    <a:pt x="3547" y="7704"/>
                  </a:lnTo>
                  <a:cubicBezTo>
                    <a:pt x="3788" y="7881"/>
                    <a:pt x="4072" y="7966"/>
                    <a:pt x="4353" y="7966"/>
                  </a:cubicBezTo>
                  <a:cubicBezTo>
                    <a:pt x="4761" y="7966"/>
                    <a:pt x="5163" y="7787"/>
                    <a:pt x="5419" y="7448"/>
                  </a:cubicBezTo>
                  <a:lnTo>
                    <a:pt x="8197" y="3783"/>
                  </a:lnTo>
                  <a:lnTo>
                    <a:pt x="3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0;p33">
              <a:extLst>
                <a:ext uri="{FF2B5EF4-FFF2-40B4-BE49-F238E27FC236}">
                  <a16:creationId xmlns:a16="http://schemas.microsoft.com/office/drawing/2014/main" xmlns="" id="{00F718D6-0A29-48D0-8BA9-8E65601B6EF7}"/>
                </a:ext>
              </a:extLst>
            </p:cNvPr>
            <p:cNvSpPr/>
            <p:nvPr/>
          </p:nvSpPr>
          <p:spPr>
            <a:xfrm>
              <a:off x="1954225" y="2094000"/>
              <a:ext cx="63075" cy="63550"/>
            </a:xfrm>
            <a:custGeom>
              <a:avLst/>
              <a:gdLst/>
              <a:ahLst/>
              <a:cxnLst/>
              <a:rect l="l" t="t" r="r" b="b"/>
              <a:pathLst>
                <a:path w="2523" h="2542" extrusionOk="0">
                  <a:moveTo>
                    <a:pt x="1262" y="0"/>
                  </a:moveTo>
                  <a:cubicBezTo>
                    <a:pt x="552" y="0"/>
                    <a:pt x="1" y="572"/>
                    <a:pt x="1" y="1281"/>
                  </a:cubicBezTo>
                  <a:cubicBezTo>
                    <a:pt x="1" y="1970"/>
                    <a:pt x="552" y="2542"/>
                    <a:pt x="1262" y="2542"/>
                  </a:cubicBezTo>
                  <a:cubicBezTo>
                    <a:pt x="1951" y="2542"/>
                    <a:pt x="2523" y="1970"/>
                    <a:pt x="2523" y="1281"/>
                  </a:cubicBezTo>
                  <a:cubicBezTo>
                    <a:pt x="2523" y="572"/>
                    <a:pt x="1951" y="0"/>
                    <a:pt x="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1;p33">
              <a:extLst>
                <a:ext uri="{FF2B5EF4-FFF2-40B4-BE49-F238E27FC236}">
                  <a16:creationId xmlns:a16="http://schemas.microsoft.com/office/drawing/2014/main" xmlns="" id="{908F52A1-06BB-4F5E-92A8-0080DCB40FB0}"/>
                </a:ext>
              </a:extLst>
            </p:cNvPr>
            <p:cNvSpPr/>
            <p:nvPr/>
          </p:nvSpPr>
          <p:spPr>
            <a:xfrm>
              <a:off x="1983300" y="2015925"/>
              <a:ext cx="36475" cy="31550"/>
            </a:xfrm>
            <a:custGeom>
              <a:avLst/>
              <a:gdLst/>
              <a:ahLst/>
              <a:cxnLst/>
              <a:rect l="l" t="t" r="r" b="b"/>
              <a:pathLst>
                <a:path w="1459" h="1262" extrusionOk="0">
                  <a:moveTo>
                    <a:pt x="730" y="0"/>
                  </a:moveTo>
                  <a:cubicBezTo>
                    <a:pt x="608" y="0"/>
                    <a:pt x="484" y="35"/>
                    <a:pt x="374" y="109"/>
                  </a:cubicBezTo>
                  <a:cubicBezTo>
                    <a:pt x="79" y="286"/>
                    <a:pt x="0" y="700"/>
                    <a:pt x="197" y="976"/>
                  </a:cubicBezTo>
                  <a:cubicBezTo>
                    <a:pt x="321" y="1161"/>
                    <a:pt x="522" y="1261"/>
                    <a:pt x="728" y="1261"/>
                  </a:cubicBezTo>
                  <a:cubicBezTo>
                    <a:pt x="850" y="1261"/>
                    <a:pt x="974" y="1226"/>
                    <a:pt x="1084" y="1153"/>
                  </a:cubicBezTo>
                  <a:cubicBezTo>
                    <a:pt x="1379" y="956"/>
                    <a:pt x="1458" y="562"/>
                    <a:pt x="1261" y="286"/>
                  </a:cubicBezTo>
                  <a:cubicBezTo>
                    <a:pt x="1137" y="100"/>
                    <a:pt x="936"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2;p33">
              <a:extLst>
                <a:ext uri="{FF2B5EF4-FFF2-40B4-BE49-F238E27FC236}">
                  <a16:creationId xmlns:a16="http://schemas.microsoft.com/office/drawing/2014/main" xmlns="" id="{2197A432-AE81-4109-8A68-F5E2308C5D26}"/>
                </a:ext>
              </a:extLst>
            </p:cNvPr>
            <p:cNvSpPr/>
            <p:nvPr/>
          </p:nvSpPr>
          <p:spPr>
            <a:xfrm>
              <a:off x="2148300" y="2343725"/>
              <a:ext cx="342850" cy="615250"/>
            </a:xfrm>
            <a:custGeom>
              <a:avLst/>
              <a:gdLst/>
              <a:ahLst/>
              <a:cxnLst/>
              <a:rect l="l" t="t" r="r" b="b"/>
              <a:pathLst>
                <a:path w="13714" h="24610" extrusionOk="0">
                  <a:moveTo>
                    <a:pt x="7350" y="0"/>
                  </a:moveTo>
                  <a:lnTo>
                    <a:pt x="2917" y="2424"/>
                  </a:lnTo>
                  <a:cubicBezTo>
                    <a:pt x="2917" y="2424"/>
                    <a:pt x="1" y="7093"/>
                    <a:pt x="257" y="11999"/>
                  </a:cubicBezTo>
                  <a:cubicBezTo>
                    <a:pt x="552" y="17319"/>
                    <a:pt x="2069" y="24609"/>
                    <a:pt x="2069" y="24609"/>
                  </a:cubicBezTo>
                  <a:lnTo>
                    <a:pt x="13714" y="23427"/>
                  </a:lnTo>
                  <a:cubicBezTo>
                    <a:pt x="13714" y="23427"/>
                    <a:pt x="13497" y="18166"/>
                    <a:pt x="13083" y="10325"/>
                  </a:cubicBezTo>
                  <a:cubicBezTo>
                    <a:pt x="12669" y="2483"/>
                    <a:pt x="7350" y="0"/>
                    <a:pt x="7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3;p33">
              <a:extLst>
                <a:ext uri="{FF2B5EF4-FFF2-40B4-BE49-F238E27FC236}">
                  <a16:creationId xmlns:a16="http://schemas.microsoft.com/office/drawing/2014/main" xmlns="" id="{292661E8-C064-460A-B2D0-8EAFAA665E47}"/>
                </a:ext>
              </a:extLst>
            </p:cNvPr>
            <p:cNvSpPr/>
            <p:nvPr/>
          </p:nvSpPr>
          <p:spPr>
            <a:xfrm>
              <a:off x="2147325" y="2494950"/>
              <a:ext cx="34000" cy="163550"/>
            </a:xfrm>
            <a:custGeom>
              <a:avLst/>
              <a:gdLst/>
              <a:ahLst/>
              <a:cxnLst/>
              <a:rect l="l" t="t" r="r" b="b"/>
              <a:pathLst>
                <a:path w="1360" h="6542" extrusionOk="0">
                  <a:moveTo>
                    <a:pt x="1163" y="0"/>
                  </a:moveTo>
                  <a:cubicBezTo>
                    <a:pt x="1163" y="40"/>
                    <a:pt x="0" y="3803"/>
                    <a:pt x="237" y="6542"/>
                  </a:cubicBezTo>
                  <a:lnTo>
                    <a:pt x="434" y="6522"/>
                  </a:lnTo>
                  <a:cubicBezTo>
                    <a:pt x="217" y="3823"/>
                    <a:pt x="1360" y="99"/>
                    <a:pt x="1360" y="59"/>
                  </a:cubicBezTo>
                  <a:lnTo>
                    <a:pt x="1163"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24;p33">
              <a:extLst>
                <a:ext uri="{FF2B5EF4-FFF2-40B4-BE49-F238E27FC236}">
                  <a16:creationId xmlns:a16="http://schemas.microsoft.com/office/drawing/2014/main" xmlns="" id="{BF391DCA-3D4E-4664-81C8-1E82ACB336FA}"/>
                </a:ext>
              </a:extLst>
            </p:cNvPr>
            <p:cNvSpPr/>
            <p:nvPr/>
          </p:nvSpPr>
          <p:spPr>
            <a:xfrm>
              <a:off x="2202475" y="2423125"/>
              <a:ext cx="242375" cy="247700"/>
            </a:xfrm>
            <a:custGeom>
              <a:avLst/>
              <a:gdLst/>
              <a:ahLst/>
              <a:cxnLst/>
              <a:rect l="l" t="t" r="r" b="b"/>
              <a:pathLst>
                <a:path w="9695" h="9908" extrusionOk="0">
                  <a:moveTo>
                    <a:pt x="5565" y="1"/>
                  </a:moveTo>
                  <a:cubicBezTo>
                    <a:pt x="4349" y="1"/>
                    <a:pt x="3164" y="618"/>
                    <a:pt x="2483" y="1730"/>
                  </a:cubicBezTo>
                  <a:lnTo>
                    <a:pt x="1" y="5809"/>
                  </a:lnTo>
                  <a:lnTo>
                    <a:pt x="5931" y="9907"/>
                  </a:lnTo>
                  <a:lnTo>
                    <a:pt x="8631" y="5494"/>
                  </a:lnTo>
                  <a:cubicBezTo>
                    <a:pt x="9695" y="3760"/>
                    <a:pt x="9123" y="1514"/>
                    <a:pt x="7370" y="489"/>
                  </a:cubicBezTo>
                  <a:cubicBezTo>
                    <a:pt x="6801" y="159"/>
                    <a:pt x="6179" y="1"/>
                    <a:pt x="5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25;p33">
              <a:extLst>
                <a:ext uri="{FF2B5EF4-FFF2-40B4-BE49-F238E27FC236}">
                  <a16:creationId xmlns:a16="http://schemas.microsoft.com/office/drawing/2014/main" xmlns="" id="{8265F925-9FA9-481F-B12B-F3EF34CF0B08}"/>
                </a:ext>
              </a:extLst>
            </p:cNvPr>
            <p:cNvSpPr/>
            <p:nvPr/>
          </p:nvSpPr>
          <p:spPr>
            <a:xfrm>
              <a:off x="2200025" y="2446675"/>
              <a:ext cx="81775" cy="123175"/>
            </a:xfrm>
            <a:custGeom>
              <a:avLst/>
              <a:gdLst/>
              <a:ahLst/>
              <a:cxnLst/>
              <a:rect l="l" t="t" r="r" b="b"/>
              <a:pathLst>
                <a:path w="3271" h="4927" extrusionOk="0">
                  <a:moveTo>
                    <a:pt x="3094" y="0"/>
                  </a:moveTo>
                  <a:lnTo>
                    <a:pt x="0" y="4808"/>
                  </a:lnTo>
                  <a:lnTo>
                    <a:pt x="178" y="4926"/>
                  </a:lnTo>
                  <a:lnTo>
                    <a:pt x="3271" y="119"/>
                  </a:lnTo>
                  <a:lnTo>
                    <a:pt x="3094"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6;p33">
              <a:extLst>
                <a:ext uri="{FF2B5EF4-FFF2-40B4-BE49-F238E27FC236}">
                  <a16:creationId xmlns:a16="http://schemas.microsoft.com/office/drawing/2014/main" xmlns="" id="{FF66610A-D6A1-4DD8-8423-8B7F422591CB}"/>
                </a:ext>
              </a:extLst>
            </p:cNvPr>
            <p:cNvSpPr/>
            <p:nvPr/>
          </p:nvSpPr>
          <p:spPr>
            <a:xfrm>
              <a:off x="2348775" y="2566850"/>
              <a:ext cx="71450" cy="104950"/>
            </a:xfrm>
            <a:custGeom>
              <a:avLst/>
              <a:gdLst/>
              <a:ahLst/>
              <a:cxnLst/>
              <a:rect l="l" t="t" r="r" b="b"/>
              <a:pathLst>
                <a:path w="2858" h="4198" extrusionOk="0">
                  <a:moveTo>
                    <a:pt x="2680" y="1"/>
                  </a:moveTo>
                  <a:lnTo>
                    <a:pt x="1" y="4099"/>
                  </a:lnTo>
                  <a:lnTo>
                    <a:pt x="178" y="4198"/>
                  </a:lnTo>
                  <a:lnTo>
                    <a:pt x="2857" y="119"/>
                  </a:lnTo>
                  <a:lnTo>
                    <a:pt x="2680"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p33">
              <a:extLst>
                <a:ext uri="{FF2B5EF4-FFF2-40B4-BE49-F238E27FC236}">
                  <a16:creationId xmlns:a16="http://schemas.microsoft.com/office/drawing/2014/main" xmlns="" id="{1612F371-93A6-4F67-A86F-3EC530EFD3F1}"/>
                </a:ext>
              </a:extLst>
            </p:cNvPr>
            <p:cNvSpPr/>
            <p:nvPr/>
          </p:nvSpPr>
          <p:spPr>
            <a:xfrm>
              <a:off x="2109875" y="2568325"/>
              <a:ext cx="241400" cy="245950"/>
            </a:xfrm>
            <a:custGeom>
              <a:avLst/>
              <a:gdLst/>
              <a:ahLst/>
              <a:cxnLst/>
              <a:rect l="l" t="t" r="r" b="b"/>
              <a:pathLst>
                <a:path w="9656" h="9838" extrusionOk="0">
                  <a:moveTo>
                    <a:pt x="3705" y="1"/>
                  </a:moveTo>
                  <a:lnTo>
                    <a:pt x="907" y="4257"/>
                  </a:lnTo>
                  <a:cubicBezTo>
                    <a:pt x="1" y="5656"/>
                    <a:pt x="257" y="7508"/>
                    <a:pt x="1478" y="8631"/>
                  </a:cubicBezTo>
                  <a:cubicBezTo>
                    <a:pt x="1478" y="8650"/>
                    <a:pt x="1498" y="8650"/>
                    <a:pt x="1518" y="8670"/>
                  </a:cubicBezTo>
                  <a:cubicBezTo>
                    <a:pt x="2305" y="9405"/>
                    <a:pt x="3170" y="9837"/>
                    <a:pt x="3989" y="9837"/>
                  </a:cubicBezTo>
                  <a:cubicBezTo>
                    <a:pt x="4707" y="9837"/>
                    <a:pt x="5389" y="9504"/>
                    <a:pt x="5951" y="8749"/>
                  </a:cubicBezTo>
                  <a:lnTo>
                    <a:pt x="9655" y="4099"/>
                  </a:lnTo>
                  <a:lnTo>
                    <a:pt x="3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8;p33">
              <a:extLst>
                <a:ext uri="{FF2B5EF4-FFF2-40B4-BE49-F238E27FC236}">
                  <a16:creationId xmlns:a16="http://schemas.microsoft.com/office/drawing/2014/main" xmlns="" id="{318F6D34-497C-404C-9D5F-D93B1FDB5808}"/>
                </a:ext>
              </a:extLst>
            </p:cNvPr>
            <p:cNvSpPr/>
            <p:nvPr/>
          </p:nvSpPr>
          <p:spPr>
            <a:xfrm>
              <a:off x="2003975" y="2495925"/>
              <a:ext cx="280300" cy="324850"/>
            </a:xfrm>
            <a:custGeom>
              <a:avLst/>
              <a:gdLst/>
              <a:ahLst/>
              <a:cxnLst/>
              <a:rect l="l" t="t" r="r" b="b"/>
              <a:pathLst>
                <a:path w="11212" h="12994" extrusionOk="0">
                  <a:moveTo>
                    <a:pt x="3173" y="1"/>
                  </a:moveTo>
                  <a:lnTo>
                    <a:pt x="1" y="1262"/>
                  </a:lnTo>
                  <a:lnTo>
                    <a:pt x="4552" y="11409"/>
                  </a:lnTo>
                  <a:cubicBezTo>
                    <a:pt x="5218" y="12447"/>
                    <a:pt x="6330" y="12994"/>
                    <a:pt x="7455" y="12994"/>
                  </a:cubicBezTo>
                  <a:cubicBezTo>
                    <a:pt x="8294" y="12994"/>
                    <a:pt x="9139" y="12690"/>
                    <a:pt x="9813" y="12059"/>
                  </a:cubicBezTo>
                  <a:cubicBezTo>
                    <a:pt x="11212" y="10758"/>
                    <a:pt x="10266" y="8552"/>
                    <a:pt x="8946" y="7172"/>
                  </a:cubicBezTo>
                  <a:lnTo>
                    <a:pt x="3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9;p33">
              <a:extLst>
                <a:ext uri="{FF2B5EF4-FFF2-40B4-BE49-F238E27FC236}">
                  <a16:creationId xmlns:a16="http://schemas.microsoft.com/office/drawing/2014/main" xmlns="" id="{8B649851-41C4-4525-8E02-2EF1BEC062FA}"/>
                </a:ext>
              </a:extLst>
            </p:cNvPr>
            <p:cNvSpPr/>
            <p:nvPr/>
          </p:nvSpPr>
          <p:spPr>
            <a:xfrm>
              <a:off x="1923700" y="2351875"/>
              <a:ext cx="185725" cy="263275"/>
            </a:xfrm>
            <a:custGeom>
              <a:avLst/>
              <a:gdLst/>
              <a:ahLst/>
              <a:cxnLst/>
              <a:rect l="l" t="t" r="r" b="b"/>
              <a:pathLst>
                <a:path w="7429" h="10531" extrusionOk="0">
                  <a:moveTo>
                    <a:pt x="2651" y="0"/>
                  </a:moveTo>
                  <a:cubicBezTo>
                    <a:pt x="2218" y="0"/>
                    <a:pt x="1678" y="204"/>
                    <a:pt x="1044" y="837"/>
                  </a:cubicBezTo>
                  <a:cubicBezTo>
                    <a:pt x="0" y="1901"/>
                    <a:pt x="118" y="3221"/>
                    <a:pt x="394" y="4108"/>
                  </a:cubicBezTo>
                  <a:cubicBezTo>
                    <a:pt x="571" y="4679"/>
                    <a:pt x="926" y="5191"/>
                    <a:pt x="1399" y="5546"/>
                  </a:cubicBezTo>
                  <a:lnTo>
                    <a:pt x="3153" y="6846"/>
                  </a:lnTo>
                  <a:lnTo>
                    <a:pt x="4788" y="10531"/>
                  </a:lnTo>
                  <a:lnTo>
                    <a:pt x="7428" y="7457"/>
                  </a:lnTo>
                  <a:lnTo>
                    <a:pt x="6384" y="5763"/>
                  </a:lnTo>
                  <a:cubicBezTo>
                    <a:pt x="6384" y="5763"/>
                    <a:pt x="6384" y="1152"/>
                    <a:pt x="3862" y="660"/>
                  </a:cubicBezTo>
                  <a:cubicBezTo>
                    <a:pt x="3862" y="660"/>
                    <a:pt x="3430" y="0"/>
                    <a:pt x="2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30;p33">
              <a:extLst>
                <a:ext uri="{FF2B5EF4-FFF2-40B4-BE49-F238E27FC236}">
                  <a16:creationId xmlns:a16="http://schemas.microsoft.com/office/drawing/2014/main" xmlns="" id="{2E002971-792A-4654-804B-42F850CA844B}"/>
                </a:ext>
              </a:extLst>
            </p:cNvPr>
            <p:cNvSpPr/>
            <p:nvPr/>
          </p:nvSpPr>
          <p:spPr>
            <a:xfrm>
              <a:off x="2052750" y="3325900"/>
              <a:ext cx="274375" cy="207900"/>
            </a:xfrm>
            <a:custGeom>
              <a:avLst/>
              <a:gdLst/>
              <a:ahLst/>
              <a:cxnLst/>
              <a:rect l="l" t="t" r="r" b="b"/>
              <a:pathLst>
                <a:path w="10975" h="8316" extrusionOk="0">
                  <a:moveTo>
                    <a:pt x="5024" y="1"/>
                  </a:moveTo>
                  <a:lnTo>
                    <a:pt x="0" y="2582"/>
                  </a:lnTo>
                  <a:lnTo>
                    <a:pt x="7271" y="8315"/>
                  </a:lnTo>
                  <a:lnTo>
                    <a:pt x="10817" y="6759"/>
                  </a:lnTo>
                  <a:lnTo>
                    <a:pt x="10975" y="5577"/>
                  </a:lnTo>
                  <a:lnTo>
                    <a:pt x="50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31;p33">
              <a:extLst>
                <a:ext uri="{FF2B5EF4-FFF2-40B4-BE49-F238E27FC236}">
                  <a16:creationId xmlns:a16="http://schemas.microsoft.com/office/drawing/2014/main" xmlns="" id="{F03E07F6-4A64-41F9-A6F5-17FC62E3C9CC}"/>
                </a:ext>
              </a:extLst>
            </p:cNvPr>
            <p:cNvSpPr/>
            <p:nvPr/>
          </p:nvSpPr>
          <p:spPr>
            <a:xfrm>
              <a:off x="2089200" y="3435250"/>
              <a:ext cx="297525" cy="275875"/>
            </a:xfrm>
            <a:custGeom>
              <a:avLst/>
              <a:gdLst/>
              <a:ahLst/>
              <a:cxnLst/>
              <a:rect l="l" t="t" r="r" b="b"/>
              <a:pathLst>
                <a:path w="11901" h="11035" extrusionOk="0">
                  <a:moveTo>
                    <a:pt x="8669" y="1"/>
                  </a:moveTo>
                  <a:cubicBezTo>
                    <a:pt x="8669" y="1"/>
                    <a:pt x="6941" y="2760"/>
                    <a:pt x="4522" y="2760"/>
                  </a:cubicBezTo>
                  <a:cubicBezTo>
                    <a:pt x="4184" y="2760"/>
                    <a:pt x="3831" y="2705"/>
                    <a:pt x="3468" y="2582"/>
                  </a:cubicBezTo>
                  <a:lnTo>
                    <a:pt x="0" y="11034"/>
                  </a:lnTo>
                  <a:lnTo>
                    <a:pt x="11901" y="2444"/>
                  </a:lnTo>
                  <a:lnTo>
                    <a:pt x="8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32;p33">
              <a:extLst>
                <a:ext uri="{FF2B5EF4-FFF2-40B4-BE49-F238E27FC236}">
                  <a16:creationId xmlns:a16="http://schemas.microsoft.com/office/drawing/2014/main" xmlns="" id="{2EB5FF82-9C48-44E9-A730-04186FF61F9A}"/>
                </a:ext>
              </a:extLst>
            </p:cNvPr>
            <p:cNvSpPr/>
            <p:nvPr/>
          </p:nvSpPr>
          <p:spPr>
            <a:xfrm>
              <a:off x="2089200" y="3496350"/>
              <a:ext cx="316250" cy="241375"/>
            </a:xfrm>
            <a:custGeom>
              <a:avLst/>
              <a:gdLst/>
              <a:ahLst/>
              <a:cxnLst/>
              <a:rect l="l" t="t" r="r" b="b"/>
              <a:pathLst>
                <a:path w="12650" h="9655" extrusionOk="0">
                  <a:moveTo>
                    <a:pt x="11901" y="0"/>
                  </a:moveTo>
                  <a:lnTo>
                    <a:pt x="0" y="8590"/>
                  </a:lnTo>
                  <a:lnTo>
                    <a:pt x="749" y="9654"/>
                  </a:lnTo>
                  <a:lnTo>
                    <a:pt x="12649" y="1044"/>
                  </a:lnTo>
                  <a:lnTo>
                    <a:pt x="119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33;p33">
              <a:extLst>
                <a:ext uri="{FF2B5EF4-FFF2-40B4-BE49-F238E27FC236}">
                  <a16:creationId xmlns:a16="http://schemas.microsoft.com/office/drawing/2014/main" xmlns="" id="{C20D762E-05BF-4568-BAC8-100A60CAF91A}"/>
                </a:ext>
              </a:extLst>
            </p:cNvPr>
            <p:cNvSpPr/>
            <p:nvPr/>
          </p:nvSpPr>
          <p:spPr>
            <a:xfrm>
              <a:off x="2156175" y="3522400"/>
              <a:ext cx="58650" cy="19650"/>
            </a:xfrm>
            <a:custGeom>
              <a:avLst/>
              <a:gdLst/>
              <a:ahLst/>
              <a:cxnLst/>
              <a:rect l="l" t="t" r="r" b="b"/>
              <a:pathLst>
                <a:path w="2346" h="786" extrusionOk="0">
                  <a:moveTo>
                    <a:pt x="367" y="1"/>
                  </a:moveTo>
                  <a:cubicBezTo>
                    <a:pt x="303" y="1"/>
                    <a:pt x="265" y="2"/>
                    <a:pt x="257" y="2"/>
                  </a:cubicBezTo>
                  <a:cubicBezTo>
                    <a:pt x="119" y="2"/>
                    <a:pt x="1" y="121"/>
                    <a:pt x="1" y="258"/>
                  </a:cubicBezTo>
                  <a:cubicBezTo>
                    <a:pt x="1" y="416"/>
                    <a:pt x="119" y="515"/>
                    <a:pt x="257" y="515"/>
                  </a:cubicBezTo>
                  <a:cubicBezTo>
                    <a:pt x="261" y="515"/>
                    <a:pt x="297" y="513"/>
                    <a:pt x="359" y="513"/>
                  </a:cubicBezTo>
                  <a:cubicBezTo>
                    <a:pt x="594" y="513"/>
                    <a:pt x="1209" y="537"/>
                    <a:pt x="1971" y="771"/>
                  </a:cubicBezTo>
                  <a:cubicBezTo>
                    <a:pt x="1991" y="781"/>
                    <a:pt x="2015" y="785"/>
                    <a:pt x="2040" y="785"/>
                  </a:cubicBezTo>
                  <a:cubicBezTo>
                    <a:pt x="2065" y="785"/>
                    <a:pt x="2089" y="781"/>
                    <a:pt x="2109" y="771"/>
                  </a:cubicBezTo>
                  <a:cubicBezTo>
                    <a:pt x="2188" y="751"/>
                    <a:pt x="2267" y="692"/>
                    <a:pt x="2306" y="613"/>
                  </a:cubicBezTo>
                  <a:cubicBezTo>
                    <a:pt x="2345" y="475"/>
                    <a:pt x="2286" y="318"/>
                    <a:pt x="2148" y="278"/>
                  </a:cubicBezTo>
                  <a:cubicBezTo>
                    <a:pt x="1297" y="26"/>
                    <a:pt x="623"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34;p33">
              <a:extLst>
                <a:ext uri="{FF2B5EF4-FFF2-40B4-BE49-F238E27FC236}">
                  <a16:creationId xmlns:a16="http://schemas.microsoft.com/office/drawing/2014/main" xmlns="" id="{0F1F5F01-F0BA-46CC-BE37-0E7AFDE3A43B}"/>
                </a:ext>
              </a:extLst>
            </p:cNvPr>
            <p:cNvSpPr/>
            <p:nvPr/>
          </p:nvSpPr>
          <p:spPr>
            <a:xfrm>
              <a:off x="2139425" y="3553925"/>
              <a:ext cx="58650" cy="19775"/>
            </a:xfrm>
            <a:custGeom>
              <a:avLst/>
              <a:gdLst/>
              <a:ahLst/>
              <a:cxnLst/>
              <a:rect l="l" t="t" r="r" b="b"/>
              <a:pathLst>
                <a:path w="2346" h="791" extrusionOk="0">
                  <a:moveTo>
                    <a:pt x="350" y="1"/>
                  </a:moveTo>
                  <a:cubicBezTo>
                    <a:pt x="293" y="1"/>
                    <a:pt x="261" y="2"/>
                    <a:pt x="257" y="2"/>
                  </a:cubicBezTo>
                  <a:cubicBezTo>
                    <a:pt x="119" y="22"/>
                    <a:pt x="1" y="140"/>
                    <a:pt x="1" y="278"/>
                  </a:cubicBezTo>
                  <a:cubicBezTo>
                    <a:pt x="1" y="406"/>
                    <a:pt x="102" y="517"/>
                    <a:pt x="227" y="517"/>
                  </a:cubicBezTo>
                  <a:cubicBezTo>
                    <a:pt x="237" y="517"/>
                    <a:pt x="247" y="516"/>
                    <a:pt x="257" y="515"/>
                  </a:cubicBezTo>
                  <a:cubicBezTo>
                    <a:pt x="257" y="515"/>
                    <a:pt x="267" y="514"/>
                    <a:pt x="286" y="514"/>
                  </a:cubicBezTo>
                  <a:cubicBezTo>
                    <a:pt x="432" y="514"/>
                    <a:pt x="1100" y="530"/>
                    <a:pt x="1951" y="790"/>
                  </a:cubicBezTo>
                  <a:lnTo>
                    <a:pt x="2089" y="790"/>
                  </a:lnTo>
                  <a:cubicBezTo>
                    <a:pt x="2188" y="771"/>
                    <a:pt x="2267" y="712"/>
                    <a:pt x="2286" y="613"/>
                  </a:cubicBezTo>
                  <a:cubicBezTo>
                    <a:pt x="2346" y="475"/>
                    <a:pt x="2267" y="337"/>
                    <a:pt x="2148" y="298"/>
                  </a:cubicBezTo>
                  <a:cubicBezTo>
                    <a:pt x="1287" y="27"/>
                    <a:pt x="594"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35;p33">
              <a:extLst>
                <a:ext uri="{FF2B5EF4-FFF2-40B4-BE49-F238E27FC236}">
                  <a16:creationId xmlns:a16="http://schemas.microsoft.com/office/drawing/2014/main" xmlns="" id="{C48448C1-B0B9-4E55-BC07-3386AA503136}"/>
                </a:ext>
              </a:extLst>
            </p:cNvPr>
            <p:cNvSpPr/>
            <p:nvPr/>
          </p:nvSpPr>
          <p:spPr>
            <a:xfrm>
              <a:off x="2122200" y="3585950"/>
              <a:ext cx="59125" cy="19650"/>
            </a:xfrm>
            <a:custGeom>
              <a:avLst/>
              <a:gdLst/>
              <a:ahLst/>
              <a:cxnLst/>
              <a:rect l="l" t="t" r="r" b="b"/>
              <a:pathLst>
                <a:path w="2365" h="786" extrusionOk="0">
                  <a:moveTo>
                    <a:pt x="368" y="1"/>
                  </a:moveTo>
                  <a:cubicBezTo>
                    <a:pt x="312" y="1"/>
                    <a:pt x="280" y="2"/>
                    <a:pt x="276" y="2"/>
                  </a:cubicBezTo>
                  <a:cubicBezTo>
                    <a:pt x="119" y="2"/>
                    <a:pt x="0" y="140"/>
                    <a:pt x="0" y="278"/>
                  </a:cubicBezTo>
                  <a:cubicBezTo>
                    <a:pt x="0" y="416"/>
                    <a:pt x="119" y="514"/>
                    <a:pt x="276" y="514"/>
                  </a:cubicBezTo>
                  <a:cubicBezTo>
                    <a:pt x="276" y="514"/>
                    <a:pt x="308" y="512"/>
                    <a:pt x="368" y="512"/>
                  </a:cubicBezTo>
                  <a:cubicBezTo>
                    <a:pt x="594" y="512"/>
                    <a:pt x="1208" y="537"/>
                    <a:pt x="1971" y="770"/>
                  </a:cubicBezTo>
                  <a:cubicBezTo>
                    <a:pt x="2000" y="780"/>
                    <a:pt x="2025" y="785"/>
                    <a:pt x="2047" y="785"/>
                  </a:cubicBezTo>
                  <a:cubicBezTo>
                    <a:pt x="2069" y="785"/>
                    <a:pt x="2089" y="780"/>
                    <a:pt x="2108" y="770"/>
                  </a:cubicBezTo>
                  <a:cubicBezTo>
                    <a:pt x="2207" y="770"/>
                    <a:pt x="2266" y="692"/>
                    <a:pt x="2306" y="613"/>
                  </a:cubicBezTo>
                  <a:cubicBezTo>
                    <a:pt x="2365" y="475"/>
                    <a:pt x="2286" y="337"/>
                    <a:pt x="2148" y="298"/>
                  </a:cubicBezTo>
                  <a:cubicBezTo>
                    <a:pt x="1287" y="26"/>
                    <a:pt x="606"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36;p33">
              <a:extLst>
                <a:ext uri="{FF2B5EF4-FFF2-40B4-BE49-F238E27FC236}">
                  <a16:creationId xmlns:a16="http://schemas.microsoft.com/office/drawing/2014/main" xmlns="" id="{930683EB-5297-4571-A2E6-017EFA5940DA}"/>
                </a:ext>
              </a:extLst>
            </p:cNvPr>
            <p:cNvSpPr/>
            <p:nvPr/>
          </p:nvSpPr>
          <p:spPr>
            <a:xfrm>
              <a:off x="1753250" y="3083075"/>
              <a:ext cx="500975" cy="391625"/>
            </a:xfrm>
            <a:custGeom>
              <a:avLst/>
              <a:gdLst/>
              <a:ahLst/>
              <a:cxnLst/>
              <a:rect l="l" t="t" r="r" b="b"/>
              <a:pathLst>
                <a:path w="20039" h="15665" extrusionOk="0">
                  <a:moveTo>
                    <a:pt x="6345" y="0"/>
                  </a:moveTo>
                  <a:lnTo>
                    <a:pt x="1" y="5379"/>
                  </a:lnTo>
                  <a:lnTo>
                    <a:pt x="14325" y="15664"/>
                  </a:lnTo>
                  <a:lnTo>
                    <a:pt x="20039" y="10679"/>
                  </a:lnTo>
                  <a:lnTo>
                    <a:pt x="63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37;p33">
              <a:extLst>
                <a:ext uri="{FF2B5EF4-FFF2-40B4-BE49-F238E27FC236}">
                  <a16:creationId xmlns:a16="http://schemas.microsoft.com/office/drawing/2014/main" xmlns="" id="{A0F10A08-EB99-476F-8600-8E2A332DF0E2}"/>
                </a:ext>
              </a:extLst>
            </p:cNvPr>
            <p:cNvSpPr/>
            <p:nvPr/>
          </p:nvSpPr>
          <p:spPr>
            <a:xfrm>
              <a:off x="1712875" y="2949575"/>
              <a:ext cx="805375" cy="236950"/>
            </a:xfrm>
            <a:custGeom>
              <a:avLst/>
              <a:gdLst/>
              <a:ahLst/>
              <a:cxnLst/>
              <a:rect l="l" t="t" r="r" b="b"/>
              <a:pathLst>
                <a:path w="32215" h="9478" extrusionOk="0">
                  <a:moveTo>
                    <a:pt x="31623" y="1"/>
                  </a:moveTo>
                  <a:cubicBezTo>
                    <a:pt x="31623" y="1"/>
                    <a:pt x="13418" y="336"/>
                    <a:pt x="4492" y="415"/>
                  </a:cubicBezTo>
                  <a:cubicBezTo>
                    <a:pt x="2010" y="434"/>
                    <a:pt x="0" y="2444"/>
                    <a:pt x="0" y="4946"/>
                  </a:cubicBezTo>
                  <a:cubicBezTo>
                    <a:pt x="0" y="7449"/>
                    <a:pt x="2030" y="9478"/>
                    <a:pt x="4532" y="9478"/>
                  </a:cubicBezTo>
                  <a:lnTo>
                    <a:pt x="25141" y="9478"/>
                  </a:lnTo>
                  <a:cubicBezTo>
                    <a:pt x="26776" y="9478"/>
                    <a:pt x="29042" y="9320"/>
                    <a:pt x="30283" y="8237"/>
                  </a:cubicBezTo>
                  <a:cubicBezTo>
                    <a:pt x="31840" y="6858"/>
                    <a:pt x="32214" y="3646"/>
                    <a:pt x="3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38;p33">
              <a:extLst>
                <a:ext uri="{FF2B5EF4-FFF2-40B4-BE49-F238E27FC236}">
                  <a16:creationId xmlns:a16="http://schemas.microsoft.com/office/drawing/2014/main" xmlns="" id="{B35C5B24-F835-4497-BB34-C6D260026EE3}"/>
                </a:ext>
              </a:extLst>
            </p:cNvPr>
            <p:cNvSpPr/>
            <p:nvPr/>
          </p:nvSpPr>
          <p:spPr>
            <a:xfrm>
              <a:off x="2182775" y="2895400"/>
              <a:ext cx="321675" cy="89175"/>
            </a:xfrm>
            <a:custGeom>
              <a:avLst/>
              <a:gdLst/>
              <a:ahLst/>
              <a:cxnLst/>
              <a:rect l="l" t="t" r="r" b="b"/>
              <a:pathLst>
                <a:path w="12867" h="3567" extrusionOk="0">
                  <a:moveTo>
                    <a:pt x="12492" y="1"/>
                  </a:moveTo>
                  <a:lnTo>
                    <a:pt x="414" y="1222"/>
                  </a:lnTo>
                  <a:lnTo>
                    <a:pt x="1" y="3567"/>
                  </a:lnTo>
                  <a:lnTo>
                    <a:pt x="12867" y="2385"/>
                  </a:lnTo>
                  <a:lnTo>
                    <a:pt x="12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39;p33">
              <a:extLst>
                <a:ext uri="{FF2B5EF4-FFF2-40B4-BE49-F238E27FC236}">
                  <a16:creationId xmlns:a16="http://schemas.microsoft.com/office/drawing/2014/main" xmlns="" id="{2F3EACA9-D034-446A-B3AB-A636AC8A6E46}"/>
                </a:ext>
              </a:extLst>
            </p:cNvPr>
            <p:cNvSpPr/>
            <p:nvPr/>
          </p:nvSpPr>
          <p:spPr>
            <a:xfrm>
              <a:off x="1836500" y="3417025"/>
              <a:ext cx="178825" cy="242375"/>
            </a:xfrm>
            <a:custGeom>
              <a:avLst/>
              <a:gdLst/>
              <a:ahLst/>
              <a:cxnLst/>
              <a:rect l="l" t="t" r="r" b="b"/>
              <a:pathLst>
                <a:path w="7153" h="9695" extrusionOk="0">
                  <a:moveTo>
                    <a:pt x="1" y="1"/>
                  </a:moveTo>
                  <a:lnTo>
                    <a:pt x="2562" y="8887"/>
                  </a:lnTo>
                  <a:lnTo>
                    <a:pt x="6345" y="9695"/>
                  </a:lnTo>
                  <a:lnTo>
                    <a:pt x="7153" y="8828"/>
                  </a:lnTo>
                  <a:lnTo>
                    <a:pt x="5577" y="84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40;p33">
              <a:extLst>
                <a:ext uri="{FF2B5EF4-FFF2-40B4-BE49-F238E27FC236}">
                  <a16:creationId xmlns:a16="http://schemas.microsoft.com/office/drawing/2014/main" xmlns="" id="{7178CBC9-7234-4AC2-823A-578E68C2C2C8}"/>
                </a:ext>
              </a:extLst>
            </p:cNvPr>
            <p:cNvSpPr/>
            <p:nvPr/>
          </p:nvSpPr>
          <p:spPr>
            <a:xfrm>
              <a:off x="1678875" y="3577625"/>
              <a:ext cx="367000" cy="121175"/>
            </a:xfrm>
            <a:custGeom>
              <a:avLst/>
              <a:gdLst/>
              <a:ahLst/>
              <a:cxnLst/>
              <a:rect l="l" t="t" r="r" b="b"/>
              <a:pathLst>
                <a:path w="14680" h="4847" extrusionOk="0">
                  <a:moveTo>
                    <a:pt x="7764" y="0"/>
                  </a:moveTo>
                  <a:lnTo>
                    <a:pt x="1" y="4847"/>
                  </a:lnTo>
                  <a:lnTo>
                    <a:pt x="14679" y="4807"/>
                  </a:lnTo>
                  <a:lnTo>
                    <a:pt x="13477" y="946"/>
                  </a:lnTo>
                  <a:cubicBezTo>
                    <a:pt x="13477" y="946"/>
                    <a:pt x="12268" y="1440"/>
                    <a:pt x="10884" y="1440"/>
                  </a:cubicBezTo>
                  <a:cubicBezTo>
                    <a:pt x="9781" y="1440"/>
                    <a:pt x="8567" y="1127"/>
                    <a:pt x="7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41;p33">
              <a:extLst>
                <a:ext uri="{FF2B5EF4-FFF2-40B4-BE49-F238E27FC236}">
                  <a16:creationId xmlns:a16="http://schemas.microsoft.com/office/drawing/2014/main" xmlns="" id="{1FC31D9D-BD87-4E3F-8620-3125C830D658}"/>
                </a:ext>
              </a:extLst>
            </p:cNvPr>
            <p:cNvSpPr/>
            <p:nvPr/>
          </p:nvSpPr>
          <p:spPr>
            <a:xfrm>
              <a:off x="1678875" y="3697800"/>
              <a:ext cx="367000" cy="33525"/>
            </a:xfrm>
            <a:custGeom>
              <a:avLst/>
              <a:gdLst/>
              <a:ahLst/>
              <a:cxnLst/>
              <a:rect l="l" t="t" r="r" b="b"/>
              <a:pathLst>
                <a:path w="14680" h="1341" extrusionOk="0">
                  <a:moveTo>
                    <a:pt x="14679" y="0"/>
                  </a:moveTo>
                  <a:lnTo>
                    <a:pt x="1" y="40"/>
                  </a:lnTo>
                  <a:lnTo>
                    <a:pt x="1" y="1340"/>
                  </a:lnTo>
                  <a:lnTo>
                    <a:pt x="14679" y="1281"/>
                  </a:lnTo>
                  <a:lnTo>
                    <a:pt x="14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42;p33">
              <a:extLst>
                <a:ext uri="{FF2B5EF4-FFF2-40B4-BE49-F238E27FC236}">
                  <a16:creationId xmlns:a16="http://schemas.microsoft.com/office/drawing/2014/main" xmlns="" id="{8695AC23-037D-476B-928B-FA04D6474AED}"/>
                </a:ext>
              </a:extLst>
            </p:cNvPr>
            <p:cNvSpPr/>
            <p:nvPr/>
          </p:nvSpPr>
          <p:spPr>
            <a:xfrm>
              <a:off x="1837500" y="3587275"/>
              <a:ext cx="47800" cy="44250"/>
            </a:xfrm>
            <a:custGeom>
              <a:avLst/>
              <a:gdLst/>
              <a:ahLst/>
              <a:cxnLst/>
              <a:rect l="l" t="t" r="r" b="b"/>
              <a:pathLst>
                <a:path w="1912" h="1770" extrusionOk="0">
                  <a:moveTo>
                    <a:pt x="300" y="0"/>
                  </a:moveTo>
                  <a:cubicBezTo>
                    <a:pt x="222" y="0"/>
                    <a:pt x="146" y="36"/>
                    <a:pt x="99" y="107"/>
                  </a:cubicBezTo>
                  <a:cubicBezTo>
                    <a:pt x="0" y="225"/>
                    <a:pt x="39" y="382"/>
                    <a:pt x="158" y="461"/>
                  </a:cubicBezTo>
                  <a:cubicBezTo>
                    <a:pt x="177" y="461"/>
                    <a:pt x="788" y="855"/>
                    <a:pt x="1399" y="1663"/>
                  </a:cubicBezTo>
                  <a:cubicBezTo>
                    <a:pt x="1419" y="1703"/>
                    <a:pt x="1458" y="1722"/>
                    <a:pt x="1497" y="1742"/>
                  </a:cubicBezTo>
                  <a:cubicBezTo>
                    <a:pt x="1533" y="1760"/>
                    <a:pt x="1572" y="1769"/>
                    <a:pt x="1614" y="1769"/>
                  </a:cubicBezTo>
                  <a:cubicBezTo>
                    <a:pt x="1665" y="1769"/>
                    <a:pt x="1719" y="1755"/>
                    <a:pt x="1773" y="1722"/>
                  </a:cubicBezTo>
                  <a:cubicBezTo>
                    <a:pt x="1892" y="1643"/>
                    <a:pt x="1911" y="1486"/>
                    <a:pt x="1832" y="1368"/>
                  </a:cubicBezTo>
                  <a:cubicBezTo>
                    <a:pt x="1143" y="481"/>
                    <a:pt x="493" y="47"/>
                    <a:pt x="453" y="47"/>
                  </a:cubicBezTo>
                  <a:cubicBezTo>
                    <a:pt x="406" y="16"/>
                    <a:pt x="352"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43;p33">
              <a:extLst>
                <a:ext uri="{FF2B5EF4-FFF2-40B4-BE49-F238E27FC236}">
                  <a16:creationId xmlns:a16="http://schemas.microsoft.com/office/drawing/2014/main" xmlns="" id="{AC68AB31-60E9-4922-B2A1-2C4ADB6E9903}"/>
                </a:ext>
              </a:extLst>
            </p:cNvPr>
            <p:cNvSpPr/>
            <p:nvPr/>
          </p:nvSpPr>
          <p:spPr>
            <a:xfrm>
              <a:off x="1805475" y="3603175"/>
              <a:ext cx="47300" cy="44450"/>
            </a:xfrm>
            <a:custGeom>
              <a:avLst/>
              <a:gdLst/>
              <a:ahLst/>
              <a:cxnLst/>
              <a:rect l="l" t="t" r="r" b="b"/>
              <a:pathLst>
                <a:path w="1892" h="1778" extrusionOk="0">
                  <a:moveTo>
                    <a:pt x="313" y="1"/>
                  </a:moveTo>
                  <a:cubicBezTo>
                    <a:pt x="222" y="1"/>
                    <a:pt x="130" y="44"/>
                    <a:pt x="79" y="121"/>
                  </a:cubicBezTo>
                  <a:cubicBezTo>
                    <a:pt x="0" y="219"/>
                    <a:pt x="40" y="377"/>
                    <a:pt x="158" y="456"/>
                  </a:cubicBezTo>
                  <a:cubicBezTo>
                    <a:pt x="158" y="456"/>
                    <a:pt x="769" y="869"/>
                    <a:pt x="1380" y="1677"/>
                  </a:cubicBezTo>
                  <a:cubicBezTo>
                    <a:pt x="1419" y="1697"/>
                    <a:pt x="1458" y="1736"/>
                    <a:pt x="1498" y="1756"/>
                  </a:cubicBezTo>
                  <a:cubicBezTo>
                    <a:pt x="1528" y="1771"/>
                    <a:pt x="1561" y="1778"/>
                    <a:pt x="1595" y="1778"/>
                  </a:cubicBezTo>
                  <a:cubicBezTo>
                    <a:pt x="1649" y="1778"/>
                    <a:pt x="1705" y="1761"/>
                    <a:pt x="1754" y="1736"/>
                  </a:cubicBezTo>
                  <a:cubicBezTo>
                    <a:pt x="1872" y="1638"/>
                    <a:pt x="1892" y="1480"/>
                    <a:pt x="1813" y="1382"/>
                  </a:cubicBezTo>
                  <a:cubicBezTo>
                    <a:pt x="1143" y="495"/>
                    <a:pt x="473" y="62"/>
                    <a:pt x="454" y="42"/>
                  </a:cubicBezTo>
                  <a:cubicBezTo>
                    <a:pt x="412" y="14"/>
                    <a:pt x="36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44;p33">
              <a:extLst>
                <a:ext uri="{FF2B5EF4-FFF2-40B4-BE49-F238E27FC236}">
                  <a16:creationId xmlns:a16="http://schemas.microsoft.com/office/drawing/2014/main" xmlns="" id="{0E689034-68ED-4B43-AE5E-0AFA2990D04E}"/>
                </a:ext>
              </a:extLst>
            </p:cNvPr>
            <p:cNvSpPr/>
            <p:nvPr/>
          </p:nvSpPr>
          <p:spPr>
            <a:xfrm>
              <a:off x="1772950" y="3619275"/>
              <a:ext cx="47825" cy="44275"/>
            </a:xfrm>
            <a:custGeom>
              <a:avLst/>
              <a:gdLst/>
              <a:ahLst/>
              <a:cxnLst/>
              <a:rect l="l" t="t" r="r" b="b"/>
              <a:pathLst>
                <a:path w="1913" h="1771" extrusionOk="0">
                  <a:moveTo>
                    <a:pt x="300" y="1"/>
                  </a:moveTo>
                  <a:cubicBezTo>
                    <a:pt x="219" y="1"/>
                    <a:pt x="139" y="36"/>
                    <a:pt x="80" y="107"/>
                  </a:cubicBezTo>
                  <a:cubicBezTo>
                    <a:pt x="1" y="225"/>
                    <a:pt x="40" y="383"/>
                    <a:pt x="159" y="462"/>
                  </a:cubicBezTo>
                  <a:cubicBezTo>
                    <a:pt x="159" y="462"/>
                    <a:pt x="789" y="856"/>
                    <a:pt x="1400" y="1664"/>
                  </a:cubicBezTo>
                  <a:cubicBezTo>
                    <a:pt x="1420" y="1703"/>
                    <a:pt x="1459" y="1723"/>
                    <a:pt x="1498" y="1743"/>
                  </a:cubicBezTo>
                  <a:cubicBezTo>
                    <a:pt x="1534" y="1760"/>
                    <a:pt x="1573" y="1770"/>
                    <a:pt x="1613" y="1770"/>
                  </a:cubicBezTo>
                  <a:cubicBezTo>
                    <a:pt x="1662" y="1770"/>
                    <a:pt x="1711" y="1755"/>
                    <a:pt x="1755" y="1723"/>
                  </a:cubicBezTo>
                  <a:cubicBezTo>
                    <a:pt x="1873" y="1644"/>
                    <a:pt x="1912" y="1486"/>
                    <a:pt x="1814" y="1368"/>
                  </a:cubicBezTo>
                  <a:cubicBezTo>
                    <a:pt x="1144" y="482"/>
                    <a:pt x="494" y="48"/>
                    <a:pt x="454" y="48"/>
                  </a:cubicBezTo>
                  <a:cubicBezTo>
                    <a:pt x="407" y="17"/>
                    <a:pt x="353"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45;p33">
              <a:extLst>
                <a:ext uri="{FF2B5EF4-FFF2-40B4-BE49-F238E27FC236}">
                  <a16:creationId xmlns:a16="http://schemas.microsoft.com/office/drawing/2014/main" xmlns="" id="{9B480A90-F3C1-4946-8184-917C4CB37F10}"/>
                </a:ext>
              </a:extLst>
            </p:cNvPr>
            <p:cNvSpPr/>
            <p:nvPr/>
          </p:nvSpPr>
          <p:spPr>
            <a:xfrm>
              <a:off x="1716800" y="3087025"/>
              <a:ext cx="314300" cy="433975"/>
            </a:xfrm>
            <a:custGeom>
              <a:avLst/>
              <a:gdLst/>
              <a:ahLst/>
              <a:cxnLst/>
              <a:rect l="l" t="t" r="r" b="b"/>
              <a:pathLst>
                <a:path w="12572" h="17359" extrusionOk="0">
                  <a:moveTo>
                    <a:pt x="8296" y="0"/>
                  </a:moveTo>
                  <a:lnTo>
                    <a:pt x="1" y="571"/>
                  </a:lnTo>
                  <a:lnTo>
                    <a:pt x="4099" y="17358"/>
                  </a:lnTo>
                  <a:lnTo>
                    <a:pt x="12571" y="17358"/>
                  </a:lnTo>
                  <a:lnTo>
                    <a:pt x="8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46;p33">
              <a:extLst>
                <a:ext uri="{FF2B5EF4-FFF2-40B4-BE49-F238E27FC236}">
                  <a16:creationId xmlns:a16="http://schemas.microsoft.com/office/drawing/2014/main" xmlns="" id="{C5C27CD3-9E70-4F20-9867-5B6827DD432F}"/>
                </a:ext>
              </a:extLst>
            </p:cNvPr>
            <p:cNvSpPr/>
            <p:nvPr/>
          </p:nvSpPr>
          <p:spPr>
            <a:xfrm>
              <a:off x="2025150" y="3220500"/>
              <a:ext cx="168500" cy="518700"/>
            </a:xfrm>
            <a:custGeom>
              <a:avLst/>
              <a:gdLst/>
              <a:ahLst/>
              <a:cxnLst/>
              <a:rect l="l" t="t" r="r" b="b"/>
              <a:pathLst>
                <a:path w="6740" h="20748" extrusionOk="0">
                  <a:moveTo>
                    <a:pt x="6266" y="0"/>
                  </a:moveTo>
                  <a:lnTo>
                    <a:pt x="1" y="20610"/>
                  </a:lnTo>
                  <a:lnTo>
                    <a:pt x="454" y="20748"/>
                  </a:lnTo>
                  <a:lnTo>
                    <a:pt x="6739" y="138"/>
                  </a:lnTo>
                  <a:lnTo>
                    <a:pt x="62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47;p33">
              <a:extLst>
                <a:ext uri="{FF2B5EF4-FFF2-40B4-BE49-F238E27FC236}">
                  <a16:creationId xmlns:a16="http://schemas.microsoft.com/office/drawing/2014/main" xmlns="" id="{1F2DA897-411A-4A33-ADCC-E950BEFCD43F}"/>
                </a:ext>
              </a:extLst>
            </p:cNvPr>
            <p:cNvSpPr/>
            <p:nvPr/>
          </p:nvSpPr>
          <p:spPr>
            <a:xfrm>
              <a:off x="2357150" y="3220500"/>
              <a:ext cx="168000" cy="518700"/>
            </a:xfrm>
            <a:custGeom>
              <a:avLst/>
              <a:gdLst/>
              <a:ahLst/>
              <a:cxnLst/>
              <a:rect l="l" t="t" r="r" b="b"/>
              <a:pathLst>
                <a:path w="6720" h="20748" extrusionOk="0">
                  <a:moveTo>
                    <a:pt x="454" y="0"/>
                  </a:moveTo>
                  <a:lnTo>
                    <a:pt x="1" y="138"/>
                  </a:lnTo>
                  <a:lnTo>
                    <a:pt x="6266" y="20748"/>
                  </a:lnTo>
                  <a:lnTo>
                    <a:pt x="6719" y="20610"/>
                  </a:lnTo>
                  <a:lnTo>
                    <a:pt x="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48;p33">
              <a:extLst>
                <a:ext uri="{FF2B5EF4-FFF2-40B4-BE49-F238E27FC236}">
                  <a16:creationId xmlns:a16="http://schemas.microsoft.com/office/drawing/2014/main" xmlns="" id="{2E254AFC-B1F4-4BE7-8CAD-E399E4A58556}"/>
                </a:ext>
              </a:extLst>
            </p:cNvPr>
            <p:cNvSpPr/>
            <p:nvPr/>
          </p:nvSpPr>
          <p:spPr>
            <a:xfrm>
              <a:off x="2030075" y="2711700"/>
              <a:ext cx="582750" cy="519175"/>
            </a:xfrm>
            <a:custGeom>
              <a:avLst/>
              <a:gdLst/>
              <a:ahLst/>
              <a:cxnLst/>
              <a:rect l="l" t="t" r="r" b="b"/>
              <a:pathLst>
                <a:path w="23310" h="20767" extrusionOk="0">
                  <a:moveTo>
                    <a:pt x="22443" y="1"/>
                  </a:moveTo>
                  <a:cubicBezTo>
                    <a:pt x="22074" y="1"/>
                    <a:pt x="21724" y="242"/>
                    <a:pt x="21635" y="630"/>
                  </a:cubicBezTo>
                  <a:lnTo>
                    <a:pt x="18581" y="15584"/>
                  </a:lnTo>
                  <a:cubicBezTo>
                    <a:pt x="18127" y="17358"/>
                    <a:pt x="15822" y="18619"/>
                    <a:pt x="13990" y="18658"/>
                  </a:cubicBezTo>
                  <a:lnTo>
                    <a:pt x="907" y="18934"/>
                  </a:lnTo>
                  <a:cubicBezTo>
                    <a:pt x="395" y="18934"/>
                    <a:pt x="1" y="19348"/>
                    <a:pt x="1" y="19840"/>
                  </a:cubicBezTo>
                  <a:cubicBezTo>
                    <a:pt x="1" y="20352"/>
                    <a:pt x="415" y="20766"/>
                    <a:pt x="927" y="20766"/>
                  </a:cubicBezTo>
                  <a:lnTo>
                    <a:pt x="14699" y="20766"/>
                  </a:lnTo>
                  <a:cubicBezTo>
                    <a:pt x="16335" y="20766"/>
                    <a:pt x="18127" y="20116"/>
                    <a:pt x="19290" y="18973"/>
                  </a:cubicBezTo>
                  <a:cubicBezTo>
                    <a:pt x="20177" y="18067"/>
                    <a:pt x="20787" y="16904"/>
                    <a:pt x="21004" y="15663"/>
                  </a:cubicBezTo>
                  <a:lnTo>
                    <a:pt x="23250" y="965"/>
                  </a:lnTo>
                  <a:cubicBezTo>
                    <a:pt x="23309" y="610"/>
                    <a:pt x="23112" y="256"/>
                    <a:pt x="22797" y="78"/>
                  </a:cubicBezTo>
                  <a:cubicBezTo>
                    <a:pt x="22682" y="26"/>
                    <a:pt x="22562" y="1"/>
                    <a:pt x="2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49;p33">
              <a:extLst>
                <a:ext uri="{FF2B5EF4-FFF2-40B4-BE49-F238E27FC236}">
                  <a16:creationId xmlns:a16="http://schemas.microsoft.com/office/drawing/2014/main" xmlns="" id="{43E17F67-5BEF-4B16-B170-AA55EB6B3167}"/>
                </a:ext>
              </a:extLst>
            </p:cNvPr>
            <p:cNvSpPr/>
            <p:nvPr/>
          </p:nvSpPr>
          <p:spPr>
            <a:xfrm>
              <a:off x="1632075" y="2846650"/>
              <a:ext cx="11850" cy="887625"/>
            </a:xfrm>
            <a:custGeom>
              <a:avLst/>
              <a:gdLst/>
              <a:ahLst/>
              <a:cxnLst/>
              <a:rect l="l" t="t" r="r" b="b"/>
              <a:pathLst>
                <a:path w="474" h="35505" extrusionOk="0">
                  <a:moveTo>
                    <a:pt x="1" y="0"/>
                  </a:moveTo>
                  <a:lnTo>
                    <a:pt x="1" y="35505"/>
                  </a:lnTo>
                  <a:lnTo>
                    <a:pt x="474" y="35505"/>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50;p33">
              <a:extLst>
                <a:ext uri="{FF2B5EF4-FFF2-40B4-BE49-F238E27FC236}">
                  <a16:creationId xmlns:a16="http://schemas.microsoft.com/office/drawing/2014/main" xmlns="" id="{488B62F3-9E36-4F3C-A363-DA0A35DCD9C4}"/>
                </a:ext>
              </a:extLst>
            </p:cNvPr>
            <p:cNvSpPr/>
            <p:nvPr/>
          </p:nvSpPr>
          <p:spPr>
            <a:xfrm>
              <a:off x="1217350" y="2790475"/>
              <a:ext cx="850675" cy="75900"/>
            </a:xfrm>
            <a:custGeom>
              <a:avLst/>
              <a:gdLst/>
              <a:ahLst/>
              <a:cxnLst/>
              <a:rect l="l" t="t" r="r" b="b"/>
              <a:pathLst>
                <a:path w="34027" h="3036" extrusionOk="0">
                  <a:moveTo>
                    <a:pt x="0" y="1"/>
                  </a:moveTo>
                  <a:lnTo>
                    <a:pt x="0" y="3035"/>
                  </a:lnTo>
                  <a:lnTo>
                    <a:pt x="34027" y="3035"/>
                  </a:lnTo>
                  <a:lnTo>
                    <a:pt x="34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51;p33">
              <a:extLst>
                <a:ext uri="{FF2B5EF4-FFF2-40B4-BE49-F238E27FC236}">
                  <a16:creationId xmlns:a16="http://schemas.microsoft.com/office/drawing/2014/main" xmlns="" id="{5177F473-1CFB-4520-969A-C41B91AEBBB8}"/>
                </a:ext>
              </a:extLst>
            </p:cNvPr>
            <p:cNvSpPr/>
            <p:nvPr/>
          </p:nvSpPr>
          <p:spPr>
            <a:xfrm>
              <a:off x="1519300" y="2866350"/>
              <a:ext cx="250250" cy="39925"/>
            </a:xfrm>
            <a:custGeom>
              <a:avLst/>
              <a:gdLst/>
              <a:ahLst/>
              <a:cxnLst/>
              <a:rect l="l" t="t" r="r" b="b"/>
              <a:pathLst>
                <a:path w="10010" h="1597" extrusionOk="0">
                  <a:moveTo>
                    <a:pt x="0" y="0"/>
                  </a:moveTo>
                  <a:lnTo>
                    <a:pt x="0" y="1596"/>
                  </a:lnTo>
                  <a:lnTo>
                    <a:pt x="10009" y="1596"/>
                  </a:lnTo>
                  <a:lnTo>
                    <a:pt x="100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079"/>
        <p:cNvGrpSpPr/>
        <p:nvPr/>
      </p:nvGrpSpPr>
      <p:grpSpPr>
        <a:xfrm>
          <a:off x="0" y="0"/>
          <a:ext cx="0" cy="0"/>
          <a:chOff x="0" y="0"/>
          <a:chExt cx="0" cy="0"/>
        </a:xfrm>
      </p:grpSpPr>
      <p:pic>
        <p:nvPicPr>
          <p:cNvPr id="13" name="Picture 12">
            <a:extLst>
              <a:ext uri="{FF2B5EF4-FFF2-40B4-BE49-F238E27FC236}">
                <a16:creationId xmlns:a16="http://schemas.microsoft.com/office/drawing/2014/main" xmlns="" id="{CA533D89-F79C-46BE-B74E-3E79539F5F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56" b="99333" l="6375" r="93125"/>
                    </a14:imgEffect>
                  </a14:imgLayer>
                </a14:imgProps>
              </a:ext>
            </a:extLst>
          </a:blip>
          <a:stretch>
            <a:fillRect/>
          </a:stretch>
        </p:blipFill>
        <p:spPr>
          <a:xfrm>
            <a:off x="34555" y="297517"/>
            <a:ext cx="2245390" cy="1393183"/>
          </a:xfrm>
          <a:prstGeom prst="rect">
            <a:avLst/>
          </a:prstGeom>
        </p:spPr>
      </p:pic>
      <p:pic>
        <p:nvPicPr>
          <p:cNvPr id="15" name="Picture 14">
            <a:extLst>
              <a:ext uri="{FF2B5EF4-FFF2-40B4-BE49-F238E27FC236}">
                <a16:creationId xmlns:a16="http://schemas.microsoft.com/office/drawing/2014/main" xmlns="" id="{96AF41F8-ECC0-44E1-AF32-20DC9F9AC2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709337" y="297518"/>
            <a:ext cx="2296648" cy="1393183"/>
          </a:xfrm>
          <a:prstGeom prst="rect">
            <a:avLst/>
          </a:prstGeom>
        </p:spPr>
      </p:pic>
      <p:pic>
        <p:nvPicPr>
          <p:cNvPr id="17" name="Picture 16">
            <a:extLst>
              <a:ext uri="{FF2B5EF4-FFF2-40B4-BE49-F238E27FC236}">
                <a16:creationId xmlns:a16="http://schemas.microsoft.com/office/drawing/2014/main" xmlns="" id="{DF620ADC-179E-4E44-A605-08CE010F21F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755" b="99407" l="2778" r="97500"/>
                    </a14:imgEffect>
                  </a14:imgLayer>
                </a14:imgProps>
              </a:ext>
            </a:extLst>
          </a:blip>
          <a:stretch>
            <a:fillRect/>
          </a:stretch>
        </p:blipFill>
        <p:spPr>
          <a:xfrm>
            <a:off x="4946767" y="2448260"/>
            <a:ext cx="2166505" cy="1624878"/>
          </a:xfrm>
          <a:prstGeom prst="rect">
            <a:avLst/>
          </a:prstGeom>
        </p:spPr>
      </p:pic>
      <p:pic>
        <p:nvPicPr>
          <p:cNvPr id="19" name="Picture 18">
            <a:extLst>
              <a:ext uri="{FF2B5EF4-FFF2-40B4-BE49-F238E27FC236}">
                <a16:creationId xmlns:a16="http://schemas.microsoft.com/office/drawing/2014/main" xmlns="" id="{D06B11FB-85CB-4956-AF1C-A900E8FF0BB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07" b="89940" l="10000" r="91200"/>
                    </a14:imgEffect>
                  </a14:imgLayer>
                </a14:imgProps>
              </a:ext>
            </a:extLst>
          </a:blip>
          <a:stretch>
            <a:fillRect/>
          </a:stretch>
        </p:blipFill>
        <p:spPr>
          <a:xfrm>
            <a:off x="139216" y="2448261"/>
            <a:ext cx="2439758" cy="1624879"/>
          </a:xfrm>
          <a:prstGeom prst="rect">
            <a:avLst/>
          </a:prstGeom>
        </p:spPr>
      </p:pic>
      <p:pic>
        <p:nvPicPr>
          <p:cNvPr id="21" name="Picture 20">
            <a:extLst>
              <a:ext uri="{FF2B5EF4-FFF2-40B4-BE49-F238E27FC236}">
                <a16:creationId xmlns:a16="http://schemas.microsoft.com/office/drawing/2014/main" xmlns="" id="{64D2EB62-78EC-4F95-BB9A-133D9ECB8D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5333" l="1667" r="99167"/>
                    </a14:imgEffect>
                  </a14:imgLayer>
                </a14:imgProps>
              </a:ext>
            </a:extLst>
          </a:blip>
          <a:stretch>
            <a:fillRect/>
          </a:stretch>
        </p:blipFill>
        <p:spPr>
          <a:xfrm>
            <a:off x="2578974" y="2448260"/>
            <a:ext cx="2132597" cy="1624879"/>
          </a:xfrm>
          <a:prstGeom prst="rect">
            <a:avLst/>
          </a:prstGeom>
        </p:spPr>
      </p:pic>
      <p:pic>
        <p:nvPicPr>
          <p:cNvPr id="23" name="Picture 22">
            <a:extLst>
              <a:ext uri="{FF2B5EF4-FFF2-40B4-BE49-F238E27FC236}">
                <a16:creationId xmlns:a16="http://schemas.microsoft.com/office/drawing/2014/main" xmlns="" id="{D5C82F5A-15F8-49DC-9500-942EB68DB1B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5" b="89885" l="9914" r="96264"/>
                    </a14:imgEffect>
                  </a14:imgLayer>
                </a14:imgProps>
              </a:ext>
            </a:extLst>
          </a:blip>
          <a:stretch>
            <a:fillRect/>
          </a:stretch>
        </p:blipFill>
        <p:spPr>
          <a:xfrm>
            <a:off x="6981933" y="2679955"/>
            <a:ext cx="2094288" cy="1393183"/>
          </a:xfrm>
          <a:prstGeom prst="rect">
            <a:avLst/>
          </a:prstGeom>
        </p:spPr>
      </p:pic>
      <p:pic>
        <p:nvPicPr>
          <p:cNvPr id="25" name="Picture 24">
            <a:extLst>
              <a:ext uri="{FF2B5EF4-FFF2-40B4-BE49-F238E27FC236}">
                <a16:creationId xmlns:a16="http://schemas.microsoft.com/office/drawing/2014/main" xmlns="" id="{41216A90-0F59-4496-AB52-74D7E52FC32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184" b="89849" l="3750" r="97188"/>
                    </a14:imgEffect>
                  </a14:imgLayer>
                </a14:imgProps>
              </a:ext>
            </a:extLst>
          </a:blip>
          <a:stretch>
            <a:fillRect/>
          </a:stretch>
        </p:blipFill>
        <p:spPr>
          <a:xfrm>
            <a:off x="2547955" y="297517"/>
            <a:ext cx="1925782" cy="1393183"/>
          </a:xfrm>
          <a:prstGeom prst="rect">
            <a:avLst/>
          </a:prstGeom>
        </p:spPr>
      </p:pic>
      <p:pic>
        <p:nvPicPr>
          <p:cNvPr id="27" name="Picture 26">
            <a:extLst>
              <a:ext uri="{FF2B5EF4-FFF2-40B4-BE49-F238E27FC236}">
                <a16:creationId xmlns:a16="http://schemas.microsoft.com/office/drawing/2014/main" xmlns="" id="{CDB7ABB3-6C12-4FBF-BB28-03C64E2E40E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1094" l="10000" r="90000"/>
                    </a14:imgEffect>
                  </a14:imgLayer>
                </a14:imgProps>
              </a:ext>
            </a:extLst>
          </a:blip>
          <a:stretch>
            <a:fillRect/>
          </a:stretch>
        </p:blipFill>
        <p:spPr>
          <a:xfrm>
            <a:off x="4515545" y="0"/>
            <a:ext cx="2166505" cy="1926450"/>
          </a:xfrm>
          <a:prstGeom prst="rect">
            <a:avLst/>
          </a:prstGeom>
        </p:spPr>
      </p:pic>
      <p:sp>
        <p:nvSpPr>
          <p:cNvPr id="11" name="Google Shape;1056;p35">
            <a:extLst>
              <a:ext uri="{FF2B5EF4-FFF2-40B4-BE49-F238E27FC236}">
                <a16:creationId xmlns:a16="http://schemas.microsoft.com/office/drawing/2014/main" xmlns="" id="{48D6364B-3D14-4B8C-BB38-2D50A023F062}"/>
              </a:ext>
            </a:extLst>
          </p:cNvPr>
          <p:cNvSpPr txBox="1">
            <a:spLocks/>
          </p:cNvSpPr>
          <p:nvPr/>
        </p:nvSpPr>
        <p:spPr>
          <a:xfrm>
            <a:off x="86004"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19.000đ/kg</a:t>
            </a:r>
          </a:p>
        </p:txBody>
      </p:sp>
      <p:sp>
        <p:nvSpPr>
          <p:cNvPr id="12" name="Google Shape;1056;p35">
            <a:extLst>
              <a:ext uri="{FF2B5EF4-FFF2-40B4-BE49-F238E27FC236}">
                <a16:creationId xmlns:a16="http://schemas.microsoft.com/office/drawing/2014/main" xmlns="" id="{EA03A339-AE47-4B94-9939-C840698DC2D5}"/>
              </a:ext>
            </a:extLst>
          </p:cNvPr>
          <p:cNvSpPr txBox="1">
            <a:spLocks/>
          </p:cNvSpPr>
          <p:nvPr/>
        </p:nvSpPr>
        <p:spPr>
          <a:xfrm>
            <a:off x="4515545"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130.000đ/</a:t>
            </a:r>
            <a:r>
              <a:rPr lang="en-US" sz="2800" dirty="0" err="1"/>
              <a:t>quả</a:t>
            </a:r>
            <a:endParaRPr lang="en-US" sz="2800" dirty="0"/>
          </a:p>
        </p:txBody>
      </p:sp>
      <p:sp>
        <p:nvSpPr>
          <p:cNvPr id="14" name="Google Shape;1056;p35">
            <a:extLst>
              <a:ext uri="{FF2B5EF4-FFF2-40B4-BE49-F238E27FC236}">
                <a16:creationId xmlns:a16="http://schemas.microsoft.com/office/drawing/2014/main" xmlns="" id="{BFEEC9C6-23CB-4D0F-AB7D-EDA221371B20}"/>
              </a:ext>
            </a:extLst>
          </p:cNvPr>
          <p:cNvSpPr txBox="1">
            <a:spLocks/>
          </p:cNvSpPr>
          <p:nvPr/>
        </p:nvSpPr>
        <p:spPr>
          <a:xfrm>
            <a:off x="2287721" y="17507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6" name="Google Shape;1056;p35">
            <a:extLst>
              <a:ext uri="{FF2B5EF4-FFF2-40B4-BE49-F238E27FC236}">
                <a16:creationId xmlns:a16="http://schemas.microsoft.com/office/drawing/2014/main" xmlns="" id="{A1EB6E20-8D22-4D10-89AC-ADAA9F922F83}"/>
              </a:ext>
            </a:extLst>
          </p:cNvPr>
          <p:cNvSpPr txBox="1">
            <a:spLocks/>
          </p:cNvSpPr>
          <p:nvPr/>
        </p:nvSpPr>
        <p:spPr>
          <a:xfrm>
            <a:off x="6862771" y="396448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50.000đ/kg</a:t>
            </a:r>
          </a:p>
        </p:txBody>
      </p:sp>
      <p:sp>
        <p:nvSpPr>
          <p:cNvPr id="18" name="Google Shape;1056;p35">
            <a:extLst>
              <a:ext uri="{FF2B5EF4-FFF2-40B4-BE49-F238E27FC236}">
                <a16:creationId xmlns:a16="http://schemas.microsoft.com/office/drawing/2014/main" xmlns="" id="{56C2A903-8A85-463E-86D1-2D2EECB01993}"/>
              </a:ext>
            </a:extLst>
          </p:cNvPr>
          <p:cNvSpPr txBox="1">
            <a:spLocks/>
          </p:cNvSpPr>
          <p:nvPr/>
        </p:nvSpPr>
        <p:spPr>
          <a:xfrm>
            <a:off x="4711571" y="396448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110.000đ/</a:t>
            </a:r>
            <a:r>
              <a:rPr lang="en-US" sz="2800" dirty="0" err="1"/>
              <a:t>nải</a:t>
            </a:r>
            <a:endParaRPr lang="en-US" sz="2800" dirty="0"/>
          </a:p>
        </p:txBody>
      </p:sp>
      <p:sp>
        <p:nvSpPr>
          <p:cNvPr id="20" name="Google Shape;1056;p35">
            <a:extLst>
              <a:ext uri="{FF2B5EF4-FFF2-40B4-BE49-F238E27FC236}">
                <a16:creationId xmlns:a16="http://schemas.microsoft.com/office/drawing/2014/main" xmlns="" id="{54B0DB9B-10D2-4C97-974A-E2D978BF6D86}"/>
              </a:ext>
            </a:extLst>
          </p:cNvPr>
          <p:cNvSpPr txBox="1">
            <a:spLocks/>
          </p:cNvSpPr>
          <p:nvPr/>
        </p:nvSpPr>
        <p:spPr>
          <a:xfrm>
            <a:off x="2358254" y="396448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15.000đ/kg</a:t>
            </a:r>
          </a:p>
        </p:txBody>
      </p:sp>
      <p:sp>
        <p:nvSpPr>
          <p:cNvPr id="22" name="Google Shape;1056;p35">
            <a:extLst>
              <a:ext uri="{FF2B5EF4-FFF2-40B4-BE49-F238E27FC236}">
                <a16:creationId xmlns:a16="http://schemas.microsoft.com/office/drawing/2014/main" xmlns="" id="{44BD70C4-C7FB-4560-A8EC-F85A4B189D18}"/>
              </a:ext>
            </a:extLst>
          </p:cNvPr>
          <p:cNvSpPr txBox="1">
            <a:spLocks/>
          </p:cNvSpPr>
          <p:nvPr/>
        </p:nvSpPr>
        <p:spPr>
          <a:xfrm>
            <a:off x="67779" y="39644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23.000đ/kg</a:t>
            </a:r>
          </a:p>
        </p:txBody>
      </p:sp>
      <p:sp>
        <p:nvSpPr>
          <p:cNvPr id="24" name="Google Shape;1056;p35">
            <a:extLst>
              <a:ext uri="{FF2B5EF4-FFF2-40B4-BE49-F238E27FC236}">
                <a16:creationId xmlns:a16="http://schemas.microsoft.com/office/drawing/2014/main" xmlns="" id="{650AE188-6743-46EF-AEB9-B5E83411E247}"/>
              </a:ext>
            </a:extLst>
          </p:cNvPr>
          <p:cNvSpPr txBox="1">
            <a:spLocks/>
          </p:cNvSpPr>
          <p:nvPr/>
        </p:nvSpPr>
        <p:spPr>
          <a:xfrm>
            <a:off x="6682050" y="17586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18.000đ/kg</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31&quot;&gt;&lt;object type=&quot;3&quot; unique_id=&quot;10032&quot;&gt;&lt;property id=&quot;20148&quot; value=&quot;5&quot;/&gt;&lt;property id=&quot;20300&quot; value=&quot;Slide 1 - &amp;quot;MÔN ĐẠO ĐỨC 5   SỬ DỤNG TIỀN HỢP LÝ  (Tiết 2)&amp;quot;&quot;/&gt;&lt;property id=&quot;20307&quot; value=&quot;256&quot;/&gt;&lt;/object&gt;&lt;object type=&quot;3&quot; unique_id=&quot;10033&quot;&gt;&lt;property id=&quot;20148&quot; value=&quot;5&quot;/&gt;&lt;property id=&quot;20300&quot; value=&quot;Slide 2 - &amp;quot;KHỞI ĐỘNG&amp;quot;&quot;/&gt;&lt;property id=&quot;20307&quot; value=&quot;259&quot;/&gt;&lt;/object&gt;&lt;object type=&quot;3&quot; unique_id=&quot;10034&quot;&gt;&lt;property id=&quot;20148&quot; value=&quot;5&quot;/&gt;&lt;property id=&quot;20300&quot; value=&quot;Slide 3&quot;/&gt;&lt;property id=&quot;20307&quot; value=&quot;284&quot;/&gt;&lt;/object&gt;&lt;object type=&quot;3&quot; unique_id=&quot;10035&quot;&gt;&lt;property id=&quot;20148&quot; value=&quot;5&quot;/&gt;&lt;property id=&quot;20300&quot; value=&quot;Slide 4&quot;/&gt;&lt;property id=&quot;20307&quot; value=&quot;299&quot;/&gt;&lt;/object&gt;&lt;object type=&quot;3&quot; unique_id=&quot;10036&quot;&gt;&lt;property id=&quot;20148&quot; value=&quot;5&quot;/&gt;&lt;property id=&quot;20300&quot; value=&quot;Slide 5&quot;/&gt;&lt;property id=&quot;20307&quot; value=&quot;303&quot;/&gt;&lt;/object&gt;&lt;object type=&quot;3&quot; unique_id=&quot;10037&quot;&gt;&lt;property id=&quot;20148&quot; value=&quot;5&quot;/&gt;&lt;property id=&quot;20300&quot; value=&quot;Slide 6&quot;/&gt;&lt;property id=&quot;20307&quot; value=&quot;291&quot;/&gt;&lt;/object&gt;&lt;object type=&quot;3&quot; unique_id=&quot;10038&quot;&gt;&lt;property id=&quot;20148&quot; value=&quot;5&quot;/&gt;&lt;property id=&quot;20300&quot; value=&quot;Slide 7 - &amp;quot;THỬ TÀI SHOPPING&amp;quot;&quot;/&gt;&lt;property id=&quot;20307&quot; value=&quot;261&quot;/&gt;&lt;/object&gt;&lt;object type=&quot;3&quot; unique_id=&quot;10039&quot;&gt;&lt;property id=&quot;20148&quot; value=&quot;5&quot;/&gt;&lt;property id=&quot;20300&quot; value=&quot;Slide 8&quot;/&gt;&lt;property id=&quot;20307&quot; value=&quot;305&quot;/&gt;&lt;/object&gt;&lt;object type=&quot;3&quot; unique_id=&quot;10040&quot;&gt;&lt;property id=&quot;20148&quot; value=&quot;5&quot;/&gt;&lt;property id=&quot;20300&quot; value=&quot;Slide 9&quot;/&gt;&lt;property id=&quot;20307&quot; value=&quot;263&quot;/&gt;&lt;/object&gt;&lt;object type=&quot;3&quot; unique_id=&quot;10041&quot;&gt;&lt;property id=&quot;20148&quot; value=&quot;5&quot;/&gt;&lt;property id=&quot;20300&quot; value=&quot;Slide 10&quot;/&gt;&lt;property id=&quot;20307&quot; value=&quot;306&quot;/&gt;&lt;/object&gt;&lt;object type=&quot;3&quot; unique_id=&quot;10042&quot;&gt;&lt;property id=&quot;20148&quot; value=&quot;5&quot;/&gt;&lt;property id=&quot;20300&quot; value=&quot;Slide 11&quot;/&gt;&lt;property id=&quot;20307&quot; value=&quot;307&quot;/&gt;&lt;/object&gt;&lt;object type=&quot;3&quot; unique_id=&quot;10043&quot;&gt;&lt;property id=&quot;20148&quot; value=&quot;5&quot;/&gt;&lt;property id=&quot;20300&quot; value=&quot;Slide 12&quot;/&gt;&lt;property id=&quot;20307&quot; value=&quot;308&quot;/&gt;&lt;/object&gt;&lt;object type=&quot;3&quot; unique_id=&quot;10044&quot;&gt;&lt;property id=&quot;20148&quot; value=&quot;5&quot;/&gt;&lt;property id=&quot;20300&quot; value=&quot;Slide 13&quot;/&gt;&lt;property id=&quot;20307&quot; value=&quot;264&quot;/&gt;&lt;/object&gt;&lt;object type=&quot;3&quot; unique_id=&quot;10045&quot;&gt;&lt;property id=&quot;20148&quot; value=&quot;5&quot;/&gt;&lt;property id=&quot;20300&quot; value=&quot;Slide 14 - &amp;quot;LẬP KẾ HOẠCH CHI TIÊU HỢP LÍ&amp;quot;&quot;/&gt;&lt;property id=&quot;20307&quot; value=&quot;267&quot;/&gt;&lt;/object&gt;&lt;object type=&quot;3&quot; unique_id=&quot;10046&quot;&gt;&lt;property id=&quot;20148&quot; value=&quot;5&quot;/&gt;&lt;property id=&quot;20300&quot; value=&quot;Slide 15 - &amp;quot;Thảo luận nhóm: LẬP KẾ HOẠCH CHI TIÊU HỢP LÍ&amp;quot;&quot;/&gt;&lt;property id=&quot;20307&quot; value=&quot;309&quot;/&gt;&lt;/object&gt;&lt;object type=&quot;3&quot; unique_id=&quot;10047&quot;&gt;&lt;property id=&quot;20148&quot; value=&quot;5&quot;/&gt;&lt;property id=&quot;20300&quot; value=&quot;Slide 16 - &amp;quot;Hoạt động 3: CHI TIÊU HỢP LÍ&amp;quot;&quot;/&gt;&lt;property id=&quot;20307&quot; value=&quot;310&quot;/&gt;&lt;/object&gt;&lt;object type=&quot;3&quot; unique_id=&quot;10048&quot;&gt;&lt;property id=&quot;20148&quot; value=&quot;5&quot;/&gt;&lt;property id=&quot;20300&quot; value=&quot;Slide 17 - &amp;quot;Trong dịp Tết vừa qua con được cha mẹ và người thân lì xì những lời chúc yêu thương, những đồng tiền may mắn. Vậy &quot;/&gt;&lt;property id=&quot;20307&quot; value=&quot;269&quot;/&gt;&lt;/object&gt;&lt;object type=&quot;3&quot; unique_id=&quot;10049&quot;&gt;&lt;property id=&quot;20148&quot; value=&quot;5&quot;/&gt;&lt;property id=&quot;20300&quot; value=&quot;Slide 18 - &amp;quot;XIN CHÂN THÀNH CẢM ƠN!&amp;quot;&quot;/&gt;&lt;property id=&quot;20307&quot; value=&quot;285&quot;/&gt;&lt;/object&gt;&lt;/object&gt;&lt;object type=&quot;8&quot; unique_id=&quot;10069&quot;&gt;&lt;/object&gt;&lt;/object&gt;&lt;/database&gt;"/>
  <p:tag name="MMPROD_NEXTUNIQUEID" val="10009"/>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351</TotalTime>
  <Words>470</Words>
  <Application>Microsoft Office PowerPoint</Application>
  <PresentationFormat>On-screen Show (16:9)</PresentationFormat>
  <Paragraphs>91</Paragraphs>
  <Slides>18</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0" baseType="lpstr">
      <vt:lpstr>Arial</vt:lpstr>
      <vt:lpstr>Franklin Gothic Medium</vt:lpstr>
      <vt:lpstr>Franklin Gothic Book</vt:lpstr>
      <vt:lpstr>Itim</vt:lpstr>
      <vt:lpstr>Wingdings</vt:lpstr>
      <vt:lpstr>Tunga</vt:lpstr>
      <vt:lpstr>Times New Roman</vt:lpstr>
      <vt:lpstr>Merriweather</vt:lpstr>
      <vt:lpstr>Signika</vt:lpstr>
      <vt:lpstr>Tahoma</vt:lpstr>
      <vt:lpstr>Angles</vt:lpstr>
      <vt:lpstr>Clip</vt:lpstr>
      <vt:lpstr>MÔN ĐẠO ĐỨC 5   SỬ DỤNG TIỀN HỢP LÝ  (Tiết 2)</vt:lpstr>
      <vt:lpstr>KHỞI ĐỘNG</vt:lpstr>
      <vt:lpstr>PowerPoint Presentation</vt:lpstr>
      <vt:lpstr>PowerPoint Presentation</vt:lpstr>
      <vt:lpstr>PowerPoint Presentation</vt:lpstr>
      <vt:lpstr>PowerPoint Presentation</vt:lpstr>
      <vt:lpstr>THỬ TÀI SHOPPING</vt:lpstr>
      <vt:lpstr>PowerPoint Presentation</vt:lpstr>
      <vt:lpstr>PowerPoint Presentation</vt:lpstr>
      <vt:lpstr>PowerPoint Presentation</vt:lpstr>
      <vt:lpstr>PowerPoint Presentation</vt:lpstr>
      <vt:lpstr>PowerPoint Presentation</vt:lpstr>
      <vt:lpstr>PowerPoint Presentation</vt:lpstr>
      <vt:lpstr>LẬP KẾ HOẠCH CHI TIÊU HỢP LÍ</vt:lpstr>
      <vt:lpstr>Thảo luận nhóm: LẬP KẾ HOẠCH CHI TIÊU HỢP LÍ</vt:lpstr>
      <vt:lpstr>Hoạt động 3: CHI TIÊU HỢP LÍ</vt:lpstr>
      <vt:lpstr>Trong dịp Tết vừa qua con được cha mẹ và người thân lì xì những lời chúc yêu thương, những đồng tiền may mắn. Vậy con đã và sẽ dùng số tiền đó để làm gì?</vt:lpstr>
      <vt:lpstr>XIN CHÂN THÀNH CẢM ƠN!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ĐẠO ĐỨC 5   SỬ DỤNG TIỀN HỢP LÝ  (Tiết 2)</dc:title>
  <dc:creator>Ngân Kim</dc:creator>
  <cp:lastModifiedBy>MTC</cp:lastModifiedBy>
  <cp:revision>20</cp:revision>
  <dcterms:modified xsi:type="dcterms:W3CDTF">2022-10-21T02:07:12Z</dcterms:modified>
</cp:coreProperties>
</file>