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86" r:id="rId3"/>
    <p:sldId id="257" r:id="rId4"/>
    <p:sldId id="258" r:id="rId5"/>
    <p:sldId id="288" r:id="rId6"/>
    <p:sldId id="299" r:id="rId7"/>
    <p:sldId id="260" r:id="rId8"/>
    <p:sldId id="271" r:id="rId9"/>
    <p:sldId id="289" r:id="rId10"/>
    <p:sldId id="290" r:id="rId11"/>
    <p:sldId id="291" r:id="rId12"/>
    <p:sldId id="292" r:id="rId13"/>
    <p:sldId id="262" r:id="rId14"/>
    <p:sldId id="293" r:id="rId15"/>
    <p:sldId id="266" r:id="rId16"/>
    <p:sldId id="294" r:id="rId17"/>
    <p:sldId id="269" r:id="rId18"/>
    <p:sldId id="276" r:id="rId19"/>
    <p:sldId id="296" r:id="rId20"/>
    <p:sldId id="304" r:id="rId21"/>
    <p:sldId id="297" r:id="rId22"/>
    <p:sldId id="295" r:id="rId23"/>
    <p:sldId id="301" r:id="rId24"/>
    <p:sldId id="302" r:id="rId25"/>
    <p:sldId id="303" r:id="rId26"/>
    <p:sldId id="300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FF"/>
    <a:srgbClr val="FF66CC"/>
    <a:srgbClr val="006699"/>
    <a:srgbClr val="00FFFF"/>
    <a:srgbClr val="66FF33"/>
    <a:srgbClr val="00CC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AF8D0-E896-4776-B35B-0AC5B6B8155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21551-0726-48D0-B0E5-F6546FFD5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</a:t>
            </a:r>
            <a:endParaRPr lang="vi-VN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96A5C0-39A7-4733-93F1-F3F3182E13B3}" type="slidenum">
              <a:rPr lang="vi-VN">
                <a:solidFill>
                  <a:srgbClr val="000000"/>
                </a:solidFill>
              </a:rPr>
              <a:pPr/>
              <a:t>5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3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3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77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4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1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8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6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4D8C6-45F4-4426-949C-6319B886BC4D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1A12F-325C-49F0-9B51-5FFBB9DA2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2.jp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3026" y="2967335"/>
            <a:ext cx="51459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1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11633" y="224113"/>
            <a:ext cx="8256297" cy="34828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nthưgười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7161" y="1347319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625279" y="2067953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473684" y="4380884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554939" y="571907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596064" y="246184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21619" y="477477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3" y="2461848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8" y="2855743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7" y="3263707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176732" y="2476385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/>
        </p:nvSpPr>
        <p:spPr>
          <a:xfrm>
            <a:off x="3115327" y="665084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GT: Con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039685" y="662275"/>
            <a:ext cx="6622115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224607" y="619173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3345607" y="768667"/>
            <a:ext cx="885811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800" b="1" u="sng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053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33" grpId="0"/>
      <p:bldP spid="33" grpId="1"/>
      <p:bldP spid="34" grpId="0"/>
      <p:bldP spid="34" grpId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11634" y="224113"/>
            <a:ext cx="6058727" cy="34828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ô4g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nthưgười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5" y="1017494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625279" y="2067953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473684" y="4380884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554939" y="593369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596064" y="246184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21619" y="477477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3" y="2461848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8" y="2855743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7" y="3263707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176732" y="2476385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28456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13453" y="1711403"/>
            <a:ext cx="596509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869635" y="2329221"/>
            <a:ext cx="7818783" cy="30526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7263" y="646332"/>
            <a:ext cx="5943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CỨU HOÀNG TỬ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3027" y="46229"/>
            <a:ext cx="2679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2731" y="2695499"/>
            <a:ext cx="6652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đáng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ghét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45859" y="2237783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oàng Tử Ếch - Home - Ho Chi Minh City, Vietnam - Menu, Prices, Restaurant  Review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oàng Tử Ếch - Home - Ho Chi Minh City, Vietnam - Menu, Prices, Restaurant  Reviews | Facebook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oàng Tử Ếch - Home - Ho Chi Minh City, Vietnam - Menu, Prices, Restaurant  Reviews | Facebook"/>
          <p:cNvSpPr>
            <a:spLocks noChangeAspect="1" noChangeArrowheads="1"/>
          </p:cNvSpPr>
          <p:nvPr/>
        </p:nvSpPr>
        <p:spPr bwMode="auto">
          <a:xfrm>
            <a:off x="460375" y="1603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695498"/>
            <a:ext cx="2787923" cy="32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1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507" y="-96786"/>
            <a:ext cx="12192000" cy="675152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3837" y="181610"/>
            <a:ext cx="8394559" cy="88215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826035" y="2224306"/>
            <a:ext cx="5917475" cy="33274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ruyện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tin.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 flipH="1">
            <a:off x="1720183" y="2049542"/>
            <a:ext cx="3482235" cy="2154356"/>
          </a:xfrm>
          <a:prstGeom prst="cloudCallout">
            <a:avLst>
              <a:gd name="adj1" fmla="val 70430"/>
              <a:gd name="adj2" fmla="val 233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6" y="3839886"/>
            <a:ext cx="2148655" cy="2718072"/>
          </a:xfrm>
          <a:prstGeom prst="rect">
            <a:avLst/>
          </a:prstGeom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720183" y="4265507"/>
            <a:ext cx="4067732" cy="1496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849686" y="4745082"/>
            <a:ext cx="2561925" cy="63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1829559" y="4787466"/>
            <a:ext cx="3110583" cy="996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8303" y="4967159"/>
            <a:ext cx="4365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0183" y="5730976"/>
            <a:ext cx="10607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alt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28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31726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19" y="276358"/>
            <a:ext cx="8937885" cy="712545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1585983"/>
            <a:ext cx="3002280" cy="200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01" y="3727940"/>
            <a:ext cx="2807179" cy="2395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9" y="146809"/>
            <a:ext cx="1199283" cy="766004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017163" y="333247"/>
            <a:ext cx="9720776" cy="78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vi-VN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840480" y="2087142"/>
            <a:ext cx="763875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Clr>
                <a:schemeClr val="bg2"/>
              </a:buClr>
              <a:buSzPct val="75000"/>
              <a:buFontTx/>
              <a:buNone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2"/>
              </a:buClr>
              <a:buSzPct val="75000"/>
              <a:buFontTx/>
              <a:buChar char="-"/>
            </a:pP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602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17238" y="63578"/>
            <a:ext cx="9411287" cy="212365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thêm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lòng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hậu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Nam ta? </a:t>
            </a: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599" y="2375055"/>
            <a:ext cx="1700842" cy="2424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55" y="2467079"/>
            <a:ext cx="1903084" cy="2264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4121" y="2487767"/>
            <a:ext cx="2417879" cy="21991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54" y="162942"/>
            <a:ext cx="1556849" cy="19249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218" y="2449803"/>
            <a:ext cx="1650352" cy="2350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6" y="2449481"/>
            <a:ext cx="1807770" cy="2291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815" y="2428746"/>
            <a:ext cx="1827933" cy="23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8" y="-10380"/>
            <a:ext cx="12192000" cy="685799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95060" y="150590"/>
            <a:ext cx="9683403" cy="21670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127208" y="2288702"/>
            <a:ext cx="8507968" cy="171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nói truyện cổ là lời cha ông răn dạy con cháu đời sau sống cần nhân hậu, độ lượng, công bằng, thông minh, chăm chỉ.</a:t>
            </a:r>
          </a:p>
          <a:p>
            <a:pPr marL="0" indent="0">
              <a:buNone/>
            </a:pPr>
            <a:endParaRPr lang="vi-VN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62912" y="2449126"/>
            <a:ext cx="864296" cy="776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5" y="524193"/>
            <a:ext cx="1678759" cy="1501557"/>
          </a:xfrm>
          <a:prstGeom prst="rect">
            <a:avLst/>
          </a:prstGeom>
        </p:spPr>
      </p:pic>
      <p:pic>
        <p:nvPicPr>
          <p:cNvPr id="3074" name="Picture 2" descr="Truyện cổ tích Việt Nam hay nhất - Sự tích Việt Nam - Pag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70" y="414430"/>
            <a:ext cx="1722213" cy="161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8469" y="3621110"/>
            <a:ext cx="47408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7770" y="4234504"/>
            <a:ext cx="114370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4935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86" y="1163325"/>
            <a:ext cx="11233229" cy="33726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</a:p>
          <a:p>
            <a:pPr marL="0" indent="0">
              <a:buNone/>
            </a:pPr>
            <a:r>
              <a:rPr lang="vi-VN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vi-VN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 truyện cổ nước ta vừa nhân hậu, thông minh vừa chứa đựng kinh nghiệm quý báu của cha ông.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1085" y="258498"/>
            <a:ext cx="50315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98667" y="1711403"/>
            <a:ext cx="979466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1" y="2291061"/>
            <a:ext cx="3762375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44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kumimoji="0" lang="en-US" sz="44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06933" y="1710914"/>
            <a:ext cx="1077476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514600" y="152402"/>
            <a:ext cx="701040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Tôi yêu truyện cổ nước tôi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Vừa nhân hậu / lại tuyệt vời sâu xa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Thương người / rồi mới thương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nhau/ dù mấy cách xa cũng tìm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Ở hiền/ thì lại gặp hiền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ngay/ thì được phật, / tiên độ trì.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Mang theo truyện cổ/ tôi đi/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Nghe trong cuộc sống thầm thì tiếng xưa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Vàng cơn nắng,/ trắng cơn mưa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Con sông chảy/ có rặng dừa nghiêng soi.</a:t>
            </a:r>
          </a:p>
        </p:txBody>
      </p:sp>
    </p:spTree>
    <p:extLst>
      <p:ext uri="{BB962C8B-B14F-4D97-AF65-F5344CB8AC3E}">
        <p14:creationId xmlns:p14="http://schemas.microsoft.com/office/powerpoint/2010/main" val="116723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107"/>
            <a:ext cx="12051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/>
          <p:cNvSpPr txBox="1">
            <a:spLocks/>
          </p:cNvSpPr>
          <p:nvPr/>
        </p:nvSpPr>
        <p:spPr bwMode="auto">
          <a:xfrm>
            <a:off x="2921000" y="2286000"/>
            <a:ext cx="675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8422" y="975554"/>
            <a:ext cx="365374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ọc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diễn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cảm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933700" y="1302816"/>
            <a:ext cx="7010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Ở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alt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alt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42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gtbrd01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3107"/>
            <a:ext cx="120513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Subtitle 2"/>
          <p:cNvSpPr txBox="1">
            <a:spLocks/>
          </p:cNvSpPr>
          <p:nvPr/>
        </p:nvSpPr>
        <p:spPr bwMode="auto">
          <a:xfrm>
            <a:off x="2921000" y="2286000"/>
            <a:ext cx="6756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vi-VN" sz="60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729" y="2508777"/>
            <a:ext cx="66552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HỌC THUỘC LÒNG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5" y="1017494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625279" y="2067953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473684" y="4380884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554939" y="593369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596064" y="246184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21619" y="477477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79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Ở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Con ………………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Cho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</a:t>
            </a: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787005" y="1017494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625279" y="2067953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473684" y="4380884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420563" y="5891492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596064" y="246184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21619" y="477477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623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19" y="816089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599106" y="2463378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5315" y="1933684"/>
            <a:ext cx="5390359" cy="220221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9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WordArt 3"/>
          <p:cNvSpPr>
            <a:spLocks noChangeArrowheads="1" noChangeShapeType="1" noTextEdit="1"/>
          </p:cNvSpPr>
          <p:nvPr/>
        </p:nvSpPr>
        <p:spPr bwMode="auto">
          <a:xfrm>
            <a:off x="2135189" y="3284538"/>
            <a:ext cx="8064500" cy="178911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CẢM ƠN CÁC EM ĐÃ LẮNG NGHE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2927349" y="1700216"/>
            <a:ext cx="6408739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TIẾT HỌC KẾT THÚC</a:t>
            </a:r>
          </a:p>
        </p:txBody>
      </p:sp>
    </p:spTree>
    <p:extLst>
      <p:ext uri="{BB962C8B-B14F-4D97-AF65-F5344CB8AC3E}">
        <p14:creationId xmlns:p14="http://schemas.microsoft.com/office/powerpoint/2010/main" val="418789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nimBg="1"/>
      <p:bldP spid="553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8619" y="463640"/>
            <a:ext cx="10485696" cy="15376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8619" y="3253591"/>
            <a:ext cx="2857500" cy="25622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396122" y="2117222"/>
            <a:ext cx="7406351" cy="2533390"/>
          </a:xfrm>
          <a:prstGeom prst="cloudCallout">
            <a:avLst>
              <a:gd name="adj1" fmla="val -51440"/>
              <a:gd name="adj2" fmla="val 56965"/>
            </a:avLst>
          </a:prstGeom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33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2" y="281355"/>
            <a:ext cx="4712677" cy="49377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120637" y="1191357"/>
            <a:ext cx="6736287" cy="3629248"/>
            <a:chOff x="5120638" y="1191357"/>
            <a:chExt cx="6736286" cy="36292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1245" y="1191357"/>
              <a:ext cx="1905000" cy="24003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30982" y="1191357"/>
              <a:ext cx="1714500" cy="24003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799" y="1191357"/>
              <a:ext cx="1762125" cy="24003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20638" y="3897275"/>
              <a:ext cx="65292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ontent Placeholder 6"/>
          <p:cNvSpPr txBox="1">
            <a:spLocks/>
          </p:cNvSpPr>
          <p:nvPr/>
        </p:nvSpPr>
        <p:spPr>
          <a:xfrm>
            <a:off x="1086274" y="5575657"/>
            <a:ext cx="8459209" cy="5377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73728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9" y="1485903"/>
            <a:ext cx="3276601" cy="394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lowchart: Connector 5">
            <a:extLst>
              <a:ext uri="{FF2B5EF4-FFF2-40B4-BE49-F238E27FC236}"/>
            </a:extLst>
          </p:cNvPr>
          <p:cNvSpPr/>
          <p:nvPr/>
        </p:nvSpPr>
        <p:spPr>
          <a:xfrm>
            <a:off x="1881983" y="2368550"/>
            <a:ext cx="1893888" cy="2009775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3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Connector 7">
            <a:extLst>
              <a:ext uri="{FF2B5EF4-FFF2-40B4-BE49-F238E27FC236}"/>
            </a:extLst>
          </p:cNvPr>
          <p:cNvSpPr/>
          <p:nvPr/>
        </p:nvSpPr>
        <p:spPr>
          <a:xfrm>
            <a:off x="3498852" y="2286000"/>
            <a:ext cx="201613" cy="247650"/>
          </a:xfrm>
          <a:prstGeom prst="flowChartConnector">
            <a:avLst/>
          </a:prstGeom>
          <a:solidFill>
            <a:srgbClr val="FF37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/>
            </a:extLst>
          </p:cNvPr>
          <p:cNvSpPr/>
          <p:nvPr/>
        </p:nvSpPr>
        <p:spPr>
          <a:xfrm>
            <a:off x="3662364" y="1257300"/>
            <a:ext cx="644525" cy="1066800"/>
          </a:xfrm>
          <a:custGeom>
            <a:avLst/>
            <a:gdLst>
              <a:gd name="connsiteX0" fmla="*/ 0 w 2743200"/>
              <a:gd name="connsiteY0" fmla="*/ 857250 h 857250"/>
              <a:gd name="connsiteX1" fmla="*/ 895350 w 2743200"/>
              <a:gd name="connsiteY1" fmla="*/ 0 h 857250"/>
              <a:gd name="connsiteX2" fmla="*/ 2209800 w 2743200"/>
              <a:gd name="connsiteY2" fmla="*/ 0 h 857250"/>
              <a:gd name="connsiteX3" fmla="*/ 2743200 w 2743200"/>
              <a:gd name="connsiteY3" fmla="*/ 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0" h="857250">
                <a:moveTo>
                  <a:pt x="0" y="857250"/>
                </a:moveTo>
                <a:lnTo>
                  <a:pt x="895350" y="0"/>
                </a:lnTo>
                <a:lnTo>
                  <a:pt x="2209800" y="0"/>
                </a:lnTo>
                <a:lnTo>
                  <a:pt x="274320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445002" y="877819"/>
            <a:ext cx="6618287" cy="1081159"/>
            <a:chOff x="5862048" y="676275"/>
            <a:chExt cx="6539502" cy="1695450"/>
          </a:xfrm>
        </p:grpSpPr>
        <p:sp>
          <p:nvSpPr>
            <p:cNvPr id="14" name="Rectangle: Rounded Corners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62048" y="676275"/>
              <a:ext cx="6539502" cy="169545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>
                <a:solidFill>
                  <a:prstClr val="white"/>
                </a:solidFill>
              </a:endParaRPr>
            </a:p>
          </p:txBody>
        </p:sp>
        <p:sp>
          <p:nvSpPr>
            <p:cNvPr id="15" name="Flowchart: Connector 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91064" y="952524"/>
              <a:ext cx="746655" cy="997447"/>
            </a:xfrm>
            <a:prstGeom prst="flowChartConnector">
              <a:avLst/>
            </a:prstGeom>
            <a:solidFill>
              <a:srgbClr val="FE36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1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Flowchart: Connector 17">
            <a:extLst>
              <a:ext uri="{FF2B5EF4-FFF2-40B4-BE49-F238E27FC236}"/>
            </a:extLst>
          </p:cNvPr>
          <p:cNvSpPr/>
          <p:nvPr/>
        </p:nvSpPr>
        <p:spPr>
          <a:xfrm>
            <a:off x="3776665" y="3084513"/>
            <a:ext cx="200025" cy="247650"/>
          </a:xfrm>
          <a:prstGeom prst="flowChartConnector">
            <a:avLst/>
          </a:prstGeom>
          <a:solidFill>
            <a:srgbClr val="FF9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976690" y="3227388"/>
            <a:ext cx="7461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722813" y="2806139"/>
            <a:ext cx="6202363" cy="1137249"/>
            <a:chOff x="6007667" y="688785"/>
            <a:chExt cx="6539502" cy="1025613"/>
          </a:xfrm>
        </p:grpSpPr>
        <p:sp>
          <p:nvSpPr>
            <p:cNvPr id="23" name="Rectangle: Rounded Corners 2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07667" y="688785"/>
              <a:ext cx="6539502" cy="1025613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9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24" name="Flowchart: Connector 2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167002" y="823528"/>
              <a:ext cx="796725" cy="679291"/>
            </a:xfrm>
            <a:prstGeom prst="flowChartConnector">
              <a:avLst/>
            </a:prstGeom>
            <a:solidFill>
              <a:srgbClr val="FF9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2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Flowchart: Connector 24">
            <a:extLst>
              <a:ext uri="{FF2B5EF4-FFF2-40B4-BE49-F238E27FC236}"/>
            </a:extLst>
          </p:cNvPr>
          <p:cNvSpPr/>
          <p:nvPr/>
        </p:nvSpPr>
        <p:spPr>
          <a:xfrm>
            <a:off x="3506789" y="4276725"/>
            <a:ext cx="201612" cy="247650"/>
          </a:xfrm>
          <a:prstGeom prst="flowChartConnector">
            <a:avLst/>
          </a:prstGeom>
          <a:solidFill>
            <a:srgbClr val="01B5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/>
            </a:extLst>
          </p:cNvPr>
          <p:cNvSpPr/>
          <p:nvPr/>
        </p:nvSpPr>
        <p:spPr>
          <a:xfrm>
            <a:off x="3681413" y="4495800"/>
            <a:ext cx="1041400" cy="933450"/>
          </a:xfrm>
          <a:custGeom>
            <a:avLst/>
            <a:gdLst>
              <a:gd name="connsiteX0" fmla="*/ 0 w 2381250"/>
              <a:gd name="connsiteY0" fmla="*/ 0 h 933450"/>
              <a:gd name="connsiteX1" fmla="*/ 781050 w 2381250"/>
              <a:gd name="connsiteY1" fmla="*/ 933450 h 933450"/>
              <a:gd name="connsiteX2" fmla="*/ 2381250 w 2381250"/>
              <a:gd name="connsiteY2" fmla="*/ 93345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81250" h="933450">
                <a:moveTo>
                  <a:pt x="0" y="0"/>
                </a:moveTo>
                <a:lnTo>
                  <a:pt x="781050" y="933450"/>
                </a:lnTo>
                <a:lnTo>
                  <a:pt x="2381250" y="93345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722813" y="4739085"/>
            <a:ext cx="6202363" cy="1242578"/>
            <a:chOff x="5862048" y="867065"/>
            <a:chExt cx="6539502" cy="1504660"/>
          </a:xfrm>
        </p:grpSpPr>
        <p:sp>
          <p:nvSpPr>
            <p:cNvPr id="30" name="Rectangle: Rounded Corners 29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862048" y="867065"/>
              <a:ext cx="6539502" cy="1504660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01B5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>
                <a:solidFill>
                  <a:prstClr val="white"/>
                </a:solidFill>
              </a:endParaRPr>
            </a:p>
          </p:txBody>
        </p:sp>
        <p:sp>
          <p:nvSpPr>
            <p:cNvPr id="31" name="Flowchart: Connector 30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6007667" y="1110182"/>
              <a:ext cx="796725" cy="827637"/>
            </a:xfrm>
            <a:prstGeom prst="flowChartConnector">
              <a:avLst/>
            </a:prstGeom>
            <a:solidFill>
              <a:srgbClr val="01B5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4000" dirty="0">
                  <a:solidFill>
                    <a:prstClr val="white"/>
                  </a:solidFill>
                </a:rPr>
                <a:t>3</a:t>
              </a:r>
              <a:endParaRPr lang="vi-VN" sz="4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64201" y="1156105"/>
            <a:ext cx="39339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 đọc đúng, đọc diễn cảm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87837" y="3118200"/>
            <a:ext cx="5379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 các từ khó và nội dung bài tập 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29585" y="4739086"/>
            <a:ext cx="52173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nl-N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học sinh sống nhân hậu, biết yêu thương giúp đỡ nhau trong cuộc sống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1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8" grpId="0" animBg="1"/>
      <p:bldP spid="25" grpId="0" animBg="1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1" y="2291061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779674" y="713151"/>
            <a:ext cx="4132915" cy="348285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30135" y="1055455"/>
            <a:ext cx="6834869" cy="54177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06939" y="993478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324878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520780" y="1124712"/>
            <a:ext cx="430196" cy="323961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365332" y="3785616"/>
            <a:ext cx="405516" cy="402336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511636" y="5473943"/>
            <a:ext cx="320468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450870" y="2031376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52564" y="4187952"/>
            <a:ext cx="354669" cy="438912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2922" y="66820"/>
            <a:ext cx="4414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 cổ nước mình</a:t>
            </a:r>
            <a:endParaRPr lang="en-US" sz="36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92001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77335" y="1711403"/>
            <a:ext cx="52373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511633" y="224113"/>
            <a:ext cx="7169619" cy="348285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Đọc+Sửa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5427" y="1440268"/>
            <a:ext cx="6019800" cy="541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rặng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25227" y="1423246"/>
            <a:ext cx="6019800" cy="50323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Cho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ô4g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nthưgười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04349" y="1791222"/>
            <a:ext cx="0" cy="50667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91228" y="1145200"/>
            <a:ext cx="394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1" name="Flowchart: Connector 10">
            <a:extLst>
              <a:ext uri="{FF2B5EF4-FFF2-40B4-BE49-F238E27FC236}"/>
            </a:extLst>
          </p:cNvPr>
          <p:cNvSpPr/>
          <p:nvPr/>
        </p:nvSpPr>
        <p:spPr bwMode="auto">
          <a:xfrm>
            <a:off x="625279" y="2067953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1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/>
            </a:extLst>
          </p:cNvPr>
          <p:cNvSpPr/>
          <p:nvPr/>
        </p:nvSpPr>
        <p:spPr bwMode="auto">
          <a:xfrm>
            <a:off x="473684" y="4380884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2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3" name="Flowchart: Connector 12">
            <a:extLst>
              <a:ext uri="{FF2B5EF4-FFF2-40B4-BE49-F238E27FC236}"/>
            </a:extLst>
          </p:cNvPr>
          <p:cNvSpPr/>
          <p:nvPr/>
        </p:nvSpPr>
        <p:spPr bwMode="auto">
          <a:xfrm>
            <a:off x="554939" y="5933691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3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4" name="Flowchart: Connector 13">
            <a:extLst>
              <a:ext uri="{FF2B5EF4-FFF2-40B4-BE49-F238E27FC236}"/>
            </a:extLst>
          </p:cNvPr>
          <p:cNvSpPr/>
          <p:nvPr/>
        </p:nvSpPr>
        <p:spPr bwMode="auto">
          <a:xfrm>
            <a:off x="6596064" y="2461848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prstClr val="white"/>
                </a:solidFill>
              </a:rPr>
              <a:t>4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5" name="Flowchart: Connector 14">
            <a:extLst>
              <a:ext uri="{FF2B5EF4-FFF2-40B4-BE49-F238E27FC236}"/>
            </a:extLst>
          </p:cNvPr>
          <p:cNvSpPr/>
          <p:nvPr/>
        </p:nvSpPr>
        <p:spPr bwMode="auto">
          <a:xfrm>
            <a:off x="6521619" y="4774779"/>
            <a:ext cx="500136" cy="393895"/>
          </a:xfrm>
          <a:prstGeom prst="flowChartConnector">
            <a:avLst/>
          </a:prstGeom>
          <a:solidFill>
            <a:srgbClr val="FE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5</a:t>
            </a:r>
            <a:endParaRPr lang="vi-VN" sz="4000" dirty="0">
              <a:solidFill>
                <a:prstClr val="white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11634" y="752790"/>
            <a:ext cx="5710287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64361" y="696431"/>
            <a:ext cx="6285499" cy="34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91078" y="661418"/>
            <a:ext cx="505395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511641" y="690999"/>
            <a:ext cx="3912576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2/4, </a:t>
            </a:r>
            <a:r>
              <a:rPr lang="en-US" sz="2800" b="1" dirty="0" err="1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: 4/4</a:t>
            </a:r>
            <a:endParaRPr lang="en-US" sz="2800" b="1" u="sng" dirty="0">
              <a:solidFill>
                <a:srgbClr val="FF66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464362" y="665024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1, 2, 3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210273" y="2461848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856808" y="2855743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56877" y="3263707"/>
            <a:ext cx="182881" cy="3938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3511634" y="709149"/>
            <a:ext cx="5831767" cy="559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800" b="1" dirty="0" err="1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 smtClean="0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b="1" u="sng" dirty="0">
              <a:solidFill>
                <a:srgbClr val="0066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176732" y="2476385"/>
            <a:ext cx="1576509" cy="788603"/>
            <a:chOff x="8176732" y="2476383"/>
            <a:chExt cx="1576509" cy="788603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873546" y="2476383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176732" y="2871091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9570360" y="2871090"/>
              <a:ext cx="182881" cy="39389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0340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971</Words>
  <Application>Microsoft Office PowerPoint</Application>
  <PresentationFormat>Custom</PresentationFormat>
  <Paragraphs>284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chia làm mấy đoạn?</vt:lpstr>
      <vt:lpstr>PowerPoint Presentation</vt:lpstr>
      <vt:lpstr>Lần 1 : Đọc+Sửa lỗi phát âm+ ngắt nhịp thơ</vt:lpstr>
      <vt:lpstr>Lần 2 :Đọc+ Sửa lỗi phát âm(nếu có)+ giải nghĩa từ</vt:lpstr>
      <vt:lpstr>Lần 3 : Đọc+ Sửa lỗi phát âm(nếu có)</vt:lpstr>
      <vt:lpstr>PowerPoint Presentation</vt:lpstr>
      <vt:lpstr>PowerPoint Presentation</vt:lpstr>
      <vt:lpstr>Câu 1: Vì sao tác giả yêu truyện cổ tích nước nhà? </vt:lpstr>
      <vt:lpstr>Bài thơ gợi cho em nhớ những truyện cổ tích nào?</vt:lpstr>
      <vt:lpstr>PowerPoint Presentation</vt:lpstr>
      <vt:lpstr>                        Tôi nghe truyện cổ thầm thì                      Lời ông cha dạy cũng vì đời sau.          Em hiểu ý nghĩa hai dòng thơ cuối bài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</cp:lastModifiedBy>
  <cp:revision>76</cp:revision>
  <dcterms:created xsi:type="dcterms:W3CDTF">2017-12-07T05:39:04Z</dcterms:created>
  <dcterms:modified xsi:type="dcterms:W3CDTF">2021-09-06T14:25:04Z</dcterms:modified>
</cp:coreProperties>
</file>