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451" r:id="rId2"/>
    <p:sldId id="324" r:id="rId3"/>
    <p:sldId id="452" r:id="rId4"/>
    <p:sldId id="443" r:id="rId5"/>
    <p:sldId id="426" r:id="rId6"/>
    <p:sldId id="453" r:id="rId7"/>
    <p:sldId id="444" r:id="rId8"/>
    <p:sldId id="294" r:id="rId9"/>
    <p:sldId id="454" r:id="rId10"/>
    <p:sldId id="274" r:id="rId11"/>
    <p:sldId id="455" r:id="rId12"/>
    <p:sldId id="302" r:id="rId13"/>
    <p:sldId id="456" r:id="rId14"/>
    <p:sldId id="272" r:id="rId15"/>
    <p:sldId id="433" r:id="rId16"/>
    <p:sldId id="434" r:id="rId17"/>
    <p:sldId id="435" r:id="rId18"/>
    <p:sldId id="432" r:id="rId19"/>
    <p:sldId id="436" r:id="rId20"/>
    <p:sldId id="457" r:id="rId21"/>
    <p:sldId id="458" r:id="rId22"/>
    <p:sldId id="437" r:id="rId23"/>
    <p:sldId id="448" r:id="rId24"/>
    <p:sldId id="459" r:id="rId25"/>
    <p:sldId id="449" r:id="rId26"/>
    <p:sldId id="450" r:id="rId27"/>
    <p:sldId id="326" r:id="rId28"/>
    <p:sldId id="439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60093"/>
    <a:srgbClr val="FF0000"/>
    <a:srgbClr val="660066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90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ạnh Hạnh" userId="f504fa8cdec9a019" providerId="LiveId" clId="{56E71817-60B0-48C1-B6FE-B47931555356}"/>
    <pc:docChg chg="undo custSel addSld delSld modSld">
      <pc:chgData name="Hạnh Hạnh" userId="f504fa8cdec9a019" providerId="LiveId" clId="{56E71817-60B0-48C1-B6FE-B47931555356}" dt="2021-08-13T12:09:42.694" v="144" actId="207"/>
      <pc:docMkLst>
        <pc:docMk/>
      </pc:docMkLst>
      <pc:sldChg chg="modSp mod">
        <pc:chgData name="Hạnh Hạnh" userId="f504fa8cdec9a019" providerId="LiveId" clId="{56E71817-60B0-48C1-B6FE-B47931555356}" dt="2021-08-13T12:09:34.900" v="143" actId="207"/>
        <pc:sldMkLst>
          <pc:docMk/>
          <pc:sldMk cId="0" sldId="274"/>
        </pc:sldMkLst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8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6" creationId="{6B22648E-1061-404B-961A-3BE0F9F2F304}"/>
          </ac:spMkLst>
        </pc:spChg>
      </pc:sldChg>
      <pc:sldChg chg="del">
        <pc:chgData name="Hạnh Hạnh" userId="f504fa8cdec9a019" providerId="LiveId" clId="{56E71817-60B0-48C1-B6FE-B47931555356}" dt="2021-08-13T08:55:40.387" v="110" actId="47"/>
        <pc:sldMkLst>
          <pc:docMk/>
          <pc:sldMk cId="0" sldId="277"/>
        </pc:sldMkLst>
      </pc:sldChg>
      <pc:sldChg chg="modSp mod">
        <pc:chgData name="Hạnh Hạnh" userId="f504fa8cdec9a019" providerId="LiveId" clId="{56E71817-60B0-48C1-B6FE-B47931555356}" dt="2021-08-13T12:09:42.694" v="144" actId="207"/>
        <pc:sldMkLst>
          <pc:docMk/>
          <pc:sldMk cId="3960556635" sldId="302"/>
        </pc:sldMkLst>
        <pc:spChg chg="mod">
          <ac:chgData name="Hạnh Hạnh" userId="f504fa8cdec9a019" providerId="LiveId" clId="{56E71817-60B0-48C1-B6FE-B47931555356}" dt="2021-08-13T12:09:42.694" v="144" actId="207"/>
          <ac:spMkLst>
            <pc:docMk/>
            <pc:sldMk cId="3960556635" sldId="302"/>
            <ac:spMk id="15" creationId="{6BB9A8E0-3B64-48F3-8F89-BAD3788EB5B4}"/>
          </ac:spMkLst>
        </pc:spChg>
      </pc:sldChg>
      <pc:sldChg chg="modSp mod">
        <pc:chgData name="Hạnh Hạnh" userId="f504fa8cdec9a019" providerId="LiveId" clId="{56E71817-60B0-48C1-B6FE-B47931555356}" dt="2021-08-13T12:08:48.191" v="139" actId="1076"/>
        <pc:sldMkLst>
          <pc:docMk/>
          <pc:sldMk cId="0" sldId="324"/>
        </pc:sldMkLst>
        <pc:spChg chg="mod">
          <ac:chgData name="Hạnh Hạnh" userId="f504fa8cdec9a019" providerId="LiveId" clId="{56E71817-60B0-48C1-B6FE-B47931555356}" dt="2021-08-13T12:08:48.191" v="139" actId="1076"/>
          <ac:spMkLst>
            <pc:docMk/>
            <pc:sldMk cId="0" sldId="324"/>
            <ac:spMk id="5" creationId="{20196EB8-8937-458E-8D4C-D070347BCB0E}"/>
          </ac:spMkLst>
        </pc:spChg>
        <pc:picChg chg="mod">
          <ac:chgData name="Hạnh Hạnh" userId="f504fa8cdec9a019" providerId="LiveId" clId="{56E71817-60B0-48C1-B6FE-B47931555356}" dt="2021-08-13T12:08:45.542" v="138" actId="1076"/>
          <ac:picMkLst>
            <pc:docMk/>
            <pc:sldMk cId="0" sldId="324"/>
            <ac:picMk id="18" creationId="{F01AE004-60F6-4AE8-8E00-25F5B2118F1C}"/>
          </ac:picMkLst>
        </pc:picChg>
      </pc:sldChg>
      <pc:sldChg chg="addSp modSp mod">
        <pc:chgData name="Hạnh Hạnh" userId="f504fa8cdec9a019" providerId="LiveId" clId="{56E71817-60B0-48C1-B6FE-B47931555356}" dt="2021-08-13T08:55:09.267" v="109" actId="1076"/>
        <pc:sldMkLst>
          <pc:docMk/>
          <pc:sldMk cId="0" sldId="326"/>
        </pc:sldMkLst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12" creationId="{106D35FD-BFBC-4F1E-91CC-38D611D02C6C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29" creationId="{FDC36E50-8BB6-495A-A969-F6109809E3E8}"/>
          </ac:spMkLst>
        </pc:spChg>
        <pc:spChg chg="add 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2" creationId="{838A0D1B-C664-425B-9B6F-2A37E8041DB1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9" creationId="{3623E2C2-4E5B-4B15-859C-E0E373D83462}"/>
          </ac:spMkLst>
        </pc:spChg>
        <pc:spChg chg="mod">
          <ac:chgData name="Hạnh Hạnh" userId="f504fa8cdec9a019" providerId="LiveId" clId="{56E71817-60B0-48C1-B6FE-B47931555356}" dt="2021-08-13T08:55:09.267" v="109" actId="1076"/>
          <ac:spMkLst>
            <pc:docMk/>
            <pc:sldMk cId="0" sldId="326"/>
            <ac:spMk id="40" creationId="{D2877F84-6F16-4767-B980-1D277AFAFBB9}"/>
          </ac:spMkLst>
        </pc:spChg>
        <pc:spChg chg="mod">
          <ac:chgData name="Hạnh Hạnh" userId="f504fa8cdec9a019" providerId="LiveId" clId="{56E71817-60B0-48C1-B6FE-B47931555356}" dt="2021-08-13T08:55:08.257" v="107" actId="1076"/>
          <ac:spMkLst>
            <pc:docMk/>
            <pc:sldMk cId="0" sldId="326"/>
            <ac:spMk id="195" creationId="{3DAC544B-ED26-429D-9550-23A275F743C2}"/>
          </ac:spMkLst>
        </pc:spChg>
        <pc:spChg chg="mod">
          <ac:chgData name="Hạnh Hạnh" userId="f504fa8cdec9a019" providerId="LiveId" clId="{56E71817-60B0-48C1-B6FE-B47931555356}" dt="2021-08-13T08:55:07.995" v="106" actId="1076"/>
          <ac:spMkLst>
            <pc:docMk/>
            <pc:sldMk cId="0" sldId="326"/>
            <ac:spMk id="196" creationId="{66DF3CEE-0A54-4766-A729-E19CD26C1191}"/>
          </ac:spMkLst>
        </pc:spChg>
        <pc:grpChg chg="mod">
          <ac:chgData name="Hạnh Hạnh" userId="f504fa8cdec9a019" providerId="LiveId" clId="{56E71817-60B0-48C1-B6FE-B47931555356}" dt="2021-08-13T08:55:06.789" v="103" actId="571"/>
          <ac:grpSpMkLst>
            <pc:docMk/>
            <pc:sldMk cId="0" sldId="326"/>
            <ac:grpSpMk id="3" creationId="{FC1E1E09-DE9E-41E9-8DE6-AA3A5A23FD6E}"/>
          </ac:grpSpMkLst>
        </pc:grpChg>
        <pc:grpChg chg="mod">
          <ac:chgData name="Hạnh Hạnh" userId="f504fa8cdec9a019" providerId="LiveId" clId="{56E71817-60B0-48C1-B6FE-B47931555356}" dt="2021-08-13T08:55:08.691" v="108" actId="1076"/>
          <ac:grpSpMkLst>
            <pc:docMk/>
            <pc:sldMk cId="0" sldId="326"/>
            <ac:grpSpMk id="4" creationId="{AE87DE9A-0EF8-45C9-9D48-15EDDDF52FDB}"/>
          </ac:grpSpMkLst>
        </pc:grpChg>
      </pc:sldChg>
      <pc:sldChg chg="addSp modSp mod">
        <pc:chgData name="Hạnh Hạnh" userId="f504fa8cdec9a019" providerId="LiveId" clId="{56E71817-60B0-48C1-B6FE-B47931555356}" dt="2021-08-13T12:08:54.900" v="140" actId="20577"/>
        <pc:sldMkLst>
          <pc:docMk/>
          <pc:sldMk cId="1105443755" sldId="426"/>
        </pc:sldMkLst>
        <pc:graphicFrameChg chg="modGraphic">
          <ac:chgData name="Hạnh Hạnh" userId="f504fa8cdec9a019" providerId="LiveId" clId="{56E71817-60B0-48C1-B6FE-B47931555356}" dt="2021-08-13T12:08:54.900" v="140" actId="20577"/>
          <ac:graphicFrameMkLst>
            <pc:docMk/>
            <pc:sldMk cId="1105443755" sldId="426"/>
            <ac:graphicFrameMk id="4" creationId="{6090202C-31DF-47D6-A120-25040678EE68}"/>
          </ac:graphicFrameMkLst>
        </pc:graphicFrameChg>
        <pc:cxnChg chg="add mod">
          <ac:chgData name="Hạnh Hạnh" userId="f504fa8cdec9a019" providerId="LiveId" clId="{56E71817-60B0-48C1-B6FE-B47931555356}" dt="2021-08-13T12:08:10.954" v="127" actId="13822"/>
          <ac:cxnSpMkLst>
            <pc:docMk/>
            <pc:sldMk cId="1105443755" sldId="426"/>
            <ac:cxnSpMk id="3" creationId="{AC644C35-96D4-47A3-B32D-5ECC33090D03}"/>
          </ac:cxnSpMkLst>
        </pc:cxnChg>
      </pc:sldChg>
      <pc:sldChg chg="del">
        <pc:chgData name="Hạnh Hạnh" userId="f504fa8cdec9a019" providerId="LiveId" clId="{56E71817-60B0-48C1-B6FE-B47931555356}" dt="2021-08-13T12:09:16.729" v="142" actId="47"/>
        <pc:sldMkLst>
          <pc:docMk/>
          <pc:sldMk cId="585774043" sldId="427"/>
        </pc:sldMkLst>
      </pc:sldChg>
      <pc:sldChg chg="add">
        <pc:chgData name="Hạnh Hạnh" userId="f504fa8cdec9a019" providerId="LiveId" clId="{56E71817-60B0-48C1-B6FE-B47931555356}" dt="2021-08-13T08:55:41.550" v="111"/>
        <pc:sldMkLst>
          <pc:docMk/>
          <pc:sldMk cId="0" sldId="439"/>
        </pc:sldMkLst>
      </pc:sldChg>
      <pc:sldChg chg="add">
        <pc:chgData name="Hạnh Hạnh" userId="f504fa8cdec9a019" providerId="LiveId" clId="{56E71817-60B0-48C1-B6FE-B47931555356}" dt="2021-08-13T12:09:14.872" v="141"/>
        <pc:sldMkLst>
          <pc:docMk/>
          <pc:sldMk cId="297332604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1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1752600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25248" y="1377091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53779" y="2368256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ngày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22648E-1061-404B-961A-3BE0F9F2F304}"/>
              </a:ext>
            </a:extLst>
          </p:cNvPr>
          <p:cNvSpPr txBox="1"/>
          <p:nvPr/>
        </p:nvSpPr>
        <p:spPr>
          <a:xfrm>
            <a:off x="1797369" y="524010"/>
            <a:ext cx="10135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C4201C-0FDC-4343-8F3D-121B1219A323}"/>
              </a:ext>
            </a:extLst>
          </p:cNvPr>
          <p:cNvSpPr txBox="1"/>
          <p:nvPr/>
        </p:nvSpPr>
        <p:spPr>
          <a:xfrm>
            <a:off x="533400" y="4114800"/>
            <a:ext cx="11191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443"/>
            <a:ext cx="3251151" cy="217701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14800" y="1906121"/>
            <a:ext cx="73533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B9A8E0-3B64-48F3-8F89-BAD3788EB5B4}"/>
              </a:ext>
            </a:extLst>
          </p:cNvPr>
          <p:cNvSpPr txBox="1"/>
          <p:nvPr/>
        </p:nvSpPr>
        <p:spPr>
          <a:xfrm>
            <a:off x="762000" y="226690"/>
            <a:ext cx="10631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34EF23-B2E1-4AA0-B185-36975F1A611F}"/>
              </a:ext>
            </a:extLst>
          </p:cNvPr>
          <p:cNvSpPr txBox="1"/>
          <p:nvPr/>
        </p:nvSpPr>
        <p:spPr>
          <a:xfrm>
            <a:off x="5181600" y="2743200"/>
            <a:ext cx="6324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:a16="http://schemas.microsoft.com/office/drawing/2014/main" xmlns="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18" y="4854551"/>
            <a:ext cx="1714701" cy="19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870697"/>
            <a:ext cx="5356355" cy="28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:a16="http://schemas.microsoft.com/office/drawing/2014/main" xmlns="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317682"/>
            <a:ext cx="212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ình Chữ nhật 3"/>
          <p:cNvSpPr>
            <a:spLocks noChangeArrowheads="1"/>
          </p:cNvSpPr>
          <p:nvPr/>
        </p:nvSpPr>
        <p:spPr bwMode="auto">
          <a:xfrm>
            <a:off x="2514600" y="1371600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</a:rPr>
              <a:t>y </a:t>
            </a:r>
            <a:r>
              <a:rPr lang="en-US" sz="3600" b="1" dirty="0" err="1" smtClean="0">
                <a:solidFill>
                  <a:srgbClr val="0033CC"/>
                </a:solidFill>
              </a:rPr>
              <a:t>sĩ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 Box 65">
            <a:extLst>
              <a:ext uri="{FF2B5EF4-FFF2-40B4-BE49-F238E27FC236}">
                <a16:creationId xmlns:a16="http://schemas.microsoft.com/office/drawing/2014/main" xmlns="" id="{7F4D7514-95F2-46CC-8B31-96C30E527A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7800" y="3913808"/>
            <a:ext cx="8458200" cy="90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2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xmlns="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xmlns="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xmlns="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xmlns="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xmlns="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xmlns="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xmlns="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xmlns="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5400" y="2142665"/>
            <a:ext cx="1029901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F0985-E7F0-4CCA-B50F-4BACC4AA1086}"/>
              </a:ext>
            </a:extLst>
          </p:cNvPr>
          <p:cNvSpPr txBox="1"/>
          <p:nvPr/>
        </p:nvSpPr>
        <p:spPr>
          <a:xfrm>
            <a:off x="1295400" y="1219200"/>
            <a:ext cx="10058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75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057400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9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3"/>
          <p:cNvSpPr>
            <a:spLocks noChangeArrowheads="1"/>
          </p:cNvSpPr>
          <p:nvPr/>
        </p:nvSpPr>
        <p:spPr bwMode="auto">
          <a:xfrm>
            <a:off x="2421908" y="1828800"/>
            <a:ext cx="8550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</a:rPr>
              <a:t>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FF0985-E7F0-4CCA-B50F-4BACC4AA1086}"/>
              </a:ext>
            </a:extLst>
          </p:cNvPr>
          <p:cNvSpPr txBox="1"/>
          <p:nvPr/>
        </p:nvSpPr>
        <p:spPr>
          <a:xfrm>
            <a:off x="2421908" y="3581400"/>
            <a:ext cx="7788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2408828" y="109324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2439535" y="3810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128" y="93930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 nay trời đổ mưa rào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 trong trái chín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 ngào bay hương</a:t>
            </a:r>
            <a:b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đời đi gió đi sương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 giờ mẹ lại lần giường tập đi.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 vui, con có quản gì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Ngâm thơ, kể chuyện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rồi thì múa ca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 con diễn kịch giữa nhà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mình con sắm cả ba vai chèo.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52045" y="2057400"/>
            <a:ext cx="4694831" cy="3894707"/>
            <a:chOff x="2452045" y="2057400"/>
            <a:chExt cx="4694831" cy="38947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5B0F559-2A1E-4180-918A-DA834A9CF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7400" y="2057400"/>
              <a:ext cx="1248772" cy="163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452045" y="3124200"/>
              <a:ext cx="4694831" cy="2827907"/>
              <a:chOff x="2452045" y="3124200"/>
              <a:chExt cx="4694831" cy="282790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2045" y="4800600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6913" y="3124200"/>
                <a:ext cx="155925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37876" y="4800600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94829" y="5380282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98104" y="5935733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27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057400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30236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lại.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đau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buốt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 trái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 đi gió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vui, con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thơ, kể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diễn kịch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sắm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khổ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miệng.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 đất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998561" y="123577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994013" y="3132488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7138917" y="5619353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903029" y="48768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72869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56254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1280614" y="1219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1222613" y="3048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7138917" y="5619353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1222613" y="5029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72869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xmlns="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321" y="530632"/>
            <a:ext cx="665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983004" y="794068"/>
            <a:ext cx="1089025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xmlns="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109783" y="1675786"/>
            <a:ext cx="8999201" cy="1568041"/>
            <a:chOff x="740867" y="1265559"/>
            <a:chExt cx="5589003" cy="1276698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xmlns="" id="{106D35FD-BFBC-4F1E-91CC-38D611D02C6C}"/>
                </a:ext>
              </a:extLst>
            </p:cNvPr>
            <p:cNvSpPr/>
            <p:nvPr/>
          </p:nvSpPr>
          <p:spPr>
            <a:xfrm>
              <a:off x="756255" y="1268939"/>
              <a:ext cx="5573615" cy="545461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623E2C2-4E5B-4B15-859C-E0E373D83462}"/>
                </a:ext>
              </a:extLst>
            </p:cNvPr>
            <p:cNvSpPr txBox="1"/>
            <p:nvPr/>
          </p:nvSpPr>
          <p:spPr>
            <a:xfrm>
              <a:off x="761165" y="1324134"/>
              <a:ext cx="620413" cy="52624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2877F84-6F16-4767-B980-1D277AFAFBB9}"/>
                </a:ext>
              </a:extLst>
            </p:cNvPr>
            <p:cNvSpPr txBox="1"/>
            <p:nvPr/>
          </p:nvSpPr>
          <p:spPr>
            <a:xfrm>
              <a:off x="1361980" y="1265559"/>
              <a:ext cx="4682231" cy="42600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ta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094485" y="2822519"/>
            <a:ext cx="8940057" cy="798654"/>
            <a:chOff x="816491" y="2964188"/>
            <a:chExt cx="8542448" cy="647138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xmlns="" id="{BA090FBC-7AEB-4F00-9598-25F94AD2FF49}"/>
                </a:ext>
              </a:extLst>
            </p:cNvPr>
            <p:cNvSpPr/>
            <p:nvPr/>
          </p:nvSpPr>
          <p:spPr>
            <a:xfrm>
              <a:off x="1707265" y="2964188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029977" cy="5237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DAC544B-ED26-429D-9550-23A275F743C2}"/>
                </a:ext>
              </a:extLst>
            </p:cNvPr>
            <p:cNvSpPr txBox="1"/>
            <p:nvPr/>
          </p:nvSpPr>
          <p:spPr>
            <a:xfrm>
              <a:off x="1923399" y="3099196"/>
              <a:ext cx="7435540" cy="42395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955290" y="4102300"/>
            <a:ext cx="10188360" cy="1204499"/>
            <a:chOff x="606177" y="4390961"/>
            <a:chExt cx="12733788" cy="987686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xmlns="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xmlns="" id="{BF022EE1-C0D5-429A-88DF-61CA0BC33805}"/>
                </a:ext>
              </a:extLst>
            </p:cNvPr>
            <p:cNvSpPr/>
            <p:nvPr/>
          </p:nvSpPr>
          <p:spPr>
            <a:xfrm>
              <a:off x="606177" y="4491557"/>
              <a:ext cx="12733788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738D0954-B3B5-4F4E-B655-129DAC7B0EFD}"/>
                </a:ext>
              </a:extLst>
            </p:cNvPr>
            <p:cNvSpPr txBox="1"/>
            <p:nvPr/>
          </p:nvSpPr>
          <p:spPr>
            <a:xfrm>
              <a:off x="712429" y="4536530"/>
              <a:ext cx="1454310" cy="529990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66DF3CEE-0A54-4766-A729-E19CD26C1191}"/>
                </a:ext>
              </a:extLst>
            </p:cNvPr>
            <p:cNvSpPr txBox="1"/>
            <p:nvPr/>
          </p:nvSpPr>
          <p:spPr>
            <a:xfrm>
              <a:off x="2026694" y="4596281"/>
              <a:ext cx="11003300" cy="78236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:a16="http://schemas.microsoft.com/office/drawing/2014/main" xmlns="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109" y="-120908"/>
            <a:ext cx="1981089" cy="26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6BD238-87A6-4F51-AFB7-9A1270ECB1C9}"/>
              </a:ext>
            </a:extLst>
          </p:cNvPr>
          <p:cNvSpPr/>
          <p:nvPr/>
        </p:nvSpPr>
        <p:spPr>
          <a:xfrm>
            <a:off x="9831729" y="356901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:a16="http://schemas.microsoft.com/office/drawing/2014/main" xmlns="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xmlns="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498600"/>
            <a:ext cx="75184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9541" y="1864708"/>
            <a:ext cx="1051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33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0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40299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√.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949" y="2083834"/>
            <a:ext cx="1053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√.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830" y="3298374"/>
            <a:ext cx="922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√.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496" y="4020471"/>
            <a:ext cx="10916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√.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90800" y="354511"/>
            <a:ext cx="609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sz="3200" b="1" dirty="0" smtClean="0">
                <a:solidFill>
                  <a:srgbClr val="0033CC"/>
                </a:solidFill>
                <a:cs typeface="Times New Roman" pitchFamily="18" charset="0"/>
              </a:rPr>
              <a:t>YÊU CẦU CẦN ĐẠT</a:t>
            </a:r>
            <a:endParaRPr lang="en-US" sz="3200" b="1" dirty="0">
              <a:solidFill>
                <a:srgbClr val="0033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4477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38200" y="838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44940" y="2667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84579" y="4572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96438" y="6215390"/>
            <a:ext cx="399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1752600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7365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59810" y="164910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63137" y="347853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76620" y="52667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444260" y="2396702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250916" y="2800125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68400" y="3479036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081803" y="387305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3124200" y="4572000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00161" y="419213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028"/>
            <a:ext cx="7977951" cy="4510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xmlns="" id="{3A366941-B959-44BF-B7D6-B87645EE2B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800" y="4628002"/>
            <a:ext cx="8473250" cy="56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xmlns="" id="{3F197662-9C8B-4BE5-9276-88C074549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80550" y="5177806"/>
            <a:ext cx="9311450" cy="15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>
            <a:extLst>
              <a:ext uri="{FF2B5EF4-FFF2-40B4-BE49-F238E27FC236}">
                <a16:creationId xmlns:a16="http://schemas.microsoft.com/office/drawing/2014/main" xmlns="" id="{652F33A1-F6DF-4C98-B137-EBC4F5CF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5879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057400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1029</Words>
  <Application>Microsoft Office PowerPoint</Application>
  <PresentationFormat>Widescreen</PresentationFormat>
  <Paragraphs>277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.VnHelvetInsH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Win8Pro</cp:lastModifiedBy>
  <cp:revision>233</cp:revision>
  <dcterms:created xsi:type="dcterms:W3CDTF">2002-01-02T21:05:36Z</dcterms:created>
  <dcterms:modified xsi:type="dcterms:W3CDTF">2021-09-02T01:59:06Z</dcterms:modified>
</cp:coreProperties>
</file>