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300" r:id="rId3"/>
    <p:sldId id="303" r:id="rId4"/>
    <p:sldId id="298" r:id="rId5"/>
    <p:sldId id="257" r:id="rId6"/>
    <p:sldId id="260" r:id="rId7"/>
    <p:sldId id="261" r:id="rId8"/>
    <p:sldId id="262" r:id="rId9"/>
    <p:sldId id="292" r:id="rId10"/>
    <p:sldId id="293" r:id="rId11"/>
    <p:sldId id="264" r:id="rId12"/>
    <p:sldId id="283" r:id="rId13"/>
    <p:sldId id="294" r:id="rId14"/>
    <p:sldId id="265" r:id="rId15"/>
    <p:sldId id="266" r:id="rId16"/>
    <p:sldId id="295" r:id="rId17"/>
    <p:sldId id="301" r:id="rId18"/>
    <p:sldId id="287" r:id="rId19"/>
    <p:sldId id="296" r:id="rId20"/>
    <p:sldId id="297" r:id="rId21"/>
    <p:sldId id="288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0A7EE-F031-4231-B809-8A2526C7E17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E76F-A756-482D-9B93-9D1669FE0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2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5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4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3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1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53AB-2E5D-4A9C-A043-67B4196491C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2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095" y="2967335"/>
            <a:ext cx="8093819" cy="2831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" y="5029200"/>
            <a:ext cx="3106571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619">
            <a:off x="6874114" y="1169975"/>
            <a:ext cx="1143000" cy="1629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517">
            <a:off x="7828493" y="1958835"/>
            <a:ext cx="1133475" cy="1571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920" y="787288"/>
            <a:ext cx="840101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 VÀ ĐT QUẬN LONG BIÊN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4632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1600200"/>
            <a:ext cx="69342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43000" y="1981200"/>
            <a:ext cx="69342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7700" y="929273"/>
            <a:ext cx="7010400" cy="2590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98703">
            <a:off x="3276600" y="5324974"/>
            <a:ext cx="1752600" cy="117441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86518">
            <a:off x="4934013" y="4908988"/>
            <a:ext cx="1676400" cy="95844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79176" y="4176215"/>
            <a:ext cx="4476466" cy="2524836"/>
          </a:xfrm>
          <a:custGeom>
            <a:avLst/>
            <a:gdLst>
              <a:gd name="connsiteX0" fmla="*/ 3862317 w 4476466"/>
              <a:gd name="connsiteY0" fmla="*/ 368489 h 2524836"/>
              <a:gd name="connsiteX1" fmla="*/ 3780430 w 4476466"/>
              <a:gd name="connsiteY1" fmla="*/ 354842 h 2524836"/>
              <a:gd name="connsiteX2" fmla="*/ 3739487 w 4476466"/>
              <a:gd name="connsiteY2" fmla="*/ 327546 h 2524836"/>
              <a:gd name="connsiteX3" fmla="*/ 3603009 w 4476466"/>
              <a:gd name="connsiteY3" fmla="*/ 286603 h 2524836"/>
              <a:gd name="connsiteX4" fmla="*/ 3534770 w 4476466"/>
              <a:gd name="connsiteY4" fmla="*/ 272955 h 2524836"/>
              <a:gd name="connsiteX5" fmla="*/ 3384645 w 4476466"/>
              <a:gd name="connsiteY5" fmla="*/ 232012 h 2524836"/>
              <a:gd name="connsiteX6" fmla="*/ 3234520 w 4476466"/>
              <a:gd name="connsiteY6" fmla="*/ 218364 h 2524836"/>
              <a:gd name="connsiteX7" fmla="*/ 3193576 w 4476466"/>
              <a:gd name="connsiteY7" fmla="*/ 191069 h 2524836"/>
              <a:gd name="connsiteX8" fmla="*/ 3125337 w 4476466"/>
              <a:gd name="connsiteY8" fmla="*/ 136478 h 2524836"/>
              <a:gd name="connsiteX9" fmla="*/ 3084394 w 4476466"/>
              <a:gd name="connsiteY9" fmla="*/ 122830 h 2524836"/>
              <a:gd name="connsiteX10" fmla="*/ 3029803 w 4476466"/>
              <a:gd name="connsiteY10" fmla="*/ 81886 h 2524836"/>
              <a:gd name="connsiteX11" fmla="*/ 2975212 w 4476466"/>
              <a:gd name="connsiteY11" fmla="*/ 68239 h 2524836"/>
              <a:gd name="connsiteX12" fmla="*/ 2934269 w 4476466"/>
              <a:gd name="connsiteY12" fmla="*/ 54591 h 2524836"/>
              <a:gd name="connsiteX13" fmla="*/ 2429302 w 4476466"/>
              <a:gd name="connsiteY13" fmla="*/ 40943 h 2524836"/>
              <a:gd name="connsiteX14" fmla="*/ 2197290 w 4476466"/>
              <a:gd name="connsiteY14" fmla="*/ 27295 h 2524836"/>
              <a:gd name="connsiteX15" fmla="*/ 2088108 w 4476466"/>
              <a:gd name="connsiteY15" fmla="*/ 0 h 2524836"/>
              <a:gd name="connsiteX16" fmla="*/ 1405720 w 4476466"/>
              <a:gd name="connsiteY16" fmla="*/ 13648 h 2524836"/>
              <a:gd name="connsiteX17" fmla="*/ 1241946 w 4476466"/>
              <a:gd name="connsiteY17" fmla="*/ 54591 h 2524836"/>
              <a:gd name="connsiteX18" fmla="*/ 1146412 w 4476466"/>
              <a:gd name="connsiteY18" fmla="*/ 68239 h 2524836"/>
              <a:gd name="connsiteX19" fmla="*/ 996287 w 4476466"/>
              <a:gd name="connsiteY19" fmla="*/ 95534 h 2524836"/>
              <a:gd name="connsiteX20" fmla="*/ 818866 w 4476466"/>
              <a:gd name="connsiteY20" fmla="*/ 150125 h 2524836"/>
              <a:gd name="connsiteX21" fmla="*/ 777923 w 4476466"/>
              <a:gd name="connsiteY21" fmla="*/ 163773 h 2524836"/>
              <a:gd name="connsiteX22" fmla="*/ 709684 w 4476466"/>
              <a:gd name="connsiteY22" fmla="*/ 177421 h 2524836"/>
              <a:gd name="connsiteX23" fmla="*/ 614149 w 4476466"/>
              <a:gd name="connsiteY23" fmla="*/ 218364 h 2524836"/>
              <a:gd name="connsiteX24" fmla="*/ 518615 w 4476466"/>
              <a:gd name="connsiteY24" fmla="*/ 286603 h 2524836"/>
              <a:gd name="connsiteX25" fmla="*/ 409433 w 4476466"/>
              <a:gd name="connsiteY25" fmla="*/ 368489 h 2524836"/>
              <a:gd name="connsiteX26" fmla="*/ 368490 w 4476466"/>
              <a:gd name="connsiteY26" fmla="*/ 409433 h 2524836"/>
              <a:gd name="connsiteX27" fmla="*/ 327546 w 4476466"/>
              <a:gd name="connsiteY27" fmla="*/ 436728 h 2524836"/>
              <a:gd name="connsiteX28" fmla="*/ 232012 w 4476466"/>
              <a:gd name="connsiteY28" fmla="*/ 559558 h 2524836"/>
              <a:gd name="connsiteX29" fmla="*/ 204717 w 4476466"/>
              <a:gd name="connsiteY29" fmla="*/ 627797 h 2524836"/>
              <a:gd name="connsiteX30" fmla="*/ 177421 w 4476466"/>
              <a:gd name="connsiteY30" fmla="*/ 750627 h 2524836"/>
              <a:gd name="connsiteX31" fmla="*/ 163773 w 4476466"/>
              <a:gd name="connsiteY31" fmla="*/ 791570 h 2524836"/>
              <a:gd name="connsiteX32" fmla="*/ 95534 w 4476466"/>
              <a:gd name="connsiteY32" fmla="*/ 900752 h 2524836"/>
              <a:gd name="connsiteX33" fmla="*/ 68239 w 4476466"/>
              <a:gd name="connsiteY33" fmla="*/ 982639 h 2524836"/>
              <a:gd name="connsiteX34" fmla="*/ 27296 w 4476466"/>
              <a:gd name="connsiteY34" fmla="*/ 1091821 h 2524836"/>
              <a:gd name="connsiteX35" fmla="*/ 13648 w 4476466"/>
              <a:gd name="connsiteY35" fmla="*/ 1173707 h 2524836"/>
              <a:gd name="connsiteX36" fmla="*/ 0 w 4476466"/>
              <a:gd name="connsiteY36" fmla="*/ 1228298 h 2524836"/>
              <a:gd name="connsiteX37" fmla="*/ 13648 w 4476466"/>
              <a:gd name="connsiteY37" fmla="*/ 1514901 h 2524836"/>
              <a:gd name="connsiteX38" fmla="*/ 68239 w 4476466"/>
              <a:gd name="connsiteY38" fmla="*/ 1596788 h 2524836"/>
              <a:gd name="connsiteX39" fmla="*/ 81887 w 4476466"/>
              <a:gd name="connsiteY39" fmla="*/ 1665027 h 2524836"/>
              <a:gd name="connsiteX40" fmla="*/ 163773 w 4476466"/>
              <a:gd name="connsiteY40" fmla="*/ 1787857 h 2524836"/>
              <a:gd name="connsiteX41" fmla="*/ 204717 w 4476466"/>
              <a:gd name="connsiteY41" fmla="*/ 1815152 h 2524836"/>
              <a:gd name="connsiteX42" fmla="*/ 259308 w 4476466"/>
              <a:gd name="connsiteY42" fmla="*/ 1856095 h 2524836"/>
              <a:gd name="connsiteX43" fmla="*/ 300251 w 4476466"/>
              <a:gd name="connsiteY43" fmla="*/ 1897039 h 2524836"/>
              <a:gd name="connsiteX44" fmla="*/ 423081 w 4476466"/>
              <a:gd name="connsiteY44" fmla="*/ 1978925 h 2524836"/>
              <a:gd name="connsiteX45" fmla="*/ 586854 w 4476466"/>
              <a:gd name="connsiteY45" fmla="*/ 2074460 h 2524836"/>
              <a:gd name="connsiteX46" fmla="*/ 627797 w 4476466"/>
              <a:gd name="connsiteY46" fmla="*/ 2115403 h 2524836"/>
              <a:gd name="connsiteX47" fmla="*/ 709684 w 4476466"/>
              <a:gd name="connsiteY47" fmla="*/ 2142698 h 2524836"/>
              <a:gd name="connsiteX48" fmla="*/ 805218 w 4476466"/>
              <a:gd name="connsiteY48" fmla="*/ 2210937 h 2524836"/>
              <a:gd name="connsiteX49" fmla="*/ 900752 w 4476466"/>
              <a:gd name="connsiteY49" fmla="*/ 2238233 h 2524836"/>
              <a:gd name="connsiteX50" fmla="*/ 996287 w 4476466"/>
              <a:gd name="connsiteY50" fmla="*/ 2292824 h 2524836"/>
              <a:gd name="connsiteX51" fmla="*/ 1037230 w 4476466"/>
              <a:gd name="connsiteY51" fmla="*/ 2306472 h 2524836"/>
              <a:gd name="connsiteX52" fmla="*/ 1078173 w 4476466"/>
              <a:gd name="connsiteY52" fmla="*/ 2333767 h 2524836"/>
              <a:gd name="connsiteX53" fmla="*/ 1241946 w 4476466"/>
              <a:gd name="connsiteY53" fmla="*/ 2402006 h 2524836"/>
              <a:gd name="connsiteX54" fmla="*/ 1501254 w 4476466"/>
              <a:gd name="connsiteY54" fmla="*/ 2415654 h 2524836"/>
              <a:gd name="connsiteX55" fmla="*/ 1583140 w 4476466"/>
              <a:gd name="connsiteY55" fmla="*/ 2429301 h 2524836"/>
              <a:gd name="connsiteX56" fmla="*/ 1651379 w 4476466"/>
              <a:gd name="connsiteY56" fmla="*/ 2456597 h 2524836"/>
              <a:gd name="connsiteX57" fmla="*/ 1705970 w 4476466"/>
              <a:gd name="connsiteY57" fmla="*/ 2470245 h 2524836"/>
              <a:gd name="connsiteX58" fmla="*/ 1774209 w 4476466"/>
              <a:gd name="connsiteY58" fmla="*/ 2497540 h 2524836"/>
              <a:gd name="connsiteX59" fmla="*/ 1869743 w 4476466"/>
              <a:gd name="connsiteY59" fmla="*/ 2524836 h 2524836"/>
              <a:gd name="connsiteX60" fmla="*/ 2361063 w 4476466"/>
              <a:gd name="connsiteY60" fmla="*/ 2483892 h 2524836"/>
              <a:gd name="connsiteX61" fmla="*/ 2483893 w 4476466"/>
              <a:gd name="connsiteY61" fmla="*/ 2456597 h 2524836"/>
              <a:gd name="connsiteX62" fmla="*/ 2593075 w 4476466"/>
              <a:gd name="connsiteY62" fmla="*/ 2442949 h 2524836"/>
              <a:gd name="connsiteX63" fmla="*/ 2784143 w 4476466"/>
              <a:gd name="connsiteY63" fmla="*/ 2415654 h 2524836"/>
              <a:gd name="connsiteX64" fmla="*/ 2906973 w 4476466"/>
              <a:gd name="connsiteY64" fmla="*/ 2374710 h 2524836"/>
              <a:gd name="connsiteX65" fmla="*/ 3002508 w 4476466"/>
              <a:gd name="connsiteY65" fmla="*/ 2361063 h 2524836"/>
              <a:gd name="connsiteX66" fmla="*/ 3179928 w 4476466"/>
              <a:gd name="connsiteY66" fmla="*/ 2333767 h 2524836"/>
              <a:gd name="connsiteX67" fmla="*/ 3480179 w 4476466"/>
              <a:gd name="connsiteY67" fmla="*/ 2292824 h 2524836"/>
              <a:gd name="connsiteX68" fmla="*/ 3589361 w 4476466"/>
              <a:gd name="connsiteY68" fmla="*/ 2265528 h 2524836"/>
              <a:gd name="connsiteX69" fmla="*/ 3712191 w 4476466"/>
              <a:gd name="connsiteY69" fmla="*/ 2238233 h 2524836"/>
              <a:gd name="connsiteX70" fmla="*/ 3957851 w 4476466"/>
              <a:gd name="connsiteY70" fmla="*/ 2074460 h 2524836"/>
              <a:gd name="connsiteX71" fmla="*/ 4053385 w 4476466"/>
              <a:gd name="connsiteY71" fmla="*/ 2006221 h 2524836"/>
              <a:gd name="connsiteX72" fmla="*/ 4107976 w 4476466"/>
              <a:gd name="connsiteY72" fmla="*/ 1965278 h 2524836"/>
              <a:gd name="connsiteX73" fmla="*/ 4203511 w 4476466"/>
              <a:gd name="connsiteY73" fmla="*/ 1869743 h 2524836"/>
              <a:gd name="connsiteX74" fmla="*/ 4230806 w 4476466"/>
              <a:gd name="connsiteY74" fmla="*/ 1828800 h 2524836"/>
              <a:gd name="connsiteX75" fmla="*/ 4326340 w 4476466"/>
              <a:gd name="connsiteY75" fmla="*/ 1760561 h 2524836"/>
              <a:gd name="connsiteX76" fmla="*/ 4353636 w 4476466"/>
              <a:gd name="connsiteY76" fmla="*/ 1719618 h 2524836"/>
              <a:gd name="connsiteX77" fmla="*/ 4394579 w 4476466"/>
              <a:gd name="connsiteY77" fmla="*/ 1705970 h 2524836"/>
              <a:gd name="connsiteX78" fmla="*/ 4408227 w 4476466"/>
              <a:gd name="connsiteY78" fmla="*/ 1665027 h 2524836"/>
              <a:gd name="connsiteX79" fmla="*/ 4435523 w 4476466"/>
              <a:gd name="connsiteY79" fmla="*/ 1624084 h 2524836"/>
              <a:gd name="connsiteX80" fmla="*/ 4449170 w 4476466"/>
              <a:gd name="connsiteY80" fmla="*/ 1555845 h 2524836"/>
              <a:gd name="connsiteX81" fmla="*/ 4462818 w 4476466"/>
              <a:gd name="connsiteY81" fmla="*/ 1514901 h 2524836"/>
              <a:gd name="connsiteX82" fmla="*/ 4476466 w 4476466"/>
              <a:gd name="connsiteY82" fmla="*/ 1433015 h 2524836"/>
              <a:gd name="connsiteX83" fmla="*/ 4462818 w 4476466"/>
              <a:gd name="connsiteY83" fmla="*/ 1091821 h 2524836"/>
              <a:gd name="connsiteX84" fmla="*/ 4435523 w 4476466"/>
              <a:gd name="connsiteY84" fmla="*/ 1050878 h 2524836"/>
              <a:gd name="connsiteX85" fmla="*/ 4421875 w 4476466"/>
              <a:gd name="connsiteY85" fmla="*/ 1009934 h 2524836"/>
              <a:gd name="connsiteX86" fmla="*/ 4380931 w 4476466"/>
              <a:gd name="connsiteY86" fmla="*/ 968991 h 2524836"/>
              <a:gd name="connsiteX87" fmla="*/ 4326340 w 4476466"/>
              <a:gd name="connsiteY87" fmla="*/ 873457 h 2524836"/>
              <a:gd name="connsiteX88" fmla="*/ 4299045 w 4476466"/>
              <a:gd name="connsiteY88" fmla="*/ 818866 h 2524836"/>
              <a:gd name="connsiteX89" fmla="*/ 4203511 w 4476466"/>
              <a:gd name="connsiteY89" fmla="*/ 736979 h 2524836"/>
              <a:gd name="connsiteX90" fmla="*/ 4162567 w 4476466"/>
              <a:gd name="connsiteY90" fmla="*/ 723331 h 2524836"/>
              <a:gd name="connsiteX91" fmla="*/ 4094328 w 4476466"/>
              <a:gd name="connsiteY91" fmla="*/ 655092 h 2524836"/>
              <a:gd name="connsiteX92" fmla="*/ 3998794 w 4476466"/>
              <a:gd name="connsiteY92" fmla="*/ 586854 h 2524836"/>
              <a:gd name="connsiteX93" fmla="*/ 3903260 w 4476466"/>
              <a:gd name="connsiteY93" fmla="*/ 464024 h 2524836"/>
              <a:gd name="connsiteX94" fmla="*/ 3821373 w 4476466"/>
              <a:gd name="connsiteY94" fmla="*/ 409433 h 2524836"/>
              <a:gd name="connsiteX95" fmla="*/ 3780430 w 4476466"/>
              <a:gd name="connsiteY95" fmla="*/ 395785 h 2524836"/>
              <a:gd name="connsiteX96" fmla="*/ 3739487 w 4476466"/>
              <a:gd name="connsiteY96" fmla="*/ 368489 h 2524836"/>
              <a:gd name="connsiteX97" fmla="*/ 3630305 w 4476466"/>
              <a:gd name="connsiteY97" fmla="*/ 341194 h 2524836"/>
              <a:gd name="connsiteX98" fmla="*/ 3534770 w 4476466"/>
              <a:gd name="connsiteY98" fmla="*/ 286603 h 2524836"/>
              <a:gd name="connsiteX99" fmla="*/ 3452884 w 4476466"/>
              <a:gd name="connsiteY99" fmla="*/ 232012 h 2524836"/>
              <a:gd name="connsiteX100" fmla="*/ 3384645 w 4476466"/>
              <a:gd name="connsiteY100" fmla="*/ 218364 h 2524836"/>
              <a:gd name="connsiteX101" fmla="*/ 3302758 w 4476466"/>
              <a:gd name="connsiteY101" fmla="*/ 191069 h 2524836"/>
              <a:gd name="connsiteX102" fmla="*/ 3125337 w 4476466"/>
              <a:gd name="connsiteY102" fmla="*/ 177421 h 25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476466" h="2524836">
                <a:moveTo>
                  <a:pt x="3862317" y="368489"/>
                </a:moveTo>
                <a:cubicBezTo>
                  <a:pt x="3835021" y="363940"/>
                  <a:pt x="3806682" y="363593"/>
                  <a:pt x="3780430" y="354842"/>
                </a:cubicBezTo>
                <a:cubicBezTo>
                  <a:pt x="3764869" y="349655"/>
                  <a:pt x="3754796" y="333434"/>
                  <a:pt x="3739487" y="327546"/>
                </a:cubicBezTo>
                <a:cubicBezTo>
                  <a:pt x="3695157" y="310496"/>
                  <a:pt x="3648901" y="298841"/>
                  <a:pt x="3603009" y="286603"/>
                </a:cubicBezTo>
                <a:cubicBezTo>
                  <a:pt x="3580595" y="280626"/>
                  <a:pt x="3557274" y="278581"/>
                  <a:pt x="3534770" y="272955"/>
                </a:cubicBezTo>
                <a:cubicBezTo>
                  <a:pt x="3484449" y="260375"/>
                  <a:pt x="3435678" y="241291"/>
                  <a:pt x="3384645" y="232012"/>
                </a:cubicBezTo>
                <a:cubicBezTo>
                  <a:pt x="3335207" y="223023"/>
                  <a:pt x="3284562" y="222913"/>
                  <a:pt x="3234520" y="218364"/>
                </a:cubicBezTo>
                <a:cubicBezTo>
                  <a:pt x="3220872" y="209266"/>
                  <a:pt x="3206698" y="200911"/>
                  <a:pt x="3193576" y="191069"/>
                </a:cubicBezTo>
                <a:cubicBezTo>
                  <a:pt x="3170272" y="173591"/>
                  <a:pt x="3150039" y="151917"/>
                  <a:pt x="3125337" y="136478"/>
                </a:cubicBezTo>
                <a:cubicBezTo>
                  <a:pt x="3113138" y="128853"/>
                  <a:pt x="3098042" y="127379"/>
                  <a:pt x="3084394" y="122830"/>
                </a:cubicBezTo>
                <a:cubicBezTo>
                  <a:pt x="3066197" y="109182"/>
                  <a:pt x="3050148" y="92058"/>
                  <a:pt x="3029803" y="81886"/>
                </a:cubicBezTo>
                <a:cubicBezTo>
                  <a:pt x="3013026" y="73498"/>
                  <a:pt x="2993247" y="73392"/>
                  <a:pt x="2975212" y="68239"/>
                </a:cubicBezTo>
                <a:cubicBezTo>
                  <a:pt x="2961380" y="64287"/>
                  <a:pt x="2948637" y="55309"/>
                  <a:pt x="2934269" y="54591"/>
                </a:cubicBezTo>
                <a:cubicBezTo>
                  <a:pt x="2766095" y="46182"/>
                  <a:pt x="2597624" y="45492"/>
                  <a:pt x="2429302" y="40943"/>
                </a:cubicBezTo>
                <a:cubicBezTo>
                  <a:pt x="2351965" y="36394"/>
                  <a:pt x="2274209" y="36525"/>
                  <a:pt x="2197290" y="27295"/>
                </a:cubicBezTo>
                <a:cubicBezTo>
                  <a:pt x="2160043" y="22825"/>
                  <a:pt x="2088108" y="0"/>
                  <a:pt x="2088108" y="0"/>
                </a:cubicBezTo>
                <a:lnTo>
                  <a:pt x="1405720" y="13648"/>
                </a:lnTo>
                <a:cubicBezTo>
                  <a:pt x="1314788" y="16896"/>
                  <a:pt x="1329981" y="34275"/>
                  <a:pt x="1241946" y="54591"/>
                </a:cubicBezTo>
                <a:cubicBezTo>
                  <a:pt x="1210602" y="61824"/>
                  <a:pt x="1178206" y="63348"/>
                  <a:pt x="1146412" y="68239"/>
                </a:cubicBezTo>
                <a:cubicBezTo>
                  <a:pt x="1098246" y="75649"/>
                  <a:pt x="1044212" y="84884"/>
                  <a:pt x="996287" y="95534"/>
                </a:cubicBezTo>
                <a:cubicBezTo>
                  <a:pt x="923944" y="111611"/>
                  <a:pt x="904000" y="121747"/>
                  <a:pt x="818866" y="150125"/>
                </a:cubicBezTo>
                <a:cubicBezTo>
                  <a:pt x="805218" y="154674"/>
                  <a:pt x="792030" y="160952"/>
                  <a:pt x="777923" y="163773"/>
                </a:cubicBezTo>
                <a:lnTo>
                  <a:pt x="709684" y="177421"/>
                </a:lnTo>
                <a:cubicBezTo>
                  <a:pt x="677839" y="191069"/>
                  <a:pt x="645138" y="202870"/>
                  <a:pt x="614149" y="218364"/>
                </a:cubicBezTo>
                <a:cubicBezTo>
                  <a:pt x="592712" y="229083"/>
                  <a:pt x="533033" y="276305"/>
                  <a:pt x="518615" y="286603"/>
                </a:cubicBezTo>
                <a:cubicBezTo>
                  <a:pt x="455421" y="331741"/>
                  <a:pt x="486953" y="300658"/>
                  <a:pt x="409433" y="368489"/>
                </a:cubicBezTo>
                <a:cubicBezTo>
                  <a:pt x="394908" y="381199"/>
                  <a:pt x="383317" y="397077"/>
                  <a:pt x="368490" y="409433"/>
                </a:cubicBezTo>
                <a:cubicBezTo>
                  <a:pt x="355889" y="419934"/>
                  <a:pt x="340147" y="426227"/>
                  <a:pt x="327546" y="436728"/>
                </a:cubicBezTo>
                <a:cubicBezTo>
                  <a:pt x="292873" y="465622"/>
                  <a:pt x="247227" y="521520"/>
                  <a:pt x="232012" y="559558"/>
                </a:cubicBezTo>
                <a:cubicBezTo>
                  <a:pt x="222914" y="582304"/>
                  <a:pt x="211447" y="604241"/>
                  <a:pt x="204717" y="627797"/>
                </a:cubicBezTo>
                <a:cubicBezTo>
                  <a:pt x="193195" y="668125"/>
                  <a:pt x="187594" y="709937"/>
                  <a:pt x="177421" y="750627"/>
                </a:cubicBezTo>
                <a:cubicBezTo>
                  <a:pt x="173932" y="764583"/>
                  <a:pt x="170207" y="778703"/>
                  <a:pt x="163773" y="791570"/>
                </a:cubicBezTo>
                <a:cubicBezTo>
                  <a:pt x="98177" y="922763"/>
                  <a:pt x="183063" y="708188"/>
                  <a:pt x="95534" y="900752"/>
                </a:cubicBezTo>
                <a:cubicBezTo>
                  <a:pt x="83628" y="926945"/>
                  <a:pt x="78072" y="955599"/>
                  <a:pt x="68239" y="982639"/>
                </a:cubicBezTo>
                <a:cubicBezTo>
                  <a:pt x="62162" y="999350"/>
                  <a:pt x="33092" y="1065737"/>
                  <a:pt x="27296" y="1091821"/>
                </a:cubicBezTo>
                <a:cubicBezTo>
                  <a:pt x="21293" y="1118834"/>
                  <a:pt x="19075" y="1146573"/>
                  <a:pt x="13648" y="1173707"/>
                </a:cubicBezTo>
                <a:cubicBezTo>
                  <a:pt x="9969" y="1192100"/>
                  <a:pt x="4549" y="1210101"/>
                  <a:pt x="0" y="1228298"/>
                </a:cubicBezTo>
                <a:cubicBezTo>
                  <a:pt x="4549" y="1323832"/>
                  <a:pt x="-3768" y="1420857"/>
                  <a:pt x="13648" y="1514901"/>
                </a:cubicBezTo>
                <a:cubicBezTo>
                  <a:pt x="19621" y="1547158"/>
                  <a:pt x="68239" y="1596788"/>
                  <a:pt x="68239" y="1596788"/>
                </a:cubicBezTo>
                <a:cubicBezTo>
                  <a:pt x="72788" y="1619534"/>
                  <a:pt x="73272" y="1643489"/>
                  <a:pt x="81887" y="1665027"/>
                </a:cubicBezTo>
                <a:cubicBezTo>
                  <a:pt x="90550" y="1686684"/>
                  <a:pt x="144629" y="1768713"/>
                  <a:pt x="163773" y="1787857"/>
                </a:cubicBezTo>
                <a:cubicBezTo>
                  <a:pt x="175372" y="1799455"/>
                  <a:pt x="191370" y="1805618"/>
                  <a:pt x="204717" y="1815152"/>
                </a:cubicBezTo>
                <a:cubicBezTo>
                  <a:pt x="223226" y="1828373"/>
                  <a:pt x="242038" y="1841292"/>
                  <a:pt x="259308" y="1856095"/>
                </a:cubicBezTo>
                <a:cubicBezTo>
                  <a:pt x="273962" y="1868656"/>
                  <a:pt x="285016" y="1885189"/>
                  <a:pt x="300251" y="1897039"/>
                </a:cubicBezTo>
                <a:cubicBezTo>
                  <a:pt x="423196" y="1992664"/>
                  <a:pt x="341136" y="1917466"/>
                  <a:pt x="423081" y="1978925"/>
                </a:cubicBezTo>
                <a:cubicBezTo>
                  <a:pt x="547269" y="2072066"/>
                  <a:pt x="488129" y="2049778"/>
                  <a:pt x="586854" y="2074460"/>
                </a:cubicBezTo>
                <a:cubicBezTo>
                  <a:pt x="600502" y="2088108"/>
                  <a:pt x="610925" y="2106030"/>
                  <a:pt x="627797" y="2115403"/>
                </a:cubicBezTo>
                <a:cubicBezTo>
                  <a:pt x="652948" y="2129376"/>
                  <a:pt x="709684" y="2142698"/>
                  <a:pt x="709684" y="2142698"/>
                </a:cubicBezTo>
                <a:cubicBezTo>
                  <a:pt x="722053" y="2151975"/>
                  <a:pt x="785257" y="2200957"/>
                  <a:pt x="805218" y="2210937"/>
                </a:cubicBezTo>
                <a:cubicBezTo>
                  <a:pt x="824798" y="2220727"/>
                  <a:pt x="883259" y="2233860"/>
                  <a:pt x="900752" y="2238233"/>
                </a:cubicBezTo>
                <a:cubicBezTo>
                  <a:pt x="941870" y="2265644"/>
                  <a:pt x="947807" y="2272046"/>
                  <a:pt x="996287" y="2292824"/>
                </a:cubicBezTo>
                <a:cubicBezTo>
                  <a:pt x="1009510" y="2298491"/>
                  <a:pt x="1024363" y="2300038"/>
                  <a:pt x="1037230" y="2306472"/>
                </a:cubicBezTo>
                <a:cubicBezTo>
                  <a:pt x="1051901" y="2313807"/>
                  <a:pt x="1063773" y="2325913"/>
                  <a:pt x="1078173" y="2333767"/>
                </a:cubicBezTo>
                <a:cubicBezTo>
                  <a:pt x="1119080" y="2356080"/>
                  <a:pt x="1187087" y="2397236"/>
                  <a:pt x="1241946" y="2402006"/>
                </a:cubicBezTo>
                <a:cubicBezTo>
                  <a:pt x="1328176" y="2409504"/>
                  <a:pt x="1414818" y="2411105"/>
                  <a:pt x="1501254" y="2415654"/>
                </a:cubicBezTo>
                <a:cubicBezTo>
                  <a:pt x="1528549" y="2420203"/>
                  <a:pt x="1556443" y="2422020"/>
                  <a:pt x="1583140" y="2429301"/>
                </a:cubicBezTo>
                <a:cubicBezTo>
                  <a:pt x="1606775" y="2435747"/>
                  <a:pt x="1628138" y="2448850"/>
                  <a:pt x="1651379" y="2456597"/>
                </a:cubicBezTo>
                <a:cubicBezTo>
                  <a:pt x="1669173" y="2462529"/>
                  <a:pt x="1688175" y="2464314"/>
                  <a:pt x="1705970" y="2470245"/>
                </a:cubicBezTo>
                <a:cubicBezTo>
                  <a:pt x="1729211" y="2477992"/>
                  <a:pt x="1751270" y="2488938"/>
                  <a:pt x="1774209" y="2497540"/>
                </a:cubicBezTo>
                <a:cubicBezTo>
                  <a:pt x="1813371" y="2512226"/>
                  <a:pt x="1826719" y="2514080"/>
                  <a:pt x="1869743" y="2524836"/>
                </a:cubicBezTo>
                <a:cubicBezTo>
                  <a:pt x="1999508" y="2518348"/>
                  <a:pt x="2226596" y="2513773"/>
                  <a:pt x="2361063" y="2483892"/>
                </a:cubicBezTo>
                <a:cubicBezTo>
                  <a:pt x="2402006" y="2474794"/>
                  <a:pt x="2442589" y="2463886"/>
                  <a:pt x="2483893" y="2456597"/>
                </a:cubicBezTo>
                <a:cubicBezTo>
                  <a:pt x="2520012" y="2450223"/>
                  <a:pt x="2556734" y="2447905"/>
                  <a:pt x="2593075" y="2442949"/>
                </a:cubicBezTo>
                <a:lnTo>
                  <a:pt x="2784143" y="2415654"/>
                </a:lnTo>
                <a:cubicBezTo>
                  <a:pt x="2825086" y="2402006"/>
                  <a:pt x="2864249" y="2380813"/>
                  <a:pt x="2906973" y="2374710"/>
                </a:cubicBezTo>
                <a:lnTo>
                  <a:pt x="3002508" y="2361063"/>
                </a:lnTo>
                <a:cubicBezTo>
                  <a:pt x="3138077" y="2340207"/>
                  <a:pt x="3031480" y="2353560"/>
                  <a:pt x="3179928" y="2333767"/>
                </a:cubicBezTo>
                <a:cubicBezTo>
                  <a:pt x="3246260" y="2324923"/>
                  <a:pt x="3439946" y="2302882"/>
                  <a:pt x="3480179" y="2292824"/>
                </a:cubicBezTo>
                <a:lnTo>
                  <a:pt x="3589361" y="2265528"/>
                </a:lnTo>
                <a:cubicBezTo>
                  <a:pt x="3630188" y="2255922"/>
                  <a:pt x="3672158" y="2250743"/>
                  <a:pt x="3712191" y="2238233"/>
                </a:cubicBezTo>
                <a:cubicBezTo>
                  <a:pt x="3932100" y="2169511"/>
                  <a:pt x="3659707" y="2223535"/>
                  <a:pt x="3957851" y="2074460"/>
                </a:cubicBezTo>
                <a:cubicBezTo>
                  <a:pt x="4053035" y="2026867"/>
                  <a:pt x="3975923" y="2072617"/>
                  <a:pt x="4053385" y="2006221"/>
                </a:cubicBezTo>
                <a:cubicBezTo>
                  <a:pt x="4070655" y="1991418"/>
                  <a:pt x="4091892" y="1981362"/>
                  <a:pt x="4107976" y="1965278"/>
                </a:cubicBezTo>
                <a:cubicBezTo>
                  <a:pt x="4221443" y="1851811"/>
                  <a:pt x="4110947" y="1931453"/>
                  <a:pt x="4203511" y="1869743"/>
                </a:cubicBezTo>
                <a:cubicBezTo>
                  <a:pt x="4212609" y="1856095"/>
                  <a:pt x="4219208" y="1840398"/>
                  <a:pt x="4230806" y="1828800"/>
                </a:cubicBezTo>
                <a:cubicBezTo>
                  <a:pt x="4247731" y="1811875"/>
                  <a:pt x="4303095" y="1776058"/>
                  <a:pt x="4326340" y="1760561"/>
                </a:cubicBezTo>
                <a:cubicBezTo>
                  <a:pt x="4335439" y="1746913"/>
                  <a:pt x="4340828" y="1729865"/>
                  <a:pt x="4353636" y="1719618"/>
                </a:cubicBezTo>
                <a:cubicBezTo>
                  <a:pt x="4364870" y="1710631"/>
                  <a:pt x="4384407" y="1716142"/>
                  <a:pt x="4394579" y="1705970"/>
                </a:cubicBezTo>
                <a:cubicBezTo>
                  <a:pt x="4404751" y="1695798"/>
                  <a:pt x="4401793" y="1677894"/>
                  <a:pt x="4408227" y="1665027"/>
                </a:cubicBezTo>
                <a:cubicBezTo>
                  <a:pt x="4415563" y="1650356"/>
                  <a:pt x="4426424" y="1637732"/>
                  <a:pt x="4435523" y="1624084"/>
                </a:cubicBezTo>
                <a:cubicBezTo>
                  <a:pt x="4440072" y="1601338"/>
                  <a:pt x="4443544" y="1578349"/>
                  <a:pt x="4449170" y="1555845"/>
                </a:cubicBezTo>
                <a:cubicBezTo>
                  <a:pt x="4452659" y="1541888"/>
                  <a:pt x="4459697" y="1528945"/>
                  <a:pt x="4462818" y="1514901"/>
                </a:cubicBezTo>
                <a:cubicBezTo>
                  <a:pt x="4468821" y="1487888"/>
                  <a:pt x="4471917" y="1460310"/>
                  <a:pt x="4476466" y="1433015"/>
                </a:cubicBezTo>
                <a:cubicBezTo>
                  <a:pt x="4471917" y="1319284"/>
                  <a:pt x="4474944" y="1204996"/>
                  <a:pt x="4462818" y="1091821"/>
                </a:cubicBezTo>
                <a:cubicBezTo>
                  <a:pt x="4461071" y="1075512"/>
                  <a:pt x="4442858" y="1065549"/>
                  <a:pt x="4435523" y="1050878"/>
                </a:cubicBezTo>
                <a:cubicBezTo>
                  <a:pt x="4429089" y="1038011"/>
                  <a:pt x="4429855" y="1021904"/>
                  <a:pt x="4421875" y="1009934"/>
                </a:cubicBezTo>
                <a:cubicBezTo>
                  <a:pt x="4411169" y="993875"/>
                  <a:pt x="4394579" y="982639"/>
                  <a:pt x="4380931" y="968991"/>
                </a:cubicBezTo>
                <a:cubicBezTo>
                  <a:pt x="4354119" y="888552"/>
                  <a:pt x="4385358" y="967886"/>
                  <a:pt x="4326340" y="873457"/>
                </a:cubicBezTo>
                <a:cubicBezTo>
                  <a:pt x="4315557" y="856205"/>
                  <a:pt x="4310870" y="835421"/>
                  <a:pt x="4299045" y="818866"/>
                </a:cubicBezTo>
                <a:cubicBezTo>
                  <a:pt x="4282354" y="795498"/>
                  <a:pt x="4226007" y="749834"/>
                  <a:pt x="4203511" y="736979"/>
                </a:cubicBezTo>
                <a:cubicBezTo>
                  <a:pt x="4191020" y="729841"/>
                  <a:pt x="4176215" y="727880"/>
                  <a:pt x="4162567" y="723331"/>
                </a:cubicBezTo>
                <a:cubicBezTo>
                  <a:pt x="4112526" y="648269"/>
                  <a:pt x="4162567" y="711958"/>
                  <a:pt x="4094328" y="655092"/>
                </a:cubicBezTo>
                <a:cubicBezTo>
                  <a:pt x="4011335" y="585931"/>
                  <a:pt x="4099809" y="637361"/>
                  <a:pt x="3998794" y="586854"/>
                </a:cubicBezTo>
                <a:cubicBezTo>
                  <a:pt x="3967041" y="539224"/>
                  <a:pt x="3947665" y="498561"/>
                  <a:pt x="3903260" y="464024"/>
                </a:cubicBezTo>
                <a:cubicBezTo>
                  <a:pt x="3877365" y="443884"/>
                  <a:pt x="3852495" y="419807"/>
                  <a:pt x="3821373" y="409433"/>
                </a:cubicBezTo>
                <a:cubicBezTo>
                  <a:pt x="3807725" y="404884"/>
                  <a:pt x="3793297" y="402219"/>
                  <a:pt x="3780430" y="395785"/>
                </a:cubicBezTo>
                <a:cubicBezTo>
                  <a:pt x="3765759" y="388449"/>
                  <a:pt x="3754902" y="374094"/>
                  <a:pt x="3739487" y="368489"/>
                </a:cubicBezTo>
                <a:cubicBezTo>
                  <a:pt x="3704232" y="355669"/>
                  <a:pt x="3630305" y="341194"/>
                  <a:pt x="3630305" y="341194"/>
                </a:cubicBezTo>
                <a:cubicBezTo>
                  <a:pt x="3538375" y="249266"/>
                  <a:pt x="3644745" y="341591"/>
                  <a:pt x="3534770" y="286603"/>
                </a:cubicBezTo>
                <a:cubicBezTo>
                  <a:pt x="3505428" y="271932"/>
                  <a:pt x="3485052" y="238446"/>
                  <a:pt x="3452884" y="232012"/>
                </a:cubicBezTo>
                <a:cubicBezTo>
                  <a:pt x="3430138" y="227463"/>
                  <a:pt x="3407024" y="224467"/>
                  <a:pt x="3384645" y="218364"/>
                </a:cubicBezTo>
                <a:cubicBezTo>
                  <a:pt x="3356887" y="210794"/>
                  <a:pt x="3331431" y="193458"/>
                  <a:pt x="3302758" y="191069"/>
                </a:cubicBezTo>
                <a:cubicBezTo>
                  <a:pt x="3134451" y="177043"/>
                  <a:pt x="3193765" y="177421"/>
                  <a:pt x="3125337" y="17742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742173">
            <a:off x="6605516" y="4885899"/>
            <a:ext cx="1255594" cy="245659"/>
          </a:xfrm>
          <a:custGeom>
            <a:avLst/>
            <a:gdLst>
              <a:gd name="connsiteX0" fmla="*/ 0 w 1255594"/>
              <a:gd name="connsiteY0" fmla="*/ 245659 h 245659"/>
              <a:gd name="connsiteX1" fmla="*/ 1255594 w 1255594"/>
              <a:gd name="connsiteY1" fmla="*/ 0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5594" h="245659">
                <a:moveTo>
                  <a:pt x="0" y="245659"/>
                </a:moveTo>
                <a:lnTo>
                  <a:pt x="1255594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470123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86518">
            <a:off x="3326786" y="4360315"/>
            <a:ext cx="1676400" cy="95844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0431" y="1296390"/>
            <a:ext cx="7010400" cy="2590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27557" y="4177180"/>
            <a:ext cx="7010400" cy="2590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7" descr="!danc_cl"/>
          <p:cNvPicPr>
            <a:picLocks noChangeAspect="1" noChangeArrowheads="1" noCrop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5" y="4911813"/>
            <a:ext cx="647700" cy="70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03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1127125"/>
            <a:ext cx="8458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1.Mỗi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128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30447"/>
              </p:ext>
            </p:extLst>
          </p:nvPr>
        </p:nvGraphicFramePr>
        <p:xfrm>
          <a:off x="2286000" y="2803525"/>
          <a:ext cx="4724400" cy="1402080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đầu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57200" y="4251325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2.Tiếng nào cũng phải có vần và thanh. Có tiếng không có âm đầu.</a:t>
            </a:r>
          </a:p>
        </p:txBody>
      </p:sp>
    </p:spTree>
    <p:extLst>
      <p:ext uri="{BB962C8B-B14F-4D97-AF65-F5344CB8AC3E}">
        <p14:creationId xmlns:p14="http://schemas.microsoft.com/office/powerpoint/2010/main" val="15101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19A23CD-A45E-40CB-B81E-A9ED84CE5E50}"/>
              </a:ext>
            </a:extLst>
          </p:cNvPr>
          <p:cNvSpPr/>
          <p:nvPr/>
        </p:nvSpPr>
        <p:spPr>
          <a:xfrm>
            <a:off x="2514600" y="129540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223908" y="2819400"/>
            <a:ext cx="4953000" cy="22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902"/>
            <a:ext cx="9067801" cy="7286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781783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9129"/>
              </p:ext>
            </p:extLst>
          </p:nvPr>
        </p:nvGraphicFramePr>
        <p:xfrm>
          <a:off x="2684060" y="4114800"/>
          <a:ext cx="60960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hiễu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19A23CD-A45E-40CB-B81E-A9ED84CE5E50}"/>
              </a:ext>
            </a:extLst>
          </p:cNvPr>
          <p:cNvSpPr/>
          <p:nvPr/>
        </p:nvSpPr>
        <p:spPr>
          <a:xfrm>
            <a:off x="2895600" y="197008"/>
            <a:ext cx="437161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15400" cy="6629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35000"/>
              </p:ext>
            </p:extLst>
          </p:nvPr>
        </p:nvGraphicFramePr>
        <p:xfrm>
          <a:off x="914400" y="76200"/>
          <a:ext cx="6667500" cy="62865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6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6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6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hiễu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gười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3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838200"/>
            <a:ext cx="7162800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43000" y="3352800"/>
            <a:ext cx="7315200" cy="2590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7" descr="!danc_cl"/>
          <p:cNvPicPr>
            <a:picLocks noChangeAspect="1" noChangeArrowheads="1" noCrop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647700" cy="70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4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457200" y="2819400"/>
            <a:ext cx="7915275" cy="3403600"/>
          </a:xfrm>
          <a:prstGeom prst="flowChartPunchedTap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641350" y="120650"/>
            <a:ext cx="6400800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6325" y="3657600"/>
            <a:ext cx="7848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đuôi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 descr="!danc_cl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970338"/>
            <a:ext cx="8699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054"/>
            <a:ext cx="9144000" cy="6575946"/>
          </a:xfrm>
        </p:spPr>
      </p:pic>
      <p:sp>
        <p:nvSpPr>
          <p:cNvPr id="5" name="Rounded Rectangle 4"/>
          <p:cNvSpPr/>
          <p:nvPr/>
        </p:nvSpPr>
        <p:spPr>
          <a:xfrm>
            <a:off x="685800" y="6096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THỬ TÀI ĐOÁN CHỮ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1752600"/>
            <a:ext cx="7010400" cy="1600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)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7900" y="46482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054"/>
            <a:ext cx="9144000" cy="6575946"/>
          </a:xfrm>
        </p:spPr>
      </p:pic>
      <p:sp>
        <p:nvSpPr>
          <p:cNvPr id="5" name="Rounded Rectangle 4"/>
          <p:cNvSpPr/>
          <p:nvPr/>
        </p:nvSpPr>
        <p:spPr>
          <a:xfrm>
            <a:off x="685800" y="6096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THỬ TÀI ĐOÁN CHỮ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2362200"/>
            <a:ext cx="7696200" cy="1828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19400" y="48768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2916238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2888" y="1454150"/>
            <a:ext cx="7272337" cy="863600"/>
            <a:chOff x="251520" y="1484784"/>
            <a:chExt cx="7272808" cy="864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899262" y="1484784"/>
              <a:ext cx="6625066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251520" y="1556263"/>
              <a:ext cx="576299" cy="576593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8600" y="2744788"/>
            <a:ext cx="8520113" cy="935037"/>
            <a:chOff x="228080" y="2564904"/>
            <a:chExt cx="8520384" cy="936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72FB93E-6EAB-4D17-85D6-B884418A6FED}"/>
                </a:ext>
              </a:extLst>
            </p:cNvPr>
            <p:cNvSpPr/>
            <p:nvPr/>
          </p:nvSpPr>
          <p:spPr>
            <a:xfrm>
              <a:off x="899614" y="2564904"/>
              <a:ext cx="7848850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41C5F3D-102E-4AEC-A15B-78281CC1CE9F}"/>
                </a:ext>
              </a:extLst>
            </p:cNvPr>
            <p:cNvSpPr/>
            <p:nvPr/>
          </p:nvSpPr>
          <p:spPr>
            <a:xfrm>
              <a:off x="228080" y="2709531"/>
              <a:ext cx="576281" cy="5753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2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19A23CD-A45E-40CB-B81E-A9ED84CE5E50}"/>
              </a:ext>
            </a:extLst>
          </p:cNvPr>
          <p:cNvSpPr/>
          <p:nvPr/>
        </p:nvSpPr>
        <p:spPr>
          <a:xfrm>
            <a:off x="1447800" y="106680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73843" y="2062223"/>
            <a:ext cx="6553200" cy="13716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87033" y="2096667"/>
            <a:ext cx="6674734" cy="3179662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08567" y="2167258"/>
            <a:ext cx="6553200" cy="13716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nay, 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 rot="312844">
            <a:off x="1524000" y="304800"/>
            <a:ext cx="5972175" cy="502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SINH</a:t>
            </a:r>
          </a:p>
          <a:p>
            <a:pPr algn="ctr"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NGOAN,  HỌC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38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19A23CD-A45E-40CB-B81E-A9ED84CE5E50}"/>
              </a:ext>
            </a:extLst>
          </p:cNvPr>
          <p:cNvSpPr/>
          <p:nvPr/>
        </p:nvSpPr>
        <p:spPr>
          <a:xfrm>
            <a:off x="1485900" y="1524000"/>
            <a:ext cx="58674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b="1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8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095500" y="2936796"/>
            <a:ext cx="4953000" cy="22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8" y="224742"/>
            <a:ext cx="4114801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19" y="224742"/>
            <a:ext cx="4498833" cy="4191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7298" y="4495800"/>
            <a:ext cx="8442044" cy="1203424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z="3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5942" y="5776253"/>
            <a:ext cx="8153400" cy="1066800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8518" y="4258380"/>
            <a:ext cx="8567334" cy="2613124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!danc_cl"/>
          <p:cNvPicPr>
            <a:picLocks noChangeAspect="1" noChangeArrowheads="1" noCrop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" y="5213564"/>
            <a:ext cx="647700" cy="70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2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8991600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8734" y="1263352"/>
            <a:ext cx="7483997" cy="1492493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734" y="243068"/>
            <a:ext cx="2088266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62000" y="3341362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9387" y="3355272"/>
            <a:ext cx="2053542" cy="53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-&gt; 6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5712" y="423663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-&gt; 8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3350251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386" y="3350251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336005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671" y="336005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8700" y="336005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4547" y="336005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419923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9045" y="4169528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4874" y="4212011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7867" y="4191962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461067" y="4232736"/>
            <a:ext cx="3048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2867" y="419923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7633" y="419923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5400" y="1066800"/>
            <a:ext cx="6858000" cy="14478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" y="2743200"/>
            <a:ext cx="8229600" cy="1573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40719"/>
              </p:ext>
            </p:extLst>
          </p:nvPr>
        </p:nvGraphicFramePr>
        <p:xfrm>
          <a:off x="1295400" y="4524053"/>
          <a:ext cx="6096000" cy="1775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64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1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10648"/>
              </p:ext>
            </p:extLst>
          </p:nvPr>
        </p:nvGraphicFramePr>
        <p:xfrm>
          <a:off x="1524000" y="1066800"/>
          <a:ext cx="6096000" cy="1775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64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loud Callout 6"/>
          <p:cNvSpPr/>
          <p:nvPr/>
        </p:nvSpPr>
        <p:spPr>
          <a:xfrm>
            <a:off x="2209800" y="3352800"/>
            <a:ext cx="4572000" cy="244144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201119" y="3353765"/>
            <a:ext cx="4572000" cy="244144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53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9144000" cy="746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5724" y="10610"/>
            <a:ext cx="8153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309668"/>
              </p:ext>
            </p:extLst>
          </p:nvPr>
        </p:nvGraphicFramePr>
        <p:xfrm>
          <a:off x="554137" y="3624733"/>
          <a:ext cx="7876573" cy="1828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4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4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4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40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9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8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8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9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…..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75526" y="5715000"/>
            <a:ext cx="8211274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394256"/>
              </p:ext>
            </p:extLst>
          </p:nvPr>
        </p:nvGraphicFramePr>
        <p:xfrm>
          <a:off x="-76200" y="0"/>
          <a:ext cx="9220200" cy="6857916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78271" y="88478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268" y="8807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8972" y="135695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129" y="27275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9587" y="136495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4413" y="136307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9923" y="180167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9337" y="179209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5179" y="18142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7838" y="225324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6261" y="22527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0710" y="22527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8715" y="548617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9742" y="41001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3898" y="270116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uyền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6120" y="266916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0806" y="317572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4298" y="318930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0022" y="317509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7838" y="362859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2790" y="360143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7648" y="361366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uyền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0643" y="41073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9813" y="408595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8874" y="454128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57294" y="451974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38813" y="450235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77886" y="498716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99979" y="499552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0684" y="499552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0808" y="547805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4664" y="549723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44600" y="591510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38162" y="590404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4824" y="587316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17431" y="636165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5181" y="636165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87205" y="636382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uyền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047&quot;&gt;&lt;object type=&quot;3&quot; unique_id=&quot;11048&quot;&gt;&lt;property id=&quot;20148&quot; value=&quot;5&quot;/&gt;&lt;property id=&quot;20300&quot; value=&quot;Slide 1&quot;/&gt;&lt;property id=&quot;20307&quot; value=&quot;256&quot;/&gt;&lt;/object&gt;&lt;object type=&quot;3&quot; unique_id=&quot;11049&quot;&gt;&lt;property id=&quot;20148&quot; value=&quot;5&quot;/&gt;&lt;property id=&quot;20300&quot; value=&quot;Slide 2&quot;/&gt;&lt;property id=&quot;20307&quot; value=&quot;257&quot;/&gt;&lt;/object&gt;&lt;object type=&quot;3&quot; unique_id=&quot;11050&quot;&gt;&lt;property id=&quot;20148&quot; value=&quot;5&quot;/&gt;&lt;property id=&quot;20300&quot; value=&quot;Slide 3&quot;/&gt;&lt;property id=&quot;20307&quot; value=&quot;269&quot;/&gt;&lt;/object&gt;&lt;object type=&quot;3&quot; unique_id=&quot;11051&quot;&gt;&lt;property id=&quot;20148&quot; value=&quot;5&quot;/&gt;&lt;property id=&quot;20300&quot; value=&quot;Slide 4&quot;/&gt;&lt;property id=&quot;20307&quot; value=&quot;259&quot;/&gt;&lt;/object&gt;&lt;object type=&quot;3&quot; unique_id=&quot;11052&quot;&gt;&lt;property id=&quot;20148&quot; value=&quot;5&quot;/&gt;&lt;property id=&quot;20300&quot; value=&quot;Slide 5&quot;/&gt;&lt;property id=&quot;20307&quot; value=&quot;260&quot;/&gt;&lt;/object&gt;&lt;object type=&quot;3&quot; unique_id=&quot;11053&quot;&gt;&lt;property id=&quot;20148&quot; value=&quot;5&quot;/&gt;&lt;property id=&quot;20300&quot; value=&quot;Slide 6&quot;/&gt;&lt;property id=&quot;20307&quot; value=&quot;261&quot;/&gt;&lt;/object&gt;&lt;object type=&quot;3&quot; unique_id=&quot;11054&quot;&gt;&lt;property id=&quot;20148&quot; value=&quot;5&quot;/&gt;&lt;property id=&quot;20300&quot; value=&quot;Slide 7&quot;/&gt;&lt;property id=&quot;20307&quot; value=&quot;262&quot;/&gt;&lt;/object&gt;&lt;object type=&quot;3&quot; unique_id=&quot;11055&quot;&gt;&lt;property id=&quot;20148&quot; value=&quot;5&quot;/&gt;&lt;property id=&quot;20300&quot; value=&quot;Slide 8&quot;/&gt;&lt;property id=&quot;20307&quot; value=&quot;271&quot;/&gt;&lt;/object&gt;&lt;object type=&quot;3&quot; unique_id=&quot;11056&quot;&gt;&lt;property id=&quot;20148&quot; value=&quot;5&quot;/&gt;&lt;property id=&quot;20300&quot; value=&quot;Slide 9&quot;/&gt;&lt;property id=&quot;20307&quot; value=&quot;272&quot;/&gt;&lt;/object&gt;&lt;object type=&quot;3&quot; unique_id=&quot;11057&quot;&gt;&lt;property id=&quot;20148&quot; value=&quot;5&quot;/&gt;&lt;property id=&quot;20300&quot; value=&quot;Slide 10&quot;/&gt;&lt;property id=&quot;20307&quot; value=&quot;273&quot;/&gt;&lt;/object&gt;&lt;object type=&quot;3&quot; unique_id=&quot;11058&quot;&gt;&lt;property id=&quot;20148&quot; value=&quot;5&quot;/&gt;&lt;property id=&quot;20300&quot; value=&quot;Slide 11&quot;/&gt;&lt;property id=&quot;20307&quot; value=&quot;274&quot;/&gt;&lt;/object&gt;&lt;object type=&quot;3&quot; unique_id=&quot;11059&quot;&gt;&lt;property id=&quot;20148&quot; value=&quot;5&quot;/&gt;&lt;property id=&quot;20300&quot; value=&quot;Slide 12&quot;/&gt;&lt;property id=&quot;20307&quot; value=&quot;275&quot;/&gt;&lt;/object&gt;&lt;object type=&quot;3&quot; unique_id=&quot;11060&quot;&gt;&lt;property id=&quot;20148&quot; value=&quot;5&quot;/&gt;&lt;property id=&quot;20300&quot; value=&quot;Slide 13&quot;/&gt;&lt;property id=&quot;20307&quot; value=&quot;276&quot;/&gt;&lt;/object&gt;&lt;object type=&quot;3&quot; unique_id=&quot;11061&quot;&gt;&lt;property id=&quot;20148&quot; value=&quot;5&quot;/&gt;&lt;property id=&quot;20300&quot; value=&quot;Slide 14&quot;/&gt;&lt;property id=&quot;20307&quot; value=&quot;277&quot;/&gt;&lt;/object&gt;&lt;object type=&quot;3&quot; unique_id=&quot;11062&quot;&gt;&lt;property id=&quot;20148&quot; value=&quot;5&quot;/&gt;&lt;property id=&quot;20300&quot; value=&quot;Slide 15&quot;/&gt;&lt;property id=&quot;20307&quot; value=&quot;278&quot;/&gt;&lt;/object&gt;&lt;object type=&quot;3&quot; unique_id=&quot;11063&quot;&gt;&lt;property id=&quot;20148&quot; value=&quot;5&quot;/&gt;&lt;property id=&quot;20300&quot; value=&quot;Slide 16&quot;/&gt;&lt;property id=&quot;20307&quot; value=&quot;279&quot;/&gt;&lt;/object&gt;&lt;object type=&quot;3&quot; unique_id=&quot;11064&quot;&gt;&lt;property id=&quot;20148&quot; value=&quot;5&quot;/&gt;&lt;property id=&quot;20300&quot; value=&quot;Slide 17&quot;/&gt;&lt;property id=&quot;20307&quot; value=&quot;280&quot;/&gt;&lt;/object&gt;&lt;object type=&quot;3&quot; unique_id=&quot;11065&quot;&gt;&lt;property id=&quot;20148&quot; value=&quot;5&quot;/&gt;&lt;property id=&quot;20300&quot; value=&quot;Slide 18&quot;/&gt;&lt;property id=&quot;20307&quot; value=&quot;281&quot;/&gt;&lt;/object&gt;&lt;object type=&quot;3&quot; unique_id=&quot;11066&quot;&gt;&lt;property id=&quot;20148&quot; value=&quot;5&quot;/&gt;&lt;property id=&quot;20300&quot; value=&quot;Slide 19&quot;/&gt;&lt;property id=&quot;20307&quot; value=&quot;282&quot;/&gt;&lt;/object&gt;&lt;object type=&quot;3&quot; unique_id=&quot;11067&quot;&gt;&lt;property id=&quot;20148&quot; value=&quot;5&quot;/&gt;&lt;property id=&quot;20300&quot; value=&quot;Slide 20&quot;/&gt;&lt;property id=&quot;20307&quot; value=&quot;270&quot;/&gt;&lt;/object&gt;&lt;object type=&quot;3&quot; unique_id=&quot;11068&quot;&gt;&lt;property id=&quot;20148&quot; value=&quot;5&quot;/&gt;&lt;property id=&quot;20300&quot; value=&quot;Slide 21&quot;/&gt;&lt;property id=&quot;20307&quot; value=&quot;264&quot;/&gt;&lt;/object&gt;&lt;object type=&quot;3&quot; unique_id=&quot;11069&quot;&gt;&lt;property id=&quot;20148&quot; value=&quot;5&quot;/&gt;&lt;property id=&quot;20300&quot; value=&quot;Slide 22&quot;/&gt;&lt;property id=&quot;20307&quot; value=&quot;263&quot;/&gt;&lt;/object&gt;&lt;object type=&quot;3&quot; unique_id=&quot;11070&quot;&gt;&lt;property id=&quot;20148&quot; value=&quot;5&quot;/&gt;&lt;property id=&quot;20300&quot; value=&quot;Slide 23&quot;/&gt;&lt;property id=&quot;20307&quot; value=&quot;283&quot;/&gt;&lt;/object&gt;&lt;object type=&quot;3&quot; unique_id=&quot;11071&quot;&gt;&lt;property id=&quot;20148&quot; value=&quot;5&quot;/&gt;&lt;property id=&quot;20300&quot; value=&quot;Slide 24&quot;/&gt;&lt;property id=&quot;20307&quot; value=&quot;265&quot;/&gt;&lt;/object&gt;&lt;object type=&quot;3&quot; unique_id=&quot;11072&quot;&gt;&lt;property id=&quot;20148&quot; value=&quot;5&quot;/&gt;&lt;property id=&quot;20300&quot; value=&quot;Slide 25&quot;/&gt;&lt;property id=&quot;20307&quot; value=&quot;266&quot;/&gt;&lt;/object&gt;&lt;object type=&quot;3&quot; unique_id=&quot;11073&quot;&gt;&lt;property id=&quot;20148&quot; value=&quot;5&quot;/&gt;&lt;property id=&quot;20300&quot; value=&quot;Slide 26&quot;/&gt;&lt;property id=&quot;20307&quot; value=&quot;284&quot;/&gt;&lt;/object&gt;&lt;object type=&quot;3&quot; unique_id=&quot;11074&quot;&gt;&lt;property id=&quot;20148&quot; value=&quot;5&quot;/&gt;&lt;property id=&quot;20300&quot; value=&quot;Slide 27&quot;/&gt;&lt;property id=&quot;20307&quot; value=&quot;287&quot;/&gt;&lt;/object&gt;&lt;object type=&quot;3&quot; unique_id=&quot;11075&quot;&gt;&lt;property id=&quot;20148&quot; value=&quot;5&quot;/&gt;&lt;property id=&quot;20300&quot; value=&quot;Slide 28&quot;/&gt;&lt;property id=&quot;20307&quot; value=&quot;268&quot;/&gt;&lt;/object&gt;&lt;/object&gt;&lt;object type=&quot;8&quot; unique_id=&quot;11105&quot;&gt;&lt;/object&gt;&lt;/object&gt;&lt;/database&gt;"/>
  <p:tag name="MMPROD_NEXTUNIQUEID" val="10016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999</Words>
  <Application>Microsoft Office PowerPoint</Application>
  <PresentationFormat>On-screen Show (4:3)</PresentationFormat>
  <Paragraphs>269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</dc:title>
  <dc:creator>Admin</dc:creator>
  <cp:lastModifiedBy>Win8Pro</cp:lastModifiedBy>
  <cp:revision>86</cp:revision>
  <dcterms:created xsi:type="dcterms:W3CDTF">2015-08-09T04:14:25Z</dcterms:created>
  <dcterms:modified xsi:type="dcterms:W3CDTF">2021-08-28T10:06:58Z</dcterms:modified>
</cp:coreProperties>
</file>