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09" r:id="rId5"/>
    <p:sldMasterId id="2147483721" r:id="rId6"/>
    <p:sldMasterId id="2147483733" r:id="rId7"/>
    <p:sldMasterId id="2147483746" r:id="rId8"/>
    <p:sldMasterId id="2147483759" r:id="rId9"/>
    <p:sldMasterId id="2147483771" r:id="rId10"/>
    <p:sldMasterId id="2147483783" r:id="rId11"/>
    <p:sldMasterId id="2147483795" r:id="rId12"/>
    <p:sldMasterId id="2147483807" r:id="rId13"/>
    <p:sldMasterId id="2147483819" r:id="rId14"/>
    <p:sldMasterId id="2147483831" r:id="rId15"/>
    <p:sldMasterId id="2147483843" r:id="rId16"/>
    <p:sldMasterId id="2147483855" r:id="rId17"/>
    <p:sldMasterId id="2147483879" r:id="rId18"/>
    <p:sldMasterId id="2147483891" r:id="rId19"/>
    <p:sldMasterId id="2147483903" r:id="rId20"/>
    <p:sldMasterId id="2147483915" r:id="rId21"/>
    <p:sldMasterId id="2147483927" r:id="rId22"/>
    <p:sldMasterId id="2147483939" r:id="rId23"/>
    <p:sldMasterId id="2147483952" r:id="rId24"/>
  </p:sldMasterIdLst>
  <p:notesMasterIdLst>
    <p:notesMasterId r:id="rId66"/>
  </p:notesMasterIdLst>
  <p:sldIdLst>
    <p:sldId id="309" r:id="rId25"/>
    <p:sldId id="310" r:id="rId26"/>
    <p:sldId id="311" r:id="rId27"/>
    <p:sldId id="315" r:id="rId28"/>
    <p:sldId id="312" r:id="rId29"/>
    <p:sldId id="313" r:id="rId30"/>
    <p:sldId id="277" r:id="rId31"/>
    <p:sldId id="316" r:id="rId32"/>
    <p:sldId id="314" r:id="rId33"/>
    <p:sldId id="296" r:id="rId34"/>
    <p:sldId id="282" r:id="rId35"/>
    <p:sldId id="360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34" r:id="rId46"/>
    <p:sldId id="332" r:id="rId47"/>
    <p:sldId id="339" r:id="rId48"/>
    <p:sldId id="329" r:id="rId49"/>
    <p:sldId id="331" r:id="rId50"/>
    <p:sldId id="333" r:id="rId51"/>
    <p:sldId id="337" r:id="rId52"/>
    <p:sldId id="338" r:id="rId53"/>
    <p:sldId id="340" r:id="rId54"/>
    <p:sldId id="342" r:id="rId55"/>
    <p:sldId id="341" r:id="rId56"/>
    <p:sldId id="349" r:id="rId57"/>
    <p:sldId id="350" r:id="rId58"/>
    <p:sldId id="351" r:id="rId59"/>
    <p:sldId id="361" r:id="rId60"/>
    <p:sldId id="362" r:id="rId61"/>
    <p:sldId id="353" r:id="rId62"/>
    <p:sldId id="308" r:id="rId63"/>
    <p:sldId id="354" r:id="rId64"/>
    <p:sldId id="356" r:id="rId65"/>
  </p:sldIdLst>
  <p:sldSz cx="9906000" cy="6858000" type="A4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9900"/>
    <a:srgbClr val="3333FF"/>
    <a:srgbClr val="0066FF"/>
    <a:srgbClr val="FF0066"/>
    <a:srgbClr val="006600"/>
    <a:srgbClr val="003399"/>
    <a:srgbClr val="FFF0E1"/>
    <a:srgbClr val="FFD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97" autoAdjust="0"/>
    <p:restoredTop sz="94434" autoAdjust="0"/>
  </p:normalViewPr>
  <p:slideViewPr>
    <p:cSldViewPr>
      <p:cViewPr varScale="1">
        <p:scale>
          <a:sx n="86" d="100"/>
          <a:sy n="86" d="100"/>
        </p:scale>
        <p:origin x="1051" y="6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4625" y="514350"/>
            <a:ext cx="371475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8448D6-DFFC-46B6-803F-FD7AA9D70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4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43F8A2-6323-4C3D-ABF1-E3CD09EA9894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6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C</a:t>
            </a:r>
            <a:endParaRPr lang="vi-VN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596A5C0-39A7-4733-93F1-F3F3182E13B3}" type="slidenum">
              <a:rPr lang="vi-VN">
                <a:solidFill>
                  <a:srgbClr val="000000"/>
                </a:solidFill>
              </a:rPr>
              <a:pPr/>
              <a:t>9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BF0846F8-E239-40C6-92C8-9580D810FC2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3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F564DB-64F7-4085-9521-67ED9A213336}" type="slidenum">
              <a:rPr lang="en-US">
                <a:solidFill>
                  <a:srgbClr val="000000"/>
                </a:solidFill>
                <a:latin typeface=".VnTime" panose="020B7200000000000000" pitchFamily="34" charset="0"/>
              </a:rPr>
              <a:pPr/>
              <a:t>40</a:t>
            </a:fld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11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3B3A-0CD4-49B2-B474-A9728629A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EB620-E0F0-4183-A30C-C64232BFE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7D2E7-5EF5-4D74-81FD-1977BC2D39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8376"/>
      </p:ext>
    </p:extLst>
  </p:cSld>
  <p:clrMapOvr>
    <a:masterClrMapping/>
  </p:clrMapOvr>
  <p:transition>
    <p:wheel spokes="8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3C85-F711-4BC3-BD5D-3B8CA40A2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68108"/>
      </p:ext>
    </p:extLst>
  </p:cSld>
  <p:clrMapOvr>
    <a:masterClrMapping/>
  </p:clrMapOvr>
  <p:transition>
    <p:wheel spokes="8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3947-C0F8-411D-B740-788C97448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89960"/>
      </p:ext>
    </p:extLst>
  </p:cSld>
  <p:clrMapOvr>
    <a:masterClrMapping/>
  </p:clrMapOvr>
  <p:transition>
    <p:wheel spokes="8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78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984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70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3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204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1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02DD-4175-437E-B2F4-9A2A983B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77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6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555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845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547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438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759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072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67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7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6462-20D1-D94C-AC03-EEFF8585D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C7C73-18AE-2D4E-8A43-3A6EFB5DD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4684A-7C6C-364B-8029-EF2D4072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9A0E7-83F2-6A41-B7D7-B60188AF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C74C-4EF2-6B41-88ED-46D38D7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318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54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80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618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221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86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293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475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00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256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5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0B7E-F0C3-AB40-BFC1-0985F1D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41F2-D0EE-094E-9B01-9743402B4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D7D2-6A2C-3B47-B482-73CACE5B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D097F-9D44-754C-9017-72B81843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F12C-8C6E-FB40-A76C-D6616D1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439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555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19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958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89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58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21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CBFA-15BD-4B44-A9CA-8D6071D7C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2534"/>
      </p:ext>
    </p:extLst>
  </p:cSld>
  <p:clrMapOvr>
    <a:masterClrMapping/>
  </p:clrMapOvr>
  <p:transition>
    <p:wheel spokes="8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F88F-3F1F-4460-97F3-5CDB68D8A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9557"/>
      </p:ext>
    </p:extLst>
  </p:cSld>
  <p:clrMapOvr>
    <a:masterClrMapping/>
  </p:clrMapOvr>
  <p:transition>
    <p:wheel spokes="8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3F7D-02EB-4C60-9A36-90153D069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8054"/>
      </p:ext>
    </p:extLst>
  </p:cSld>
  <p:clrMapOvr>
    <a:masterClrMapping/>
  </p:clrMapOvr>
  <p:transition>
    <p:wheel spokes="8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692FA-9C96-4B34-8DEF-FC9B64AE7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6213"/>
      </p:ext>
    </p:extLst>
  </p:cSld>
  <p:clrMapOvr>
    <a:masterClrMapping/>
  </p:clrMapOvr>
  <p:transition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E927-6A18-9843-BAEB-B185624B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12DD7-3C64-2E4E-8E7E-779CFB795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CC9E8-9DF4-6E40-86D6-D39349D2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B1220-5942-0440-9D30-17CBE052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32E60-0A69-0E4A-9F93-299428A9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12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197-8604-4898-AAF9-40A45BE4F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67763"/>
      </p:ext>
    </p:extLst>
  </p:cSld>
  <p:clrMapOvr>
    <a:masterClrMapping/>
  </p:clrMapOvr>
  <p:transition>
    <p:wheel spokes="8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398F-B1A9-4475-81C2-E82AE931D2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94307"/>
      </p:ext>
    </p:extLst>
  </p:cSld>
  <p:clrMapOvr>
    <a:masterClrMapping/>
  </p:clrMapOvr>
  <p:transition>
    <p:wheel spokes="8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AC8D-9B54-465D-B275-679372A54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45420"/>
      </p:ext>
    </p:extLst>
  </p:cSld>
  <p:clrMapOvr>
    <a:masterClrMapping/>
  </p:clrMapOvr>
  <p:transition>
    <p:wheel spokes="8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E0687-CB41-4F1C-A439-B986B94F1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42193"/>
      </p:ext>
    </p:extLst>
  </p:cSld>
  <p:clrMapOvr>
    <a:masterClrMapping/>
  </p:clrMapOvr>
  <p:transition>
    <p:wheel spokes="8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7D2E7-5EF5-4D74-81FD-1977BC2D39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63626"/>
      </p:ext>
    </p:extLst>
  </p:cSld>
  <p:clrMapOvr>
    <a:masterClrMapping/>
  </p:clrMapOvr>
  <p:transition>
    <p:wheel spokes="8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3C85-F711-4BC3-BD5D-3B8CA40A2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00832"/>
      </p:ext>
    </p:extLst>
  </p:cSld>
  <p:clrMapOvr>
    <a:masterClrMapping/>
  </p:clrMapOvr>
  <p:transition>
    <p:wheel spokes="8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3947-C0F8-411D-B740-788C97448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02201"/>
      </p:ext>
    </p:extLst>
  </p:cSld>
  <p:clrMapOvr>
    <a:masterClrMapping/>
  </p:clrMapOvr>
  <p:transition>
    <p:wheel spokes="8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CBFA-15BD-4B44-A9CA-8D6071D7C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80594"/>
      </p:ext>
    </p:extLst>
  </p:cSld>
  <p:clrMapOvr>
    <a:masterClrMapping/>
  </p:clrMapOvr>
  <p:transition>
    <p:wheel spokes="8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F88F-3F1F-4460-97F3-5CDB68D8A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82038"/>
      </p:ext>
    </p:extLst>
  </p:cSld>
  <p:clrMapOvr>
    <a:masterClrMapping/>
  </p:clrMapOvr>
  <p:transition>
    <p:wheel spokes="8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3F7D-02EB-4C60-9A36-90153D069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9706"/>
      </p:ext>
    </p:extLst>
  </p:cSld>
  <p:clrMapOvr>
    <a:masterClrMapping/>
  </p:clrMapOvr>
  <p:transition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91CA-CC26-6242-8660-C8184AD3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65C5-3719-D54F-AC48-DF3B038DE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6EC2B-0155-6D4F-A219-C8B575B57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CA40C-06E7-A947-8109-3883C488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A2ABB-1121-F347-843B-ED0E9CC2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C2866-9730-4945-9ED0-6C6519A1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900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692FA-9C96-4B34-8DEF-FC9B64AE7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77373"/>
      </p:ext>
    </p:extLst>
  </p:cSld>
  <p:clrMapOvr>
    <a:masterClrMapping/>
  </p:clrMapOvr>
  <p:transition>
    <p:wheel spokes="8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197-8604-4898-AAF9-40A45BE4F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04775"/>
      </p:ext>
    </p:extLst>
  </p:cSld>
  <p:clrMapOvr>
    <a:masterClrMapping/>
  </p:clrMapOvr>
  <p:transition>
    <p:wheel spokes="8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398F-B1A9-4475-81C2-E82AE931D2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61944"/>
      </p:ext>
    </p:extLst>
  </p:cSld>
  <p:clrMapOvr>
    <a:masterClrMapping/>
  </p:clrMapOvr>
  <p:transition>
    <p:wheel spokes="8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AC8D-9B54-465D-B275-679372A54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6357"/>
      </p:ext>
    </p:extLst>
  </p:cSld>
  <p:clrMapOvr>
    <a:masterClrMapping/>
  </p:clrMapOvr>
  <p:transition>
    <p:wheel spokes="8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E0687-CB41-4F1C-A439-B986B94F1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15151"/>
      </p:ext>
    </p:extLst>
  </p:cSld>
  <p:clrMapOvr>
    <a:masterClrMapping/>
  </p:clrMapOvr>
  <p:transition>
    <p:wheel spokes="8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7D2E7-5EF5-4D74-81FD-1977BC2D39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15592"/>
      </p:ext>
    </p:extLst>
  </p:cSld>
  <p:clrMapOvr>
    <a:masterClrMapping/>
  </p:clrMapOvr>
  <p:transition>
    <p:wheel spokes="8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3C85-F711-4BC3-BD5D-3B8CA40A2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55565"/>
      </p:ext>
    </p:extLst>
  </p:cSld>
  <p:clrMapOvr>
    <a:masterClrMapping/>
  </p:clrMapOvr>
  <p:transition>
    <p:wheel spokes="8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3947-C0F8-411D-B740-788C97448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51334"/>
      </p:ext>
    </p:extLst>
  </p:cSld>
  <p:clrMapOvr>
    <a:masterClrMapping/>
  </p:clrMapOvr>
  <p:transition>
    <p:wheel spokes="8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CBFA-15BD-4B44-A9CA-8D6071D7C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43700"/>
      </p:ext>
    </p:extLst>
  </p:cSld>
  <p:clrMapOvr>
    <a:masterClrMapping/>
  </p:clrMapOvr>
  <p:transition>
    <p:wheel spokes="8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F88F-3F1F-4460-97F3-5CDB68D8A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58032"/>
      </p:ext>
    </p:extLst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F09A3-D8C3-F04E-AF5B-5686ED08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CCE7B-203F-2042-A46B-E810C8C5E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6429B-FBB6-CC47-9A6F-0B137DF7E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B6B0-45FC-4B44-9CB5-32C9BF016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A3AA5-9312-DC49-A3B0-34CC9D4C8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53950-2E59-0841-B618-F7BF5685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6CC35-41C4-1A46-89C4-75DBBB25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D9E51-21EC-EB4C-9BE5-A3060796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87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3F7D-02EB-4C60-9A36-90153D069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1829"/>
      </p:ext>
    </p:extLst>
  </p:cSld>
  <p:clrMapOvr>
    <a:masterClrMapping/>
  </p:clrMapOvr>
  <p:transition>
    <p:wheel spokes="8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692FA-9C96-4B34-8DEF-FC9B64AE7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23644"/>
      </p:ext>
    </p:extLst>
  </p:cSld>
  <p:clrMapOvr>
    <a:masterClrMapping/>
  </p:clrMapOvr>
  <p:transition>
    <p:wheel spokes="8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197-8604-4898-AAF9-40A45BE4F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65286"/>
      </p:ext>
    </p:extLst>
  </p:cSld>
  <p:clrMapOvr>
    <a:masterClrMapping/>
  </p:clrMapOvr>
  <p:transition>
    <p:wheel spokes="8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398F-B1A9-4475-81C2-E82AE931D2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1028"/>
      </p:ext>
    </p:extLst>
  </p:cSld>
  <p:clrMapOvr>
    <a:masterClrMapping/>
  </p:clrMapOvr>
  <p:transition>
    <p:wheel spokes="8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AC8D-9B54-465D-B275-679372A54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62283"/>
      </p:ext>
    </p:extLst>
  </p:cSld>
  <p:clrMapOvr>
    <a:masterClrMapping/>
  </p:clrMapOvr>
  <p:transition>
    <p:wheel spokes="8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E0687-CB41-4F1C-A439-B986B94F1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79632"/>
      </p:ext>
    </p:extLst>
  </p:cSld>
  <p:clrMapOvr>
    <a:masterClrMapping/>
  </p:clrMapOvr>
  <p:transition>
    <p:wheel spokes="8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7D2E7-5EF5-4D74-81FD-1977BC2D39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9624"/>
      </p:ext>
    </p:extLst>
  </p:cSld>
  <p:clrMapOvr>
    <a:masterClrMapping/>
  </p:clrMapOvr>
  <p:transition>
    <p:wheel spokes="8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3C85-F711-4BC3-BD5D-3B8CA40A2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668"/>
      </p:ext>
    </p:extLst>
  </p:cSld>
  <p:clrMapOvr>
    <a:masterClrMapping/>
  </p:clrMapOvr>
  <p:transition>
    <p:wheel spokes="8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3947-C0F8-411D-B740-788C97448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3364"/>
      </p:ext>
    </p:extLst>
  </p:cSld>
  <p:clrMapOvr>
    <a:masterClrMapping/>
  </p:clrMapOvr>
  <p:transition>
    <p:wheel spokes="8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86F0-586B-EE42-9782-F5F9CA13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3578B-4368-984F-813C-DBF3E968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DF05-1DBA-1E42-B368-CA8C6112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6085-F9D1-154A-82DE-9035B54A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907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308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834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987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190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662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698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579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736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673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77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76541-6256-4145-B305-AAEBF94B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57563-6A42-EC40-A3F8-4AC6BA19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2C929-6E65-974D-BD08-2662956A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829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407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90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639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120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481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830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472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814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756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44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2C40-054B-DF40-8BD2-45190D4F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C461E-2C7D-AC45-A933-8BDAB55A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1A22C-2ED5-1849-8D31-EFAC55F33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B95AF-CB35-B645-BDE8-D23F36DA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38C05-A00D-FF4B-8594-1F616B93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3A38D-7EA0-C045-BA5F-FB48F225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114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282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893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46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528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507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893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2011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58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8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F6D2D-E233-4DE4-9B7C-366ECA34C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63E-C176-1940-8DEA-7280358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42D05-E147-6B45-BC4B-DCC7B22EF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14C80-C2CA-8B4E-B57B-EAFEF6C74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4C76A-8CB1-2B40-BB28-16660ED3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7D9BF-4D4B-4F4B-99D9-B17AEE99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BF4AF-5BB0-3541-BD01-4D443A1E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479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76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450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EBA7-D124-4DDC-B8AC-C08EF16D40B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6BA27-3AFD-4247-8C68-0375EAC1B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180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0387-55C5-46B4-813D-767A5218042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FAD5A-B9AB-4C03-8550-AF210F00D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979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39C6E-0D41-4ACA-A6AD-C6F7F27DEDB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D4804-5EAD-4831-9763-756068274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508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BCF3-7E91-4283-9135-8B2E541B8ED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DE0EA-3DE7-4C0D-BB68-E435943B32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07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7B533-E418-4F4D-9A7F-A8AE5FE1FA9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C8018-7804-4A97-A103-1599F3EAF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903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7FC2D-0478-4ED2-8BAB-33908C9312D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B693-88F2-4B59-8FA2-3FD3C14D59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50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04619-50BA-4E8C-8F2C-FE7118C4862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CEF0-C80B-43D5-897C-8461494B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643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76EB7-2191-4842-8F84-B36A4717538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BEEA-C984-409E-8CDE-302B711692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45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892D-DE39-5D47-A283-AFDA3969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CDBB6-D3AB-2740-A901-3BC4A8AD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9E12-C0FD-1E42-AC5D-14203F01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36DC-6F6E-014F-9D84-717996F5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C09E5-C4E1-5F43-8282-7A4C4F3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574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67DC-9923-4CEA-B52A-51D19B1DB37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27C58-DA89-4879-8645-75BF8B635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336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1E6F-EA3A-4EDB-8E22-5BD9CEA7923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39E1-133D-44BA-8799-497365721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854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6225"/>
            <a:ext cx="222885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6225"/>
            <a:ext cx="652145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1BA14-F27F-41D9-B52A-F8CFBA7D5EF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2FD9-281A-4567-8CA2-6E563489D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582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EBA7-D124-4DDC-B8AC-C08EF16D40B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6BA27-3AFD-4247-8C68-0375EAC1B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5288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0387-55C5-46B4-813D-767A5218042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FAD5A-B9AB-4C03-8550-AF210F00D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172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39C6E-0D41-4ACA-A6AD-C6F7F27DEDB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D4804-5EAD-4831-9763-756068274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0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BCF3-7E91-4283-9135-8B2E541B8ED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DE0EA-3DE7-4C0D-BB68-E435943B32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3424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7B533-E418-4F4D-9A7F-A8AE5FE1FA9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C8018-7804-4A97-A103-1599F3EAF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217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7FC2D-0478-4ED2-8BAB-33908C9312D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B693-88F2-4B59-8FA2-3FD3C14D59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623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04619-50BA-4E8C-8F2C-FE7118C4862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CEF0-C80B-43D5-897C-8461494B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7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3F0A7-D4E4-4941-A8D9-BA8E386A9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B1C15-8804-FB4C-8EEA-76B8C6784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862AB-1081-414D-9655-059E0DC8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6AC8C-830A-2145-A275-85050F8D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EF1ED-1CDA-DA4E-A3F4-BF6FAC1F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81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76EB7-2191-4842-8F84-B36A4717538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BEEA-C984-409E-8CDE-302B711692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28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67DC-9923-4CEA-B52A-51D19B1DB37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27C58-DA89-4879-8645-75BF8B635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022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1E6F-EA3A-4EDB-8E22-5BD9CEA7923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39E1-133D-44BA-8799-497365721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067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6225"/>
            <a:ext cx="222885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6225"/>
            <a:ext cx="652145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1BA14-F27F-41D9-B52A-F8CFBA7D5EF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2FD9-281A-4567-8CA2-6E563489D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2059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EBA7-D124-4DDC-B8AC-C08EF16D40B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6BA27-3AFD-4247-8C68-0375EAC1B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072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0387-55C5-46B4-813D-767A5218042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FAD5A-B9AB-4C03-8550-AF210F00D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2114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39C6E-0D41-4ACA-A6AD-C6F7F27DEDB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D4804-5EAD-4831-9763-756068274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572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BCF3-7E91-4283-9135-8B2E541B8ED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DE0EA-3DE7-4C0D-BB68-E435943B32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05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7B533-E418-4F4D-9A7F-A8AE5FE1FA9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C8018-7804-4A97-A103-1599F3EAF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044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7FC2D-0478-4ED2-8BAB-33908C9312D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B693-88F2-4B59-8FA2-3FD3C14D59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4099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04619-50BA-4E8C-8F2C-FE7118C4862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CEF0-C80B-43D5-897C-8461494B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5908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76EB7-2191-4842-8F84-B36A4717538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BEEA-C984-409E-8CDE-302B711692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900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67DC-9923-4CEA-B52A-51D19B1DB37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27C58-DA89-4879-8645-75BF8B635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585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1E6F-EA3A-4EDB-8E22-5BD9CEA7923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39E1-133D-44BA-8799-497365721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167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6225"/>
            <a:ext cx="222885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6225"/>
            <a:ext cx="652145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1BA14-F27F-41D9-B52A-F8CFBA7D5EF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2FD9-281A-4567-8CA2-6E563489D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121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A78F-F021-4FD0-99BE-8ED4BF4F5E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924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106A1-0511-4820-881E-E1E45385C4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936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46F09-83F0-44A1-B678-449E80F260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94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E4FC1-C5E9-4CCC-B6D7-3DAA3741F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986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C735-8957-41D3-BD45-5ADC20AF84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64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490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0AB4-95EE-4ABF-B394-9342D24FA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872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4B44C-5E5B-41FC-94D7-0BDE9FE95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219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48DA-47E6-43CB-AD91-DA3EF120EC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355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F4BC-1BAE-42D3-B232-A42D540FA1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166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BE80-F419-4BCC-84A7-BBD9DE86CC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31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FDCCC-FCEF-4EE8-A764-F6BC826007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2162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CBFA-15BD-4B44-A9CA-8D6071D7C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269"/>
      </p:ext>
    </p:extLst>
  </p:cSld>
  <p:clrMapOvr>
    <a:masterClrMapping/>
  </p:clrMapOvr>
  <p:transition>
    <p:wheel spokes="8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F88F-3F1F-4460-97F3-5CDB68D8A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03197"/>
      </p:ext>
    </p:extLst>
  </p:cSld>
  <p:clrMapOvr>
    <a:masterClrMapping/>
  </p:clrMapOvr>
  <p:transition>
    <p:wheel spokes="8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3F7D-02EB-4C60-9A36-90153D069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90126"/>
      </p:ext>
    </p:extLst>
  </p:cSld>
  <p:clrMapOvr>
    <a:masterClrMapping/>
  </p:clrMapOvr>
  <p:transition>
    <p:wheel spokes="8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692FA-9C96-4B34-8DEF-FC9B64AE7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42596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17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197-8604-4898-AAF9-40A45BE4F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63198"/>
      </p:ext>
    </p:extLst>
  </p:cSld>
  <p:clrMapOvr>
    <a:masterClrMapping/>
  </p:clrMapOvr>
  <p:transition>
    <p:wheel spokes="8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398F-B1A9-4475-81C2-E82AE931D2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4828"/>
      </p:ext>
    </p:extLst>
  </p:cSld>
  <p:clrMapOvr>
    <a:masterClrMapping/>
  </p:clrMapOvr>
  <p:transition>
    <p:wheel spokes="8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AC8D-9B54-465D-B275-679372A54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90435"/>
      </p:ext>
    </p:extLst>
  </p:cSld>
  <p:clrMapOvr>
    <a:masterClrMapping/>
  </p:clrMapOvr>
  <p:transition>
    <p:wheel spokes="8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E0687-CB41-4F1C-A439-B986B94F1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4150"/>
      </p:ext>
    </p:extLst>
  </p:cSld>
  <p:clrMapOvr>
    <a:masterClrMapping/>
  </p:clrMapOvr>
  <p:transition>
    <p:wheel spokes="8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7D2E7-5EF5-4D74-81FD-1977BC2D39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50146"/>
      </p:ext>
    </p:extLst>
  </p:cSld>
  <p:clrMapOvr>
    <a:masterClrMapping/>
  </p:clrMapOvr>
  <p:transition>
    <p:wheel spokes="8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3C85-F711-4BC3-BD5D-3B8CA40A28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07572"/>
      </p:ext>
    </p:extLst>
  </p:cSld>
  <p:clrMapOvr>
    <a:masterClrMapping/>
  </p:clrMapOvr>
  <p:transition>
    <p:wheel spokes="8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3947-C0F8-411D-B740-788C97448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82325"/>
      </p:ext>
    </p:extLst>
  </p:cSld>
  <p:clrMapOvr>
    <a:masterClrMapping/>
  </p:clrMapOvr>
  <p:transition>
    <p:wheel spokes="8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6751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5984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8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334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958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175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323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198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719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074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6988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975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3490" y="413701"/>
            <a:ext cx="99458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539783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47791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541604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7354168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37675" y="824767"/>
            <a:ext cx="923065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95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23657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17468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5112792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7050956" y="49101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5112819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8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3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46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0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6624A-67AC-46EB-9AC8-F3EAB5802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66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11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3490" y="413701"/>
            <a:ext cx="99458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539783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47791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541604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7354168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37675" y="824767"/>
            <a:ext cx="923065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95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23657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17468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5112792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7050956" y="49101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5112819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531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32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65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5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56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0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F0F2-C5B6-4CAC-9456-2C37702B4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6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80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86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85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30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63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62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63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1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E75C2-41E0-482D-81D8-8531E0101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25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51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40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90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62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17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46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60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54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8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E53E-AB50-497E-B5A8-C884EA415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1600205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83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0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54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60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95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363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74643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74643"/>
            <a:ext cx="87503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142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09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6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EF08-16CB-4E0D-8BA8-CCF48CA4D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23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17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90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30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42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00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2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473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72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3490" y="413701"/>
            <a:ext cx="99458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539783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47791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541604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7354168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37675" y="824767"/>
            <a:ext cx="923065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95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23657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17468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5112792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7050956" y="49101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5112819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41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82852-4002-46AB-AD10-F45215BC5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83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889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729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33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28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93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22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025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17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4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AA8E-A51B-425F-BCF7-13A8605A7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834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3490" y="413701"/>
            <a:ext cx="99458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539783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47791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5416040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7354168" y="3121800"/>
            <a:ext cx="101205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37675" y="824767"/>
            <a:ext cx="923065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95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23657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174681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5112792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7050956" y="49101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5112819" y="4952733"/>
            <a:ext cx="161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1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037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8CBFA-15BD-4B44-A9CA-8D6071D7C0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90591"/>
      </p:ext>
    </p:extLst>
  </p:cSld>
  <p:clrMapOvr>
    <a:masterClrMapping/>
  </p:clrMapOvr>
  <p:transition>
    <p:wheel spokes="8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F88F-3F1F-4460-97F3-5CDB68D8A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93156"/>
      </p:ext>
    </p:extLst>
  </p:cSld>
  <p:clrMapOvr>
    <a:masterClrMapping/>
  </p:clrMapOvr>
  <p:transition>
    <p:wheel spokes="8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3F7D-02EB-4C60-9A36-90153D069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03236"/>
      </p:ext>
    </p:extLst>
  </p:cSld>
  <p:clrMapOvr>
    <a:masterClrMapping/>
  </p:clrMapOvr>
  <p:transition>
    <p:wheel spokes="8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692FA-9C96-4B34-8DEF-FC9B64AE7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20098"/>
      </p:ext>
    </p:extLst>
  </p:cSld>
  <p:clrMapOvr>
    <a:masterClrMapping/>
  </p:clrMapOvr>
  <p:transition>
    <p:wheel spokes="8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197-8604-4898-AAF9-40A45BE4F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79927"/>
      </p:ext>
    </p:extLst>
  </p:cSld>
  <p:clrMapOvr>
    <a:masterClrMapping/>
  </p:clrMapOvr>
  <p:transition>
    <p:wheel spokes="8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398F-B1A9-4475-81C2-E82AE931D2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59168"/>
      </p:ext>
    </p:extLst>
  </p:cSld>
  <p:clrMapOvr>
    <a:masterClrMapping/>
  </p:clrMapOvr>
  <p:transition>
    <p:wheel spokes="8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AC8D-9B54-465D-B275-679372A54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31229"/>
      </p:ext>
    </p:extLst>
  </p:cSld>
  <p:clrMapOvr>
    <a:masterClrMapping/>
  </p:clrMapOvr>
  <p:transition>
    <p:wheel spokes="8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E0687-CB41-4F1C-A439-B986B94F1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90611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0200F3-68A7-45A4-8ED0-E322CC0D5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6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07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49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D108F8-AE85-43F2-8FD1-81DA85AA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D108F8-AE85-43F2-8FD1-81DA85AA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3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D108F8-AE85-43F2-8FD1-81DA85AA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0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3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25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14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6225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 algn="l">
              <a:defRPr/>
            </a:pPr>
            <a:fld id="{6674B74C-2E2B-40B3-90E5-81B7B6FDCF5E}" type="datetime1">
              <a:rPr lang="en-US">
                <a:solidFill>
                  <a:srgbClr val="000000"/>
                </a:solidFill>
              </a:rPr>
              <a:pPr algn="l"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3638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/>
            </a:lvl1pPr>
          </a:lstStyle>
          <a:p>
            <a:pPr>
              <a:defRPr/>
            </a:pPr>
            <a:fld id="{D9FF4B8F-A707-4769-AC10-FDE074F7CDC5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14313" indent="-214313" algn="l" defTabSz="5715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179388" algn="l" defTabSz="5715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714375" indent="-1428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000125" indent="-142875" algn="l" defTabSz="571500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</a:defRPr>
      </a:lvl4pPr>
      <a:lvl5pPr marL="12858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5pPr>
      <a:lvl6pPr marL="17430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2002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6574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31146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0AECB-1C45-8542-9FBB-E421934D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0A46-0F28-E547-BDDB-8B8DF4B3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45660-F0F1-D943-B492-F9F7F8BF7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6999-A0EE-6647-8A25-4DE0AF58E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5E621-DA05-0245-9A4C-E32FDA422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3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6225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 algn="l">
              <a:defRPr/>
            </a:pPr>
            <a:fld id="{6674B74C-2E2B-40B3-90E5-81B7B6FDCF5E}" type="datetime1">
              <a:rPr lang="en-US">
                <a:solidFill>
                  <a:srgbClr val="000000"/>
                </a:solidFill>
              </a:rPr>
              <a:pPr algn="l"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3638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/>
            </a:lvl1pPr>
          </a:lstStyle>
          <a:p>
            <a:pPr>
              <a:defRPr/>
            </a:pPr>
            <a:fld id="{D9FF4B8F-A707-4769-AC10-FDE074F7CDC5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8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14313" indent="-214313" algn="l" defTabSz="5715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179388" algn="l" defTabSz="5715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714375" indent="-1428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000125" indent="-142875" algn="l" defTabSz="571500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</a:defRPr>
      </a:lvl4pPr>
      <a:lvl5pPr marL="12858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5pPr>
      <a:lvl6pPr marL="17430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2002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6574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31146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6225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 algn="l">
              <a:defRPr/>
            </a:pPr>
            <a:fld id="{6674B74C-2E2B-40B3-90E5-81B7B6FDCF5E}" type="datetime1">
              <a:rPr lang="en-US">
                <a:solidFill>
                  <a:srgbClr val="000000"/>
                </a:solidFill>
              </a:rPr>
              <a:pPr algn="l">
                <a:defRPr/>
              </a:pPr>
              <a:t>10/12/2021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3638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/>
            </a:lvl1pPr>
          </a:lstStyle>
          <a:p>
            <a:pPr>
              <a:defRPr/>
            </a:pPr>
            <a:fld id="{D9FF4B8F-A707-4769-AC10-FDE074F7CDC5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defTabSz="5715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14313" indent="-214313" algn="l" defTabSz="5715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179388" algn="l" defTabSz="5715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714375" indent="-1428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000125" indent="-142875" algn="l" defTabSz="571500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</a:defRPr>
      </a:lvl4pPr>
      <a:lvl5pPr marL="12858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5pPr>
      <a:lvl6pPr marL="17430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2002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6574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3114675" indent="-142875" algn="l" defTabSz="571500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3AD120-089D-4B4A-86EC-28E78C7A82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D108F8-AE85-43F2-8FD1-81DA85AA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3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25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08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28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6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C7EDEB-9B31-483B-A0E0-68C4C05B55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2C7E31-4710-4EB3-B7CF-7521C26A1C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29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1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94D8C6-45F4-4426-949C-6319B886B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31A12F-325C-49F0-9B51-5FFBB9DA2C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5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D108F8-AE85-43F2-8FD1-81DA85AA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5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2.jpeg"/><Relationship Id="rId5" Type="http://schemas.openxmlformats.org/officeDocument/2006/relationships/hyperlink" Target="file:///C:\Users\Luan95\Downloads\Nh&#7841;c%20thi&#7871;u%20nhi%20vui%20nh&#7897;n%20cho%20b&#233;-%20R&#432;&#7899;c%20&#273;&#232;n%20th&#225;ng%20t&#225;m%20(online-video-cutter.com)%20(1).mp4" TargetMode="Externa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jpg"/><Relationship Id="rId4" Type="http://schemas.openxmlformats.org/officeDocument/2006/relationships/image" Target="../media/image2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43.gif"/><Relationship Id="rId11" Type="http://schemas.openxmlformats.org/officeDocument/2006/relationships/image" Target="../media/image46.jpe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jpg"/><Relationship Id="rId4" Type="http://schemas.openxmlformats.org/officeDocument/2006/relationships/image" Target="../media/image2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56755">
            <a:off x="454092" y="1505823"/>
            <a:ext cx="926108" cy="111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94384">
            <a:off x="8166001" y="1490365"/>
            <a:ext cx="92352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642938"/>
            <a:ext cx="1754188" cy="122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562774"/>
            <a:ext cx="7430790" cy="165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2903" y="2624209"/>
            <a:ext cx="7459337" cy="1375013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>
            <a:prstTxWarp prst="textArchUp">
              <a:avLst/>
            </a:prstTxWarp>
            <a:spAutoFit/>
            <a:sp3d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5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5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5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4077" y="3549099"/>
            <a:ext cx="6376988" cy="91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536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LỚP 4</a:t>
            </a:r>
          </a:p>
        </p:txBody>
      </p:sp>
    </p:spTree>
    <p:extLst>
      <p:ext uri="{BB962C8B-B14F-4D97-AF65-F5344CB8AC3E}">
        <p14:creationId xmlns:p14="http://schemas.microsoft.com/office/powerpoint/2010/main" val="299946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C2FD1-8EA0-4077-80F1-DE1D44F3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2" name="AutoShape 2" descr="Powerpoint background image - Google Slides Themes | Powerpoint background  design, Background for powerpoint presentation, Background powerpoint">
            <a:extLst>
              <a:ext uri="{FF2B5EF4-FFF2-40B4-BE49-F238E27FC236}">
                <a16:creationId xmlns:a16="http://schemas.microsoft.com/office/drawing/2014/main" id="{49B3F7EE-25D2-4EA6-B9A0-1250D6887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7B9D5-6089-4939-B798-62DA86E0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97"/>
          <a:stretch/>
        </p:blipFill>
        <p:spPr>
          <a:xfrm>
            <a:off x="2743200" y="2511862"/>
            <a:ext cx="411480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2C7E0-D74E-479A-B0DE-E86106D7C4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29036" r="8391" b="43949"/>
          <a:stretch/>
        </p:blipFill>
        <p:spPr>
          <a:xfrm>
            <a:off x="2066807" y="1445464"/>
            <a:ext cx="6077186" cy="1033741"/>
          </a:xfrm>
          <a:custGeom>
            <a:avLst/>
            <a:gdLst/>
            <a:ahLst/>
            <a:cxnLst/>
            <a:rect l="l" t="t" r="r" b="b"/>
            <a:pathLst>
              <a:path w="2696989" h="458763">
                <a:moveTo>
                  <a:pt x="2217093" y="384423"/>
                </a:moveTo>
                <a:cubicBezTo>
                  <a:pt x="2227511" y="384423"/>
                  <a:pt x="2236329" y="388032"/>
                  <a:pt x="2243547" y="395250"/>
                </a:cubicBezTo>
                <a:cubicBezTo>
                  <a:pt x="2250765" y="402468"/>
                  <a:pt x="2254374" y="411286"/>
                  <a:pt x="2254374" y="421704"/>
                </a:cubicBezTo>
                <a:cubicBezTo>
                  <a:pt x="2254374" y="431973"/>
                  <a:pt x="2250728" y="440717"/>
                  <a:pt x="2243436" y="447935"/>
                </a:cubicBezTo>
                <a:cubicBezTo>
                  <a:pt x="2236143" y="455153"/>
                  <a:pt x="2227362" y="458763"/>
                  <a:pt x="2217093" y="458763"/>
                </a:cubicBezTo>
                <a:cubicBezTo>
                  <a:pt x="2206824" y="458763"/>
                  <a:pt x="2198080" y="455153"/>
                  <a:pt x="2190862" y="447935"/>
                </a:cubicBezTo>
                <a:cubicBezTo>
                  <a:pt x="2183644" y="440717"/>
                  <a:pt x="2180035" y="431973"/>
                  <a:pt x="2180035" y="421704"/>
                </a:cubicBezTo>
                <a:cubicBezTo>
                  <a:pt x="2180035" y="411435"/>
                  <a:pt x="2183644" y="402654"/>
                  <a:pt x="2190862" y="395362"/>
                </a:cubicBezTo>
                <a:cubicBezTo>
                  <a:pt x="2198080" y="388069"/>
                  <a:pt x="2206824" y="384423"/>
                  <a:pt x="2217093" y="384423"/>
                </a:cubicBezTo>
                <a:close/>
                <a:moveTo>
                  <a:pt x="1105049" y="384423"/>
                </a:moveTo>
                <a:cubicBezTo>
                  <a:pt x="1115467" y="384423"/>
                  <a:pt x="1124285" y="388032"/>
                  <a:pt x="1131503" y="395250"/>
                </a:cubicBezTo>
                <a:cubicBezTo>
                  <a:pt x="1138722" y="402468"/>
                  <a:pt x="1142331" y="411286"/>
                  <a:pt x="1142331" y="421704"/>
                </a:cubicBezTo>
                <a:cubicBezTo>
                  <a:pt x="1142331" y="431973"/>
                  <a:pt x="1138684" y="440717"/>
                  <a:pt x="1131392" y="447935"/>
                </a:cubicBezTo>
                <a:cubicBezTo>
                  <a:pt x="1124099" y="455153"/>
                  <a:pt x="1115318" y="458763"/>
                  <a:pt x="1105049" y="458763"/>
                </a:cubicBezTo>
                <a:cubicBezTo>
                  <a:pt x="1094780" y="458763"/>
                  <a:pt x="1086036" y="455153"/>
                  <a:pt x="1078818" y="447935"/>
                </a:cubicBezTo>
                <a:cubicBezTo>
                  <a:pt x="1071600" y="440717"/>
                  <a:pt x="1067991" y="431973"/>
                  <a:pt x="1067991" y="421704"/>
                </a:cubicBezTo>
                <a:cubicBezTo>
                  <a:pt x="1067991" y="411435"/>
                  <a:pt x="1071600" y="402654"/>
                  <a:pt x="1078818" y="395362"/>
                </a:cubicBezTo>
                <a:cubicBezTo>
                  <a:pt x="1086036" y="388069"/>
                  <a:pt x="1094780" y="384423"/>
                  <a:pt x="1105049" y="384423"/>
                </a:cubicBezTo>
                <a:close/>
                <a:moveTo>
                  <a:pt x="1829470" y="76125"/>
                </a:moveTo>
                <a:lnTo>
                  <a:pt x="1829247" y="193774"/>
                </a:lnTo>
                <a:lnTo>
                  <a:pt x="1896443" y="193774"/>
                </a:lnTo>
                <a:lnTo>
                  <a:pt x="1896443" y="210294"/>
                </a:lnTo>
                <a:lnTo>
                  <a:pt x="1829247" y="210294"/>
                </a:lnTo>
                <a:lnTo>
                  <a:pt x="1829470" y="312316"/>
                </a:lnTo>
                <a:cubicBezTo>
                  <a:pt x="1829470" y="324817"/>
                  <a:pt x="1830065" y="332482"/>
                  <a:pt x="1831256" y="335310"/>
                </a:cubicBezTo>
                <a:cubicBezTo>
                  <a:pt x="1832447" y="338137"/>
                  <a:pt x="1834382" y="340295"/>
                  <a:pt x="1837060" y="341784"/>
                </a:cubicBezTo>
                <a:cubicBezTo>
                  <a:pt x="1841228" y="344016"/>
                  <a:pt x="1847032" y="345132"/>
                  <a:pt x="1854473" y="345132"/>
                </a:cubicBezTo>
                <a:cubicBezTo>
                  <a:pt x="1879328" y="345132"/>
                  <a:pt x="1898378" y="336649"/>
                  <a:pt x="1911623" y="319683"/>
                </a:cubicBezTo>
                <a:cubicBezTo>
                  <a:pt x="1929334" y="296763"/>
                  <a:pt x="1938189" y="261193"/>
                  <a:pt x="1938189" y="212973"/>
                </a:cubicBezTo>
                <a:cubicBezTo>
                  <a:pt x="1938189" y="174129"/>
                  <a:pt x="1932087" y="143098"/>
                  <a:pt x="1919883" y="119881"/>
                </a:cubicBezTo>
                <a:cubicBezTo>
                  <a:pt x="1910358" y="101724"/>
                  <a:pt x="1898006" y="89371"/>
                  <a:pt x="1882825" y="82823"/>
                </a:cubicBezTo>
                <a:cubicBezTo>
                  <a:pt x="1872109" y="78209"/>
                  <a:pt x="1854324" y="75977"/>
                  <a:pt x="1829470" y="76125"/>
                </a:cubicBezTo>
                <a:close/>
                <a:moveTo>
                  <a:pt x="2218656" y="68982"/>
                </a:moveTo>
                <a:cubicBezTo>
                  <a:pt x="2190974" y="68982"/>
                  <a:pt x="2169914" y="83120"/>
                  <a:pt x="2155478" y="111398"/>
                </a:cubicBezTo>
                <a:cubicBezTo>
                  <a:pt x="2143721" y="134615"/>
                  <a:pt x="2137842" y="167952"/>
                  <a:pt x="2137842" y="211410"/>
                </a:cubicBezTo>
                <a:cubicBezTo>
                  <a:pt x="2137842" y="263054"/>
                  <a:pt x="2146921" y="301228"/>
                  <a:pt x="2165078" y="325933"/>
                </a:cubicBezTo>
                <a:cubicBezTo>
                  <a:pt x="2177728" y="343197"/>
                  <a:pt x="2195438" y="351829"/>
                  <a:pt x="2218209" y="351829"/>
                </a:cubicBezTo>
                <a:cubicBezTo>
                  <a:pt x="2233538" y="351829"/>
                  <a:pt x="2246338" y="348109"/>
                  <a:pt x="2256607" y="340667"/>
                </a:cubicBezTo>
                <a:cubicBezTo>
                  <a:pt x="2269704" y="331142"/>
                  <a:pt x="2279898" y="315925"/>
                  <a:pt x="2287191" y="295014"/>
                </a:cubicBezTo>
                <a:cubicBezTo>
                  <a:pt x="2294484" y="274104"/>
                  <a:pt x="2298130" y="246831"/>
                  <a:pt x="2298130" y="213196"/>
                </a:cubicBezTo>
                <a:cubicBezTo>
                  <a:pt x="2298130" y="173161"/>
                  <a:pt x="2294409" y="143210"/>
                  <a:pt x="2286968" y="123341"/>
                </a:cubicBezTo>
                <a:cubicBezTo>
                  <a:pt x="2279526" y="103473"/>
                  <a:pt x="2270039" y="89445"/>
                  <a:pt x="2258504" y="81260"/>
                </a:cubicBezTo>
                <a:cubicBezTo>
                  <a:pt x="2246970" y="73074"/>
                  <a:pt x="2233687" y="68982"/>
                  <a:pt x="2218656" y="68982"/>
                </a:cubicBezTo>
                <a:close/>
                <a:moveTo>
                  <a:pt x="1713831" y="58936"/>
                </a:moveTo>
                <a:lnTo>
                  <a:pt x="1849562" y="58936"/>
                </a:lnTo>
                <a:cubicBezTo>
                  <a:pt x="1885727" y="58936"/>
                  <a:pt x="1914823" y="63847"/>
                  <a:pt x="1936850" y="73670"/>
                </a:cubicBezTo>
                <a:cubicBezTo>
                  <a:pt x="1963788" y="85725"/>
                  <a:pt x="1984177" y="103956"/>
                  <a:pt x="1998018" y="128364"/>
                </a:cubicBezTo>
                <a:cubicBezTo>
                  <a:pt x="2011859" y="152772"/>
                  <a:pt x="2018779" y="180379"/>
                  <a:pt x="2018779" y="211187"/>
                </a:cubicBezTo>
                <a:cubicBezTo>
                  <a:pt x="2018779" y="232469"/>
                  <a:pt x="2015394" y="252077"/>
                  <a:pt x="2008622" y="270011"/>
                </a:cubicBezTo>
                <a:cubicBezTo>
                  <a:pt x="2001850" y="287945"/>
                  <a:pt x="1992995" y="302753"/>
                  <a:pt x="1982056" y="314436"/>
                </a:cubicBezTo>
                <a:cubicBezTo>
                  <a:pt x="1971117" y="326119"/>
                  <a:pt x="1958541" y="335496"/>
                  <a:pt x="1944328" y="342565"/>
                </a:cubicBezTo>
                <a:cubicBezTo>
                  <a:pt x="1930115" y="349634"/>
                  <a:pt x="1912740" y="355104"/>
                  <a:pt x="1892201" y="358973"/>
                </a:cubicBezTo>
                <a:cubicBezTo>
                  <a:pt x="1883272" y="360759"/>
                  <a:pt x="1869058" y="361652"/>
                  <a:pt x="1849562" y="361652"/>
                </a:cubicBezTo>
                <a:lnTo>
                  <a:pt x="1713831" y="361652"/>
                </a:lnTo>
                <a:lnTo>
                  <a:pt x="1713831" y="353392"/>
                </a:lnTo>
                <a:lnTo>
                  <a:pt x="1723877" y="353392"/>
                </a:lnTo>
                <a:cubicBezTo>
                  <a:pt x="1732657" y="353392"/>
                  <a:pt x="1739392" y="352016"/>
                  <a:pt x="1744080" y="349262"/>
                </a:cubicBezTo>
                <a:cubicBezTo>
                  <a:pt x="1748768" y="346509"/>
                  <a:pt x="1752228" y="342751"/>
                  <a:pt x="1754461" y="337988"/>
                </a:cubicBezTo>
                <a:cubicBezTo>
                  <a:pt x="1755949" y="334714"/>
                  <a:pt x="1756693" y="325338"/>
                  <a:pt x="1756693" y="309860"/>
                </a:cubicBezTo>
                <a:lnTo>
                  <a:pt x="1756693" y="210294"/>
                </a:lnTo>
                <a:lnTo>
                  <a:pt x="1713831" y="210294"/>
                </a:lnTo>
                <a:lnTo>
                  <a:pt x="1713831" y="193774"/>
                </a:lnTo>
                <a:lnTo>
                  <a:pt x="1756693" y="193774"/>
                </a:lnTo>
                <a:lnTo>
                  <a:pt x="1756693" y="110728"/>
                </a:lnTo>
                <a:cubicBezTo>
                  <a:pt x="1756693" y="95250"/>
                  <a:pt x="1755837" y="85576"/>
                  <a:pt x="1754126" y="81706"/>
                </a:cubicBezTo>
                <a:cubicBezTo>
                  <a:pt x="1752414" y="77837"/>
                  <a:pt x="1749066" y="74451"/>
                  <a:pt x="1744080" y="71549"/>
                </a:cubicBezTo>
                <a:cubicBezTo>
                  <a:pt x="1739094" y="68647"/>
                  <a:pt x="1732360" y="67196"/>
                  <a:pt x="1723877" y="67196"/>
                </a:cubicBezTo>
                <a:lnTo>
                  <a:pt x="1713831" y="67196"/>
                </a:lnTo>
                <a:close/>
                <a:moveTo>
                  <a:pt x="1274341" y="58936"/>
                </a:moveTo>
                <a:lnTo>
                  <a:pt x="1381721" y="58936"/>
                </a:lnTo>
                <a:lnTo>
                  <a:pt x="1531070" y="246682"/>
                </a:lnTo>
                <a:lnTo>
                  <a:pt x="1531070" y="116532"/>
                </a:lnTo>
                <a:cubicBezTo>
                  <a:pt x="1531070" y="98375"/>
                  <a:pt x="1528465" y="86097"/>
                  <a:pt x="1523256" y="79697"/>
                </a:cubicBezTo>
                <a:cubicBezTo>
                  <a:pt x="1516113" y="71065"/>
                  <a:pt x="1504132" y="66898"/>
                  <a:pt x="1487314" y="67196"/>
                </a:cubicBezTo>
                <a:lnTo>
                  <a:pt x="1487314" y="58936"/>
                </a:lnTo>
                <a:lnTo>
                  <a:pt x="1587327" y="58936"/>
                </a:lnTo>
                <a:lnTo>
                  <a:pt x="1587327" y="67196"/>
                </a:lnTo>
                <a:cubicBezTo>
                  <a:pt x="1574528" y="68833"/>
                  <a:pt x="1565933" y="70954"/>
                  <a:pt x="1561542" y="73558"/>
                </a:cubicBezTo>
                <a:cubicBezTo>
                  <a:pt x="1557152" y="76163"/>
                  <a:pt x="1553729" y="80404"/>
                  <a:pt x="1551273" y="86283"/>
                </a:cubicBezTo>
                <a:cubicBezTo>
                  <a:pt x="1548818" y="92162"/>
                  <a:pt x="1547590" y="102245"/>
                  <a:pt x="1547590" y="116532"/>
                </a:cubicBezTo>
                <a:lnTo>
                  <a:pt x="1547590" y="368573"/>
                </a:lnTo>
                <a:lnTo>
                  <a:pt x="1539999" y="368573"/>
                </a:lnTo>
                <a:lnTo>
                  <a:pt x="1335286" y="116532"/>
                </a:lnTo>
                <a:lnTo>
                  <a:pt x="1335286" y="308967"/>
                </a:lnTo>
                <a:cubicBezTo>
                  <a:pt x="1335286" y="326380"/>
                  <a:pt x="1339268" y="338137"/>
                  <a:pt x="1347230" y="344239"/>
                </a:cubicBezTo>
                <a:cubicBezTo>
                  <a:pt x="1355192" y="350341"/>
                  <a:pt x="1364308" y="353392"/>
                  <a:pt x="1374577" y="353392"/>
                </a:cubicBezTo>
                <a:lnTo>
                  <a:pt x="1381721" y="353392"/>
                </a:lnTo>
                <a:lnTo>
                  <a:pt x="1381721" y="361652"/>
                </a:lnTo>
                <a:lnTo>
                  <a:pt x="1274341" y="361652"/>
                </a:lnTo>
                <a:lnTo>
                  <a:pt x="1274341" y="353392"/>
                </a:lnTo>
                <a:cubicBezTo>
                  <a:pt x="1291010" y="353243"/>
                  <a:pt x="1302619" y="349820"/>
                  <a:pt x="1309167" y="343123"/>
                </a:cubicBezTo>
                <a:cubicBezTo>
                  <a:pt x="1315715" y="336426"/>
                  <a:pt x="1318990" y="325040"/>
                  <a:pt x="1318990" y="308967"/>
                </a:cubicBezTo>
                <a:lnTo>
                  <a:pt x="1318990" y="95324"/>
                </a:lnTo>
                <a:lnTo>
                  <a:pt x="1312516" y="87287"/>
                </a:lnTo>
                <a:cubicBezTo>
                  <a:pt x="1306116" y="79251"/>
                  <a:pt x="1300461" y="73967"/>
                  <a:pt x="1295549" y="71437"/>
                </a:cubicBezTo>
                <a:cubicBezTo>
                  <a:pt x="1290638" y="68907"/>
                  <a:pt x="1283569" y="67493"/>
                  <a:pt x="1274341" y="67196"/>
                </a:cubicBezTo>
                <a:close/>
                <a:moveTo>
                  <a:pt x="972220" y="58936"/>
                </a:moveTo>
                <a:lnTo>
                  <a:pt x="1225600" y="58936"/>
                </a:lnTo>
                <a:lnTo>
                  <a:pt x="1225600" y="148456"/>
                </a:lnTo>
                <a:lnTo>
                  <a:pt x="1217117" y="148456"/>
                </a:lnTo>
                <a:cubicBezTo>
                  <a:pt x="1212801" y="126578"/>
                  <a:pt x="1206736" y="110877"/>
                  <a:pt x="1198923" y="101352"/>
                </a:cubicBezTo>
                <a:cubicBezTo>
                  <a:pt x="1191109" y="91827"/>
                  <a:pt x="1180059" y="84832"/>
                  <a:pt x="1165771" y="80367"/>
                </a:cubicBezTo>
                <a:cubicBezTo>
                  <a:pt x="1157437" y="77688"/>
                  <a:pt x="1141810" y="76349"/>
                  <a:pt x="1118890" y="76349"/>
                </a:cubicBezTo>
                <a:lnTo>
                  <a:pt x="1087636" y="76349"/>
                </a:lnTo>
                <a:lnTo>
                  <a:pt x="1087636" y="199578"/>
                </a:lnTo>
                <a:lnTo>
                  <a:pt x="1093664" y="199578"/>
                </a:lnTo>
                <a:cubicBezTo>
                  <a:pt x="1112863" y="199578"/>
                  <a:pt x="1126778" y="193551"/>
                  <a:pt x="1135410" y="181496"/>
                </a:cubicBezTo>
                <a:cubicBezTo>
                  <a:pt x="1144042" y="169441"/>
                  <a:pt x="1149549" y="151656"/>
                  <a:pt x="1151930" y="128141"/>
                </a:cubicBezTo>
                <a:lnTo>
                  <a:pt x="1160413" y="128141"/>
                </a:lnTo>
                <a:lnTo>
                  <a:pt x="1160413" y="286643"/>
                </a:lnTo>
                <a:lnTo>
                  <a:pt x="1151930" y="286643"/>
                </a:lnTo>
                <a:cubicBezTo>
                  <a:pt x="1150144" y="269379"/>
                  <a:pt x="1146386" y="255240"/>
                  <a:pt x="1140656" y="244227"/>
                </a:cubicBezTo>
                <a:cubicBezTo>
                  <a:pt x="1134927" y="233213"/>
                  <a:pt x="1128266" y="225809"/>
                  <a:pt x="1120676" y="222014"/>
                </a:cubicBezTo>
                <a:cubicBezTo>
                  <a:pt x="1113086" y="218219"/>
                  <a:pt x="1102073" y="216321"/>
                  <a:pt x="1087636" y="216321"/>
                </a:cubicBezTo>
                <a:lnTo>
                  <a:pt x="1087636" y="301600"/>
                </a:lnTo>
                <a:cubicBezTo>
                  <a:pt x="1087636" y="318269"/>
                  <a:pt x="1088343" y="328463"/>
                  <a:pt x="1089757" y="332184"/>
                </a:cubicBezTo>
                <a:cubicBezTo>
                  <a:pt x="1091171" y="335905"/>
                  <a:pt x="1093813" y="338956"/>
                  <a:pt x="1097682" y="341337"/>
                </a:cubicBezTo>
                <a:cubicBezTo>
                  <a:pt x="1101552" y="343718"/>
                  <a:pt x="1107803" y="344909"/>
                  <a:pt x="1116435" y="344909"/>
                </a:cubicBezTo>
                <a:lnTo>
                  <a:pt x="1134517" y="344909"/>
                </a:lnTo>
                <a:cubicBezTo>
                  <a:pt x="1162795" y="344909"/>
                  <a:pt x="1185454" y="338361"/>
                  <a:pt x="1202494" y="325264"/>
                </a:cubicBezTo>
                <a:cubicBezTo>
                  <a:pt x="1219535" y="312167"/>
                  <a:pt x="1231776" y="292224"/>
                  <a:pt x="1239218" y="265435"/>
                </a:cubicBezTo>
                <a:lnTo>
                  <a:pt x="1247478" y="265435"/>
                </a:lnTo>
                <a:lnTo>
                  <a:pt x="1233860" y="361652"/>
                </a:lnTo>
                <a:lnTo>
                  <a:pt x="972220" y="361652"/>
                </a:lnTo>
                <a:lnTo>
                  <a:pt x="972220" y="353392"/>
                </a:lnTo>
                <a:lnTo>
                  <a:pt x="982266" y="353392"/>
                </a:lnTo>
                <a:cubicBezTo>
                  <a:pt x="991047" y="353392"/>
                  <a:pt x="998116" y="351829"/>
                  <a:pt x="1003474" y="348704"/>
                </a:cubicBezTo>
                <a:cubicBezTo>
                  <a:pt x="1007344" y="346620"/>
                  <a:pt x="1010320" y="343049"/>
                  <a:pt x="1012404" y="337988"/>
                </a:cubicBezTo>
                <a:cubicBezTo>
                  <a:pt x="1014041" y="334417"/>
                  <a:pt x="1014859" y="325040"/>
                  <a:pt x="1014859" y="309860"/>
                </a:cubicBezTo>
                <a:lnTo>
                  <a:pt x="1014859" y="110728"/>
                </a:lnTo>
                <a:cubicBezTo>
                  <a:pt x="1014859" y="97036"/>
                  <a:pt x="1014487" y="88627"/>
                  <a:pt x="1013743" y="85502"/>
                </a:cubicBezTo>
                <a:cubicBezTo>
                  <a:pt x="1012255" y="80293"/>
                  <a:pt x="1009502" y="76274"/>
                  <a:pt x="1005483" y="73446"/>
                </a:cubicBezTo>
                <a:cubicBezTo>
                  <a:pt x="999828" y="69279"/>
                  <a:pt x="992089" y="67196"/>
                  <a:pt x="982266" y="67196"/>
                </a:cubicBezTo>
                <a:lnTo>
                  <a:pt x="972220" y="67196"/>
                </a:lnTo>
                <a:close/>
                <a:moveTo>
                  <a:pt x="633711" y="58936"/>
                </a:moveTo>
                <a:lnTo>
                  <a:pt x="778818" y="58936"/>
                </a:lnTo>
                <a:lnTo>
                  <a:pt x="778818" y="67196"/>
                </a:lnTo>
                <a:lnTo>
                  <a:pt x="772344" y="67196"/>
                </a:lnTo>
                <a:cubicBezTo>
                  <a:pt x="763563" y="67196"/>
                  <a:pt x="757424" y="68461"/>
                  <a:pt x="753926" y="70991"/>
                </a:cubicBezTo>
                <a:cubicBezTo>
                  <a:pt x="750429" y="73521"/>
                  <a:pt x="748680" y="76200"/>
                  <a:pt x="748680" y="79028"/>
                </a:cubicBezTo>
                <a:cubicBezTo>
                  <a:pt x="748680" y="84385"/>
                  <a:pt x="754633" y="97854"/>
                  <a:pt x="766540" y="119434"/>
                </a:cubicBezTo>
                <a:lnTo>
                  <a:pt x="821234" y="219670"/>
                </a:lnTo>
                <a:lnTo>
                  <a:pt x="875705" y="128364"/>
                </a:lnTo>
                <a:cubicBezTo>
                  <a:pt x="889249" y="106040"/>
                  <a:pt x="896020" y="91231"/>
                  <a:pt x="896020" y="83939"/>
                </a:cubicBezTo>
                <a:cubicBezTo>
                  <a:pt x="896020" y="79921"/>
                  <a:pt x="894085" y="76572"/>
                  <a:pt x="890216" y="73893"/>
                </a:cubicBezTo>
                <a:cubicBezTo>
                  <a:pt x="885156" y="70172"/>
                  <a:pt x="875854" y="67940"/>
                  <a:pt x="862311" y="67196"/>
                </a:cubicBezTo>
                <a:lnTo>
                  <a:pt x="862311" y="58936"/>
                </a:lnTo>
                <a:lnTo>
                  <a:pt x="954733" y="58936"/>
                </a:lnTo>
                <a:lnTo>
                  <a:pt x="954733" y="67196"/>
                </a:lnTo>
                <a:cubicBezTo>
                  <a:pt x="944761" y="68535"/>
                  <a:pt x="937097" y="71437"/>
                  <a:pt x="931739" y="75902"/>
                </a:cubicBezTo>
                <a:cubicBezTo>
                  <a:pt x="924297" y="82153"/>
                  <a:pt x="912540" y="99194"/>
                  <a:pt x="896467" y="127025"/>
                </a:cubicBezTo>
                <a:lnTo>
                  <a:pt x="830833" y="236637"/>
                </a:lnTo>
                <a:lnTo>
                  <a:pt x="830833" y="309860"/>
                </a:lnTo>
                <a:cubicBezTo>
                  <a:pt x="830833" y="325487"/>
                  <a:pt x="831652" y="335198"/>
                  <a:pt x="833289" y="338993"/>
                </a:cubicBezTo>
                <a:cubicBezTo>
                  <a:pt x="834926" y="342788"/>
                  <a:pt x="838163" y="346137"/>
                  <a:pt x="843000" y="349039"/>
                </a:cubicBezTo>
                <a:cubicBezTo>
                  <a:pt x="847837" y="351941"/>
                  <a:pt x="854274" y="353392"/>
                  <a:pt x="862311" y="353392"/>
                </a:cubicBezTo>
                <a:lnTo>
                  <a:pt x="879277" y="353392"/>
                </a:lnTo>
                <a:lnTo>
                  <a:pt x="879277" y="361652"/>
                </a:lnTo>
                <a:lnTo>
                  <a:pt x="709390" y="361652"/>
                </a:lnTo>
                <a:lnTo>
                  <a:pt x="709390" y="353392"/>
                </a:lnTo>
                <a:lnTo>
                  <a:pt x="725240" y="353392"/>
                </a:lnTo>
                <a:cubicBezTo>
                  <a:pt x="734170" y="353392"/>
                  <a:pt x="741239" y="351829"/>
                  <a:pt x="746448" y="348704"/>
                </a:cubicBezTo>
                <a:cubicBezTo>
                  <a:pt x="750317" y="346620"/>
                  <a:pt x="753368" y="343049"/>
                  <a:pt x="755601" y="337988"/>
                </a:cubicBezTo>
                <a:cubicBezTo>
                  <a:pt x="757238" y="334417"/>
                  <a:pt x="758056" y="325040"/>
                  <a:pt x="758056" y="309860"/>
                </a:cubicBezTo>
                <a:lnTo>
                  <a:pt x="758056" y="249138"/>
                </a:lnTo>
                <a:lnTo>
                  <a:pt x="686842" y="119434"/>
                </a:lnTo>
                <a:cubicBezTo>
                  <a:pt x="672704" y="93836"/>
                  <a:pt x="662732" y="78767"/>
                  <a:pt x="656928" y="74228"/>
                </a:cubicBezTo>
                <a:cubicBezTo>
                  <a:pt x="651124" y="69689"/>
                  <a:pt x="643384" y="67345"/>
                  <a:pt x="633711" y="67196"/>
                </a:cubicBezTo>
                <a:close/>
                <a:moveTo>
                  <a:pt x="307033" y="58936"/>
                </a:moveTo>
                <a:lnTo>
                  <a:pt x="463302" y="58936"/>
                </a:lnTo>
                <a:lnTo>
                  <a:pt x="463302" y="67196"/>
                </a:lnTo>
                <a:lnTo>
                  <a:pt x="455489" y="67196"/>
                </a:lnTo>
                <a:cubicBezTo>
                  <a:pt x="443731" y="67196"/>
                  <a:pt x="435658" y="68424"/>
                  <a:pt x="431267" y="70879"/>
                </a:cubicBezTo>
                <a:cubicBezTo>
                  <a:pt x="426877" y="73335"/>
                  <a:pt x="423751" y="76721"/>
                  <a:pt x="421891" y="81037"/>
                </a:cubicBezTo>
                <a:cubicBezTo>
                  <a:pt x="420031" y="85353"/>
                  <a:pt x="419100" y="96143"/>
                  <a:pt x="419100" y="113407"/>
                </a:cubicBezTo>
                <a:lnTo>
                  <a:pt x="419100" y="261640"/>
                </a:lnTo>
                <a:cubicBezTo>
                  <a:pt x="419100" y="288726"/>
                  <a:pt x="421147" y="306660"/>
                  <a:pt x="425240" y="315441"/>
                </a:cubicBezTo>
                <a:cubicBezTo>
                  <a:pt x="429332" y="324222"/>
                  <a:pt x="436067" y="331514"/>
                  <a:pt x="445443" y="337319"/>
                </a:cubicBezTo>
                <a:cubicBezTo>
                  <a:pt x="454819" y="343123"/>
                  <a:pt x="466651" y="346025"/>
                  <a:pt x="480939" y="346025"/>
                </a:cubicBezTo>
                <a:cubicBezTo>
                  <a:pt x="497310" y="346025"/>
                  <a:pt x="511262" y="342342"/>
                  <a:pt x="522796" y="334975"/>
                </a:cubicBezTo>
                <a:cubicBezTo>
                  <a:pt x="534331" y="327608"/>
                  <a:pt x="542963" y="317450"/>
                  <a:pt x="548693" y="304502"/>
                </a:cubicBezTo>
                <a:cubicBezTo>
                  <a:pt x="554422" y="291554"/>
                  <a:pt x="557287" y="269007"/>
                  <a:pt x="557287" y="236860"/>
                </a:cubicBezTo>
                <a:lnTo>
                  <a:pt x="557287" y="113407"/>
                </a:lnTo>
                <a:cubicBezTo>
                  <a:pt x="557287" y="99863"/>
                  <a:pt x="555874" y="90190"/>
                  <a:pt x="553046" y="84385"/>
                </a:cubicBezTo>
                <a:cubicBezTo>
                  <a:pt x="550218" y="78581"/>
                  <a:pt x="546646" y="74563"/>
                  <a:pt x="542330" y="72330"/>
                </a:cubicBezTo>
                <a:cubicBezTo>
                  <a:pt x="535633" y="68907"/>
                  <a:pt x="526182" y="67196"/>
                  <a:pt x="513978" y="67196"/>
                </a:cubicBezTo>
                <a:lnTo>
                  <a:pt x="513978" y="58936"/>
                </a:lnTo>
                <a:lnTo>
                  <a:pt x="618679" y="58936"/>
                </a:lnTo>
                <a:lnTo>
                  <a:pt x="618679" y="67196"/>
                </a:lnTo>
                <a:lnTo>
                  <a:pt x="612428" y="67196"/>
                </a:lnTo>
                <a:cubicBezTo>
                  <a:pt x="603945" y="67196"/>
                  <a:pt x="596876" y="68907"/>
                  <a:pt x="591220" y="72330"/>
                </a:cubicBezTo>
                <a:cubicBezTo>
                  <a:pt x="585565" y="75753"/>
                  <a:pt x="581472" y="80888"/>
                  <a:pt x="578942" y="87734"/>
                </a:cubicBezTo>
                <a:cubicBezTo>
                  <a:pt x="577007" y="92496"/>
                  <a:pt x="576040" y="101054"/>
                  <a:pt x="576040" y="113407"/>
                </a:cubicBezTo>
                <a:lnTo>
                  <a:pt x="576040" y="228377"/>
                </a:lnTo>
                <a:cubicBezTo>
                  <a:pt x="576040" y="263946"/>
                  <a:pt x="573696" y="289619"/>
                  <a:pt x="569008" y="305395"/>
                </a:cubicBezTo>
                <a:cubicBezTo>
                  <a:pt x="564320" y="321171"/>
                  <a:pt x="552897" y="335682"/>
                  <a:pt x="534740" y="348927"/>
                </a:cubicBezTo>
                <a:cubicBezTo>
                  <a:pt x="516583" y="362173"/>
                  <a:pt x="491803" y="368796"/>
                  <a:pt x="460400" y="368796"/>
                </a:cubicBezTo>
                <a:cubicBezTo>
                  <a:pt x="434206" y="368796"/>
                  <a:pt x="413966" y="365298"/>
                  <a:pt x="399678" y="358304"/>
                </a:cubicBezTo>
                <a:cubicBezTo>
                  <a:pt x="380182" y="348779"/>
                  <a:pt x="366415" y="336575"/>
                  <a:pt x="358379" y="321692"/>
                </a:cubicBezTo>
                <a:cubicBezTo>
                  <a:pt x="350342" y="306809"/>
                  <a:pt x="346324" y="286792"/>
                  <a:pt x="346324" y="261640"/>
                </a:cubicBezTo>
                <a:lnTo>
                  <a:pt x="346324" y="113407"/>
                </a:lnTo>
                <a:cubicBezTo>
                  <a:pt x="346324" y="95994"/>
                  <a:pt x="345356" y="85167"/>
                  <a:pt x="343421" y="80925"/>
                </a:cubicBezTo>
                <a:cubicBezTo>
                  <a:pt x="341487" y="76683"/>
                  <a:pt x="338138" y="73298"/>
                  <a:pt x="333375" y="70768"/>
                </a:cubicBezTo>
                <a:cubicBezTo>
                  <a:pt x="328613" y="68237"/>
                  <a:pt x="319832" y="67047"/>
                  <a:pt x="307033" y="67196"/>
                </a:cubicBezTo>
                <a:close/>
                <a:moveTo>
                  <a:pt x="0" y="58936"/>
                </a:moveTo>
                <a:lnTo>
                  <a:pt x="161404" y="58936"/>
                </a:lnTo>
                <a:lnTo>
                  <a:pt x="161404" y="67196"/>
                </a:lnTo>
                <a:lnTo>
                  <a:pt x="148233" y="67196"/>
                </a:lnTo>
                <a:cubicBezTo>
                  <a:pt x="139452" y="67196"/>
                  <a:pt x="132383" y="68758"/>
                  <a:pt x="127025" y="71884"/>
                </a:cubicBezTo>
                <a:cubicBezTo>
                  <a:pt x="123156" y="73967"/>
                  <a:pt x="120105" y="77539"/>
                  <a:pt x="117872" y="82599"/>
                </a:cubicBezTo>
                <a:cubicBezTo>
                  <a:pt x="116235" y="86171"/>
                  <a:pt x="115417" y="95547"/>
                  <a:pt x="115417" y="110728"/>
                </a:cubicBezTo>
                <a:lnTo>
                  <a:pt x="115417" y="303609"/>
                </a:lnTo>
                <a:cubicBezTo>
                  <a:pt x="115417" y="319087"/>
                  <a:pt x="116310" y="328947"/>
                  <a:pt x="118095" y="333189"/>
                </a:cubicBezTo>
                <a:cubicBezTo>
                  <a:pt x="119881" y="337430"/>
                  <a:pt x="123379" y="340593"/>
                  <a:pt x="128588" y="342677"/>
                </a:cubicBezTo>
                <a:cubicBezTo>
                  <a:pt x="132309" y="344016"/>
                  <a:pt x="141313" y="344686"/>
                  <a:pt x="155600" y="344686"/>
                </a:cubicBezTo>
                <a:lnTo>
                  <a:pt x="180827" y="344686"/>
                </a:lnTo>
                <a:cubicBezTo>
                  <a:pt x="196900" y="344686"/>
                  <a:pt x="210295" y="341858"/>
                  <a:pt x="221010" y="336203"/>
                </a:cubicBezTo>
                <a:cubicBezTo>
                  <a:pt x="231726" y="330547"/>
                  <a:pt x="240990" y="321617"/>
                  <a:pt x="248804" y="309413"/>
                </a:cubicBezTo>
                <a:cubicBezTo>
                  <a:pt x="256617" y="297210"/>
                  <a:pt x="264021" y="279201"/>
                  <a:pt x="271016" y="255389"/>
                </a:cubicBezTo>
                <a:lnTo>
                  <a:pt x="280169" y="255389"/>
                </a:lnTo>
                <a:lnTo>
                  <a:pt x="268784" y="361652"/>
                </a:lnTo>
                <a:lnTo>
                  <a:pt x="0" y="361652"/>
                </a:lnTo>
                <a:lnTo>
                  <a:pt x="0" y="353392"/>
                </a:lnTo>
                <a:lnTo>
                  <a:pt x="10046" y="353392"/>
                </a:lnTo>
                <a:cubicBezTo>
                  <a:pt x="18827" y="353392"/>
                  <a:pt x="25896" y="351829"/>
                  <a:pt x="31254" y="348704"/>
                </a:cubicBezTo>
                <a:cubicBezTo>
                  <a:pt x="35124" y="346620"/>
                  <a:pt x="38100" y="343049"/>
                  <a:pt x="40184" y="337988"/>
                </a:cubicBezTo>
                <a:cubicBezTo>
                  <a:pt x="41821" y="334417"/>
                  <a:pt x="42640" y="325040"/>
                  <a:pt x="42640" y="309860"/>
                </a:cubicBezTo>
                <a:lnTo>
                  <a:pt x="42640" y="110728"/>
                </a:lnTo>
                <a:cubicBezTo>
                  <a:pt x="42640" y="95250"/>
                  <a:pt x="41821" y="85576"/>
                  <a:pt x="40184" y="81706"/>
                </a:cubicBezTo>
                <a:cubicBezTo>
                  <a:pt x="38547" y="77837"/>
                  <a:pt x="35235" y="74451"/>
                  <a:pt x="30250" y="71549"/>
                </a:cubicBezTo>
                <a:cubicBezTo>
                  <a:pt x="25264" y="68647"/>
                  <a:pt x="18529" y="67196"/>
                  <a:pt x="10046" y="67196"/>
                </a:cubicBezTo>
                <a:lnTo>
                  <a:pt x="0" y="67196"/>
                </a:lnTo>
                <a:close/>
                <a:moveTo>
                  <a:pt x="2215977" y="54694"/>
                </a:moveTo>
                <a:cubicBezTo>
                  <a:pt x="2264197" y="52908"/>
                  <a:pt x="2303376" y="66972"/>
                  <a:pt x="2333514" y="96887"/>
                </a:cubicBezTo>
                <a:cubicBezTo>
                  <a:pt x="2363651" y="126801"/>
                  <a:pt x="2378720" y="164232"/>
                  <a:pt x="2378720" y="209178"/>
                </a:cubicBezTo>
                <a:cubicBezTo>
                  <a:pt x="2378720" y="247575"/>
                  <a:pt x="2367484" y="281359"/>
                  <a:pt x="2345011" y="310530"/>
                </a:cubicBezTo>
                <a:cubicBezTo>
                  <a:pt x="2315245" y="349225"/>
                  <a:pt x="2273201" y="368573"/>
                  <a:pt x="2218879" y="368573"/>
                </a:cubicBezTo>
                <a:cubicBezTo>
                  <a:pt x="2164408" y="368573"/>
                  <a:pt x="2122289" y="350118"/>
                  <a:pt x="2092524" y="313209"/>
                </a:cubicBezTo>
                <a:cubicBezTo>
                  <a:pt x="2069009" y="284038"/>
                  <a:pt x="2057252" y="249436"/>
                  <a:pt x="2057252" y="209401"/>
                </a:cubicBezTo>
                <a:cubicBezTo>
                  <a:pt x="2057252" y="164455"/>
                  <a:pt x="2072544" y="126987"/>
                  <a:pt x="2103128" y="96999"/>
                </a:cubicBezTo>
                <a:cubicBezTo>
                  <a:pt x="2133712" y="67010"/>
                  <a:pt x="2171328" y="52908"/>
                  <a:pt x="2215977" y="54694"/>
                </a:cubicBezTo>
                <a:close/>
                <a:moveTo>
                  <a:pt x="2575546" y="52015"/>
                </a:moveTo>
                <a:cubicBezTo>
                  <a:pt x="2596828" y="52015"/>
                  <a:pt x="2619301" y="56629"/>
                  <a:pt x="2642965" y="65856"/>
                </a:cubicBezTo>
                <a:cubicBezTo>
                  <a:pt x="2656657" y="71214"/>
                  <a:pt x="2665363" y="73893"/>
                  <a:pt x="2669084" y="73893"/>
                </a:cubicBezTo>
                <a:cubicBezTo>
                  <a:pt x="2673846" y="73893"/>
                  <a:pt x="2677976" y="72144"/>
                  <a:pt x="2681474" y="68647"/>
                </a:cubicBezTo>
                <a:cubicBezTo>
                  <a:pt x="2684971" y="65149"/>
                  <a:pt x="2687241" y="59605"/>
                  <a:pt x="2688283" y="52015"/>
                </a:cubicBezTo>
                <a:lnTo>
                  <a:pt x="2696989" y="52015"/>
                </a:lnTo>
                <a:lnTo>
                  <a:pt x="2696989" y="156939"/>
                </a:lnTo>
                <a:lnTo>
                  <a:pt x="2688283" y="156939"/>
                </a:lnTo>
                <a:cubicBezTo>
                  <a:pt x="2681734" y="129555"/>
                  <a:pt x="2669530" y="108570"/>
                  <a:pt x="2651671" y="93985"/>
                </a:cubicBezTo>
                <a:cubicBezTo>
                  <a:pt x="2633812" y="79400"/>
                  <a:pt x="2613571" y="72107"/>
                  <a:pt x="2590949" y="72107"/>
                </a:cubicBezTo>
                <a:cubicBezTo>
                  <a:pt x="2572048" y="72107"/>
                  <a:pt x="2554710" y="77539"/>
                  <a:pt x="2538934" y="88404"/>
                </a:cubicBezTo>
                <a:cubicBezTo>
                  <a:pt x="2523158" y="99268"/>
                  <a:pt x="2511624" y="113481"/>
                  <a:pt x="2504331" y="131043"/>
                </a:cubicBezTo>
                <a:cubicBezTo>
                  <a:pt x="2494955" y="153516"/>
                  <a:pt x="2490267" y="178519"/>
                  <a:pt x="2490267" y="206052"/>
                </a:cubicBezTo>
                <a:cubicBezTo>
                  <a:pt x="2490267" y="233139"/>
                  <a:pt x="2493690" y="257807"/>
                  <a:pt x="2500536" y="280057"/>
                </a:cubicBezTo>
                <a:cubicBezTo>
                  <a:pt x="2507382" y="302307"/>
                  <a:pt x="2518098" y="319124"/>
                  <a:pt x="2532683" y="330510"/>
                </a:cubicBezTo>
                <a:cubicBezTo>
                  <a:pt x="2547268" y="341895"/>
                  <a:pt x="2566169" y="347588"/>
                  <a:pt x="2589387" y="347588"/>
                </a:cubicBezTo>
                <a:cubicBezTo>
                  <a:pt x="2608437" y="347588"/>
                  <a:pt x="2625887" y="343421"/>
                  <a:pt x="2641737" y="335086"/>
                </a:cubicBezTo>
                <a:cubicBezTo>
                  <a:pt x="2657587" y="326752"/>
                  <a:pt x="2674293" y="312390"/>
                  <a:pt x="2691855" y="292001"/>
                </a:cubicBezTo>
                <a:lnTo>
                  <a:pt x="2691855" y="318120"/>
                </a:lnTo>
                <a:cubicBezTo>
                  <a:pt x="2674888" y="335830"/>
                  <a:pt x="2657215" y="348667"/>
                  <a:pt x="2638835" y="356629"/>
                </a:cubicBezTo>
                <a:cubicBezTo>
                  <a:pt x="2620454" y="364591"/>
                  <a:pt x="2598986" y="368573"/>
                  <a:pt x="2574429" y="368573"/>
                </a:cubicBezTo>
                <a:cubicBezTo>
                  <a:pt x="2542134" y="368573"/>
                  <a:pt x="2513447" y="362099"/>
                  <a:pt x="2488369" y="349151"/>
                </a:cubicBezTo>
                <a:cubicBezTo>
                  <a:pt x="2463292" y="336203"/>
                  <a:pt x="2443944" y="317599"/>
                  <a:pt x="2430326" y="293340"/>
                </a:cubicBezTo>
                <a:cubicBezTo>
                  <a:pt x="2416709" y="269081"/>
                  <a:pt x="2409900" y="243259"/>
                  <a:pt x="2409900" y="215875"/>
                </a:cubicBezTo>
                <a:cubicBezTo>
                  <a:pt x="2409900" y="187002"/>
                  <a:pt x="2417453" y="159618"/>
                  <a:pt x="2432559" y="133722"/>
                </a:cubicBezTo>
                <a:cubicBezTo>
                  <a:pt x="2447665" y="107826"/>
                  <a:pt x="2468054" y="87734"/>
                  <a:pt x="2493727" y="73446"/>
                </a:cubicBezTo>
                <a:cubicBezTo>
                  <a:pt x="2519400" y="59159"/>
                  <a:pt x="2546673" y="52015"/>
                  <a:pt x="2575546" y="52015"/>
                </a:cubicBezTo>
                <a:close/>
                <a:moveTo>
                  <a:pt x="1097013" y="0"/>
                </a:moveTo>
                <a:lnTo>
                  <a:pt x="1138536" y="0"/>
                </a:lnTo>
                <a:lnTo>
                  <a:pt x="1174478" y="32593"/>
                </a:lnTo>
                <a:lnTo>
                  <a:pt x="1163762" y="32593"/>
                </a:lnTo>
                <a:lnTo>
                  <a:pt x="1116881" y="17413"/>
                </a:lnTo>
                <a:lnTo>
                  <a:pt x="1071786" y="32593"/>
                </a:lnTo>
                <a:lnTo>
                  <a:pt x="1061294" y="325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1580722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1C40E83-C03B-4006-B6E3-F225AF0FE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5791200" cy="609600"/>
          </a:xfrm>
        </p:spPr>
        <p:txBody>
          <a:bodyPr/>
          <a:lstStyle/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đọc chia làm mấy đoạn?</a:t>
            </a: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412B70D6-B933-450C-AAF8-7AF8DD91F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600200"/>
            <a:ext cx="8001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EFA7E89-0E61-4B38-9E43-AB23C05CEC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2800" y="152401"/>
            <a:ext cx="3048000" cy="974725"/>
          </a:xfrm>
        </p:spPr>
        <p:txBody>
          <a:bodyPr/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F118E2-53A8-41B7-ADF7-DC61BFF39D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1143000"/>
            <a:ext cx="2133600" cy="762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F77FF653-F3F0-4385-BFAD-F550CCBC52CE}"/>
              </a:ext>
            </a:extLst>
          </p:cNvPr>
          <p:cNvSpPr txBox="1">
            <a:spLocks/>
          </p:cNvSpPr>
          <p:nvPr/>
        </p:nvSpPr>
        <p:spPr bwMode="auto">
          <a:xfrm>
            <a:off x="5943600" y="107315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kern="0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kern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2EEF0-C81A-4172-BFF1-7AADE9868037}"/>
              </a:ext>
            </a:extLst>
          </p:cNvPr>
          <p:cNvCxnSpPr/>
          <p:nvPr/>
        </p:nvCxnSpPr>
        <p:spPr>
          <a:xfrm rot="5400000">
            <a:off x="2552701" y="3389313"/>
            <a:ext cx="4495800" cy="3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Subtitle 9">
            <a:extLst>
              <a:ext uri="{FF2B5EF4-FFF2-40B4-BE49-F238E27FC236}">
                <a16:creationId xmlns:a16="http://schemas.microsoft.com/office/drawing/2014/main" id="{76E266E4-4D4D-4D1D-878C-92D22917D090}"/>
              </a:ext>
            </a:extLst>
          </p:cNvPr>
          <p:cNvSpPr txBox="1">
            <a:spLocks/>
          </p:cNvSpPr>
          <p:nvPr/>
        </p:nvSpPr>
        <p:spPr bwMode="auto">
          <a:xfrm>
            <a:off x="533401" y="2057400"/>
            <a:ext cx="4016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mác</a:t>
            </a:r>
            <a:endParaRPr lang="en-US" sz="3200" kern="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32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ubtitle 9">
            <a:extLst>
              <a:ext uri="{FF2B5EF4-FFF2-40B4-BE49-F238E27FC236}">
                <a16:creationId xmlns:a16="http://schemas.microsoft.com/office/drawing/2014/main" id="{20C2DD5F-5FD0-4A03-B513-B003E02CEDBB}"/>
              </a:ext>
            </a:extLst>
          </p:cNvPr>
          <p:cNvSpPr txBox="1">
            <a:spLocks/>
          </p:cNvSpPr>
          <p:nvPr/>
        </p:nvSpPr>
        <p:spPr bwMode="auto">
          <a:xfrm>
            <a:off x="5029200" y="17526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la 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Subtitle 9">
            <a:extLst>
              <a:ext uri="{FF2B5EF4-FFF2-40B4-BE49-F238E27FC236}">
                <a16:creationId xmlns:a16="http://schemas.microsoft.com/office/drawing/2014/main" id="{3DEA890D-9939-480B-9180-728E35F16570}"/>
              </a:ext>
            </a:extLst>
          </p:cNvPr>
          <p:cNvSpPr txBox="1">
            <a:spLocks/>
          </p:cNvSpPr>
          <p:nvPr/>
        </p:nvSpPr>
        <p:spPr bwMode="auto">
          <a:xfrm>
            <a:off x="5029200" y="36576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Trun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9A2E8B-1BB9-46C9-A753-72A9D30391E5}"/>
              </a:ext>
            </a:extLst>
          </p:cNvPr>
          <p:cNvCxnSpPr/>
          <p:nvPr/>
        </p:nvCxnSpPr>
        <p:spPr>
          <a:xfrm rot="5400000">
            <a:off x="5257800" y="2362200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19A3B3-87D8-4B10-8A9E-A01929BC4078}"/>
              </a:ext>
            </a:extLst>
          </p:cNvPr>
          <p:cNvCxnSpPr/>
          <p:nvPr/>
        </p:nvCxnSpPr>
        <p:spPr>
          <a:xfrm rot="5400000">
            <a:off x="7772400" y="2819400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2A659D-0BAA-4D8E-8CEA-270EFC15F41C}"/>
              </a:ext>
            </a:extLst>
          </p:cNvPr>
          <p:cNvCxnSpPr/>
          <p:nvPr/>
        </p:nvCxnSpPr>
        <p:spPr>
          <a:xfrm rot="5400000">
            <a:off x="5486400" y="4724400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932121-F2BD-44EF-9172-3710C6AB3744}"/>
              </a:ext>
            </a:extLst>
          </p:cNvPr>
          <p:cNvCxnSpPr/>
          <p:nvPr/>
        </p:nvCxnSpPr>
        <p:spPr>
          <a:xfrm rot="5400000">
            <a:off x="7467600" y="5562600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2F9D58-D175-4F52-8A42-FC82C96AF938}"/>
              </a:ext>
            </a:extLst>
          </p:cNvPr>
          <p:cNvCxnSpPr>
            <a:cxnSpLocks/>
          </p:cNvCxnSpPr>
          <p:nvPr/>
        </p:nvCxnSpPr>
        <p:spPr>
          <a:xfrm>
            <a:off x="7391400" y="45720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9FE5F-A8F6-40C2-B6BF-B32EE3639787}"/>
              </a:ext>
            </a:extLst>
          </p:cNvPr>
          <p:cNvCxnSpPr>
            <a:cxnSpLocks/>
          </p:cNvCxnSpPr>
          <p:nvPr/>
        </p:nvCxnSpPr>
        <p:spPr>
          <a:xfrm>
            <a:off x="6900864" y="4953000"/>
            <a:ext cx="14811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FD14A6-B832-450B-A55F-F25BE1216881}"/>
              </a:ext>
            </a:extLst>
          </p:cNvPr>
          <p:cNvCxnSpPr>
            <a:cxnSpLocks/>
          </p:cNvCxnSpPr>
          <p:nvPr/>
        </p:nvCxnSpPr>
        <p:spPr>
          <a:xfrm>
            <a:off x="5062538" y="58674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144623-4B00-42B7-A3A1-033B8CB98E09}"/>
              </a:ext>
            </a:extLst>
          </p:cNvPr>
          <p:cNvCxnSpPr>
            <a:cxnSpLocks/>
          </p:cNvCxnSpPr>
          <p:nvPr/>
        </p:nvCxnSpPr>
        <p:spPr>
          <a:xfrm>
            <a:off x="8001000" y="26670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6536" y="6096000"/>
            <a:ext cx="83529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5">
            <a:extLst>
              <a:ext uri="{FF2B5EF4-FFF2-40B4-BE49-F238E27FC236}">
                <a16:creationId xmlns:a16="http://schemas.microsoft.com/office/drawing/2014/main" id="{3A366941-B959-44BF-B7D6-B87645EE2B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0" y="5631339"/>
            <a:ext cx="9906000" cy="56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15" tIns="34208" rIns="68415" bIns="34208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72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59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8000" y="228600"/>
            <a:ext cx="2819400" cy="46166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accent1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gì</a:t>
            </a:r>
            <a:r>
              <a:rPr lang="en-US" sz="2400" dirty="0">
                <a:solidFill>
                  <a:prstClr val="black"/>
                </a:solidFill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090205"/>
            <a:ext cx="9905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16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4803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 bwMode="auto">
          <a:xfrm>
            <a:off x="1219201" y="5873751"/>
            <a:ext cx="1939925" cy="65881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851" y="909638"/>
            <a:ext cx="7770813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3276601" y="5873751"/>
            <a:ext cx="1939925" cy="65881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3200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1" y="5873751"/>
            <a:ext cx="1939925" cy="65881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endParaRPr lang="en-US" sz="3200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1888" y="1128714"/>
            <a:ext cx="793115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7"/>
          <p:cNvSpPr/>
          <p:nvPr/>
        </p:nvSpPr>
        <p:spPr>
          <a:xfrm>
            <a:off x="2381232" y="1000108"/>
            <a:ext cx="5072098" cy="2071702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857628"/>
            <a:ext cx="314324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3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C2FD1-8EA0-4077-80F1-DE1D44F3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0"/>
            <a:ext cx="9906000" cy="6858000"/>
          </a:xfrm>
          <a:prstGeom prst="rect">
            <a:avLst/>
          </a:prstGeom>
        </p:spPr>
      </p:pic>
      <p:sp>
        <p:nvSpPr>
          <p:cNvPr id="2" name="AutoShape 2" descr="Powerpoint background image - Google Slides Themes | Powerpoint background  design, Background for powerpoint presentation, Background powerpoint">
            <a:extLst>
              <a:ext uri="{FF2B5EF4-FFF2-40B4-BE49-F238E27FC236}">
                <a16:creationId xmlns:a16="http://schemas.microsoft.com/office/drawing/2014/main" id="{49B3F7EE-25D2-4EA6-B9A0-1250D6887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7B9D5-6089-4939-B798-62DA86E0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97"/>
          <a:stretch/>
        </p:blipFill>
        <p:spPr>
          <a:xfrm>
            <a:off x="2743200" y="2511862"/>
            <a:ext cx="411480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A421E-FC06-4135-909E-2F4A12FC2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19164" r="674" b="26979"/>
          <a:stretch>
            <a:fillRect/>
          </a:stretch>
        </p:blipFill>
        <p:spPr>
          <a:xfrm>
            <a:off x="1828800" y="1371600"/>
            <a:ext cx="6666606" cy="886260"/>
          </a:xfrm>
          <a:custGeom>
            <a:avLst/>
            <a:gdLst/>
            <a:ahLst/>
            <a:cxnLst/>
            <a:rect l="l" t="t" r="r" b="b"/>
            <a:pathLst>
              <a:path w="3443232" h="457744">
                <a:moveTo>
                  <a:pt x="2688343" y="285196"/>
                </a:moveTo>
                <a:lnTo>
                  <a:pt x="2688343" y="392422"/>
                </a:lnTo>
                <a:lnTo>
                  <a:pt x="2688096" y="404747"/>
                </a:lnTo>
                <a:cubicBezTo>
                  <a:pt x="2688096" y="413621"/>
                  <a:pt x="2690356" y="420318"/>
                  <a:pt x="2694875" y="424837"/>
                </a:cubicBezTo>
                <a:cubicBezTo>
                  <a:pt x="2699394" y="429356"/>
                  <a:pt x="2706091" y="431615"/>
                  <a:pt x="2714964" y="431615"/>
                </a:cubicBezTo>
                <a:cubicBezTo>
                  <a:pt x="2728111" y="431615"/>
                  <a:pt x="2740230" y="428699"/>
                  <a:pt x="2751323" y="422865"/>
                </a:cubicBezTo>
                <a:cubicBezTo>
                  <a:pt x="2762415" y="417031"/>
                  <a:pt x="2770919" y="408568"/>
                  <a:pt x="2776835" y="397476"/>
                </a:cubicBezTo>
                <a:cubicBezTo>
                  <a:pt x="2782751" y="386383"/>
                  <a:pt x="2785709" y="374017"/>
                  <a:pt x="2785709" y="360378"/>
                </a:cubicBezTo>
                <a:cubicBezTo>
                  <a:pt x="2785709" y="344766"/>
                  <a:pt x="2782094" y="330757"/>
                  <a:pt x="2774863" y="318350"/>
                </a:cubicBezTo>
                <a:cubicBezTo>
                  <a:pt x="2767632" y="305943"/>
                  <a:pt x="2757691" y="297275"/>
                  <a:pt x="2745037" y="292345"/>
                </a:cubicBezTo>
                <a:cubicBezTo>
                  <a:pt x="2732383" y="287415"/>
                  <a:pt x="2713485" y="285032"/>
                  <a:pt x="2688343" y="285196"/>
                </a:cubicBezTo>
                <a:close/>
                <a:moveTo>
                  <a:pt x="3048251" y="221354"/>
                </a:moveTo>
                <a:lnTo>
                  <a:pt x="2996980" y="336468"/>
                </a:lnTo>
                <a:lnTo>
                  <a:pt x="3098043" y="336468"/>
                </a:lnTo>
                <a:close/>
                <a:moveTo>
                  <a:pt x="2688343" y="134341"/>
                </a:moveTo>
                <a:lnTo>
                  <a:pt x="2688343" y="265970"/>
                </a:lnTo>
                <a:cubicBezTo>
                  <a:pt x="2711678" y="265970"/>
                  <a:pt x="2728892" y="263340"/>
                  <a:pt x="2739984" y="258082"/>
                </a:cubicBezTo>
                <a:cubicBezTo>
                  <a:pt x="2751076" y="252823"/>
                  <a:pt x="2759580" y="245428"/>
                  <a:pt x="2765496" y="235897"/>
                </a:cubicBezTo>
                <a:cubicBezTo>
                  <a:pt x="2771412" y="226366"/>
                  <a:pt x="2774370" y="214205"/>
                  <a:pt x="2774370" y="199416"/>
                </a:cubicBezTo>
                <a:cubicBezTo>
                  <a:pt x="2774370" y="184626"/>
                  <a:pt x="2771453" y="172506"/>
                  <a:pt x="2765619" y="163057"/>
                </a:cubicBezTo>
                <a:cubicBezTo>
                  <a:pt x="2759786" y="153608"/>
                  <a:pt x="2751446" y="146419"/>
                  <a:pt x="2740600" y="141489"/>
                </a:cubicBezTo>
                <a:cubicBezTo>
                  <a:pt x="2729754" y="136559"/>
                  <a:pt x="2712335" y="134176"/>
                  <a:pt x="2688343" y="134341"/>
                </a:cubicBezTo>
                <a:close/>
                <a:moveTo>
                  <a:pt x="3268466" y="115607"/>
                </a:moveTo>
                <a:lnTo>
                  <a:pt x="3443232" y="115607"/>
                </a:lnTo>
                <a:lnTo>
                  <a:pt x="3443232" y="124727"/>
                </a:lnTo>
                <a:lnTo>
                  <a:pt x="3432139" y="124727"/>
                </a:lnTo>
                <a:cubicBezTo>
                  <a:pt x="3422444" y="124727"/>
                  <a:pt x="3414638" y="126453"/>
                  <a:pt x="3408722" y="129904"/>
                </a:cubicBezTo>
                <a:cubicBezTo>
                  <a:pt x="3404449" y="132204"/>
                  <a:pt x="3401081" y="136148"/>
                  <a:pt x="3398616" y="141735"/>
                </a:cubicBezTo>
                <a:cubicBezTo>
                  <a:pt x="3396808" y="145679"/>
                  <a:pt x="3395904" y="156032"/>
                  <a:pt x="3395904" y="172794"/>
                </a:cubicBezTo>
                <a:lnTo>
                  <a:pt x="3395904" y="392669"/>
                </a:lnTo>
                <a:cubicBezTo>
                  <a:pt x="3395904" y="409759"/>
                  <a:pt x="3396849" y="420441"/>
                  <a:pt x="3398739" y="424713"/>
                </a:cubicBezTo>
                <a:cubicBezTo>
                  <a:pt x="3400629" y="428986"/>
                  <a:pt x="3404326" y="432725"/>
                  <a:pt x="3409831" y="435929"/>
                </a:cubicBezTo>
                <a:cubicBezTo>
                  <a:pt x="3415337" y="439134"/>
                  <a:pt x="3422772" y="440736"/>
                  <a:pt x="3432139" y="440736"/>
                </a:cubicBezTo>
                <a:lnTo>
                  <a:pt x="3443232" y="440736"/>
                </a:lnTo>
                <a:lnTo>
                  <a:pt x="3443232" y="449856"/>
                </a:lnTo>
                <a:lnTo>
                  <a:pt x="3268466" y="449856"/>
                </a:lnTo>
                <a:lnTo>
                  <a:pt x="3268466" y="440736"/>
                </a:lnTo>
                <a:lnTo>
                  <a:pt x="3279558" y="440736"/>
                </a:lnTo>
                <a:cubicBezTo>
                  <a:pt x="3289254" y="440736"/>
                  <a:pt x="3297059" y="439010"/>
                  <a:pt x="3302975" y="435559"/>
                </a:cubicBezTo>
                <a:cubicBezTo>
                  <a:pt x="3307248" y="433259"/>
                  <a:pt x="3310534" y="429315"/>
                  <a:pt x="3312835" y="423727"/>
                </a:cubicBezTo>
                <a:cubicBezTo>
                  <a:pt x="3314643" y="419784"/>
                  <a:pt x="3315546" y="409431"/>
                  <a:pt x="3315546" y="392669"/>
                </a:cubicBezTo>
                <a:lnTo>
                  <a:pt x="3315546" y="172794"/>
                </a:lnTo>
                <a:cubicBezTo>
                  <a:pt x="3315546" y="155704"/>
                  <a:pt x="3314643" y="145022"/>
                  <a:pt x="3312835" y="140749"/>
                </a:cubicBezTo>
                <a:cubicBezTo>
                  <a:pt x="3311027" y="136477"/>
                  <a:pt x="3307371" y="132738"/>
                  <a:pt x="3301866" y="129534"/>
                </a:cubicBezTo>
                <a:cubicBezTo>
                  <a:pt x="3296361" y="126329"/>
                  <a:pt x="3288925" y="124727"/>
                  <a:pt x="3279558" y="124727"/>
                </a:cubicBezTo>
                <a:lnTo>
                  <a:pt x="3268466" y="124727"/>
                </a:lnTo>
                <a:close/>
                <a:moveTo>
                  <a:pt x="2564109" y="115607"/>
                </a:moveTo>
                <a:lnTo>
                  <a:pt x="2724331" y="115607"/>
                </a:lnTo>
                <a:cubicBezTo>
                  <a:pt x="2762621" y="115607"/>
                  <a:pt x="2789735" y="119017"/>
                  <a:pt x="2805675" y="125836"/>
                </a:cubicBezTo>
                <a:cubicBezTo>
                  <a:pt x="2821615" y="132656"/>
                  <a:pt x="2834187" y="142845"/>
                  <a:pt x="2843389" y="156402"/>
                </a:cubicBezTo>
                <a:cubicBezTo>
                  <a:pt x="2852592" y="169959"/>
                  <a:pt x="2857193" y="184379"/>
                  <a:pt x="2857193" y="199662"/>
                </a:cubicBezTo>
                <a:cubicBezTo>
                  <a:pt x="2857193" y="215767"/>
                  <a:pt x="2851359" y="230104"/>
                  <a:pt x="2839692" y="242676"/>
                </a:cubicBezTo>
                <a:cubicBezTo>
                  <a:pt x="2828024" y="255247"/>
                  <a:pt x="2807483" y="265230"/>
                  <a:pt x="2778068" y="272625"/>
                </a:cubicBezTo>
                <a:cubicBezTo>
                  <a:pt x="2809783" y="280020"/>
                  <a:pt x="2832050" y="288976"/>
                  <a:pt x="2844868" y="299493"/>
                </a:cubicBezTo>
                <a:cubicBezTo>
                  <a:pt x="2863273" y="314447"/>
                  <a:pt x="2872476" y="333838"/>
                  <a:pt x="2872476" y="357666"/>
                </a:cubicBezTo>
                <a:cubicBezTo>
                  <a:pt x="2872476" y="382809"/>
                  <a:pt x="2862369" y="403597"/>
                  <a:pt x="2842157" y="420030"/>
                </a:cubicBezTo>
                <a:cubicBezTo>
                  <a:pt x="2817343" y="439914"/>
                  <a:pt x="2781272" y="449856"/>
                  <a:pt x="2733945" y="449856"/>
                </a:cubicBezTo>
                <a:lnTo>
                  <a:pt x="2564109" y="449856"/>
                </a:lnTo>
                <a:lnTo>
                  <a:pt x="2564109" y="440736"/>
                </a:lnTo>
                <a:cubicBezTo>
                  <a:pt x="2579556" y="440736"/>
                  <a:pt x="2590032" y="439298"/>
                  <a:pt x="2595537" y="436422"/>
                </a:cubicBezTo>
                <a:cubicBezTo>
                  <a:pt x="2601042" y="433546"/>
                  <a:pt x="2604904" y="429808"/>
                  <a:pt x="2607122" y="425206"/>
                </a:cubicBezTo>
                <a:cubicBezTo>
                  <a:pt x="2609341" y="420605"/>
                  <a:pt x="2610450" y="409266"/>
                  <a:pt x="2610450" y="391190"/>
                </a:cubicBezTo>
                <a:lnTo>
                  <a:pt x="2610450" y="174273"/>
                </a:lnTo>
                <a:cubicBezTo>
                  <a:pt x="2610450" y="156197"/>
                  <a:pt x="2609341" y="144817"/>
                  <a:pt x="2607122" y="140133"/>
                </a:cubicBezTo>
                <a:cubicBezTo>
                  <a:pt x="2604904" y="135450"/>
                  <a:pt x="2601001" y="131711"/>
                  <a:pt x="2595414" y="128918"/>
                </a:cubicBezTo>
                <a:cubicBezTo>
                  <a:pt x="2589826" y="126124"/>
                  <a:pt x="2579391" y="124727"/>
                  <a:pt x="2564109" y="124727"/>
                </a:cubicBezTo>
                <a:close/>
                <a:moveTo>
                  <a:pt x="2060516" y="115607"/>
                </a:moveTo>
                <a:lnTo>
                  <a:pt x="2233064" y="115607"/>
                </a:lnTo>
                <a:lnTo>
                  <a:pt x="2233064" y="124727"/>
                </a:lnTo>
                <a:lnTo>
                  <a:pt x="2224436" y="124727"/>
                </a:lnTo>
                <a:cubicBezTo>
                  <a:pt x="2211454" y="124727"/>
                  <a:pt x="2202539" y="126083"/>
                  <a:pt x="2197692" y="128794"/>
                </a:cubicBezTo>
                <a:cubicBezTo>
                  <a:pt x="2192844" y="131506"/>
                  <a:pt x="2189393" y="135244"/>
                  <a:pt x="2187339" y="140010"/>
                </a:cubicBezTo>
                <a:cubicBezTo>
                  <a:pt x="2185284" y="144776"/>
                  <a:pt x="2184257" y="156690"/>
                  <a:pt x="2184257" y="175752"/>
                </a:cubicBezTo>
                <a:lnTo>
                  <a:pt x="2184257" y="339426"/>
                </a:lnTo>
                <a:cubicBezTo>
                  <a:pt x="2184257" y="369334"/>
                  <a:pt x="2186517" y="389136"/>
                  <a:pt x="2191036" y="398831"/>
                </a:cubicBezTo>
                <a:cubicBezTo>
                  <a:pt x="2195555" y="408527"/>
                  <a:pt x="2202991" y="416579"/>
                  <a:pt x="2213344" y="422988"/>
                </a:cubicBezTo>
                <a:cubicBezTo>
                  <a:pt x="2223697" y="429397"/>
                  <a:pt x="2236761" y="432601"/>
                  <a:pt x="2252537" y="432601"/>
                </a:cubicBezTo>
                <a:cubicBezTo>
                  <a:pt x="2270613" y="432601"/>
                  <a:pt x="2286019" y="428534"/>
                  <a:pt x="2298755" y="420400"/>
                </a:cubicBezTo>
                <a:cubicBezTo>
                  <a:pt x="2311491" y="412265"/>
                  <a:pt x="2321022" y="401050"/>
                  <a:pt x="2327349" y="386753"/>
                </a:cubicBezTo>
                <a:cubicBezTo>
                  <a:pt x="2333675" y="372456"/>
                  <a:pt x="2336839" y="347560"/>
                  <a:pt x="2336839" y="312065"/>
                </a:cubicBezTo>
                <a:lnTo>
                  <a:pt x="2336839" y="175752"/>
                </a:lnTo>
                <a:cubicBezTo>
                  <a:pt x="2336839" y="160798"/>
                  <a:pt x="2335277" y="150116"/>
                  <a:pt x="2332155" y="143707"/>
                </a:cubicBezTo>
                <a:cubicBezTo>
                  <a:pt x="2329033" y="137298"/>
                  <a:pt x="2325089" y="132862"/>
                  <a:pt x="2320324" y="130397"/>
                </a:cubicBezTo>
                <a:cubicBezTo>
                  <a:pt x="2312929" y="126617"/>
                  <a:pt x="2302493" y="124727"/>
                  <a:pt x="2289018" y="124727"/>
                </a:cubicBezTo>
                <a:lnTo>
                  <a:pt x="2289018" y="115607"/>
                </a:lnTo>
                <a:lnTo>
                  <a:pt x="2404625" y="115607"/>
                </a:lnTo>
                <a:lnTo>
                  <a:pt x="2404625" y="124727"/>
                </a:lnTo>
                <a:lnTo>
                  <a:pt x="2397723" y="124727"/>
                </a:lnTo>
                <a:cubicBezTo>
                  <a:pt x="2388356" y="124727"/>
                  <a:pt x="2380551" y="126617"/>
                  <a:pt x="2374306" y="130397"/>
                </a:cubicBezTo>
                <a:cubicBezTo>
                  <a:pt x="2368061" y="134176"/>
                  <a:pt x="2363543" y="139846"/>
                  <a:pt x="2360749" y="147405"/>
                </a:cubicBezTo>
                <a:cubicBezTo>
                  <a:pt x="2358613" y="152663"/>
                  <a:pt x="2357544" y="162112"/>
                  <a:pt x="2357544" y="175752"/>
                </a:cubicBezTo>
                <a:lnTo>
                  <a:pt x="2357544" y="302698"/>
                </a:lnTo>
                <a:cubicBezTo>
                  <a:pt x="2357544" y="341973"/>
                  <a:pt x="2354956" y="370320"/>
                  <a:pt x="2349780" y="387739"/>
                </a:cubicBezTo>
                <a:cubicBezTo>
                  <a:pt x="2344603" y="405158"/>
                  <a:pt x="2331991" y="421180"/>
                  <a:pt x="2311943" y="435806"/>
                </a:cubicBezTo>
                <a:cubicBezTo>
                  <a:pt x="2291894" y="450431"/>
                  <a:pt x="2264533" y="457744"/>
                  <a:pt x="2229859" y="457744"/>
                </a:cubicBezTo>
                <a:cubicBezTo>
                  <a:pt x="2200937" y="457744"/>
                  <a:pt x="2178588" y="453882"/>
                  <a:pt x="2162812" y="446159"/>
                </a:cubicBezTo>
                <a:cubicBezTo>
                  <a:pt x="2141285" y="435642"/>
                  <a:pt x="2126084" y="422166"/>
                  <a:pt x="2117210" y="405733"/>
                </a:cubicBezTo>
                <a:cubicBezTo>
                  <a:pt x="2108337" y="389300"/>
                  <a:pt x="2103900" y="367198"/>
                  <a:pt x="2103900" y="339426"/>
                </a:cubicBezTo>
                <a:lnTo>
                  <a:pt x="2103900" y="175752"/>
                </a:lnTo>
                <a:cubicBezTo>
                  <a:pt x="2103900" y="156525"/>
                  <a:pt x="2102831" y="144570"/>
                  <a:pt x="2100695" y="139887"/>
                </a:cubicBezTo>
                <a:cubicBezTo>
                  <a:pt x="2098559" y="135203"/>
                  <a:pt x="2094861" y="131465"/>
                  <a:pt x="2089603" y="128671"/>
                </a:cubicBezTo>
                <a:cubicBezTo>
                  <a:pt x="2084344" y="125877"/>
                  <a:pt x="2074649" y="124563"/>
                  <a:pt x="2060516" y="124727"/>
                </a:cubicBezTo>
                <a:close/>
                <a:moveTo>
                  <a:pt x="1725416" y="115607"/>
                </a:moveTo>
                <a:lnTo>
                  <a:pt x="2005189" y="115607"/>
                </a:lnTo>
                <a:lnTo>
                  <a:pt x="2005189" y="214452"/>
                </a:lnTo>
                <a:lnTo>
                  <a:pt x="1995822" y="214452"/>
                </a:lnTo>
                <a:cubicBezTo>
                  <a:pt x="1991057" y="190295"/>
                  <a:pt x="1984360" y="172958"/>
                  <a:pt x="1975733" y="162441"/>
                </a:cubicBezTo>
                <a:cubicBezTo>
                  <a:pt x="1967106" y="151924"/>
                  <a:pt x="1954904" y="144200"/>
                  <a:pt x="1939128" y="139270"/>
                </a:cubicBezTo>
                <a:cubicBezTo>
                  <a:pt x="1929926" y="136312"/>
                  <a:pt x="1912671" y="134833"/>
                  <a:pt x="1887364" y="134833"/>
                </a:cubicBezTo>
                <a:lnTo>
                  <a:pt x="1852854" y="134833"/>
                </a:lnTo>
                <a:lnTo>
                  <a:pt x="1852854" y="270900"/>
                </a:lnTo>
                <a:lnTo>
                  <a:pt x="1859510" y="270900"/>
                </a:lnTo>
                <a:cubicBezTo>
                  <a:pt x="1880708" y="270900"/>
                  <a:pt x="1896073" y="264244"/>
                  <a:pt x="1905605" y="250933"/>
                </a:cubicBezTo>
                <a:cubicBezTo>
                  <a:pt x="1915136" y="237623"/>
                  <a:pt x="1921216" y="217985"/>
                  <a:pt x="1923845" y="192021"/>
                </a:cubicBezTo>
                <a:lnTo>
                  <a:pt x="1933212" y="192021"/>
                </a:lnTo>
                <a:lnTo>
                  <a:pt x="1933212" y="367033"/>
                </a:lnTo>
                <a:lnTo>
                  <a:pt x="1923845" y="367033"/>
                </a:lnTo>
                <a:cubicBezTo>
                  <a:pt x="1921873" y="347971"/>
                  <a:pt x="1917724" y="332359"/>
                  <a:pt x="1911397" y="320199"/>
                </a:cubicBezTo>
                <a:cubicBezTo>
                  <a:pt x="1905070" y="308038"/>
                  <a:pt x="1897717" y="299863"/>
                  <a:pt x="1889336" y="295673"/>
                </a:cubicBezTo>
                <a:cubicBezTo>
                  <a:pt x="1880955" y="291482"/>
                  <a:pt x="1868794" y="289387"/>
                  <a:pt x="1852854" y="289387"/>
                </a:cubicBezTo>
                <a:lnTo>
                  <a:pt x="1852854" y="383549"/>
                </a:lnTo>
                <a:cubicBezTo>
                  <a:pt x="1852854" y="401954"/>
                  <a:pt x="1853635" y="413210"/>
                  <a:pt x="1855196" y="417319"/>
                </a:cubicBezTo>
                <a:cubicBezTo>
                  <a:pt x="1856757" y="421427"/>
                  <a:pt x="1859674" y="424796"/>
                  <a:pt x="1863947" y="427425"/>
                </a:cubicBezTo>
                <a:cubicBezTo>
                  <a:pt x="1868219" y="430054"/>
                  <a:pt x="1875121" y="431369"/>
                  <a:pt x="1884652" y="431369"/>
                </a:cubicBezTo>
                <a:lnTo>
                  <a:pt x="1904619" y="431369"/>
                </a:lnTo>
                <a:cubicBezTo>
                  <a:pt x="1935842" y="431369"/>
                  <a:pt x="1960861" y="424138"/>
                  <a:pt x="1979677" y="409677"/>
                </a:cubicBezTo>
                <a:cubicBezTo>
                  <a:pt x="1998493" y="395216"/>
                  <a:pt x="2012009" y="373196"/>
                  <a:pt x="2020225" y="343616"/>
                </a:cubicBezTo>
                <a:lnTo>
                  <a:pt x="2029346" y="343616"/>
                </a:lnTo>
                <a:lnTo>
                  <a:pt x="2014310" y="449856"/>
                </a:lnTo>
                <a:lnTo>
                  <a:pt x="1725416" y="449856"/>
                </a:lnTo>
                <a:lnTo>
                  <a:pt x="1725416" y="440736"/>
                </a:lnTo>
                <a:lnTo>
                  <a:pt x="1736508" y="440736"/>
                </a:lnTo>
                <a:cubicBezTo>
                  <a:pt x="1746203" y="440736"/>
                  <a:pt x="1754009" y="439010"/>
                  <a:pt x="1759925" y="435559"/>
                </a:cubicBezTo>
                <a:cubicBezTo>
                  <a:pt x="1764198" y="433259"/>
                  <a:pt x="1767484" y="429315"/>
                  <a:pt x="1769785" y="423727"/>
                </a:cubicBezTo>
                <a:cubicBezTo>
                  <a:pt x="1771593" y="419784"/>
                  <a:pt x="1772496" y="409431"/>
                  <a:pt x="1772496" y="392669"/>
                </a:cubicBezTo>
                <a:lnTo>
                  <a:pt x="1772496" y="172794"/>
                </a:lnTo>
                <a:cubicBezTo>
                  <a:pt x="1772496" y="157676"/>
                  <a:pt x="1772086" y="148391"/>
                  <a:pt x="1771264" y="144940"/>
                </a:cubicBezTo>
                <a:cubicBezTo>
                  <a:pt x="1769621" y="139188"/>
                  <a:pt x="1766581" y="134751"/>
                  <a:pt x="1762144" y="131629"/>
                </a:cubicBezTo>
                <a:cubicBezTo>
                  <a:pt x="1755899" y="127028"/>
                  <a:pt x="1747354" y="124727"/>
                  <a:pt x="1736508" y="124727"/>
                </a:cubicBezTo>
                <a:lnTo>
                  <a:pt x="1725416" y="124727"/>
                </a:lnTo>
                <a:close/>
                <a:moveTo>
                  <a:pt x="1525391" y="115607"/>
                </a:moveTo>
                <a:lnTo>
                  <a:pt x="1700157" y="115607"/>
                </a:lnTo>
                <a:lnTo>
                  <a:pt x="1700157" y="124727"/>
                </a:lnTo>
                <a:lnTo>
                  <a:pt x="1689064" y="124727"/>
                </a:lnTo>
                <a:cubicBezTo>
                  <a:pt x="1679369" y="124727"/>
                  <a:pt x="1671563" y="126453"/>
                  <a:pt x="1665647" y="129904"/>
                </a:cubicBezTo>
                <a:cubicBezTo>
                  <a:pt x="1661375" y="132204"/>
                  <a:pt x="1658006" y="136148"/>
                  <a:pt x="1655541" y="141735"/>
                </a:cubicBezTo>
                <a:cubicBezTo>
                  <a:pt x="1653733" y="145679"/>
                  <a:pt x="1652829" y="156032"/>
                  <a:pt x="1652829" y="172794"/>
                </a:cubicBezTo>
                <a:lnTo>
                  <a:pt x="1652829" y="392669"/>
                </a:lnTo>
                <a:cubicBezTo>
                  <a:pt x="1652829" y="409759"/>
                  <a:pt x="1653774" y="420441"/>
                  <a:pt x="1655664" y="424713"/>
                </a:cubicBezTo>
                <a:cubicBezTo>
                  <a:pt x="1657554" y="428986"/>
                  <a:pt x="1661251" y="432725"/>
                  <a:pt x="1666756" y="435929"/>
                </a:cubicBezTo>
                <a:cubicBezTo>
                  <a:pt x="1672261" y="439134"/>
                  <a:pt x="1679697" y="440736"/>
                  <a:pt x="1689064" y="440736"/>
                </a:cubicBezTo>
                <a:lnTo>
                  <a:pt x="1700157" y="440736"/>
                </a:lnTo>
                <a:lnTo>
                  <a:pt x="1700157" y="449856"/>
                </a:lnTo>
                <a:lnTo>
                  <a:pt x="1525391" y="449856"/>
                </a:lnTo>
                <a:lnTo>
                  <a:pt x="1525391" y="440736"/>
                </a:lnTo>
                <a:lnTo>
                  <a:pt x="1536483" y="440736"/>
                </a:lnTo>
                <a:cubicBezTo>
                  <a:pt x="1546178" y="440736"/>
                  <a:pt x="1553984" y="439010"/>
                  <a:pt x="1559900" y="435559"/>
                </a:cubicBezTo>
                <a:cubicBezTo>
                  <a:pt x="1564173" y="433259"/>
                  <a:pt x="1567459" y="429315"/>
                  <a:pt x="1569760" y="423727"/>
                </a:cubicBezTo>
                <a:cubicBezTo>
                  <a:pt x="1571568" y="419784"/>
                  <a:pt x="1572472" y="409431"/>
                  <a:pt x="1572472" y="392669"/>
                </a:cubicBezTo>
                <a:lnTo>
                  <a:pt x="1572472" y="172794"/>
                </a:lnTo>
                <a:cubicBezTo>
                  <a:pt x="1572472" y="155704"/>
                  <a:pt x="1571568" y="145022"/>
                  <a:pt x="1569760" y="140749"/>
                </a:cubicBezTo>
                <a:cubicBezTo>
                  <a:pt x="1567952" y="136477"/>
                  <a:pt x="1564296" y="132738"/>
                  <a:pt x="1558791" y="129534"/>
                </a:cubicBezTo>
                <a:cubicBezTo>
                  <a:pt x="1553286" y="126329"/>
                  <a:pt x="1545850" y="124727"/>
                  <a:pt x="1536483" y="124727"/>
                </a:cubicBezTo>
                <a:lnTo>
                  <a:pt x="1525391" y="124727"/>
                </a:lnTo>
                <a:close/>
                <a:moveTo>
                  <a:pt x="1135359" y="115607"/>
                </a:moveTo>
                <a:lnTo>
                  <a:pt x="1310125" y="115607"/>
                </a:lnTo>
                <a:lnTo>
                  <a:pt x="1310125" y="124727"/>
                </a:lnTo>
                <a:lnTo>
                  <a:pt x="1299032" y="124727"/>
                </a:lnTo>
                <a:cubicBezTo>
                  <a:pt x="1289337" y="124727"/>
                  <a:pt x="1281531" y="126453"/>
                  <a:pt x="1275615" y="129904"/>
                </a:cubicBezTo>
                <a:cubicBezTo>
                  <a:pt x="1271343" y="132204"/>
                  <a:pt x="1267974" y="136148"/>
                  <a:pt x="1265509" y="141735"/>
                </a:cubicBezTo>
                <a:cubicBezTo>
                  <a:pt x="1263701" y="145679"/>
                  <a:pt x="1262797" y="156032"/>
                  <a:pt x="1262797" y="172794"/>
                </a:cubicBezTo>
                <a:lnTo>
                  <a:pt x="1262797" y="267449"/>
                </a:lnTo>
                <a:lnTo>
                  <a:pt x="1380869" y="267449"/>
                </a:lnTo>
                <a:lnTo>
                  <a:pt x="1380869" y="172794"/>
                </a:lnTo>
                <a:cubicBezTo>
                  <a:pt x="1380869" y="155704"/>
                  <a:pt x="1379965" y="145022"/>
                  <a:pt x="1378158" y="140749"/>
                </a:cubicBezTo>
                <a:cubicBezTo>
                  <a:pt x="1376350" y="136477"/>
                  <a:pt x="1372653" y="132738"/>
                  <a:pt x="1367065" y="129534"/>
                </a:cubicBezTo>
                <a:cubicBezTo>
                  <a:pt x="1361478" y="126329"/>
                  <a:pt x="1354001" y="124727"/>
                  <a:pt x="1344634" y="124727"/>
                </a:cubicBezTo>
                <a:lnTo>
                  <a:pt x="1333788" y="124727"/>
                </a:lnTo>
                <a:lnTo>
                  <a:pt x="1333788" y="115607"/>
                </a:lnTo>
                <a:lnTo>
                  <a:pt x="1508308" y="115607"/>
                </a:lnTo>
                <a:lnTo>
                  <a:pt x="1508308" y="124727"/>
                </a:lnTo>
                <a:lnTo>
                  <a:pt x="1497462" y="124727"/>
                </a:lnTo>
                <a:cubicBezTo>
                  <a:pt x="1487602" y="124727"/>
                  <a:pt x="1479796" y="126453"/>
                  <a:pt x="1474045" y="129904"/>
                </a:cubicBezTo>
                <a:cubicBezTo>
                  <a:pt x="1469772" y="132204"/>
                  <a:pt x="1466404" y="136148"/>
                  <a:pt x="1463939" y="141735"/>
                </a:cubicBezTo>
                <a:cubicBezTo>
                  <a:pt x="1462131" y="145679"/>
                  <a:pt x="1461227" y="156032"/>
                  <a:pt x="1461227" y="172794"/>
                </a:cubicBezTo>
                <a:lnTo>
                  <a:pt x="1461227" y="392669"/>
                </a:lnTo>
                <a:cubicBezTo>
                  <a:pt x="1461227" y="409759"/>
                  <a:pt x="1462131" y="420441"/>
                  <a:pt x="1463939" y="424713"/>
                </a:cubicBezTo>
                <a:cubicBezTo>
                  <a:pt x="1465746" y="428986"/>
                  <a:pt x="1469444" y="432725"/>
                  <a:pt x="1475031" y="435929"/>
                </a:cubicBezTo>
                <a:cubicBezTo>
                  <a:pt x="1480618" y="439134"/>
                  <a:pt x="1488095" y="440736"/>
                  <a:pt x="1497462" y="440736"/>
                </a:cubicBezTo>
                <a:lnTo>
                  <a:pt x="1508308" y="440736"/>
                </a:lnTo>
                <a:lnTo>
                  <a:pt x="1508308" y="449856"/>
                </a:lnTo>
                <a:lnTo>
                  <a:pt x="1333788" y="449856"/>
                </a:lnTo>
                <a:lnTo>
                  <a:pt x="1333788" y="440736"/>
                </a:lnTo>
                <a:lnTo>
                  <a:pt x="1344634" y="440736"/>
                </a:lnTo>
                <a:cubicBezTo>
                  <a:pt x="1354494" y="440736"/>
                  <a:pt x="1362300" y="439010"/>
                  <a:pt x="1368051" y="435559"/>
                </a:cubicBezTo>
                <a:cubicBezTo>
                  <a:pt x="1372324" y="433259"/>
                  <a:pt x="1375693" y="429315"/>
                  <a:pt x="1378158" y="423727"/>
                </a:cubicBezTo>
                <a:cubicBezTo>
                  <a:pt x="1379965" y="419784"/>
                  <a:pt x="1380869" y="409431"/>
                  <a:pt x="1380869" y="392669"/>
                </a:cubicBezTo>
                <a:lnTo>
                  <a:pt x="1380869" y="289140"/>
                </a:lnTo>
                <a:lnTo>
                  <a:pt x="1262797" y="289140"/>
                </a:lnTo>
                <a:lnTo>
                  <a:pt x="1262797" y="392669"/>
                </a:lnTo>
                <a:cubicBezTo>
                  <a:pt x="1262797" y="409759"/>
                  <a:pt x="1263742" y="420441"/>
                  <a:pt x="1265632" y="424713"/>
                </a:cubicBezTo>
                <a:cubicBezTo>
                  <a:pt x="1267522" y="428986"/>
                  <a:pt x="1271219" y="432725"/>
                  <a:pt x="1276724" y="435929"/>
                </a:cubicBezTo>
                <a:cubicBezTo>
                  <a:pt x="1282229" y="439134"/>
                  <a:pt x="1289665" y="440736"/>
                  <a:pt x="1299032" y="440736"/>
                </a:cubicBezTo>
                <a:lnTo>
                  <a:pt x="1310125" y="440736"/>
                </a:lnTo>
                <a:lnTo>
                  <a:pt x="1310125" y="449856"/>
                </a:lnTo>
                <a:lnTo>
                  <a:pt x="1135359" y="449856"/>
                </a:lnTo>
                <a:lnTo>
                  <a:pt x="1135359" y="440736"/>
                </a:lnTo>
                <a:lnTo>
                  <a:pt x="1146451" y="440736"/>
                </a:lnTo>
                <a:cubicBezTo>
                  <a:pt x="1156147" y="440736"/>
                  <a:pt x="1163952" y="439010"/>
                  <a:pt x="1169868" y="435559"/>
                </a:cubicBezTo>
                <a:cubicBezTo>
                  <a:pt x="1174141" y="433259"/>
                  <a:pt x="1177427" y="429315"/>
                  <a:pt x="1179728" y="423727"/>
                </a:cubicBezTo>
                <a:cubicBezTo>
                  <a:pt x="1181536" y="419784"/>
                  <a:pt x="1182439" y="409431"/>
                  <a:pt x="1182439" y="392669"/>
                </a:cubicBezTo>
                <a:lnTo>
                  <a:pt x="1182439" y="172794"/>
                </a:lnTo>
                <a:cubicBezTo>
                  <a:pt x="1182439" y="155704"/>
                  <a:pt x="1181536" y="145022"/>
                  <a:pt x="1179728" y="140749"/>
                </a:cubicBezTo>
                <a:cubicBezTo>
                  <a:pt x="1177920" y="136477"/>
                  <a:pt x="1174264" y="132738"/>
                  <a:pt x="1168759" y="129534"/>
                </a:cubicBezTo>
                <a:cubicBezTo>
                  <a:pt x="1163254" y="126329"/>
                  <a:pt x="1155818" y="124727"/>
                  <a:pt x="1146451" y="124727"/>
                </a:cubicBezTo>
                <a:lnTo>
                  <a:pt x="1135359" y="124727"/>
                </a:lnTo>
                <a:close/>
                <a:moveTo>
                  <a:pt x="525266" y="115607"/>
                </a:moveTo>
                <a:lnTo>
                  <a:pt x="661825" y="115607"/>
                </a:lnTo>
                <a:lnTo>
                  <a:pt x="755740" y="335975"/>
                </a:lnTo>
                <a:lnTo>
                  <a:pt x="846451" y="115607"/>
                </a:lnTo>
                <a:lnTo>
                  <a:pt x="982517" y="115607"/>
                </a:lnTo>
                <a:lnTo>
                  <a:pt x="982517" y="124727"/>
                </a:lnTo>
                <a:lnTo>
                  <a:pt x="971671" y="124727"/>
                </a:lnTo>
                <a:cubicBezTo>
                  <a:pt x="961811" y="124727"/>
                  <a:pt x="953923" y="126453"/>
                  <a:pt x="948007" y="129904"/>
                </a:cubicBezTo>
                <a:cubicBezTo>
                  <a:pt x="943899" y="132204"/>
                  <a:pt x="940612" y="136066"/>
                  <a:pt x="938147" y="141489"/>
                </a:cubicBezTo>
                <a:cubicBezTo>
                  <a:pt x="936340" y="145433"/>
                  <a:pt x="935436" y="155704"/>
                  <a:pt x="935436" y="172301"/>
                </a:cubicBezTo>
                <a:lnTo>
                  <a:pt x="935436" y="392669"/>
                </a:lnTo>
                <a:cubicBezTo>
                  <a:pt x="935436" y="409759"/>
                  <a:pt x="936340" y="420441"/>
                  <a:pt x="938147" y="424713"/>
                </a:cubicBezTo>
                <a:cubicBezTo>
                  <a:pt x="939955" y="428986"/>
                  <a:pt x="943652" y="432725"/>
                  <a:pt x="949240" y="435929"/>
                </a:cubicBezTo>
                <a:cubicBezTo>
                  <a:pt x="954827" y="439134"/>
                  <a:pt x="962304" y="440736"/>
                  <a:pt x="971671" y="440736"/>
                </a:cubicBezTo>
                <a:lnTo>
                  <a:pt x="982517" y="440736"/>
                </a:lnTo>
                <a:lnTo>
                  <a:pt x="982517" y="449856"/>
                </a:lnTo>
                <a:lnTo>
                  <a:pt x="807997" y="449856"/>
                </a:lnTo>
                <a:lnTo>
                  <a:pt x="807997" y="440736"/>
                </a:lnTo>
                <a:lnTo>
                  <a:pt x="818843" y="440736"/>
                </a:lnTo>
                <a:cubicBezTo>
                  <a:pt x="828703" y="440736"/>
                  <a:pt x="836591" y="439010"/>
                  <a:pt x="842507" y="435559"/>
                </a:cubicBezTo>
                <a:cubicBezTo>
                  <a:pt x="846615" y="433259"/>
                  <a:pt x="849902" y="429315"/>
                  <a:pt x="852367" y="423727"/>
                </a:cubicBezTo>
                <a:cubicBezTo>
                  <a:pt x="854174" y="419784"/>
                  <a:pt x="855078" y="409431"/>
                  <a:pt x="855078" y="392669"/>
                </a:cubicBezTo>
                <a:lnTo>
                  <a:pt x="855078" y="144940"/>
                </a:lnTo>
                <a:lnTo>
                  <a:pt x="726900" y="449856"/>
                </a:lnTo>
                <a:lnTo>
                  <a:pt x="720984" y="449856"/>
                </a:lnTo>
                <a:lnTo>
                  <a:pt x="590834" y="147158"/>
                </a:lnTo>
                <a:lnTo>
                  <a:pt x="590834" y="382563"/>
                </a:lnTo>
                <a:cubicBezTo>
                  <a:pt x="590834" y="398996"/>
                  <a:pt x="591244" y="409102"/>
                  <a:pt x="592066" y="412882"/>
                </a:cubicBezTo>
                <a:cubicBezTo>
                  <a:pt x="594202" y="421098"/>
                  <a:pt x="598845" y="427795"/>
                  <a:pt x="605993" y="432971"/>
                </a:cubicBezTo>
                <a:cubicBezTo>
                  <a:pt x="613142" y="438148"/>
                  <a:pt x="624357" y="440736"/>
                  <a:pt x="639640" y="440736"/>
                </a:cubicBezTo>
                <a:lnTo>
                  <a:pt x="639640" y="449856"/>
                </a:lnTo>
                <a:lnTo>
                  <a:pt x="525266" y="449856"/>
                </a:lnTo>
                <a:lnTo>
                  <a:pt x="525266" y="440736"/>
                </a:lnTo>
                <a:lnTo>
                  <a:pt x="528717" y="440736"/>
                </a:lnTo>
                <a:cubicBezTo>
                  <a:pt x="536111" y="440900"/>
                  <a:pt x="543013" y="439709"/>
                  <a:pt x="549422" y="437162"/>
                </a:cubicBezTo>
                <a:cubicBezTo>
                  <a:pt x="555831" y="434614"/>
                  <a:pt x="560679" y="431205"/>
                  <a:pt x="563966" y="426932"/>
                </a:cubicBezTo>
                <a:cubicBezTo>
                  <a:pt x="567252" y="422659"/>
                  <a:pt x="569799" y="416661"/>
                  <a:pt x="571607" y="408938"/>
                </a:cubicBezTo>
                <a:cubicBezTo>
                  <a:pt x="571936" y="407130"/>
                  <a:pt x="572100" y="398749"/>
                  <a:pt x="572100" y="383795"/>
                </a:cubicBezTo>
                <a:lnTo>
                  <a:pt x="572100" y="172301"/>
                </a:lnTo>
                <a:cubicBezTo>
                  <a:pt x="572100" y="155375"/>
                  <a:pt x="571196" y="144817"/>
                  <a:pt x="569388" y="140626"/>
                </a:cubicBezTo>
                <a:cubicBezTo>
                  <a:pt x="567581" y="136436"/>
                  <a:pt x="563883" y="132738"/>
                  <a:pt x="558296" y="129534"/>
                </a:cubicBezTo>
                <a:cubicBezTo>
                  <a:pt x="552709" y="126329"/>
                  <a:pt x="545232" y="124727"/>
                  <a:pt x="535865" y="124727"/>
                </a:cubicBezTo>
                <a:lnTo>
                  <a:pt x="525266" y="124727"/>
                </a:lnTo>
                <a:close/>
                <a:moveTo>
                  <a:pt x="325241" y="115607"/>
                </a:moveTo>
                <a:lnTo>
                  <a:pt x="500007" y="115607"/>
                </a:lnTo>
                <a:lnTo>
                  <a:pt x="500007" y="124727"/>
                </a:lnTo>
                <a:lnTo>
                  <a:pt x="488914" y="124727"/>
                </a:lnTo>
                <a:cubicBezTo>
                  <a:pt x="479219" y="124727"/>
                  <a:pt x="471413" y="126453"/>
                  <a:pt x="465497" y="129904"/>
                </a:cubicBezTo>
                <a:cubicBezTo>
                  <a:pt x="461225" y="132204"/>
                  <a:pt x="457856" y="136148"/>
                  <a:pt x="455391" y="141735"/>
                </a:cubicBezTo>
                <a:cubicBezTo>
                  <a:pt x="453583" y="145679"/>
                  <a:pt x="452679" y="156032"/>
                  <a:pt x="452679" y="172794"/>
                </a:cubicBezTo>
                <a:lnTo>
                  <a:pt x="452679" y="392669"/>
                </a:lnTo>
                <a:cubicBezTo>
                  <a:pt x="452679" y="409759"/>
                  <a:pt x="453624" y="420441"/>
                  <a:pt x="455514" y="424713"/>
                </a:cubicBezTo>
                <a:cubicBezTo>
                  <a:pt x="457404" y="428986"/>
                  <a:pt x="461101" y="432725"/>
                  <a:pt x="466606" y="435929"/>
                </a:cubicBezTo>
                <a:cubicBezTo>
                  <a:pt x="472111" y="439134"/>
                  <a:pt x="479547" y="440736"/>
                  <a:pt x="488914" y="440736"/>
                </a:cubicBezTo>
                <a:lnTo>
                  <a:pt x="500007" y="440736"/>
                </a:lnTo>
                <a:lnTo>
                  <a:pt x="500007" y="449856"/>
                </a:lnTo>
                <a:lnTo>
                  <a:pt x="325241" y="449856"/>
                </a:lnTo>
                <a:lnTo>
                  <a:pt x="325241" y="440736"/>
                </a:lnTo>
                <a:lnTo>
                  <a:pt x="336333" y="440736"/>
                </a:lnTo>
                <a:cubicBezTo>
                  <a:pt x="346028" y="440736"/>
                  <a:pt x="353834" y="439010"/>
                  <a:pt x="359750" y="435559"/>
                </a:cubicBezTo>
                <a:cubicBezTo>
                  <a:pt x="364023" y="433259"/>
                  <a:pt x="367309" y="429315"/>
                  <a:pt x="369610" y="423727"/>
                </a:cubicBezTo>
                <a:cubicBezTo>
                  <a:pt x="371418" y="419784"/>
                  <a:pt x="372321" y="409431"/>
                  <a:pt x="372321" y="392669"/>
                </a:cubicBezTo>
                <a:lnTo>
                  <a:pt x="372321" y="172794"/>
                </a:lnTo>
                <a:cubicBezTo>
                  <a:pt x="372321" y="155704"/>
                  <a:pt x="371418" y="145022"/>
                  <a:pt x="369610" y="140749"/>
                </a:cubicBezTo>
                <a:cubicBezTo>
                  <a:pt x="367802" y="136477"/>
                  <a:pt x="364146" y="132738"/>
                  <a:pt x="358641" y="129534"/>
                </a:cubicBezTo>
                <a:cubicBezTo>
                  <a:pt x="353136" y="126329"/>
                  <a:pt x="345700" y="124727"/>
                  <a:pt x="336333" y="124727"/>
                </a:cubicBezTo>
                <a:lnTo>
                  <a:pt x="325241" y="124727"/>
                </a:lnTo>
                <a:close/>
                <a:moveTo>
                  <a:pt x="0" y="115607"/>
                </a:moveTo>
                <a:lnTo>
                  <a:pt x="300233" y="115607"/>
                </a:lnTo>
                <a:lnTo>
                  <a:pt x="300233" y="206071"/>
                </a:lnTo>
                <a:lnTo>
                  <a:pt x="291359" y="206071"/>
                </a:lnTo>
                <a:cubicBezTo>
                  <a:pt x="286100" y="185201"/>
                  <a:pt x="280267" y="170206"/>
                  <a:pt x="273858" y="161085"/>
                </a:cubicBezTo>
                <a:cubicBezTo>
                  <a:pt x="267449" y="151965"/>
                  <a:pt x="258657" y="144693"/>
                  <a:pt x="247483" y="139270"/>
                </a:cubicBezTo>
                <a:cubicBezTo>
                  <a:pt x="241238" y="136312"/>
                  <a:pt x="230310" y="134833"/>
                  <a:pt x="214698" y="134833"/>
                </a:cubicBezTo>
                <a:lnTo>
                  <a:pt x="189802" y="134833"/>
                </a:lnTo>
                <a:lnTo>
                  <a:pt x="189802" y="392669"/>
                </a:lnTo>
                <a:cubicBezTo>
                  <a:pt x="189802" y="409759"/>
                  <a:pt x="190747" y="420441"/>
                  <a:pt x="192637" y="424713"/>
                </a:cubicBezTo>
                <a:cubicBezTo>
                  <a:pt x="194527" y="428986"/>
                  <a:pt x="198224" y="432725"/>
                  <a:pt x="203729" y="435929"/>
                </a:cubicBezTo>
                <a:cubicBezTo>
                  <a:pt x="209234" y="439134"/>
                  <a:pt x="216753" y="440736"/>
                  <a:pt x="226284" y="440736"/>
                </a:cubicBezTo>
                <a:lnTo>
                  <a:pt x="237376" y="440736"/>
                </a:lnTo>
                <a:lnTo>
                  <a:pt x="237376" y="449856"/>
                </a:lnTo>
                <a:lnTo>
                  <a:pt x="62364" y="449856"/>
                </a:lnTo>
                <a:lnTo>
                  <a:pt x="62364" y="440736"/>
                </a:lnTo>
                <a:lnTo>
                  <a:pt x="73456" y="440736"/>
                </a:lnTo>
                <a:cubicBezTo>
                  <a:pt x="83151" y="440736"/>
                  <a:pt x="90957" y="439010"/>
                  <a:pt x="96873" y="435559"/>
                </a:cubicBezTo>
                <a:cubicBezTo>
                  <a:pt x="101146" y="433259"/>
                  <a:pt x="104514" y="429315"/>
                  <a:pt x="106979" y="423727"/>
                </a:cubicBezTo>
                <a:cubicBezTo>
                  <a:pt x="108787" y="419784"/>
                  <a:pt x="109691" y="409431"/>
                  <a:pt x="109691" y="392669"/>
                </a:cubicBezTo>
                <a:lnTo>
                  <a:pt x="109691" y="134833"/>
                </a:lnTo>
                <a:lnTo>
                  <a:pt x="85534" y="134833"/>
                </a:lnTo>
                <a:cubicBezTo>
                  <a:pt x="63021" y="134833"/>
                  <a:pt x="46670" y="139599"/>
                  <a:pt x="36481" y="149130"/>
                </a:cubicBezTo>
                <a:cubicBezTo>
                  <a:pt x="22185" y="162441"/>
                  <a:pt x="13146" y="181421"/>
                  <a:pt x="9367" y="206071"/>
                </a:cubicBezTo>
                <a:lnTo>
                  <a:pt x="0" y="206071"/>
                </a:lnTo>
                <a:close/>
                <a:moveTo>
                  <a:pt x="3078077" y="108705"/>
                </a:moveTo>
                <a:lnTo>
                  <a:pt x="3082761" y="108705"/>
                </a:lnTo>
                <a:lnTo>
                  <a:pt x="3203297" y="382809"/>
                </a:lnTo>
                <a:cubicBezTo>
                  <a:pt x="3214801" y="408773"/>
                  <a:pt x="3224250" y="425124"/>
                  <a:pt x="3231645" y="431862"/>
                </a:cubicBezTo>
                <a:cubicBezTo>
                  <a:pt x="3237232" y="436956"/>
                  <a:pt x="3245120" y="439914"/>
                  <a:pt x="3255308" y="440736"/>
                </a:cubicBezTo>
                <a:lnTo>
                  <a:pt x="3255308" y="449856"/>
                </a:lnTo>
                <a:lnTo>
                  <a:pt x="3093606" y="449856"/>
                </a:lnTo>
                <a:lnTo>
                  <a:pt x="3093606" y="440736"/>
                </a:lnTo>
                <a:lnTo>
                  <a:pt x="3100262" y="440736"/>
                </a:lnTo>
                <a:cubicBezTo>
                  <a:pt x="3113244" y="440736"/>
                  <a:pt x="3122365" y="438928"/>
                  <a:pt x="3127623" y="435313"/>
                </a:cubicBezTo>
                <a:cubicBezTo>
                  <a:pt x="3131238" y="432684"/>
                  <a:pt x="3133046" y="428904"/>
                  <a:pt x="3133046" y="423974"/>
                </a:cubicBezTo>
                <a:cubicBezTo>
                  <a:pt x="3133046" y="421016"/>
                  <a:pt x="3132553" y="417976"/>
                  <a:pt x="3131567" y="414854"/>
                </a:cubicBezTo>
                <a:cubicBezTo>
                  <a:pt x="3131238" y="413375"/>
                  <a:pt x="3128773" y="407212"/>
                  <a:pt x="3124172" y="396366"/>
                </a:cubicBezTo>
                <a:lnTo>
                  <a:pt x="3106424" y="354708"/>
                </a:lnTo>
                <a:lnTo>
                  <a:pt x="2988352" y="354708"/>
                </a:lnTo>
                <a:lnTo>
                  <a:pt x="2974302" y="387246"/>
                </a:lnTo>
                <a:cubicBezTo>
                  <a:pt x="2969701" y="398092"/>
                  <a:pt x="2967400" y="407048"/>
                  <a:pt x="2967400" y="414114"/>
                </a:cubicBezTo>
                <a:cubicBezTo>
                  <a:pt x="2967400" y="423481"/>
                  <a:pt x="2971180" y="430383"/>
                  <a:pt x="2978739" y="434820"/>
                </a:cubicBezTo>
                <a:cubicBezTo>
                  <a:pt x="2983176" y="437449"/>
                  <a:pt x="2994104" y="439421"/>
                  <a:pt x="3011523" y="440736"/>
                </a:cubicBezTo>
                <a:lnTo>
                  <a:pt x="3011523" y="449856"/>
                </a:lnTo>
                <a:lnTo>
                  <a:pt x="2900353" y="449856"/>
                </a:lnTo>
                <a:lnTo>
                  <a:pt x="2900353" y="440736"/>
                </a:lnTo>
                <a:cubicBezTo>
                  <a:pt x="2912349" y="438928"/>
                  <a:pt x="2922209" y="433957"/>
                  <a:pt x="2929933" y="425823"/>
                </a:cubicBezTo>
                <a:cubicBezTo>
                  <a:pt x="2937656" y="417688"/>
                  <a:pt x="2947187" y="400886"/>
                  <a:pt x="2958526" y="375414"/>
                </a:cubicBezTo>
                <a:close/>
                <a:moveTo>
                  <a:pt x="1863207" y="50532"/>
                </a:moveTo>
                <a:lnTo>
                  <a:pt x="1909056" y="50532"/>
                </a:lnTo>
                <a:lnTo>
                  <a:pt x="1948742" y="86520"/>
                </a:lnTo>
                <a:lnTo>
                  <a:pt x="1936910" y="86520"/>
                </a:lnTo>
                <a:lnTo>
                  <a:pt x="1885145" y="69758"/>
                </a:lnTo>
                <a:lnTo>
                  <a:pt x="1835353" y="86520"/>
                </a:lnTo>
                <a:lnTo>
                  <a:pt x="1823768" y="86520"/>
                </a:lnTo>
                <a:close/>
                <a:moveTo>
                  <a:pt x="3002896" y="1479"/>
                </a:moveTo>
                <a:lnTo>
                  <a:pt x="3077091" y="1479"/>
                </a:lnTo>
                <a:lnTo>
                  <a:pt x="3105685" y="87013"/>
                </a:lnTo>
                <a:lnTo>
                  <a:pt x="3084733" y="87013"/>
                </a:lnTo>
                <a:close/>
                <a:moveTo>
                  <a:pt x="337319" y="1479"/>
                </a:moveTo>
                <a:lnTo>
                  <a:pt x="411514" y="1479"/>
                </a:lnTo>
                <a:lnTo>
                  <a:pt x="440108" y="87013"/>
                </a:lnTo>
                <a:lnTo>
                  <a:pt x="419156" y="87013"/>
                </a:lnTo>
                <a:close/>
                <a:moveTo>
                  <a:pt x="1886624" y="0"/>
                </a:moveTo>
                <a:cubicBezTo>
                  <a:pt x="1900428" y="0"/>
                  <a:pt x="1911685" y="1479"/>
                  <a:pt x="1920394" y="4437"/>
                </a:cubicBezTo>
                <a:cubicBezTo>
                  <a:pt x="1929104" y="7395"/>
                  <a:pt x="1933459" y="11092"/>
                  <a:pt x="1933459" y="15529"/>
                </a:cubicBezTo>
                <a:cubicBezTo>
                  <a:pt x="1933459" y="18323"/>
                  <a:pt x="1932144" y="20665"/>
                  <a:pt x="1929515" y="22554"/>
                </a:cubicBezTo>
                <a:cubicBezTo>
                  <a:pt x="1926885" y="24444"/>
                  <a:pt x="1921791" y="26293"/>
                  <a:pt x="1914232" y="28100"/>
                </a:cubicBezTo>
                <a:cubicBezTo>
                  <a:pt x="1903222" y="30565"/>
                  <a:pt x="1896484" y="32784"/>
                  <a:pt x="1894019" y="34756"/>
                </a:cubicBezTo>
                <a:cubicBezTo>
                  <a:pt x="1891883" y="35742"/>
                  <a:pt x="1890486" y="37139"/>
                  <a:pt x="1889829" y="38946"/>
                </a:cubicBezTo>
                <a:lnTo>
                  <a:pt x="1878736" y="38946"/>
                </a:lnTo>
                <a:cubicBezTo>
                  <a:pt x="1879065" y="35824"/>
                  <a:pt x="1880708" y="33359"/>
                  <a:pt x="1883666" y="31551"/>
                </a:cubicBezTo>
                <a:cubicBezTo>
                  <a:pt x="1884159" y="31223"/>
                  <a:pt x="1887980" y="29210"/>
                  <a:pt x="1895129" y="25512"/>
                </a:cubicBezTo>
                <a:cubicBezTo>
                  <a:pt x="1902277" y="21815"/>
                  <a:pt x="1905769" y="18734"/>
                  <a:pt x="1905605" y="16269"/>
                </a:cubicBezTo>
                <a:cubicBezTo>
                  <a:pt x="1905112" y="9038"/>
                  <a:pt x="1897142" y="5423"/>
                  <a:pt x="1881694" y="5423"/>
                </a:cubicBezTo>
                <a:cubicBezTo>
                  <a:pt x="1874300" y="5423"/>
                  <a:pt x="1868794" y="6162"/>
                  <a:pt x="1865179" y="7641"/>
                </a:cubicBezTo>
                <a:cubicBezTo>
                  <a:pt x="1863865" y="8299"/>
                  <a:pt x="1863125" y="8956"/>
                  <a:pt x="1862961" y="9613"/>
                </a:cubicBezTo>
                <a:cubicBezTo>
                  <a:pt x="1862961" y="10435"/>
                  <a:pt x="1864111" y="11708"/>
                  <a:pt x="1866412" y="13434"/>
                </a:cubicBezTo>
                <a:cubicBezTo>
                  <a:pt x="1868712" y="15159"/>
                  <a:pt x="1869863" y="16515"/>
                  <a:pt x="1869863" y="17501"/>
                </a:cubicBezTo>
                <a:cubicBezTo>
                  <a:pt x="1869863" y="20952"/>
                  <a:pt x="1865837" y="22678"/>
                  <a:pt x="1857784" y="22678"/>
                </a:cubicBezTo>
                <a:cubicBezTo>
                  <a:pt x="1847103" y="22678"/>
                  <a:pt x="1841762" y="19884"/>
                  <a:pt x="1841762" y="14297"/>
                </a:cubicBezTo>
                <a:cubicBezTo>
                  <a:pt x="1841762" y="10188"/>
                  <a:pt x="1845994" y="6779"/>
                  <a:pt x="1854457" y="4067"/>
                </a:cubicBezTo>
                <a:cubicBezTo>
                  <a:pt x="1862920" y="1356"/>
                  <a:pt x="1873642" y="0"/>
                  <a:pt x="1886624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4149491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4" descr="SCA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175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2400" y="2743200"/>
            <a:ext cx="94488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thời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2400" y="3886200"/>
            <a:ext cx="96774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 thời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tiên.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52400" y="4945925"/>
            <a:ext cx="944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946" y="5752474"/>
            <a:ext cx="967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1945,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giành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được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08438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381000" y="57151"/>
          <a:ext cx="16002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151"/>
                        <a:ext cx="16002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18"/>
          <p:cNvSpPr txBox="1">
            <a:spLocks noChangeArrowheads="1"/>
          </p:cNvSpPr>
          <p:nvPr/>
        </p:nvSpPr>
        <p:spPr bwMode="auto">
          <a:xfrm>
            <a:off x="0" y="1447800"/>
            <a:ext cx="960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thầm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8600" y="2415335"/>
            <a:ext cx="960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346271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>
          <a:xfrm>
            <a:off x="0" y="76200"/>
            <a:ext cx="9906000" cy="6019800"/>
          </a:xfrm>
        </p:spPr>
        <p:txBody>
          <a:bodyPr anchor="ctr"/>
          <a:lstStyle/>
          <a:p>
            <a:pPr marL="0" indent="0" eaLnBrk="1" hangingPunct="1">
              <a:buNone/>
            </a:pPr>
            <a:r>
              <a:rPr lang="en-US" sz="4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b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</a:p>
          <a:p>
            <a:pPr marL="0" indent="0" eaLnBrk="1" hangingPunct="1">
              <a:buNone/>
            </a:pP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81398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3" y="3551535"/>
            <a:ext cx="2422327" cy="200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4" y="1244004"/>
            <a:ext cx="589329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F034A-13B7-4CAE-808E-B23268BF4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27020" r="8281" b="49011"/>
          <a:stretch/>
        </p:blipFill>
        <p:spPr>
          <a:xfrm>
            <a:off x="3962400" y="2590800"/>
            <a:ext cx="3137369" cy="581278"/>
          </a:xfrm>
          <a:custGeom>
            <a:avLst/>
            <a:gdLst/>
            <a:ahLst/>
            <a:cxnLst/>
            <a:rect l="l" t="t" r="r" b="b"/>
            <a:pathLst>
              <a:path w="2721918" h="504305">
                <a:moveTo>
                  <a:pt x="1862882" y="429965"/>
                </a:moveTo>
                <a:cubicBezTo>
                  <a:pt x="1873300" y="429965"/>
                  <a:pt x="1882118" y="433574"/>
                  <a:pt x="1889336" y="440792"/>
                </a:cubicBezTo>
                <a:cubicBezTo>
                  <a:pt x="1896554" y="448010"/>
                  <a:pt x="1900163" y="456828"/>
                  <a:pt x="1900163" y="467246"/>
                </a:cubicBezTo>
                <a:cubicBezTo>
                  <a:pt x="1900163" y="477515"/>
                  <a:pt x="1896517" y="486259"/>
                  <a:pt x="1889225" y="493477"/>
                </a:cubicBezTo>
                <a:cubicBezTo>
                  <a:pt x="1881932" y="500695"/>
                  <a:pt x="1873151" y="504305"/>
                  <a:pt x="1862882" y="504305"/>
                </a:cubicBezTo>
                <a:cubicBezTo>
                  <a:pt x="1852613" y="504305"/>
                  <a:pt x="1843869" y="500695"/>
                  <a:pt x="1836651" y="493477"/>
                </a:cubicBezTo>
                <a:cubicBezTo>
                  <a:pt x="1829433" y="486259"/>
                  <a:pt x="1825824" y="477515"/>
                  <a:pt x="1825824" y="467246"/>
                </a:cubicBezTo>
                <a:cubicBezTo>
                  <a:pt x="1825824" y="456977"/>
                  <a:pt x="1829433" y="448196"/>
                  <a:pt x="1836651" y="440904"/>
                </a:cubicBezTo>
                <a:cubicBezTo>
                  <a:pt x="1843869" y="433611"/>
                  <a:pt x="1852613" y="429965"/>
                  <a:pt x="1862882" y="429965"/>
                </a:cubicBezTo>
                <a:close/>
                <a:moveTo>
                  <a:pt x="1475259" y="121667"/>
                </a:moveTo>
                <a:lnTo>
                  <a:pt x="1475036" y="239316"/>
                </a:lnTo>
                <a:lnTo>
                  <a:pt x="1542232" y="239316"/>
                </a:lnTo>
                <a:lnTo>
                  <a:pt x="1542232" y="255836"/>
                </a:lnTo>
                <a:lnTo>
                  <a:pt x="1475036" y="255836"/>
                </a:lnTo>
                <a:lnTo>
                  <a:pt x="1475259" y="357858"/>
                </a:lnTo>
                <a:cubicBezTo>
                  <a:pt x="1475259" y="370359"/>
                  <a:pt x="1475854" y="378024"/>
                  <a:pt x="1477045" y="380852"/>
                </a:cubicBezTo>
                <a:cubicBezTo>
                  <a:pt x="1478236" y="383679"/>
                  <a:pt x="1480171" y="385837"/>
                  <a:pt x="1482849" y="387326"/>
                </a:cubicBezTo>
                <a:cubicBezTo>
                  <a:pt x="1487017" y="389558"/>
                  <a:pt x="1492821" y="390674"/>
                  <a:pt x="1500262" y="390674"/>
                </a:cubicBezTo>
                <a:cubicBezTo>
                  <a:pt x="1525117" y="390674"/>
                  <a:pt x="1544167" y="382191"/>
                  <a:pt x="1557412" y="365225"/>
                </a:cubicBezTo>
                <a:cubicBezTo>
                  <a:pt x="1575123" y="342305"/>
                  <a:pt x="1583978" y="306735"/>
                  <a:pt x="1583978" y="258515"/>
                </a:cubicBezTo>
                <a:cubicBezTo>
                  <a:pt x="1583978" y="219671"/>
                  <a:pt x="1577876" y="188640"/>
                  <a:pt x="1565672" y="165423"/>
                </a:cubicBezTo>
                <a:cubicBezTo>
                  <a:pt x="1556147" y="147266"/>
                  <a:pt x="1543795" y="134913"/>
                  <a:pt x="1528614" y="128365"/>
                </a:cubicBezTo>
                <a:cubicBezTo>
                  <a:pt x="1517898" y="123751"/>
                  <a:pt x="1500113" y="121519"/>
                  <a:pt x="1475259" y="121667"/>
                </a:cubicBezTo>
                <a:close/>
                <a:moveTo>
                  <a:pt x="1864445" y="114524"/>
                </a:moveTo>
                <a:cubicBezTo>
                  <a:pt x="1836763" y="114524"/>
                  <a:pt x="1815704" y="128662"/>
                  <a:pt x="1801267" y="156940"/>
                </a:cubicBezTo>
                <a:cubicBezTo>
                  <a:pt x="1789510" y="180157"/>
                  <a:pt x="1783631" y="213494"/>
                  <a:pt x="1783631" y="256952"/>
                </a:cubicBezTo>
                <a:cubicBezTo>
                  <a:pt x="1783631" y="308596"/>
                  <a:pt x="1792710" y="346770"/>
                  <a:pt x="1810867" y="371475"/>
                </a:cubicBezTo>
                <a:cubicBezTo>
                  <a:pt x="1823517" y="388739"/>
                  <a:pt x="1841228" y="397371"/>
                  <a:pt x="1863998" y="397371"/>
                </a:cubicBezTo>
                <a:cubicBezTo>
                  <a:pt x="1879328" y="397371"/>
                  <a:pt x="1892127" y="393651"/>
                  <a:pt x="1902396" y="386209"/>
                </a:cubicBezTo>
                <a:cubicBezTo>
                  <a:pt x="1915493" y="376684"/>
                  <a:pt x="1925687" y="361467"/>
                  <a:pt x="1932980" y="340556"/>
                </a:cubicBezTo>
                <a:cubicBezTo>
                  <a:pt x="1940273" y="319646"/>
                  <a:pt x="1943919" y="292373"/>
                  <a:pt x="1943919" y="258738"/>
                </a:cubicBezTo>
                <a:cubicBezTo>
                  <a:pt x="1943919" y="218703"/>
                  <a:pt x="1940198" y="188752"/>
                  <a:pt x="1932757" y="168883"/>
                </a:cubicBezTo>
                <a:cubicBezTo>
                  <a:pt x="1925315" y="149015"/>
                  <a:pt x="1915828" y="134987"/>
                  <a:pt x="1904293" y="126802"/>
                </a:cubicBezTo>
                <a:cubicBezTo>
                  <a:pt x="1892759" y="118616"/>
                  <a:pt x="1879476" y="114524"/>
                  <a:pt x="1864445" y="114524"/>
                </a:cubicBezTo>
                <a:close/>
                <a:moveTo>
                  <a:pt x="883370" y="114524"/>
                </a:moveTo>
                <a:cubicBezTo>
                  <a:pt x="829494" y="114524"/>
                  <a:pt x="802556" y="162000"/>
                  <a:pt x="802556" y="256952"/>
                </a:cubicBezTo>
                <a:cubicBezTo>
                  <a:pt x="802556" y="308596"/>
                  <a:pt x="811635" y="346770"/>
                  <a:pt x="829792" y="371475"/>
                </a:cubicBezTo>
                <a:cubicBezTo>
                  <a:pt x="842442" y="388739"/>
                  <a:pt x="860152" y="397371"/>
                  <a:pt x="882923" y="397371"/>
                </a:cubicBezTo>
                <a:cubicBezTo>
                  <a:pt x="915665" y="397371"/>
                  <a:pt x="938659" y="378396"/>
                  <a:pt x="951905" y="340445"/>
                </a:cubicBezTo>
                <a:cubicBezTo>
                  <a:pt x="959198" y="319609"/>
                  <a:pt x="962844" y="292373"/>
                  <a:pt x="962844" y="258738"/>
                </a:cubicBezTo>
                <a:cubicBezTo>
                  <a:pt x="962844" y="189533"/>
                  <a:pt x="949673" y="145554"/>
                  <a:pt x="923330" y="126802"/>
                </a:cubicBezTo>
                <a:cubicBezTo>
                  <a:pt x="911722" y="118616"/>
                  <a:pt x="898401" y="114524"/>
                  <a:pt x="883370" y="114524"/>
                </a:cubicBezTo>
                <a:close/>
                <a:moveTo>
                  <a:pt x="2044080" y="104478"/>
                </a:moveTo>
                <a:lnTo>
                  <a:pt x="2151460" y="104478"/>
                </a:lnTo>
                <a:lnTo>
                  <a:pt x="2300809" y="292224"/>
                </a:lnTo>
                <a:lnTo>
                  <a:pt x="2300809" y="162074"/>
                </a:lnTo>
                <a:cubicBezTo>
                  <a:pt x="2300809" y="143917"/>
                  <a:pt x="2298204" y="131639"/>
                  <a:pt x="2292995" y="125239"/>
                </a:cubicBezTo>
                <a:cubicBezTo>
                  <a:pt x="2285851" y="116607"/>
                  <a:pt x="2273871" y="112440"/>
                  <a:pt x="2257053" y="112738"/>
                </a:cubicBezTo>
                <a:lnTo>
                  <a:pt x="2257053" y="104478"/>
                </a:lnTo>
                <a:lnTo>
                  <a:pt x="2357066" y="104478"/>
                </a:lnTo>
                <a:lnTo>
                  <a:pt x="2357066" y="112738"/>
                </a:lnTo>
                <a:cubicBezTo>
                  <a:pt x="2344267" y="114375"/>
                  <a:pt x="2335672" y="116496"/>
                  <a:pt x="2331281" y="119100"/>
                </a:cubicBezTo>
                <a:cubicBezTo>
                  <a:pt x="2326891" y="121705"/>
                  <a:pt x="2323468" y="125946"/>
                  <a:pt x="2321012" y="131825"/>
                </a:cubicBezTo>
                <a:cubicBezTo>
                  <a:pt x="2318556" y="137704"/>
                  <a:pt x="2317329" y="147787"/>
                  <a:pt x="2317329" y="162074"/>
                </a:cubicBezTo>
                <a:lnTo>
                  <a:pt x="2317329" y="414115"/>
                </a:lnTo>
                <a:lnTo>
                  <a:pt x="2309738" y="414115"/>
                </a:lnTo>
                <a:lnTo>
                  <a:pt x="2105025" y="162074"/>
                </a:lnTo>
                <a:lnTo>
                  <a:pt x="2105025" y="354509"/>
                </a:lnTo>
                <a:cubicBezTo>
                  <a:pt x="2105025" y="371922"/>
                  <a:pt x="2109006" y="383679"/>
                  <a:pt x="2116969" y="389781"/>
                </a:cubicBezTo>
                <a:cubicBezTo>
                  <a:pt x="2124931" y="395883"/>
                  <a:pt x="2134047" y="398934"/>
                  <a:pt x="2144316" y="398934"/>
                </a:cubicBezTo>
                <a:lnTo>
                  <a:pt x="2151460" y="398934"/>
                </a:lnTo>
                <a:lnTo>
                  <a:pt x="2151460" y="407194"/>
                </a:lnTo>
                <a:lnTo>
                  <a:pt x="2044080" y="407194"/>
                </a:lnTo>
                <a:lnTo>
                  <a:pt x="2044080" y="398934"/>
                </a:lnTo>
                <a:cubicBezTo>
                  <a:pt x="2060749" y="398785"/>
                  <a:pt x="2072358" y="395362"/>
                  <a:pt x="2078906" y="388665"/>
                </a:cubicBezTo>
                <a:cubicBezTo>
                  <a:pt x="2085454" y="381968"/>
                  <a:pt x="2088729" y="370582"/>
                  <a:pt x="2088729" y="354509"/>
                </a:cubicBezTo>
                <a:lnTo>
                  <a:pt x="2088729" y="140866"/>
                </a:lnTo>
                <a:lnTo>
                  <a:pt x="2082255" y="132829"/>
                </a:lnTo>
                <a:cubicBezTo>
                  <a:pt x="2075855" y="124793"/>
                  <a:pt x="2070200" y="119509"/>
                  <a:pt x="2065288" y="116979"/>
                </a:cubicBezTo>
                <a:cubicBezTo>
                  <a:pt x="2060377" y="114449"/>
                  <a:pt x="2053308" y="113035"/>
                  <a:pt x="2044080" y="112738"/>
                </a:cubicBezTo>
                <a:close/>
                <a:moveTo>
                  <a:pt x="1359620" y="104478"/>
                </a:moveTo>
                <a:lnTo>
                  <a:pt x="1495351" y="104478"/>
                </a:lnTo>
                <a:cubicBezTo>
                  <a:pt x="1531516" y="104478"/>
                  <a:pt x="1560612" y="109389"/>
                  <a:pt x="1582639" y="119212"/>
                </a:cubicBezTo>
                <a:cubicBezTo>
                  <a:pt x="1609577" y="131267"/>
                  <a:pt x="1629966" y="149498"/>
                  <a:pt x="1643807" y="173906"/>
                </a:cubicBezTo>
                <a:cubicBezTo>
                  <a:pt x="1657648" y="198314"/>
                  <a:pt x="1664569" y="225921"/>
                  <a:pt x="1664569" y="256729"/>
                </a:cubicBezTo>
                <a:cubicBezTo>
                  <a:pt x="1664569" y="278011"/>
                  <a:pt x="1661183" y="297619"/>
                  <a:pt x="1654411" y="315553"/>
                </a:cubicBezTo>
                <a:cubicBezTo>
                  <a:pt x="1647639" y="333487"/>
                  <a:pt x="1638784" y="348295"/>
                  <a:pt x="1627845" y="359978"/>
                </a:cubicBezTo>
                <a:cubicBezTo>
                  <a:pt x="1616906" y="371661"/>
                  <a:pt x="1604330" y="381038"/>
                  <a:pt x="1590117" y="388107"/>
                </a:cubicBezTo>
                <a:cubicBezTo>
                  <a:pt x="1575904" y="395176"/>
                  <a:pt x="1558529" y="400646"/>
                  <a:pt x="1537990" y="404515"/>
                </a:cubicBezTo>
                <a:cubicBezTo>
                  <a:pt x="1529061" y="406301"/>
                  <a:pt x="1514847" y="407194"/>
                  <a:pt x="1495351" y="407194"/>
                </a:cubicBezTo>
                <a:lnTo>
                  <a:pt x="1359620" y="407194"/>
                </a:lnTo>
                <a:lnTo>
                  <a:pt x="1359620" y="398934"/>
                </a:lnTo>
                <a:lnTo>
                  <a:pt x="1369666" y="398934"/>
                </a:lnTo>
                <a:cubicBezTo>
                  <a:pt x="1378446" y="398934"/>
                  <a:pt x="1385181" y="397558"/>
                  <a:pt x="1389869" y="394804"/>
                </a:cubicBezTo>
                <a:cubicBezTo>
                  <a:pt x="1394557" y="392051"/>
                  <a:pt x="1398017" y="388293"/>
                  <a:pt x="1400250" y="383530"/>
                </a:cubicBezTo>
                <a:cubicBezTo>
                  <a:pt x="1401738" y="380256"/>
                  <a:pt x="1402482" y="370880"/>
                  <a:pt x="1402482" y="355402"/>
                </a:cubicBezTo>
                <a:lnTo>
                  <a:pt x="1402482" y="255836"/>
                </a:lnTo>
                <a:lnTo>
                  <a:pt x="1359620" y="255836"/>
                </a:lnTo>
                <a:lnTo>
                  <a:pt x="1359620" y="239316"/>
                </a:lnTo>
                <a:lnTo>
                  <a:pt x="1402482" y="239316"/>
                </a:lnTo>
                <a:lnTo>
                  <a:pt x="1402482" y="156270"/>
                </a:lnTo>
                <a:cubicBezTo>
                  <a:pt x="1402482" y="140792"/>
                  <a:pt x="1401626" y="131118"/>
                  <a:pt x="1399915" y="127248"/>
                </a:cubicBezTo>
                <a:cubicBezTo>
                  <a:pt x="1398203" y="123379"/>
                  <a:pt x="1394855" y="119993"/>
                  <a:pt x="1389869" y="117091"/>
                </a:cubicBezTo>
                <a:cubicBezTo>
                  <a:pt x="1384883" y="114189"/>
                  <a:pt x="1378149" y="112738"/>
                  <a:pt x="1369666" y="112738"/>
                </a:cubicBezTo>
                <a:lnTo>
                  <a:pt x="1359620" y="112738"/>
                </a:lnTo>
                <a:close/>
                <a:moveTo>
                  <a:pt x="1065684" y="104478"/>
                </a:moveTo>
                <a:lnTo>
                  <a:pt x="1223963" y="104478"/>
                </a:lnTo>
                <a:lnTo>
                  <a:pt x="1223963" y="112738"/>
                </a:lnTo>
                <a:lnTo>
                  <a:pt x="1213917" y="112738"/>
                </a:lnTo>
                <a:cubicBezTo>
                  <a:pt x="1205136" y="112738"/>
                  <a:pt x="1198067" y="114300"/>
                  <a:pt x="1192709" y="117426"/>
                </a:cubicBezTo>
                <a:cubicBezTo>
                  <a:pt x="1188839" y="119509"/>
                  <a:pt x="1185788" y="123081"/>
                  <a:pt x="1183556" y="128141"/>
                </a:cubicBezTo>
                <a:cubicBezTo>
                  <a:pt x="1181919" y="131713"/>
                  <a:pt x="1181100" y="141089"/>
                  <a:pt x="1181100" y="156270"/>
                </a:cubicBezTo>
                <a:lnTo>
                  <a:pt x="1181100" y="355402"/>
                </a:lnTo>
                <a:cubicBezTo>
                  <a:pt x="1181100" y="370880"/>
                  <a:pt x="1181956" y="380554"/>
                  <a:pt x="1183668" y="384423"/>
                </a:cubicBezTo>
                <a:cubicBezTo>
                  <a:pt x="1185379" y="388293"/>
                  <a:pt x="1188728" y="391679"/>
                  <a:pt x="1193714" y="394581"/>
                </a:cubicBezTo>
                <a:cubicBezTo>
                  <a:pt x="1198699" y="397483"/>
                  <a:pt x="1205434" y="398934"/>
                  <a:pt x="1213917" y="398934"/>
                </a:cubicBezTo>
                <a:lnTo>
                  <a:pt x="1223963" y="398934"/>
                </a:lnTo>
                <a:lnTo>
                  <a:pt x="1223963" y="407194"/>
                </a:lnTo>
                <a:lnTo>
                  <a:pt x="1065684" y="407194"/>
                </a:lnTo>
                <a:lnTo>
                  <a:pt x="1065684" y="398934"/>
                </a:lnTo>
                <a:lnTo>
                  <a:pt x="1075730" y="398934"/>
                </a:lnTo>
                <a:cubicBezTo>
                  <a:pt x="1084511" y="398934"/>
                  <a:pt x="1091580" y="397371"/>
                  <a:pt x="1096938" y="394246"/>
                </a:cubicBezTo>
                <a:cubicBezTo>
                  <a:pt x="1100808" y="392162"/>
                  <a:pt x="1103784" y="388591"/>
                  <a:pt x="1105868" y="383530"/>
                </a:cubicBezTo>
                <a:cubicBezTo>
                  <a:pt x="1107505" y="379959"/>
                  <a:pt x="1108323" y="370582"/>
                  <a:pt x="1108323" y="355402"/>
                </a:cubicBezTo>
                <a:lnTo>
                  <a:pt x="1108323" y="156270"/>
                </a:lnTo>
                <a:cubicBezTo>
                  <a:pt x="1108323" y="140792"/>
                  <a:pt x="1107505" y="131118"/>
                  <a:pt x="1105868" y="127248"/>
                </a:cubicBezTo>
                <a:cubicBezTo>
                  <a:pt x="1104231" y="123379"/>
                  <a:pt x="1100919" y="119993"/>
                  <a:pt x="1095933" y="117091"/>
                </a:cubicBezTo>
                <a:cubicBezTo>
                  <a:pt x="1090948" y="114189"/>
                  <a:pt x="1084213" y="112738"/>
                  <a:pt x="1075730" y="112738"/>
                </a:cubicBezTo>
                <a:lnTo>
                  <a:pt x="1065684" y="112738"/>
                </a:lnTo>
                <a:close/>
                <a:moveTo>
                  <a:pt x="361281" y="104478"/>
                </a:moveTo>
                <a:lnTo>
                  <a:pt x="519559" y="104478"/>
                </a:lnTo>
                <a:lnTo>
                  <a:pt x="519559" y="112738"/>
                </a:lnTo>
                <a:lnTo>
                  <a:pt x="509513" y="112738"/>
                </a:lnTo>
                <a:cubicBezTo>
                  <a:pt x="500733" y="112738"/>
                  <a:pt x="493663" y="114300"/>
                  <a:pt x="488305" y="117426"/>
                </a:cubicBezTo>
                <a:cubicBezTo>
                  <a:pt x="484436" y="119509"/>
                  <a:pt x="481385" y="123081"/>
                  <a:pt x="479152" y="128141"/>
                </a:cubicBezTo>
                <a:cubicBezTo>
                  <a:pt x="477515" y="131713"/>
                  <a:pt x="476697" y="141089"/>
                  <a:pt x="476697" y="156270"/>
                </a:cubicBezTo>
                <a:lnTo>
                  <a:pt x="476697" y="241995"/>
                </a:lnTo>
                <a:lnTo>
                  <a:pt x="583630" y="241995"/>
                </a:lnTo>
                <a:lnTo>
                  <a:pt x="583630" y="156270"/>
                </a:lnTo>
                <a:cubicBezTo>
                  <a:pt x="583630" y="140792"/>
                  <a:pt x="582811" y="131118"/>
                  <a:pt x="581174" y="127248"/>
                </a:cubicBezTo>
                <a:cubicBezTo>
                  <a:pt x="579537" y="123379"/>
                  <a:pt x="576189" y="119993"/>
                  <a:pt x="571128" y="117091"/>
                </a:cubicBezTo>
                <a:cubicBezTo>
                  <a:pt x="566068" y="114189"/>
                  <a:pt x="559297" y="112738"/>
                  <a:pt x="550813" y="112738"/>
                </a:cubicBezTo>
                <a:lnTo>
                  <a:pt x="540991" y="112738"/>
                </a:lnTo>
                <a:lnTo>
                  <a:pt x="540991" y="104478"/>
                </a:lnTo>
                <a:lnTo>
                  <a:pt x="699046" y="104478"/>
                </a:lnTo>
                <a:lnTo>
                  <a:pt x="699046" y="112738"/>
                </a:lnTo>
                <a:lnTo>
                  <a:pt x="689223" y="112738"/>
                </a:lnTo>
                <a:cubicBezTo>
                  <a:pt x="680294" y="112738"/>
                  <a:pt x="673224" y="114300"/>
                  <a:pt x="668015" y="117426"/>
                </a:cubicBezTo>
                <a:cubicBezTo>
                  <a:pt x="664146" y="119509"/>
                  <a:pt x="661095" y="123081"/>
                  <a:pt x="658863" y="128141"/>
                </a:cubicBezTo>
                <a:cubicBezTo>
                  <a:pt x="657225" y="131713"/>
                  <a:pt x="656407" y="141089"/>
                  <a:pt x="656407" y="156270"/>
                </a:cubicBezTo>
                <a:lnTo>
                  <a:pt x="656407" y="355402"/>
                </a:lnTo>
                <a:cubicBezTo>
                  <a:pt x="656407" y="370880"/>
                  <a:pt x="657225" y="380554"/>
                  <a:pt x="658863" y="384423"/>
                </a:cubicBezTo>
                <a:cubicBezTo>
                  <a:pt x="660500" y="388293"/>
                  <a:pt x="663848" y="391679"/>
                  <a:pt x="668908" y="394581"/>
                </a:cubicBezTo>
                <a:cubicBezTo>
                  <a:pt x="673969" y="397483"/>
                  <a:pt x="680740" y="398934"/>
                  <a:pt x="689223" y="398934"/>
                </a:cubicBezTo>
                <a:lnTo>
                  <a:pt x="699046" y="398934"/>
                </a:lnTo>
                <a:lnTo>
                  <a:pt x="699046" y="407194"/>
                </a:lnTo>
                <a:lnTo>
                  <a:pt x="540991" y="407194"/>
                </a:lnTo>
                <a:lnTo>
                  <a:pt x="540991" y="398934"/>
                </a:lnTo>
                <a:lnTo>
                  <a:pt x="550813" y="398934"/>
                </a:lnTo>
                <a:cubicBezTo>
                  <a:pt x="559743" y="398934"/>
                  <a:pt x="566812" y="397371"/>
                  <a:pt x="572021" y="394246"/>
                </a:cubicBezTo>
                <a:cubicBezTo>
                  <a:pt x="575891" y="392162"/>
                  <a:pt x="578942" y="388591"/>
                  <a:pt x="581174" y="383530"/>
                </a:cubicBezTo>
                <a:cubicBezTo>
                  <a:pt x="582811" y="379959"/>
                  <a:pt x="583630" y="370582"/>
                  <a:pt x="583630" y="355402"/>
                </a:cubicBezTo>
                <a:lnTo>
                  <a:pt x="583630" y="261640"/>
                </a:lnTo>
                <a:lnTo>
                  <a:pt x="476697" y="261640"/>
                </a:lnTo>
                <a:lnTo>
                  <a:pt x="476697" y="355402"/>
                </a:lnTo>
                <a:cubicBezTo>
                  <a:pt x="476697" y="370880"/>
                  <a:pt x="477553" y="380554"/>
                  <a:pt x="479264" y="384423"/>
                </a:cubicBezTo>
                <a:cubicBezTo>
                  <a:pt x="480976" y="388293"/>
                  <a:pt x="484324" y="391679"/>
                  <a:pt x="489310" y="394581"/>
                </a:cubicBezTo>
                <a:cubicBezTo>
                  <a:pt x="494296" y="397483"/>
                  <a:pt x="501030" y="398934"/>
                  <a:pt x="509513" y="398934"/>
                </a:cubicBezTo>
                <a:lnTo>
                  <a:pt x="519559" y="398934"/>
                </a:lnTo>
                <a:lnTo>
                  <a:pt x="519559" y="407194"/>
                </a:lnTo>
                <a:lnTo>
                  <a:pt x="361281" y="407194"/>
                </a:lnTo>
                <a:lnTo>
                  <a:pt x="361281" y="398934"/>
                </a:lnTo>
                <a:lnTo>
                  <a:pt x="371326" y="398934"/>
                </a:lnTo>
                <a:cubicBezTo>
                  <a:pt x="380107" y="398934"/>
                  <a:pt x="387177" y="397371"/>
                  <a:pt x="392534" y="394246"/>
                </a:cubicBezTo>
                <a:cubicBezTo>
                  <a:pt x="396404" y="392162"/>
                  <a:pt x="399381" y="388591"/>
                  <a:pt x="401464" y="383530"/>
                </a:cubicBezTo>
                <a:cubicBezTo>
                  <a:pt x="403101" y="379959"/>
                  <a:pt x="403920" y="370582"/>
                  <a:pt x="403920" y="355402"/>
                </a:cubicBezTo>
                <a:lnTo>
                  <a:pt x="403920" y="156270"/>
                </a:lnTo>
                <a:cubicBezTo>
                  <a:pt x="403920" y="140792"/>
                  <a:pt x="403101" y="131118"/>
                  <a:pt x="401464" y="127248"/>
                </a:cubicBezTo>
                <a:cubicBezTo>
                  <a:pt x="399827" y="123379"/>
                  <a:pt x="396516" y="119993"/>
                  <a:pt x="391530" y="117091"/>
                </a:cubicBezTo>
                <a:cubicBezTo>
                  <a:pt x="386544" y="114189"/>
                  <a:pt x="379810" y="112738"/>
                  <a:pt x="371326" y="112738"/>
                </a:cubicBezTo>
                <a:lnTo>
                  <a:pt x="361281" y="112738"/>
                </a:lnTo>
                <a:close/>
                <a:moveTo>
                  <a:pt x="0" y="104478"/>
                </a:moveTo>
                <a:lnTo>
                  <a:pt x="150689" y="104478"/>
                </a:lnTo>
                <a:lnTo>
                  <a:pt x="150689" y="112738"/>
                </a:lnTo>
                <a:cubicBezTo>
                  <a:pt x="140420" y="112738"/>
                  <a:pt x="132606" y="114226"/>
                  <a:pt x="127248" y="117203"/>
                </a:cubicBezTo>
                <a:cubicBezTo>
                  <a:pt x="123379" y="119286"/>
                  <a:pt x="120328" y="122784"/>
                  <a:pt x="118095" y="127695"/>
                </a:cubicBezTo>
                <a:cubicBezTo>
                  <a:pt x="116309" y="131416"/>
                  <a:pt x="115417" y="140941"/>
                  <a:pt x="115417" y="156270"/>
                </a:cubicBezTo>
                <a:lnTo>
                  <a:pt x="115417" y="250478"/>
                </a:lnTo>
                <a:lnTo>
                  <a:pt x="227707" y="159619"/>
                </a:lnTo>
                <a:cubicBezTo>
                  <a:pt x="243334" y="146968"/>
                  <a:pt x="251148" y="136848"/>
                  <a:pt x="251148" y="129258"/>
                </a:cubicBezTo>
                <a:cubicBezTo>
                  <a:pt x="251148" y="123602"/>
                  <a:pt x="247948" y="119137"/>
                  <a:pt x="241548" y="115863"/>
                </a:cubicBezTo>
                <a:cubicBezTo>
                  <a:pt x="238274" y="114226"/>
                  <a:pt x="230163" y="113184"/>
                  <a:pt x="217215" y="112738"/>
                </a:cubicBezTo>
                <a:lnTo>
                  <a:pt x="217215" y="104478"/>
                </a:lnTo>
                <a:lnTo>
                  <a:pt x="335310" y="104478"/>
                </a:lnTo>
                <a:lnTo>
                  <a:pt x="335310" y="112738"/>
                </a:lnTo>
                <a:cubicBezTo>
                  <a:pt x="324743" y="113482"/>
                  <a:pt x="316446" y="115379"/>
                  <a:pt x="310419" y="118430"/>
                </a:cubicBezTo>
                <a:cubicBezTo>
                  <a:pt x="304391" y="121481"/>
                  <a:pt x="290513" y="131788"/>
                  <a:pt x="268784" y="149349"/>
                </a:cubicBezTo>
                <a:lnTo>
                  <a:pt x="180157" y="220340"/>
                </a:lnTo>
                <a:lnTo>
                  <a:pt x="286643" y="353616"/>
                </a:lnTo>
                <a:cubicBezTo>
                  <a:pt x="301675" y="372368"/>
                  <a:pt x="314623" y="385093"/>
                  <a:pt x="325487" y="391790"/>
                </a:cubicBezTo>
                <a:cubicBezTo>
                  <a:pt x="333375" y="396553"/>
                  <a:pt x="341710" y="398934"/>
                  <a:pt x="350491" y="398934"/>
                </a:cubicBezTo>
                <a:lnTo>
                  <a:pt x="350491" y="407194"/>
                </a:lnTo>
                <a:lnTo>
                  <a:pt x="192882" y="407194"/>
                </a:lnTo>
                <a:lnTo>
                  <a:pt x="192882" y="398934"/>
                </a:lnTo>
                <a:cubicBezTo>
                  <a:pt x="202853" y="398041"/>
                  <a:pt x="209290" y="396479"/>
                  <a:pt x="212192" y="394246"/>
                </a:cubicBezTo>
                <a:cubicBezTo>
                  <a:pt x="215094" y="392014"/>
                  <a:pt x="216545" y="389260"/>
                  <a:pt x="216545" y="385986"/>
                </a:cubicBezTo>
                <a:cubicBezTo>
                  <a:pt x="216545" y="379735"/>
                  <a:pt x="209699" y="367978"/>
                  <a:pt x="196007" y="350714"/>
                </a:cubicBezTo>
                <a:lnTo>
                  <a:pt x="126579" y="263426"/>
                </a:lnTo>
                <a:lnTo>
                  <a:pt x="115417" y="272802"/>
                </a:lnTo>
                <a:lnTo>
                  <a:pt x="115417" y="355402"/>
                </a:lnTo>
                <a:cubicBezTo>
                  <a:pt x="115417" y="371178"/>
                  <a:pt x="116309" y="381000"/>
                  <a:pt x="118095" y="384870"/>
                </a:cubicBezTo>
                <a:cubicBezTo>
                  <a:pt x="119881" y="388739"/>
                  <a:pt x="123304" y="392051"/>
                  <a:pt x="128365" y="394804"/>
                </a:cubicBezTo>
                <a:cubicBezTo>
                  <a:pt x="133425" y="397558"/>
                  <a:pt x="141536" y="398934"/>
                  <a:pt x="152698" y="398934"/>
                </a:cubicBezTo>
                <a:lnTo>
                  <a:pt x="152698" y="407194"/>
                </a:lnTo>
                <a:lnTo>
                  <a:pt x="0" y="407194"/>
                </a:lnTo>
                <a:lnTo>
                  <a:pt x="0" y="398934"/>
                </a:lnTo>
                <a:lnTo>
                  <a:pt x="10046" y="398934"/>
                </a:lnTo>
                <a:cubicBezTo>
                  <a:pt x="18827" y="398934"/>
                  <a:pt x="25896" y="397371"/>
                  <a:pt x="31254" y="394246"/>
                </a:cubicBezTo>
                <a:cubicBezTo>
                  <a:pt x="35124" y="392162"/>
                  <a:pt x="38100" y="388591"/>
                  <a:pt x="40184" y="383530"/>
                </a:cubicBezTo>
                <a:cubicBezTo>
                  <a:pt x="41821" y="379959"/>
                  <a:pt x="42640" y="370582"/>
                  <a:pt x="42640" y="355402"/>
                </a:cubicBezTo>
                <a:lnTo>
                  <a:pt x="42640" y="156270"/>
                </a:lnTo>
                <a:cubicBezTo>
                  <a:pt x="42640" y="140792"/>
                  <a:pt x="41821" y="131118"/>
                  <a:pt x="40184" y="127248"/>
                </a:cubicBezTo>
                <a:cubicBezTo>
                  <a:pt x="38547" y="123379"/>
                  <a:pt x="35235" y="119993"/>
                  <a:pt x="30250" y="117091"/>
                </a:cubicBezTo>
                <a:cubicBezTo>
                  <a:pt x="25264" y="114189"/>
                  <a:pt x="18529" y="112738"/>
                  <a:pt x="10046" y="112738"/>
                </a:cubicBezTo>
                <a:lnTo>
                  <a:pt x="0" y="112738"/>
                </a:lnTo>
                <a:close/>
                <a:moveTo>
                  <a:pt x="1861766" y="100236"/>
                </a:moveTo>
                <a:cubicBezTo>
                  <a:pt x="1909986" y="98450"/>
                  <a:pt x="1949165" y="112514"/>
                  <a:pt x="1979303" y="142429"/>
                </a:cubicBezTo>
                <a:cubicBezTo>
                  <a:pt x="2009440" y="172343"/>
                  <a:pt x="2024509" y="209774"/>
                  <a:pt x="2024509" y="254720"/>
                </a:cubicBezTo>
                <a:cubicBezTo>
                  <a:pt x="2024509" y="293117"/>
                  <a:pt x="2013273" y="326901"/>
                  <a:pt x="1990800" y="356072"/>
                </a:cubicBezTo>
                <a:cubicBezTo>
                  <a:pt x="1961034" y="394767"/>
                  <a:pt x="1918990" y="414115"/>
                  <a:pt x="1864668" y="414115"/>
                </a:cubicBezTo>
                <a:cubicBezTo>
                  <a:pt x="1810197" y="414115"/>
                  <a:pt x="1768079" y="395660"/>
                  <a:pt x="1738313" y="358751"/>
                </a:cubicBezTo>
                <a:cubicBezTo>
                  <a:pt x="1714798" y="329580"/>
                  <a:pt x="1703041" y="294978"/>
                  <a:pt x="1703041" y="254943"/>
                </a:cubicBezTo>
                <a:cubicBezTo>
                  <a:pt x="1703041" y="209997"/>
                  <a:pt x="1718333" y="172529"/>
                  <a:pt x="1748917" y="142541"/>
                </a:cubicBezTo>
                <a:cubicBezTo>
                  <a:pt x="1779501" y="112552"/>
                  <a:pt x="1817117" y="98450"/>
                  <a:pt x="1861766" y="100236"/>
                </a:cubicBezTo>
                <a:close/>
                <a:moveTo>
                  <a:pt x="2558281" y="97334"/>
                </a:moveTo>
                <a:cubicBezTo>
                  <a:pt x="2573313" y="97334"/>
                  <a:pt x="2586856" y="98525"/>
                  <a:pt x="2598911" y="100906"/>
                </a:cubicBezTo>
                <a:cubicBezTo>
                  <a:pt x="2605460" y="102096"/>
                  <a:pt x="2616064" y="105482"/>
                  <a:pt x="2630723" y="111063"/>
                </a:cubicBezTo>
                <a:cubicBezTo>
                  <a:pt x="2645383" y="116644"/>
                  <a:pt x="2654052" y="119435"/>
                  <a:pt x="2656731" y="119435"/>
                </a:cubicBezTo>
                <a:cubicBezTo>
                  <a:pt x="2660898" y="119435"/>
                  <a:pt x="2664768" y="117909"/>
                  <a:pt x="2668340" y="114858"/>
                </a:cubicBezTo>
                <a:cubicBezTo>
                  <a:pt x="2671912" y="111808"/>
                  <a:pt x="2675186" y="106040"/>
                  <a:pt x="2678162" y="97557"/>
                </a:cubicBezTo>
                <a:lnTo>
                  <a:pt x="2686422" y="97557"/>
                </a:lnTo>
                <a:lnTo>
                  <a:pt x="2686422" y="204267"/>
                </a:lnTo>
                <a:lnTo>
                  <a:pt x="2678162" y="204267"/>
                </a:lnTo>
                <a:cubicBezTo>
                  <a:pt x="2668191" y="175097"/>
                  <a:pt x="2653234" y="152921"/>
                  <a:pt x="2633291" y="137741"/>
                </a:cubicBezTo>
                <a:cubicBezTo>
                  <a:pt x="2613348" y="122560"/>
                  <a:pt x="2591544" y="114970"/>
                  <a:pt x="2567881" y="114970"/>
                </a:cubicBezTo>
                <a:cubicBezTo>
                  <a:pt x="2545259" y="114970"/>
                  <a:pt x="2526432" y="121333"/>
                  <a:pt x="2511401" y="134057"/>
                </a:cubicBezTo>
                <a:cubicBezTo>
                  <a:pt x="2496369" y="146782"/>
                  <a:pt x="2485728" y="164530"/>
                  <a:pt x="2479477" y="187301"/>
                </a:cubicBezTo>
                <a:cubicBezTo>
                  <a:pt x="2473226" y="210071"/>
                  <a:pt x="2470101" y="233437"/>
                  <a:pt x="2470101" y="257399"/>
                </a:cubicBezTo>
                <a:cubicBezTo>
                  <a:pt x="2470101" y="286420"/>
                  <a:pt x="2473524" y="311870"/>
                  <a:pt x="2480370" y="333747"/>
                </a:cubicBezTo>
                <a:cubicBezTo>
                  <a:pt x="2487216" y="355625"/>
                  <a:pt x="2498266" y="371699"/>
                  <a:pt x="2513521" y="381968"/>
                </a:cubicBezTo>
                <a:cubicBezTo>
                  <a:pt x="2528776" y="392237"/>
                  <a:pt x="2546896" y="397371"/>
                  <a:pt x="2567881" y="397371"/>
                </a:cubicBezTo>
                <a:cubicBezTo>
                  <a:pt x="2575173" y="397371"/>
                  <a:pt x="2582652" y="396590"/>
                  <a:pt x="2590317" y="395027"/>
                </a:cubicBezTo>
                <a:cubicBezTo>
                  <a:pt x="2597981" y="393465"/>
                  <a:pt x="2605832" y="391195"/>
                  <a:pt x="2613869" y="388219"/>
                </a:cubicBezTo>
                <a:lnTo>
                  <a:pt x="2613869" y="325264"/>
                </a:lnTo>
                <a:cubicBezTo>
                  <a:pt x="2613869" y="313358"/>
                  <a:pt x="2613050" y="305656"/>
                  <a:pt x="2611413" y="302159"/>
                </a:cubicBezTo>
                <a:cubicBezTo>
                  <a:pt x="2609776" y="298661"/>
                  <a:pt x="2606390" y="295499"/>
                  <a:pt x="2601255" y="292671"/>
                </a:cubicBezTo>
                <a:cubicBezTo>
                  <a:pt x="2596121" y="289843"/>
                  <a:pt x="2589907" y="288429"/>
                  <a:pt x="2582615" y="288429"/>
                </a:cubicBezTo>
                <a:lnTo>
                  <a:pt x="2574801" y="288429"/>
                </a:lnTo>
                <a:lnTo>
                  <a:pt x="2574801" y="280169"/>
                </a:lnTo>
                <a:lnTo>
                  <a:pt x="2721918" y="280169"/>
                </a:lnTo>
                <a:lnTo>
                  <a:pt x="2721918" y="288429"/>
                </a:lnTo>
                <a:cubicBezTo>
                  <a:pt x="2710756" y="289173"/>
                  <a:pt x="2702980" y="290699"/>
                  <a:pt x="2698589" y="293006"/>
                </a:cubicBezTo>
                <a:cubicBezTo>
                  <a:pt x="2694199" y="295313"/>
                  <a:pt x="2690813" y="299145"/>
                  <a:pt x="2688432" y="304503"/>
                </a:cubicBezTo>
                <a:cubicBezTo>
                  <a:pt x="2687092" y="307330"/>
                  <a:pt x="2686422" y="314251"/>
                  <a:pt x="2686422" y="325264"/>
                </a:cubicBezTo>
                <a:lnTo>
                  <a:pt x="2686422" y="388219"/>
                </a:lnTo>
                <a:cubicBezTo>
                  <a:pt x="2667075" y="396851"/>
                  <a:pt x="2646946" y="403362"/>
                  <a:pt x="2626035" y="407752"/>
                </a:cubicBezTo>
                <a:cubicBezTo>
                  <a:pt x="2605125" y="412143"/>
                  <a:pt x="2583433" y="414338"/>
                  <a:pt x="2560960" y="414338"/>
                </a:cubicBezTo>
                <a:cubicBezTo>
                  <a:pt x="2532236" y="414338"/>
                  <a:pt x="2508387" y="410431"/>
                  <a:pt x="2489411" y="402618"/>
                </a:cubicBezTo>
                <a:cubicBezTo>
                  <a:pt x="2470436" y="394804"/>
                  <a:pt x="2453692" y="384535"/>
                  <a:pt x="2439182" y="371810"/>
                </a:cubicBezTo>
                <a:cubicBezTo>
                  <a:pt x="2424671" y="359085"/>
                  <a:pt x="2413323" y="344761"/>
                  <a:pt x="2405137" y="328836"/>
                </a:cubicBezTo>
                <a:cubicBezTo>
                  <a:pt x="2394719" y="308298"/>
                  <a:pt x="2389510" y="285304"/>
                  <a:pt x="2389510" y="259854"/>
                </a:cubicBezTo>
                <a:cubicBezTo>
                  <a:pt x="2389510" y="214313"/>
                  <a:pt x="2405509" y="175841"/>
                  <a:pt x="2437507" y="144438"/>
                </a:cubicBezTo>
                <a:cubicBezTo>
                  <a:pt x="2469505" y="113035"/>
                  <a:pt x="2509763" y="97334"/>
                  <a:pt x="2558281" y="97334"/>
                </a:cubicBezTo>
                <a:close/>
                <a:moveTo>
                  <a:pt x="1034030" y="72470"/>
                </a:moveTo>
                <a:cubicBezTo>
                  <a:pt x="1037323" y="72154"/>
                  <a:pt x="1040681" y="72554"/>
                  <a:pt x="1044104" y="73670"/>
                </a:cubicBezTo>
                <a:cubicBezTo>
                  <a:pt x="1052141" y="76052"/>
                  <a:pt x="1057982" y="81186"/>
                  <a:pt x="1061629" y="89074"/>
                </a:cubicBezTo>
                <a:cubicBezTo>
                  <a:pt x="1065275" y="96962"/>
                  <a:pt x="1065610" y="105668"/>
                  <a:pt x="1062633" y="115193"/>
                </a:cubicBezTo>
                <a:cubicBezTo>
                  <a:pt x="1059061" y="125760"/>
                  <a:pt x="1051471" y="133350"/>
                  <a:pt x="1039862" y="137964"/>
                </a:cubicBezTo>
                <a:cubicBezTo>
                  <a:pt x="1032272" y="141089"/>
                  <a:pt x="1018357" y="142652"/>
                  <a:pt x="998116" y="142652"/>
                </a:cubicBezTo>
                <a:cubicBezTo>
                  <a:pt x="1028328" y="172567"/>
                  <a:pt x="1043434" y="209922"/>
                  <a:pt x="1043434" y="254720"/>
                </a:cubicBezTo>
                <a:cubicBezTo>
                  <a:pt x="1043434" y="293117"/>
                  <a:pt x="1032198" y="326901"/>
                  <a:pt x="1009725" y="356072"/>
                </a:cubicBezTo>
                <a:cubicBezTo>
                  <a:pt x="979959" y="394767"/>
                  <a:pt x="937915" y="414115"/>
                  <a:pt x="883593" y="414115"/>
                </a:cubicBezTo>
                <a:cubicBezTo>
                  <a:pt x="829122" y="414115"/>
                  <a:pt x="787004" y="395660"/>
                  <a:pt x="757238" y="358751"/>
                </a:cubicBezTo>
                <a:cubicBezTo>
                  <a:pt x="733723" y="329580"/>
                  <a:pt x="721966" y="294978"/>
                  <a:pt x="721966" y="254943"/>
                </a:cubicBezTo>
                <a:cubicBezTo>
                  <a:pt x="721966" y="209997"/>
                  <a:pt x="737295" y="172492"/>
                  <a:pt x="767954" y="142429"/>
                </a:cubicBezTo>
                <a:cubicBezTo>
                  <a:pt x="796677" y="114300"/>
                  <a:pt x="834256" y="100236"/>
                  <a:pt x="880691" y="100236"/>
                </a:cubicBezTo>
                <a:cubicBezTo>
                  <a:pt x="900634" y="100236"/>
                  <a:pt x="919014" y="102989"/>
                  <a:pt x="935832" y="108496"/>
                </a:cubicBezTo>
                <a:cubicBezTo>
                  <a:pt x="942529" y="110580"/>
                  <a:pt x="954584" y="115640"/>
                  <a:pt x="971997" y="123677"/>
                </a:cubicBezTo>
                <a:cubicBezTo>
                  <a:pt x="984201" y="129332"/>
                  <a:pt x="994321" y="132234"/>
                  <a:pt x="1002358" y="132383"/>
                </a:cubicBezTo>
                <a:cubicBezTo>
                  <a:pt x="1011287" y="132681"/>
                  <a:pt x="1017836" y="132234"/>
                  <a:pt x="1022003" y="131044"/>
                </a:cubicBezTo>
                <a:cubicBezTo>
                  <a:pt x="1025724" y="130002"/>
                  <a:pt x="1028403" y="127620"/>
                  <a:pt x="1030040" y="123900"/>
                </a:cubicBezTo>
                <a:cubicBezTo>
                  <a:pt x="1030784" y="122560"/>
                  <a:pt x="1030858" y="121370"/>
                  <a:pt x="1030263" y="120328"/>
                </a:cubicBezTo>
                <a:cubicBezTo>
                  <a:pt x="1026840" y="118691"/>
                  <a:pt x="1021929" y="114375"/>
                  <a:pt x="1015529" y="107380"/>
                </a:cubicBezTo>
                <a:cubicBezTo>
                  <a:pt x="1011957" y="101278"/>
                  <a:pt x="1010990" y="95399"/>
                  <a:pt x="1012627" y="89744"/>
                </a:cubicBezTo>
                <a:cubicBezTo>
                  <a:pt x="1014115" y="83791"/>
                  <a:pt x="1018022" y="79065"/>
                  <a:pt x="1024347" y="75568"/>
                </a:cubicBezTo>
                <a:cubicBezTo>
                  <a:pt x="1027510" y="73819"/>
                  <a:pt x="1030737" y="72787"/>
                  <a:pt x="1034030" y="72470"/>
                </a:cubicBezTo>
                <a:close/>
                <a:moveTo>
                  <a:pt x="1843013" y="45542"/>
                </a:moveTo>
                <a:lnTo>
                  <a:pt x="1884537" y="45542"/>
                </a:lnTo>
                <a:lnTo>
                  <a:pt x="1920479" y="78135"/>
                </a:lnTo>
                <a:lnTo>
                  <a:pt x="1909763" y="78135"/>
                </a:lnTo>
                <a:lnTo>
                  <a:pt x="1862882" y="62955"/>
                </a:lnTo>
                <a:lnTo>
                  <a:pt x="1817787" y="78135"/>
                </a:lnTo>
                <a:lnTo>
                  <a:pt x="1807295" y="78135"/>
                </a:lnTo>
                <a:close/>
                <a:moveTo>
                  <a:pt x="884263" y="0"/>
                </a:moveTo>
                <a:cubicBezTo>
                  <a:pt x="902866" y="0"/>
                  <a:pt x="916707" y="2903"/>
                  <a:pt x="925786" y="8707"/>
                </a:cubicBezTo>
                <a:cubicBezTo>
                  <a:pt x="932483" y="13023"/>
                  <a:pt x="935832" y="17860"/>
                  <a:pt x="935832" y="23218"/>
                </a:cubicBezTo>
                <a:cubicBezTo>
                  <a:pt x="935832" y="30808"/>
                  <a:pt x="928837" y="38770"/>
                  <a:pt x="914847" y="47104"/>
                </a:cubicBezTo>
                <a:cubicBezTo>
                  <a:pt x="902494" y="54397"/>
                  <a:pt x="895053" y="59457"/>
                  <a:pt x="892523" y="62285"/>
                </a:cubicBezTo>
                <a:cubicBezTo>
                  <a:pt x="889993" y="65113"/>
                  <a:pt x="888355" y="69726"/>
                  <a:pt x="887611" y="76126"/>
                </a:cubicBezTo>
                <a:lnTo>
                  <a:pt x="875556" y="76126"/>
                </a:lnTo>
                <a:cubicBezTo>
                  <a:pt x="876896" y="63327"/>
                  <a:pt x="882105" y="52388"/>
                  <a:pt x="891183" y="43309"/>
                </a:cubicBezTo>
                <a:cubicBezTo>
                  <a:pt x="897732" y="36761"/>
                  <a:pt x="901006" y="30510"/>
                  <a:pt x="901006" y="24557"/>
                </a:cubicBezTo>
                <a:cubicBezTo>
                  <a:pt x="901006" y="13544"/>
                  <a:pt x="893564" y="8037"/>
                  <a:pt x="878682" y="8037"/>
                </a:cubicBezTo>
                <a:cubicBezTo>
                  <a:pt x="873473" y="8037"/>
                  <a:pt x="869082" y="8781"/>
                  <a:pt x="865510" y="10270"/>
                </a:cubicBezTo>
                <a:cubicBezTo>
                  <a:pt x="861939" y="11758"/>
                  <a:pt x="860152" y="13172"/>
                  <a:pt x="860152" y="14511"/>
                </a:cubicBezTo>
                <a:cubicBezTo>
                  <a:pt x="860152" y="15702"/>
                  <a:pt x="861455" y="17599"/>
                  <a:pt x="864059" y="20204"/>
                </a:cubicBezTo>
                <a:cubicBezTo>
                  <a:pt x="866664" y="22808"/>
                  <a:pt x="867966" y="24855"/>
                  <a:pt x="867966" y="26343"/>
                </a:cubicBezTo>
                <a:cubicBezTo>
                  <a:pt x="867966" y="31552"/>
                  <a:pt x="863427" y="34156"/>
                  <a:pt x="854348" y="34156"/>
                </a:cubicBezTo>
                <a:cubicBezTo>
                  <a:pt x="848395" y="34156"/>
                  <a:pt x="843595" y="33003"/>
                  <a:pt x="839949" y="30696"/>
                </a:cubicBezTo>
                <a:cubicBezTo>
                  <a:pt x="836303" y="28389"/>
                  <a:pt x="834480" y="25301"/>
                  <a:pt x="834480" y="21432"/>
                </a:cubicBezTo>
                <a:cubicBezTo>
                  <a:pt x="834480" y="15330"/>
                  <a:pt x="839168" y="10232"/>
                  <a:pt x="848544" y="6140"/>
                </a:cubicBezTo>
                <a:cubicBezTo>
                  <a:pt x="857920" y="2047"/>
                  <a:pt x="869826" y="0"/>
                  <a:pt x="884263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2502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lueMoon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906000" cy="44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925" y="5562600"/>
            <a:ext cx="9753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vặc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167549"/>
            <a:ext cx="975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10116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715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?</a:t>
            </a:r>
          </a:p>
          <a:p>
            <a:pPr defTabSz="5715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81000" y="1267763"/>
            <a:ext cx="5715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3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la. </a:t>
            </a:r>
            <a:endParaRPr lang="en-US" sz="3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87424" y="3505200"/>
            <a:ext cx="61371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  -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vằng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vặc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7010400" y="1138728"/>
            <a:ext cx="30129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Ý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đêm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tiên.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381000" y="2076783"/>
            <a:ext cx="5715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9" name="AutoShape 13"/>
          <p:cNvSpPr>
            <a:spLocks/>
          </p:cNvSpPr>
          <p:nvPr/>
        </p:nvSpPr>
        <p:spPr bwMode="auto">
          <a:xfrm>
            <a:off x="6529793" y="1353508"/>
            <a:ext cx="152400" cy="3356093"/>
          </a:xfrm>
          <a:prstGeom prst="rightBrace">
            <a:avLst>
              <a:gd name="adj1" fmla="val 1666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271"/>
            <a:ext cx="1905000" cy="19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5" grpId="0"/>
      <p:bldP spid="50186" grpId="0"/>
      <p:bldP spid="50187" grpId="0"/>
      <p:bldP spid="50188" grpId="0"/>
      <p:bldP spid="50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28600" y="375918"/>
            <a:ext cx="97977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Anh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81000" y="3352801"/>
            <a:ext cx="1219200" cy="129266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715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ánh</a:t>
            </a:r>
            <a:r>
              <a:rPr lang="en-US" sz="2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trăng</a:t>
            </a:r>
            <a:endParaRPr lang="en-US" sz="2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81200" y="6165304"/>
            <a:ext cx="7772400" cy="5539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981200" y="4509120"/>
            <a:ext cx="7772400" cy="5539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Ống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khói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chít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thẳm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057400" y="3297468"/>
            <a:ext cx="7696200" cy="1015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057400" y="1903366"/>
            <a:ext cx="7620000" cy="1015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1981200" y="5373216"/>
            <a:ext cx="7772400" cy="5539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lúa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thơm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1619492" y="2451720"/>
            <a:ext cx="437908" cy="126297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1609846" y="3713459"/>
            <a:ext cx="447554" cy="69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1619492" y="3739752"/>
            <a:ext cx="361708" cy="9905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600200" y="3747659"/>
            <a:ext cx="361708" cy="184488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1654418" y="4011464"/>
            <a:ext cx="307489" cy="231313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489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52400" y="152400"/>
            <a:ext cx="967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đó có gì khác so với đêm trung thu độc lập?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Callout 17"/>
          <p:cNvSpPr/>
          <p:nvPr/>
        </p:nvSpPr>
        <p:spPr bwMode="auto">
          <a:xfrm>
            <a:off x="685800" y="838686"/>
            <a:ext cx="8991599" cy="3276600"/>
          </a:xfrm>
          <a:prstGeom prst="cloudCallout">
            <a:avLst>
              <a:gd name="adj1" fmla="val -55497"/>
              <a:gd name="adj2" fmla="val 201150"/>
            </a:avLst>
          </a:prstGeom>
          <a:solidFill>
            <a:srgbClr val="FFF0E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l"/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Đó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vẻ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đẹp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giàu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lvl="0" algn="l"/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rất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so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endParaRPr lang="en-US" sz="3000" dirty="0">
              <a:solidFill>
                <a:srgbClr val="0000FF"/>
              </a:solidFill>
              <a:latin typeface="Times New Roman" pitchFamily="18" charset="0"/>
            </a:endParaRPr>
          </a:p>
          <a:p>
            <a:pPr lvl="0" algn="l"/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tiên.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589"/>
            <a:ext cx="2348548" cy="27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412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24042" y="0"/>
            <a:ext cx="6143668" cy="571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 NƯỚC TA NĂM 1945</a:t>
            </a:r>
          </a:p>
        </p:txBody>
      </p:sp>
      <p:pic>
        <p:nvPicPr>
          <p:cNvPr id="3" name="Picture 2" descr="vietn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50392"/>
            <a:ext cx="9144000" cy="6007608"/>
          </a:xfrm>
          <a:prstGeom prst="rect">
            <a:avLst/>
          </a:prstGeom>
        </p:spPr>
      </p:pic>
      <p:pic>
        <p:nvPicPr>
          <p:cNvPr id="4" name="Picture 3" descr="Redsvn-Philip-Jones-Griffiths-Vietnam-1980-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59536"/>
            <a:ext cx="9144000" cy="5998464"/>
          </a:xfrm>
          <a:prstGeom prst="rect">
            <a:avLst/>
          </a:prstGeom>
        </p:spPr>
      </p:pic>
      <p:pic>
        <p:nvPicPr>
          <p:cNvPr id="5" name="Picture 4" descr="philip-jones-griffiths-vietnam-1980-38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71546"/>
            <a:ext cx="9144000" cy="6025896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1214422"/>
            <a:ext cx="9195909" cy="58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44062"/>
            <a:ext cx="4214998" cy="474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thuydienhoabin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47" y="1023257"/>
            <a:ext cx="4129088" cy="478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" y="5845412"/>
            <a:ext cx="9677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ánh trăng, dòng thác nước đổ xuống làm chạy </a:t>
            </a:r>
            <a:endParaRPr lang="en-US" sz="3000" b="1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máy phát điện</a:t>
            </a:r>
            <a:endParaRPr lang="en-US" sz="3000" b="1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800600" y="1143000"/>
            <a:ext cx="3048000" cy="457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thủy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22316" y="1219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200C7-DD2E-45C1-9CB3-EFE9C6AA0594}"/>
              </a:ext>
            </a:extLst>
          </p:cNvPr>
          <p:cNvSpPr/>
          <p:nvPr/>
        </p:nvSpPr>
        <p:spPr>
          <a:xfrm>
            <a:off x="723900" y="238803"/>
            <a:ext cx="8153400" cy="510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TRONG TƯỞNG TƯỢNG CỦA ANH CHIẾN SĨ</a:t>
            </a:r>
          </a:p>
        </p:txBody>
      </p:sp>
    </p:spTree>
    <p:extLst>
      <p:ext uri="{BB962C8B-B14F-4D97-AF65-F5344CB8AC3E}">
        <p14:creationId xmlns:p14="http://schemas.microsoft.com/office/powerpoint/2010/main" val="553548365"/>
      </p:ext>
    </p:extLst>
  </p:cSld>
  <p:clrMapOvr>
    <a:masterClrMapping/>
  </p:clrMapOvr>
  <p:transition spd="slow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228600" y="6135688"/>
            <a:ext cx="9601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phấp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7651" name="Picture 10" descr="Tau%20-%20ConDa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59549"/>
            <a:ext cx="8763000" cy="537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F3A29-2B9D-4566-8EF0-54F7DD19B5FD}"/>
              </a:ext>
            </a:extLst>
          </p:cNvPr>
          <p:cNvSpPr/>
          <p:nvPr/>
        </p:nvSpPr>
        <p:spPr>
          <a:xfrm>
            <a:off x="762000" y="162250"/>
            <a:ext cx="8153400" cy="510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TRONG TƯỞNG TƯỢNG CỦA ANH CHIẾN SĨ</a:t>
            </a:r>
          </a:p>
        </p:txBody>
      </p:sp>
    </p:spTree>
    <p:extLst>
      <p:ext uri="{BB962C8B-B14F-4D97-AF65-F5344CB8AC3E}">
        <p14:creationId xmlns:p14="http://schemas.microsoft.com/office/powerpoint/2010/main" val="2411332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-32657" y="6067337"/>
            <a:ext cx="990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chít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endParaRPr lang="en-US" sz="3000" b="1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 descr="images863125_congnghie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6531"/>
            <a:ext cx="8305800" cy="52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8B0CF-B900-427F-8969-B431A9792C5C}"/>
              </a:ext>
            </a:extLst>
          </p:cNvPr>
          <p:cNvSpPr/>
          <p:nvPr/>
        </p:nvSpPr>
        <p:spPr>
          <a:xfrm>
            <a:off x="723900" y="238803"/>
            <a:ext cx="8153400" cy="510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TRONG TƯỞNG TƯỢNG CỦA ANH CHIẾN SĨ</a:t>
            </a:r>
          </a:p>
        </p:txBody>
      </p:sp>
    </p:spTree>
    <p:extLst>
      <p:ext uri="{BB962C8B-B14F-4D97-AF65-F5344CB8AC3E}">
        <p14:creationId xmlns:p14="http://schemas.microsoft.com/office/powerpoint/2010/main" val="299673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doi-che-moc-chau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4082143"/>
            <a:ext cx="406037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45016_1255661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9956"/>
            <a:ext cx="3958001" cy="359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20041130115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82143"/>
            <a:ext cx="430585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C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4" y="381000"/>
            <a:ext cx="4264314" cy="359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2"/>
          <p:cNvSpPr txBox="1">
            <a:spLocks noChangeArrowheads="1"/>
          </p:cNvSpPr>
          <p:nvPr/>
        </p:nvSpPr>
        <p:spPr bwMode="auto">
          <a:xfrm>
            <a:off x="3388458" y="3784200"/>
            <a:ext cx="2895600" cy="4667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C294B-B881-4D51-A381-942767DA23A6}"/>
              </a:ext>
            </a:extLst>
          </p:cNvPr>
          <p:cNvSpPr/>
          <p:nvPr/>
        </p:nvSpPr>
        <p:spPr>
          <a:xfrm>
            <a:off x="723900" y="238803"/>
            <a:ext cx="8153400" cy="510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TRONG TƯỞNG TƯỢNG CỦA ANH CHIẾN SĨ</a:t>
            </a:r>
          </a:p>
        </p:txBody>
      </p:sp>
    </p:spTree>
    <p:extLst>
      <p:ext uri="{BB962C8B-B14F-4D97-AF65-F5344CB8AC3E}">
        <p14:creationId xmlns:p14="http://schemas.microsoft.com/office/powerpoint/2010/main" val="1848499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32044" y="521976"/>
            <a:ext cx="979775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81000" y="3352801"/>
            <a:ext cx="1219200" cy="129266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715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ánh</a:t>
            </a:r>
            <a:r>
              <a:rPr lang="en-US" sz="2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trăng</a:t>
            </a:r>
            <a:r>
              <a:rPr lang="en-US" sz="2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81200" y="6165304"/>
            <a:ext cx="4876800" cy="47705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981200" y="4509120"/>
            <a:ext cx="4876800" cy="86177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Ống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khói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máy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chi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chít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thẳm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057400" y="3014781"/>
            <a:ext cx="4800600" cy="124649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057400" y="1903366"/>
            <a:ext cx="4800600" cy="86177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016126" y="5529572"/>
            <a:ext cx="4876800" cy="47705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lúa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bát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ngát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thơm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1619492" y="2451720"/>
            <a:ext cx="437908" cy="126297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1609846" y="3713459"/>
            <a:ext cx="447554" cy="69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1619492" y="3739752"/>
            <a:ext cx="361708" cy="9905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627308" y="3766859"/>
            <a:ext cx="361708" cy="184488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1608016" y="3720386"/>
            <a:ext cx="365368" cy="26804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3"/>
          <p:cNvSpPr>
            <a:spLocks/>
          </p:cNvSpPr>
          <p:nvPr/>
        </p:nvSpPr>
        <p:spPr bwMode="auto">
          <a:xfrm>
            <a:off x="7295908" y="1903366"/>
            <a:ext cx="196972" cy="4708595"/>
          </a:xfrm>
          <a:prstGeom prst="rightBrace">
            <a:avLst>
              <a:gd name="adj1" fmla="val 233333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8077199" y="2026476"/>
            <a:ext cx="17525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30"/>
          <p:cNvSpPr>
            <a:spLocks noChangeShapeType="1"/>
          </p:cNvSpPr>
          <p:nvPr/>
        </p:nvSpPr>
        <p:spPr bwMode="auto">
          <a:xfrm flipV="1">
            <a:off x="7670738" y="4261276"/>
            <a:ext cx="4064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5514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24054246-Cartoon-man-with-a-question-mark-and-a-light-bulb-over-his-head-Stock-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5" y="4036207"/>
            <a:ext cx="3219475" cy="28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25" y="191441"/>
            <a:ext cx="5662612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40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0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 bwMode="auto">
          <a:xfrm>
            <a:off x="1981200" y="1447800"/>
            <a:ext cx="5529263" cy="2588407"/>
          </a:xfrm>
          <a:prstGeom prst="cloudCallout">
            <a:avLst>
              <a:gd name="adj1" fmla="val -30533"/>
              <a:gd name="adj2" fmla="val 90192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8064A2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4" descr="nthop_haichi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"/>
            <a:ext cx="43934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0"/>
          <p:cNvSpPr>
            <a:spLocks noChangeArrowheads="1"/>
          </p:cNvSpPr>
          <p:nvPr/>
        </p:nvSpPr>
        <p:spPr bwMode="auto">
          <a:xfrm>
            <a:off x="12477800" y="1142984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FF"/>
              </a:solidFill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45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2"/>
          <p:cNvGraphicFramePr>
            <a:graphicFrameLocks noChangeAspect="1"/>
          </p:cNvGraphicFramePr>
          <p:nvPr/>
        </p:nvGraphicFramePr>
        <p:xfrm>
          <a:off x="381000" y="57151"/>
          <a:ext cx="16002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151"/>
                        <a:ext cx="16002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987751" y="423029"/>
            <a:ext cx="89154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 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381000" y="1881514"/>
            <a:ext cx="96012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thủy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được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2667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395288" y="4203700"/>
            <a:ext cx="899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endParaRPr lang="en-US" sz="3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Text Box 16"/>
          <p:cNvSpPr txBox="1">
            <a:spLocks noChangeArrowheads="1"/>
          </p:cNvSpPr>
          <p:nvPr/>
        </p:nvSpPr>
        <p:spPr bwMode="auto">
          <a:xfrm>
            <a:off x="381000" y="1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15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71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CÙNG THAM QUAN ĐẤT NƯỚC MÌNH HÔM NAY!</a:t>
            </a:r>
          </a:p>
        </p:txBody>
      </p:sp>
      <p:pic>
        <p:nvPicPr>
          <p:cNvPr id="30724" name="Picture 2" descr="images863125_congnghie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0" y="1248"/>
            <a:chExt cx="5760" cy="3072"/>
          </a:xfrm>
        </p:grpSpPr>
        <p:pic>
          <p:nvPicPr>
            <p:cNvPr id="30746" name="Picture 4" descr="nha may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576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7" name="Text Box 19"/>
            <p:cNvSpPr txBox="1">
              <a:spLocks noChangeArrowheads="1"/>
            </p:cNvSpPr>
            <p:nvPr/>
          </p:nvSpPr>
          <p:spPr bwMode="auto">
            <a:xfrm>
              <a:off x="3552" y="1440"/>
              <a:ext cx="20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715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715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715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15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15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0000FF"/>
                  </a:solidFill>
                </a:rPr>
                <a:t>Thủy </a:t>
              </a:r>
              <a:r>
                <a:rPr lang="en-US" sz="2800" b="1" dirty="0" err="1">
                  <a:solidFill>
                    <a:srgbClr val="0000FF"/>
                  </a:solidFill>
                </a:rPr>
                <a:t>điện</a:t>
              </a:r>
              <a:r>
                <a:rPr lang="en-US" sz="2800" b="1" dirty="0">
                  <a:solidFill>
                    <a:srgbClr val="0000FF"/>
                  </a:solidFill>
                </a:rPr>
                <a:t> Y-A-LY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0" y="1248"/>
            <a:chExt cx="5760" cy="3072"/>
          </a:xfrm>
        </p:grpSpPr>
        <p:pic>
          <p:nvPicPr>
            <p:cNvPr id="30744" name="Picture 4" descr="nha may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576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5" name="Text Box 23"/>
            <p:cNvSpPr txBox="1">
              <a:spLocks noChangeArrowheads="1"/>
            </p:cNvSpPr>
            <p:nvPr/>
          </p:nvSpPr>
          <p:spPr bwMode="auto">
            <a:xfrm>
              <a:off x="1488" y="2448"/>
              <a:ext cx="1872" cy="32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0000FF"/>
                  </a:solidFill>
                </a:rPr>
                <a:t>Nhà </a:t>
              </a:r>
              <a:r>
                <a:rPr lang="en-US" sz="2800" b="1" dirty="0" err="1">
                  <a:solidFill>
                    <a:srgbClr val="0000FF"/>
                  </a:solidFill>
                </a:rPr>
                <a:t>máy</a:t>
              </a:r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</a:rPr>
                <a:t>thép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0" y="1248"/>
            <a:chExt cx="5760" cy="3072"/>
          </a:xfrm>
        </p:grpSpPr>
        <p:pic>
          <p:nvPicPr>
            <p:cNvPr id="30741" name="Picture 6" descr="nhamayximangquocphong781112004174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576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2" name="Rectangle 5"/>
            <p:cNvSpPr>
              <a:spLocks noChangeArrowheads="1"/>
            </p:cNvSpPr>
            <p:nvPr/>
          </p:nvSpPr>
          <p:spPr bwMode="auto">
            <a:xfrm>
              <a:off x="1104" y="3917"/>
              <a:ext cx="3360" cy="40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5715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715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715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15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15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400" b="1" dirty="0">
                  <a:solidFill>
                    <a:srgbClr val="0000FF"/>
                  </a:solidFill>
                </a:rPr>
                <a:t>Nhà </a:t>
              </a:r>
              <a:r>
                <a:rPr lang="en-US" sz="2400" b="1" dirty="0" err="1">
                  <a:solidFill>
                    <a:srgbClr val="0000FF"/>
                  </a:solidFill>
                </a:rPr>
                <a:t>máy</a:t>
              </a:r>
              <a:r>
                <a:rPr lang="en-US" sz="2400" b="1" dirty="0">
                  <a:solidFill>
                    <a:srgbClr val="0000FF"/>
                  </a:solidFill>
                </a:rPr>
                <a:t> xi </a:t>
              </a:r>
              <a:r>
                <a:rPr lang="en-US" sz="2400" b="1" dirty="0" err="1">
                  <a:solidFill>
                    <a:srgbClr val="0000FF"/>
                  </a:solidFill>
                </a:rPr>
                <a:t>măng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Quốc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Phòng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pic>
          <p:nvPicPr>
            <p:cNvPr id="30743" name="Picture 7" descr="j017829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558"/>
              <a:ext cx="528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0" y="1392"/>
            <a:chExt cx="5760" cy="2928"/>
          </a:xfrm>
        </p:grpSpPr>
        <p:pic>
          <p:nvPicPr>
            <p:cNvPr id="30739" name="Picture 4" descr="canh dong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2"/>
              <a:ext cx="5760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0" name="Rectangle 5"/>
            <p:cNvSpPr>
              <a:spLocks noChangeArrowheads="1"/>
            </p:cNvSpPr>
            <p:nvPr/>
          </p:nvSpPr>
          <p:spPr bwMode="auto">
            <a:xfrm>
              <a:off x="1152" y="3927"/>
              <a:ext cx="2400" cy="39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2800" b="1">
                  <a:solidFill>
                    <a:srgbClr val="0000FF"/>
                  </a:solidFill>
                </a:rPr>
                <a:t>Ruộng đồng</a:t>
              </a:r>
              <a:r>
                <a:rPr lang="en-US" sz="2800" b="1">
                  <a:solidFill>
                    <a:srgbClr val="0000FF"/>
                  </a:solidFill>
                  <a:latin typeface="Arial Black" panose="020B0A04020102020204" pitchFamily="34" charset="0"/>
                </a:rPr>
                <a:t> </a:t>
              </a:r>
              <a:r>
                <a:rPr lang="en-US" sz="2800" b="1">
                  <a:solidFill>
                    <a:srgbClr val="0000FF"/>
                  </a:solidFill>
                </a:rPr>
                <a:t>bát ngát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-24" y="1680"/>
            <a:chExt cx="5808" cy="2784"/>
          </a:xfrm>
        </p:grpSpPr>
        <p:pic>
          <p:nvPicPr>
            <p:cNvPr id="30737" name="Picture 4" descr="CN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680"/>
              <a:ext cx="58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6" descr="j017829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304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81000" y="1981200"/>
            <a:ext cx="9144000" cy="4876800"/>
            <a:chOff x="0" y="1440"/>
            <a:chExt cx="5760" cy="2880"/>
          </a:xfrm>
        </p:grpSpPr>
        <p:pic>
          <p:nvPicPr>
            <p:cNvPr id="30735" name="Picture 8" descr="200411301153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576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9" descr="j0178293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440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81000" y="762000"/>
            <a:ext cx="9144000" cy="6096000"/>
            <a:chOff x="0" y="1248"/>
            <a:chExt cx="5760" cy="3072"/>
          </a:xfrm>
        </p:grpSpPr>
        <p:pic>
          <p:nvPicPr>
            <p:cNvPr id="30732" name="Picture 5" descr="CANKDNRZ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48"/>
              <a:ext cx="288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2" descr="NGAYMU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2928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4" name="Rectangle 4"/>
            <p:cNvSpPr>
              <a:spLocks noChangeArrowheads="1"/>
            </p:cNvSpPr>
            <p:nvPr/>
          </p:nvSpPr>
          <p:spPr bwMode="auto">
            <a:xfrm>
              <a:off x="2232" y="3414"/>
              <a:ext cx="1392" cy="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5715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715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715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15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15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2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15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71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CÙNG THAM QUAN ĐẤT NƯỚC MÌNH HÔM NAY!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838200"/>
            <a:ext cx="9144000" cy="6019800"/>
            <a:chOff x="0" y="720"/>
            <a:chExt cx="5760" cy="3600"/>
          </a:xfrm>
        </p:grpSpPr>
        <p:pic>
          <p:nvPicPr>
            <p:cNvPr id="31754" name="Picture 4" descr="ha-long-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Text Box 7"/>
            <p:cNvSpPr txBox="1">
              <a:spLocks noChangeArrowheads="1"/>
            </p:cNvSpPr>
            <p:nvPr/>
          </p:nvSpPr>
          <p:spPr bwMode="auto">
            <a:xfrm>
              <a:off x="720" y="3888"/>
              <a:ext cx="3600" cy="27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400" b="1">
                  <a:solidFill>
                    <a:srgbClr val="0000FF"/>
                  </a:solidFill>
                </a:rPr>
                <a:t>Hạ Long Di sản Thiên nhiên Thế Giới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000" y="838200"/>
            <a:ext cx="9144000" cy="6019800"/>
            <a:chOff x="0" y="768"/>
            <a:chExt cx="5760" cy="3552"/>
          </a:xfrm>
        </p:grpSpPr>
        <p:pic>
          <p:nvPicPr>
            <p:cNvPr id="31752" name="Picture 4" descr="Dong Phong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5760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Text Box 5"/>
            <p:cNvSpPr txBox="1">
              <a:spLocks noChangeArrowheads="1"/>
            </p:cNvSpPr>
            <p:nvPr/>
          </p:nvSpPr>
          <p:spPr bwMode="auto">
            <a:xfrm>
              <a:off x="2880" y="3696"/>
              <a:ext cx="1920" cy="30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0000FF"/>
                  </a:solidFill>
                </a:rPr>
                <a:t>Động Phong nha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000" y="838200"/>
            <a:ext cx="9144000" cy="6019800"/>
            <a:chOff x="0" y="0"/>
            <a:chExt cx="5760" cy="4320"/>
          </a:xfrm>
        </p:grpSpPr>
        <p:pic>
          <p:nvPicPr>
            <p:cNvPr id="31750" name="Picture 4" descr="Picture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 Box 13"/>
            <p:cNvSpPr txBox="1">
              <a:spLocks noChangeArrowheads="1"/>
            </p:cNvSpPr>
            <p:nvPr/>
          </p:nvSpPr>
          <p:spPr bwMode="auto">
            <a:xfrm>
              <a:off x="0" y="3840"/>
              <a:ext cx="182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0000FF"/>
                  </a:solidFill>
                </a:rPr>
                <a:t>CỐ ĐÔ HUẾ</a:t>
              </a:r>
            </a:p>
          </p:txBody>
        </p:sp>
      </p:grpSp>
      <p:pic>
        <p:nvPicPr>
          <p:cNvPr id="12" name="Picture 2" descr="http://img.v3.news.zdn.vn/w660/Uploaded/abhuuah/2014_07_31/TMK_7744_zi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838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53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1507" name="Picture 3" descr="Trang10-toxe2tangA2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76200"/>
            <a:ext cx="9144000" cy="6858000"/>
          </a:xfrm>
          <a:noFill/>
        </p:spPr>
      </p:pic>
      <p:pic>
        <p:nvPicPr>
          <p:cNvPr id="4" name="Picture 22" descr="http://media.baotintuc.vn/2014/07/23/10/40/pham-tu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Vuichoi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7620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79206" y="171628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người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66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2"/>
          <p:cNvGraphicFramePr>
            <a:graphicFrameLocks noChangeAspect="1"/>
          </p:cNvGraphicFramePr>
          <p:nvPr/>
        </p:nvGraphicFramePr>
        <p:xfrm>
          <a:off x="381000" y="57151"/>
          <a:ext cx="16002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151"/>
                        <a:ext cx="16002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609600" y="609600"/>
            <a:ext cx="90598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 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381000" y="2057400"/>
            <a:ext cx="9067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722"/>
            <a:ext cx="2133600" cy="20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8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52400" y="152400"/>
            <a:ext cx="967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71500" fontAlgn="auto">
              <a:spcBef>
                <a:spcPct val="5000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8" name="Cloud Callout 17"/>
          <p:cNvSpPr/>
          <p:nvPr/>
        </p:nvSpPr>
        <p:spPr bwMode="auto">
          <a:xfrm>
            <a:off x="1174274" y="914400"/>
            <a:ext cx="6705600" cy="3276600"/>
          </a:xfrm>
          <a:prstGeom prst="cloudCallout">
            <a:avLst>
              <a:gd name="adj1" fmla="val -55497"/>
              <a:gd name="adj2" fmla="val 201150"/>
            </a:avLst>
          </a:prstGeom>
          <a:solidFill>
            <a:srgbClr val="FFF0E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tin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33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589"/>
            <a:ext cx="2348548" cy="27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63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DF5B076-26D1-4F54-8177-83B379FD29D9}"/>
              </a:ext>
            </a:extLst>
          </p:cNvPr>
          <p:cNvSpPr txBox="1">
            <a:spLocks/>
          </p:cNvSpPr>
          <p:nvPr/>
        </p:nvSpPr>
        <p:spPr bwMode="auto">
          <a:xfrm>
            <a:off x="568325" y="48768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ý 3: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Niềm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tin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tương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lai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đẹp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sẽ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đến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đất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nước</a:t>
            </a:r>
            <a:r>
              <a:rPr lang="en-US" sz="4000" b="1" kern="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25603" name="Title 1">
            <a:extLst>
              <a:ext uri="{FF2B5EF4-FFF2-40B4-BE49-F238E27FC236}">
                <a16:creationId xmlns:a16="http://schemas.microsoft.com/office/drawing/2014/main" id="{7B16F118-147A-4AB4-9AB3-AEC57DD54B78}"/>
              </a:ext>
            </a:extLst>
          </p:cNvPr>
          <p:cNvSpPr txBox="1">
            <a:spLocks/>
          </p:cNvSpPr>
          <p:nvPr/>
        </p:nvSpPr>
        <p:spPr bwMode="auto">
          <a:xfrm>
            <a:off x="522288" y="3048000"/>
            <a:ext cx="830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Ý 2: Ư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mơ của anh chiến sĩ về cuộc sống tươi đẹp trong tương lai.</a:t>
            </a: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03135DFA-2E2D-4CA4-A2C3-DB07CCF4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3" y="838200"/>
            <a:ext cx="9123362" cy="1524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ý 1: Cảnh đẹp trong đêm trung thu độc lập đầu tiên. Mơ ước của anh chiến sĩ về tương lai tươi đẹp của các em.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69266A-1CF2-428C-8A29-51D5C728113C}"/>
              </a:ext>
            </a:extLst>
          </p:cNvPr>
          <p:cNvSpPr txBox="1"/>
          <p:nvPr/>
        </p:nvSpPr>
        <p:spPr>
          <a:xfrm>
            <a:off x="1447800" y="304800"/>
            <a:ext cx="454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7B808A-7DC5-468B-821A-AA777CF9EC08}"/>
              </a:ext>
            </a:extLst>
          </p:cNvPr>
          <p:cNvSpPr/>
          <p:nvPr/>
        </p:nvSpPr>
        <p:spPr>
          <a:xfrm>
            <a:off x="413730" y="1447800"/>
            <a:ext cx="9078539" cy="436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ươ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anh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m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anh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tiên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58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C2FD1-8EA0-4077-80F1-DE1D44F3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2" name="AutoShape 2" descr="Powerpoint background image - Google Slides Themes | Powerpoint background  design, Background for powerpoint presentation, Background powerpoint">
            <a:extLst>
              <a:ext uri="{FF2B5EF4-FFF2-40B4-BE49-F238E27FC236}">
                <a16:creationId xmlns:a16="http://schemas.microsoft.com/office/drawing/2014/main" id="{49B3F7EE-25D2-4EA6-B9A0-1250D6887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7B9D5-6089-4939-B798-62DA86E0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97"/>
          <a:stretch/>
        </p:blipFill>
        <p:spPr>
          <a:xfrm>
            <a:off x="2895600" y="2667000"/>
            <a:ext cx="4114800" cy="2838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73DD23-9694-4D65-B575-D6F977A02949}"/>
              </a:ext>
            </a:extLst>
          </p:cNvPr>
          <p:cNvSpPr/>
          <p:nvPr/>
        </p:nvSpPr>
        <p:spPr>
          <a:xfrm>
            <a:off x="1079298" y="1575919"/>
            <a:ext cx="8052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804009693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07DFD36D-0552-4975-86A3-5DCC9A6710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4800" y="1219200"/>
            <a:ext cx="8839200" cy="5486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en-US" sz="44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440E5-826C-4EDF-B9E5-780C95517F6E}"/>
              </a:ext>
            </a:extLst>
          </p:cNvPr>
          <p:cNvSpPr txBox="1"/>
          <p:nvPr/>
        </p:nvSpPr>
        <p:spPr>
          <a:xfrm>
            <a:off x="1551178" y="304800"/>
            <a:ext cx="634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906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3" y="3551535"/>
            <a:ext cx="2422327" cy="200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589329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6AECC-30BA-46BA-A28D-EC8DEC7F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26044" r="14649" b="46583"/>
          <a:stretch/>
        </p:blipFill>
        <p:spPr>
          <a:xfrm>
            <a:off x="3556100" y="2286000"/>
            <a:ext cx="3351699" cy="866031"/>
          </a:xfrm>
          <a:custGeom>
            <a:avLst/>
            <a:gdLst/>
            <a:ahLst/>
            <a:cxnLst/>
            <a:rect l="l" t="t" r="r" b="b"/>
            <a:pathLst>
              <a:path w="2466975" h="637431">
                <a:moveTo>
                  <a:pt x="2236738" y="437554"/>
                </a:moveTo>
                <a:cubicBezTo>
                  <a:pt x="2200821" y="437554"/>
                  <a:pt x="2182862" y="469205"/>
                  <a:pt x="2182862" y="532507"/>
                </a:cubicBezTo>
                <a:cubicBezTo>
                  <a:pt x="2182862" y="566936"/>
                  <a:pt x="2188915" y="592385"/>
                  <a:pt x="2201019" y="608856"/>
                </a:cubicBezTo>
                <a:cubicBezTo>
                  <a:pt x="2209453" y="620365"/>
                  <a:pt x="2221260" y="626120"/>
                  <a:pt x="2236440" y="626120"/>
                </a:cubicBezTo>
                <a:cubicBezTo>
                  <a:pt x="2258269" y="626120"/>
                  <a:pt x="2273598" y="613469"/>
                  <a:pt x="2282428" y="588169"/>
                </a:cubicBezTo>
                <a:cubicBezTo>
                  <a:pt x="2287290" y="574278"/>
                  <a:pt x="2289721" y="556121"/>
                  <a:pt x="2289721" y="533697"/>
                </a:cubicBezTo>
                <a:cubicBezTo>
                  <a:pt x="2289721" y="487561"/>
                  <a:pt x="2280940" y="458242"/>
                  <a:pt x="2263378" y="445740"/>
                </a:cubicBezTo>
                <a:cubicBezTo>
                  <a:pt x="2255639" y="440283"/>
                  <a:pt x="2246759" y="437554"/>
                  <a:pt x="2236738" y="437554"/>
                </a:cubicBezTo>
                <a:close/>
                <a:moveTo>
                  <a:pt x="345728" y="436364"/>
                </a:moveTo>
                <a:cubicBezTo>
                  <a:pt x="339874" y="436364"/>
                  <a:pt x="335161" y="437406"/>
                  <a:pt x="331589" y="439489"/>
                </a:cubicBezTo>
                <a:cubicBezTo>
                  <a:pt x="329010" y="440878"/>
                  <a:pt x="326976" y="443260"/>
                  <a:pt x="325487" y="446633"/>
                </a:cubicBezTo>
                <a:cubicBezTo>
                  <a:pt x="324396" y="449014"/>
                  <a:pt x="323850" y="455265"/>
                  <a:pt x="323850" y="465385"/>
                </a:cubicBezTo>
                <a:lnTo>
                  <a:pt x="323850" y="598140"/>
                </a:lnTo>
                <a:cubicBezTo>
                  <a:pt x="323850" y="608459"/>
                  <a:pt x="324421" y="614908"/>
                  <a:pt x="325562" y="617488"/>
                </a:cubicBezTo>
                <a:cubicBezTo>
                  <a:pt x="326703" y="620067"/>
                  <a:pt x="328935" y="622325"/>
                  <a:pt x="332259" y="624259"/>
                </a:cubicBezTo>
                <a:cubicBezTo>
                  <a:pt x="335583" y="626194"/>
                  <a:pt x="340073" y="627162"/>
                  <a:pt x="345728" y="627162"/>
                </a:cubicBezTo>
                <a:lnTo>
                  <a:pt x="351681" y="627162"/>
                </a:lnTo>
                <a:lnTo>
                  <a:pt x="352425" y="627162"/>
                </a:lnTo>
                <a:lnTo>
                  <a:pt x="358378" y="627162"/>
                </a:lnTo>
                <a:cubicBezTo>
                  <a:pt x="364232" y="627162"/>
                  <a:pt x="368945" y="626120"/>
                  <a:pt x="372517" y="624036"/>
                </a:cubicBezTo>
                <a:cubicBezTo>
                  <a:pt x="375097" y="622647"/>
                  <a:pt x="377081" y="620266"/>
                  <a:pt x="378470" y="616892"/>
                </a:cubicBezTo>
                <a:cubicBezTo>
                  <a:pt x="379562" y="614511"/>
                  <a:pt x="380107" y="608260"/>
                  <a:pt x="380107" y="598140"/>
                </a:cubicBezTo>
                <a:lnTo>
                  <a:pt x="380107" y="465385"/>
                </a:lnTo>
                <a:cubicBezTo>
                  <a:pt x="380107" y="456257"/>
                  <a:pt x="379859" y="450651"/>
                  <a:pt x="379363" y="448568"/>
                </a:cubicBezTo>
                <a:cubicBezTo>
                  <a:pt x="378371" y="445095"/>
                  <a:pt x="376535" y="442416"/>
                  <a:pt x="373857" y="440531"/>
                </a:cubicBezTo>
                <a:cubicBezTo>
                  <a:pt x="370086" y="437753"/>
                  <a:pt x="364927" y="436364"/>
                  <a:pt x="358378" y="436364"/>
                </a:cubicBezTo>
                <a:lnTo>
                  <a:pt x="352425" y="436364"/>
                </a:lnTo>
                <a:lnTo>
                  <a:pt x="351681" y="436364"/>
                </a:lnTo>
                <a:close/>
                <a:moveTo>
                  <a:pt x="2361456" y="430857"/>
                </a:moveTo>
                <a:lnTo>
                  <a:pt x="2466975" y="430857"/>
                </a:lnTo>
                <a:lnTo>
                  <a:pt x="2466975" y="436364"/>
                </a:lnTo>
                <a:lnTo>
                  <a:pt x="2460278" y="436364"/>
                </a:lnTo>
                <a:cubicBezTo>
                  <a:pt x="2454424" y="436364"/>
                  <a:pt x="2449711" y="437406"/>
                  <a:pt x="2446139" y="439489"/>
                </a:cubicBezTo>
                <a:cubicBezTo>
                  <a:pt x="2443559" y="440878"/>
                  <a:pt x="2441526" y="443260"/>
                  <a:pt x="2440037" y="446633"/>
                </a:cubicBezTo>
                <a:cubicBezTo>
                  <a:pt x="2438946" y="449014"/>
                  <a:pt x="2438400" y="455265"/>
                  <a:pt x="2438400" y="465385"/>
                </a:cubicBezTo>
                <a:lnTo>
                  <a:pt x="2438400" y="598140"/>
                </a:lnTo>
                <a:cubicBezTo>
                  <a:pt x="2438400" y="608459"/>
                  <a:pt x="2438971" y="614908"/>
                  <a:pt x="2440112" y="617488"/>
                </a:cubicBezTo>
                <a:cubicBezTo>
                  <a:pt x="2441253" y="620067"/>
                  <a:pt x="2443485" y="622325"/>
                  <a:pt x="2446809" y="624259"/>
                </a:cubicBezTo>
                <a:cubicBezTo>
                  <a:pt x="2450133" y="626194"/>
                  <a:pt x="2454622" y="627162"/>
                  <a:pt x="2460278" y="627162"/>
                </a:cubicBezTo>
                <a:lnTo>
                  <a:pt x="2466975" y="627162"/>
                </a:lnTo>
                <a:lnTo>
                  <a:pt x="2466975" y="632668"/>
                </a:lnTo>
                <a:lnTo>
                  <a:pt x="2361456" y="632668"/>
                </a:lnTo>
                <a:lnTo>
                  <a:pt x="2361456" y="627162"/>
                </a:lnTo>
                <a:lnTo>
                  <a:pt x="2368153" y="627162"/>
                </a:lnTo>
                <a:cubicBezTo>
                  <a:pt x="2374007" y="627162"/>
                  <a:pt x="2378720" y="626120"/>
                  <a:pt x="2382292" y="624036"/>
                </a:cubicBezTo>
                <a:cubicBezTo>
                  <a:pt x="2384872" y="622647"/>
                  <a:pt x="2386856" y="620266"/>
                  <a:pt x="2388245" y="616892"/>
                </a:cubicBezTo>
                <a:cubicBezTo>
                  <a:pt x="2389337" y="614511"/>
                  <a:pt x="2389882" y="608260"/>
                  <a:pt x="2389882" y="598140"/>
                </a:cubicBezTo>
                <a:lnTo>
                  <a:pt x="2389882" y="465385"/>
                </a:lnTo>
                <a:cubicBezTo>
                  <a:pt x="2389882" y="455067"/>
                  <a:pt x="2389337" y="448617"/>
                  <a:pt x="2388245" y="446038"/>
                </a:cubicBezTo>
                <a:cubicBezTo>
                  <a:pt x="2387154" y="443458"/>
                  <a:pt x="2384946" y="441201"/>
                  <a:pt x="2381622" y="439266"/>
                </a:cubicBezTo>
                <a:cubicBezTo>
                  <a:pt x="2378299" y="437331"/>
                  <a:pt x="2373809" y="436364"/>
                  <a:pt x="2368153" y="436364"/>
                </a:cubicBezTo>
                <a:lnTo>
                  <a:pt x="2361456" y="436364"/>
                </a:lnTo>
                <a:close/>
                <a:moveTo>
                  <a:pt x="1828056" y="430857"/>
                </a:moveTo>
                <a:lnTo>
                  <a:pt x="1910507" y="430857"/>
                </a:lnTo>
                <a:lnTo>
                  <a:pt x="1967210" y="563910"/>
                </a:lnTo>
                <a:lnTo>
                  <a:pt x="2021979" y="430857"/>
                </a:lnTo>
                <a:lnTo>
                  <a:pt x="2104132" y="430857"/>
                </a:lnTo>
                <a:lnTo>
                  <a:pt x="2104132" y="436364"/>
                </a:lnTo>
                <a:lnTo>
                  <a:pt x="2097584" y="436364"/>
                </a:lnTo>
                <a:cubicBezTo>
                  <a:pt x="2091631" y="436364"/>
                  <a:pt x="2086868" y="437406"/>
                  <a:pt x="2083296" y="439489"/>
                </a:cubicBezTo>
                <a:cubicBezTo>
                  <a:pt x="2080816" y="440878"/>
                  <a:pt x="2078832" y="443210"/>
                  <a:pt x="2077343" y="446484"/>
                </a:cubicBezTo>
                <a:cubicBezTo>
                  <a:pt x="2076252" y="448865"/>
                  <a:pt x="2075706" y="455067"/>
                  <a:pt x="2075706" y="465088"/>
                </a:cubicBezTo>
                <a:lnTo>
                  <a:pt x="2075706" y="598140"/>
                </a:lnTo>
                <a:cubicBezTo>
                  <a:pt x="2075706" y="608459"/>
                  <a:pt x="2076252" y="614908"/>
                  <a:pt x="2077343" y="617488"/>
                </a:cubicBezTo>
                <a:cubicBezTo>
                  <a:pt x="2078435" y="620067"/>
                  <a:pt x="2080667" y="622325"/>
                  <a:pt x="2084040" y="624259"/>
                </a:cubicBezTo>
                <a:cubicBezTo>
                  <a:pt x="2087414" y="626194"/>
                  <a:pt x="2091928" y="627162"/>
                  <a:pt x="2097584" y="627162"/>
                </a:cubicBezTo>
                <a:lnTo>
                  <a:pt x="2104132" y="627162"/>
                </a:lnTo>
                <a:lnTo>
                  <a:pt x="2104132" y="632668"/>
                </a:lnTo>
                <a:lnTo>
                  <a:pt x="1998762" y="632668"/>
                </a:lnTo>
                <a:lnTo>
                  <a:pt x="1998762" y="627162"/>
                </a:lnTo>
                <a:lnTo>
                  <a:pt x="2005310" y="627162"/>
                </a:lnTo>
                <a:cubicBezTo>
                  <a:pt x="2011264" y="627162"/>
                  <a:pt x="2016026" y="626120"/>
                  <a:pt x="2019598" y="624036"/>
                </a:cubicBezTo>
                <a:cubicBezTo>
                  <a:pt x="2022078" y="622647"/>
                  <a:pt x="2024063" y="620266"/>
                  <a:pt x="2025551" y="616892"/>
                </a:cubicBezTo>
                <a:cubicBezTo>
                  <a:pt x="2026642" y="614511"/>
                  <a:pt x="2027188" y="608260"/>
                  <a:pt x="2027188" y="598140"/>
                </a:cubicBezTo>
                <a:lnTo>
                  <a:pt x="2027188" y="448568"/>
                </a:lnTo>
                <a:lnTo>
                  <a:pt x="1949798" y="632668"/>
                </a:lnTo>
                <a:lnTo>
                  <a:pt x="1946226" y="632668"/>
                </a:lnTo>
                <a:lnTo>
                  <a:pt x="1867644" y="449907"/>
                </a:lnTo>
                <a:lnTo>
                  <a:pt x="1867644" y="592038"/>
                </a:lnTo>
                <a:cubicBezTo>
                  <a:pt x="1867644" y="601960"/>
                  <a:pt x="1867893" y="608062"/>
                  <a:pt x="1868389" y="610344"/>
                </a:cubicBezTo>
                <a:cubicBezTo>
                  <a:pt x="1869678" y="615305"/>
                  <a:pt x="1872481" y="619348"/>
                  <a:pt x="1876797" y="622473"/>
                </a:cubicBezTo>
                <a:cubicBezTo>
                  <a:pt x="1881113" y="625599"/>
                  <a:pt x="1887885" y="627162"/>
                  <a:pt x="1897112" y="627162"/>
                </a:cubicBezTo>
                <a:lnTo>
                  <a:pt x="1897112" y="632668"/>
                </a:lnTo>
                <a:lnTo>
                  <a:pt x="1828056" y="632668"/>
                </a:lnTo>
                <a:lnTo>
                  <a:pt x="1828056" y="627162"/>
                </a:lnTo>
                <a:lnTo>
                  <a:pt x="1830140" y="627162"/>
                </a:lnTo>
                <a:cubicBezTo>
                  <a:pt x="1834605" y="627261"/>
                  <a:pt x="1838772" y="626541"/>
                  <a:pt x="1842641" y="625004"/>
                </a:cubicBezTo>
                <a:cubicBezTo>
                  <a:pt x="1846511" y="623466"/>
                  <a:pt x="1849438" y="621407"/>
                  <a:pt x="1851422" y="618827"/>
                </a:cubicBezTo>
                <a:cubicBezTo>
                  <a:pt x="1853407" y="616247"/>
                  <a:pt x="1854945" y="612626"/>
                  <a:pt x="1856036" y="607963"/>
                </a:cubicBezTo>
                <a:cubicBezTo>
                  <a:pt x="1856234" y="606871"/>
                  <a:pt x="1856334" y="601811"/>
                  <a:pt x="1856334" y="592782"/>
                </a:cubicBezTo>
                <a:lnTo>
                  <a:pt x="1856334" y="465088"/>
                </a:lnTo>
                <a:cubicBezTo>
                  <a:pt x="1856334" y="454868"/>
                  <a:pt x="1855788" y="448493"/>
                  <a:pt x="1854696" y="445963"/>
                </a:cubicBezTo>
                <a:cubicBezTo>
                  <a:pt x="1853605" y="443433"/>
                  <a:pt x="1851373" y="441201"/>
                  <a:pt x="1847999" y="439266"/>
                </a:cubicBezTo>
                <a:cubicBezTo>
                  <a:pt x="1844626" y="437331"/>
                  <a:pt x="1840111" y="436364"/>
                  <a:pt x="1834456" y="436364"/>
                </a:cubicBezTo>
                <a:lnTo>
                  <a:pt x="1828056" y="436364"/>
                </a:lnTo>
                <a:close/>
                <a:moveTo>
                  <a:pt x="1047304" y="430857"/>
                </a:moveTo>
                <a:lnTo>
                  <a:pt x="1152823" y="430857"/>
                </a:lnTo>
                <a:lnTo>
                  <a:pt x="1152823" y="436364"/>
                </a:lnTo>
                <a:lnTo>
                  <a:pt x="1146126" y="436364"/>
                </a:lnTo>
                <a:cubicBezTo>
                  <a:pt x="1140272" y="436364"/>
                  <a:pt x="1135559" y="437406"/>
                  <a:pt x="1131987" y="439489"/>
                </a:cubicBezTo>
                <a:cubicBezTo>
                  <a:pt x="1129407" y="440878"/>
                  <a:pt x="1127373" y="443260"/>
                  <a:pt x="1125885" y="446633"/>
                </a:cubicBezTo>
                <a:cubicBezTo>
                  <a:pt x="1124794" y="449014"/>
                  <a:pt x="1124248" y="455265"/>
                  <a:pt x="1124248" y="465385"/>
                </a:cubicBezTo>
                <a:lnTo>
                  <a:pt x="1124248" y="522535"/>
                </a:lnTo>
                <a:lnTo>
                  <a:pt x="1195537" y="522535"/>
                </a:lnTo>
                <a:lnTo>
                  <a:pt x="1195537" y="465385"/>
                </a:lnTo>
                <a:cubicBezTo>
                  <a:pt x="1195537" y="455067"/>
                  <a:pt x="1194991" y="448617"/>
                  <a:pt x="1193900" y="446038"/>
                </a:cubicBezTo>
                <a:cubicBezTo>
                  <a:pt x="1192808" y="443458"/>
                  <a:pt x="1190576" y="441201"/>
                  <a:pt x="1187202" y="439266"/>
                </a:cubicBezTo>
                <a:cubicBezTo>
                  <a:pt x="1183829" y="437331"/>
                  <a:pt x="1179314" y="436364"/>
                  <a:pt x="1173659" y="436364"/>
                </a:cubicBezTo>
                <a:lnTo>
                  <a:pt x="1167110" y="436364"/>
                </a:lnTo>
                <a:lnTo>
                  <a:pt x="1167110" y="430857"/>
                </a:lnTo>
                <a:lnTo>
                  <a:pt x="1272481" y="430857"/>
                </a:lnTo>
                <a:lnTo>
                  <a:pt x="1272481" y="436364"/>
                </a:lnTo>
                <a:lnTo>
                  <a:pt x="1265932" y="436364"/>
                </a:lnTo>
                <a:cubicBezTo>
                  <a:pt x="1259979" y="436364"/>
                  <a:pt x="1255266" y="437406"/>
                  <a:pt x="1251794" y="439489"/>
                </a:cubicBezTo>
                <a:cubicBezTo>
                  <a:pt x="1249214" y="440878"/>
                  <a:pt x="1247180" y="443260"/>
                  <a:pt x="1245692" y="446633"/>
                </a:cubicBezTo>
                <a:cubicBezTo>
                  <a:pt x="1244600" y="449014"/>
                  <a:pt x="1244055" y="455265"/>
                  <a:pt x="1244055" y="465385"/>
                </a:cubicBezTo>
                <a:lnTo>
                  <a:pt x="1244055" y="598140"/>
                </a:lnTo>
                <a:cubicBezTo>
                  <a:pt x="1244055" y="608459"/>
                  <a:pt x="1244600" y="614908"/>
                  <a:pt x="1245692" y="617488"/>
                </a:cubicBezTo>
                <a:cubicBezTo>
                  <a:pt x="1246783" y="620067"/>
                  <a:pt x="1249016" y="622325"/>
                  <a:pt x="1252389" y="624259"/>
                </a:cubicBezTo>
                <a:cubicBezTo>
                  <a:pt x="1255762" y="626194"/>
                  <a:pt x="1260277" y="627162"/>
                  <a:pt x="1265932" y="627162"/>
                </a:cubicBezTo>
                <a:lnTo>
                  <a:pt x="1272481" y="627162"/>
                </a:lnTo>
                <a:lnTo>
                  <a:pt x="1272481" y="632668"/>
                </a:lnTo>
                <a:lnTo>
                  <a:pt x="1167110" y="632668"/>
                </a:lnTo>
                <a:lnTo>
                  <a:pt x="1167110" y="627162"/>
                </a:lnTo>
                <a:lnTo>
                  <a:pt x="1173659" y="627162"/>
                </a:lnTo>
                <a:cubicBezTo>
                  <a:pt x="1179612" y="627162"/>
                  <a:pt x="1184325" y="626120"/>
                  <a:pt x="1187798" y="624036"/>
                </a:cubicBezTo>
                <a:cubicBezTo>
                  <a:pt x="1190377" y="622647"/>
                  <a:pt x="1192411" y="620266"/>
                  <a:pt x="1193900" y="616892"/>
                </a:cubicBezTo>
                <a:cubicBezTo>
                  <a:pt x="1194991" y="614511"/>
                  <a:pt x="1195537" y="608260"/>
                  <a:pt x="1195537" y="598140"/>
                </a:cubicBezTo>
                <a:lnTo>
                  <a:pt x="1195537" y="535632"/>
                </a:lnTo>
                <a:lnTo>
                  <a:pt x="1124248" y="535632"/>
                </a:lnTo>
                <a:lnTo>
                  <a:pt x="1124248" y="598140"/>
                </a:lnTo>
                <a:cubicBezTo>
                  <a:pt x="1124248" y="608459"/>
                  <a:pt x="1124819" y="614908"/>
                  <a:pt x="1125960" y="617488"/>
                </a:cubicBezTo>
                <a:cubicBezTo>
                  <a:pt x="1127100" y="620067"/>
                  <a:pt x="1129333" y="622325"/>
                  <a:pt x="1132657" y="624259"/>
                </a:cubicBezTo>
                <a:cubicBezTo>
                  <a:pt x="1135981" y="626194"/>
                  <a:pt x="1140470" y="627162"/>
                  <a:pt x="1146126" y="627162"/>
                </a:cubicBezTo>
                <a:lnTo>
                  <a:pt x="1152823" y="627162"/>
                </a:lnTo>
                <a:lnTo>
                  <a:pt x="1152823" y="632668"/>
                </a:lnTo>
                <a:lnTo>
                  <a:pt x="1047304" y="632668"/>
                </a:lnTo>
                <a:lnTo>
                  <a:pt x="1047304" y="627162"/>
                </a:lnTo>
                <a:lnTo>
                  <a:pt x="1054001" y="627162"/>
                </a:lnTo>
                <a:cubicBezTo>
                  <a:pt x="1059855" y="627162"/>
                  <a:pt x="1064568" y="626120"/>
                  <a:pt x="1068140" y="624036"/>
                </a:cubicBezTo>
                <a:cubicBezTo>
                  <a:pt x="1070719" y="622647"/>
                  <a:pt x="1072704" y="620266"/>
                  <a:pt x="1074093" y="616892"/>
                </a:cubicBezTo>
                <a:cubicBezTo>
                  <a:pt x="1075184" y="614511"/>
                  <a:pt x="1075730" y="608260"/>
                  <a:pt x="1075730" y="598140"/>
                </a:cubicBezTo>
                <a:lnTo>
                  <a:pt x="1075730" y="465385"/>
                </a:lnTo>
                <a:cubicBezTo>
                  <a:pt x="1075730" y="455067"/>
                  <a:pt x="1075184" y="448617"/>
                  <a:pt x="1074093" y="446038"/>
                </a:cubicBezTo>
                <a:cubicBezTo>
                  <a:pt x="1073001" y="443458"/>
                  <a:pt x="1070794" y="441201"/>
                  <a:pt x="1067470" y="439266"/>
                </a:cubicBezTo>
                <a:cubicBezTo>
                  <a:pt x="1064146" y="437331"/>
                  <a:pt x="1059657" y="436364"/>
                  <a:pt x="1054001" y="436364"/>
                </a:cubicBezTo>
                <a:lnTo>
                  <a:pt x="1047304" y="436364"/>
                </a:lnTo>
                <a:close/>
                <a:moveTo>
                  <a:pt x="851892" y="430857"/>
                </a:moveTo>
                <a:lnTo>
                  <a:pt x="1033165" y="430857"/>
                </a:lnTo>
                <a:lnTo>
                  <a:pt x="1033165" y="485477"/>
                </a:lnTo>
                <a:lnTo>
                  <a:pt x="1027807" y="485477"/>
                </a:lnTo>
                <a:cubicBezTo>
                  <a:pt x="1024632" y="472876"/>
                  <a:pt x="1021110" y="463823"/>
                  <a:pt x="1017241" y="458316"/>
                </a:cubicBezTo>
                <a:cubicBezTo>
                  <a:pt x="1013371" y="452809"/>
                  <a:pt x="1008063" y="448419"/>
                  <a:pt x="1001316" y="445145"/>
                </a:cubicBezTo>
                <a:cubicBezTo>
                  <a:pt x="997546" y="443359"/>
                  <a:pt x="990948" y="442466"/>
                  <a:pt x="981522" y="442466"/>
                </a:cubicBezTo>
                <a:lnTo>
                  <a:pt x="966490" y="442466"/>
                </a:lnTo>
                <a:lnTo>
                  <a:pt x="966490" y="598140"/>
                </a:lnTo>
                <a:cubicBezTo>
                  <a:pt x="966490" y="608459"/>
                  <a:pt x="967061" y="614908"/>
                  <a:pt x="968202" y="617488"/>
                </a:cubicBezTo>
                <a:cubicBezTo>
                  <a:pt x="969343" y="620067"/>
                  <a:pt x="971575" y="622325"/>
                  <a:pt x="974899" y="624259"/>
                </a:cubicBezTo>
                <a:cubicBezTo>
                  <a:pt x="978223" y="626194"/>
                  <a:pt x="982762" y="627162"/>
                  <a:pt x="988517" y="627162"/>
                </a:cubicBezTo>
                <a:lnTo>
                  <a:pt x="995214" y="627162"/>
                </a:lnTo>
                <a:lnTo>
                  <a:pt x="995214" y="632668"/>
                </a:lnTo>
                <a:lnTo>
                  <a:pt x="889546" y="632668"/>
                </a:lnTo>
                <a:lnTo>
                  <a:pt x="889546" y="627162"/>
                </a:lnTo>
                <a:lnTo>
                  <a:pt x="896243" y="627162"/>
                </a:lnTo>
                <a:cubicBezTo>
                  <a:pt x="902097" y="627162"/>
                  <a:pt x="906810" y="626120"/>
                  <a:pt x="910382" y="624036"/>
                </a:cubicBezTo>
                <a:cubicBezTo>
                  <a:pt x="912962" y="622647"/>
                  <a:pt x="914996" y="620266"/>
                  <a:pt x="916484" y="616892"/>
                </a:cubicBezTo>
                <a:cubicBezTo>
                  <a:pt x="917575" y="614511"/>
                  <a:pt x="918121" y="608260"/>
                  <a:pt x="918121" y="598140"/>
                </a:cubicBezTo>
                <a:lnTo>
                  <a:pt x="918121" y="442466"/>
                </a:lnTo>
                <a:lnTo>
                  <a:pt x="903536" y="442466"/>
                </a:lnTo>
                <a:cubicBezTo>
                  <a:pt x="889943" y="442466"/>
                  <a:pt x="880071" y="445343"/>
                  <a:pt x="873919" y="451098"/>
                </a:cubicBezTo>
                <a:cubicBezTo>
                  <a:pt x="865287" y="459135"/>
                  <a:pt x="859830" y="470594"/>
                  <a:pt x="857548" y="485477"/>
                </a:cubicBezTo>
                <a:lnTo>
                  <a:pt x="851892" y="485477"/>
                </a:lnTo>
                <a:close/>
                <a:moveTo>
                  <a:pt x="549920" y="430857"/>
                </a:moveTo>
                <a:lnTo>
                  <a:pt x="621506" y="430857"/>
                </a:lnTo>
                <a:lnTo>
                  <a:pt x="721072" y="556022"/>
                </a:lnTo>
                <a:lnTo>
                  <a:pt x="721072" y="469255"/>
                </a:lnTo>
                <a:cubicBezTo>
                  <a:pt x="721072" y="457150"/>
                  <a:pt x="719336" y="448965"/>
                  <a:pt x="715864" y="444698"/>
                </a:cubicBezTo>
                <a:cubicBezTo>
                  <a:pt x="711101" y="438944"/>
                  <a:pt x="703114" y="436165"/>
                  <a:pt x="691902" y="436364"/>
                </a:cubicBezTo>
                <a:lnTo>
                  <a:pt x="691902" y="430857"/>
                </a:lnTo>
                <a:lnTo>
                  <a:pt x="758577" y="430857"/>
                </a:lnTo>
                <a:lnTo>
                  <a:pt x="758577" y="436364"/>
                </a:lnTo>
                <a:cubicBezTo>
                  <a:pt x="750044" y="437455"/>
                  <a:pt x="744314" y="438869"/>
                  <a:pt x="741388" y="440605"/>
                </a:cubicBezTo>
                <a:cubicBezTo>
                  <a:pt x="738461" y="442342"/>
                  <a:pt x="736179" y="445170"/>
                  <a:pt x="734542" y="449089"/>
                </a:cubicBezTo>
                <a:cubicBezTo>
                  <a:pt x="732904" y="453008"/>
                  <a:pt x="732086" y="459730"/>
                  <a:pt x="732086" y="469255"/>
                </a:cubicBezTo>
                <a:lnTo>
                  <a:pt x="732086" y="637282"/>
                </a:lnTo>
                <a:lnTo>
                  <a:pt x="727026" y="637282"/>
                </a:lnTo>
                <a:lnTo>
                  <a:pt x="590550" y="469255"/>
                </a:lnTo>
                <a:lnTo>
                  <a:pt x="590550" y="597545"/>
                </a:lnTo>
                <a:cubicBezTo>
                  <a:pt x="590550" y="609153"/>
                  <a:pt x="593204" y="616992"/>
                  <a:pt x="598513" y="621060"/>
                </a:cubicBezTo>
                <a:cubicBezTo>
                  <a:pt x="603821" y="625128"/>
                  <a:pt x="609898" y="627162"/>
                  <a:pt x="616744" y="627162"/>
                </a:cubicBezTo>
                <a:lnTo>
                  <a:pt x="621506" y="627162"/>
                </a:lnTo>
                <a:lnTo>
                  <a:pt x="621506" y="632668"/>
                </a:lnTo>
                <a:lnTo>
                  <a:pt x="549920" y="632668"/>
                </a:lnTo>
                <a:lnTo>
                  <a:pt x="549920" y="627162"/>
                </a:lnTo>
                <a:cubicBezTo>
                  <a:pt x="561033" y="627062"/>
                  <a:pt x="568772" y="624780"/>
                  <a:pt x="573137" y="620315"/>
                </a:cubicBezTo>
                <a:cubicBezTo>
                  <a:pt x="577503" y="615851"/>
                  <a:pt x="579686" y="608260"/>
                  <a:pt x="579686" y="597545"/>
                </a:cubicBezTo>
                <a:lnTo>
                  <a:pt x="579686" y="455116"/>
                </a:lnTo>
                <a:lnTo>
                  <a:pt x="575370" y="449758"/>
                </a:lnTo>
                <a:cubicBezTo>
                  <a:pt x="571103" y="444401"/>
                  <a:pt x="567333" y="440878"/>
                  <a:pt x="564059" y="439192"/>
                </a:cubicBezTo>
                <a:cubicBezTo>
                  <a:pt x="560785" y="437505"/>
                  <a:pt x="556072" y="436562"/>
                  <a:pt x="549920" y="436364"/>
                </a:cubicBezTo>
                <a:close/>
                <a:moveTo>
                  <a:pt x="246906" y="430857"/>
                </a:moveTo>
                <a:lnTo>
                  <a:pt x="351681" y="430857"/>
                </a:lnTo>
                <a:lnTo>
                  <a:pt x="352425" y="430857"/>
                </a:lnTo>
                <a:lnTo>
                  <a:pt x="520601" y="430857"/>
                </a:lnTo>
                <a:lnTo>
                  <a:pt x="520601" y="490537"/>
                </a:lnTo>
                <a:lnTo>
                  <a:pt x="514946" y="490537"/>
                </a:lnTo>
                <a:cubicBezTo>
                  <a:pt x="512068" y="475952"/>
                  <a:pt x="508025" y="465485"/>
                  <a:pt x="502816" y="459135"/>
                </a:cubicBezTo>
                <a:cubicBezTo>
                  <a:pt x="497607" y="452785"/>
                  <a:pt x="490240" y="448121"/>
                  <a:pt x="480715" y="445145"/>
                </a:cubicBezTo>
                <a:cubicBezTo>
                  <a:pt x="475159" y="443359"/>
                  <a:pt x="464741" y="442466"/>
                  <a:pt x="449461" y="442466"/>
                </a:cubicBezTo>
                <a:lnTo>
                  <a:pt x="428625" y="442466"/>
                </a:lnTo>
                <a:lnTo>
                  <a:pt x="428625" y="524619"/>
                </a:lnTo>
                <a:lnTo>
                  <a:pt x="432644" y="524619"/>
                </a:lnTo>
                <a:cubicBezTo>
                  <a:pt x="445443" y="524619"/>
                  <a:pt x="454720" y="520601"/>
                  <a:pt x="460475" y="512564"/>
                </a:cubicBezTo>
                <a:cubicBezTo>
                  <a:pt x="466229" y="504527"/>
                  <a:pt x="469900" y="492670"/>
                  <a:pt x="471488" y="476994"/>
                </a:cubicBezTo>
                <a:lnTo>
                  <a:pt x="477143" y="476994"/>
                </a:lnTo>
                <a:lnTo>
                  <a:pt x="477143" y="582662"/>
                </a:lnTo>
                <a:lnTo>
                  <a:pt x="471488" y="582662"/>
                </a:lnTo>
                <a:cubicBezTo>
                  <a:pt x="470297" y="571153"/>
                  <a:pt x="467792" y="561727"/>
                  <a:pt x="463972" y="554385"/>
                </a:cubicBezTo>
                <a:cubicBezTo>
                  <a:pt x="460152" y="547042"/>
                  <a:pt x="455712" y="542106"/>
                  <a:pt x="450652" y="539576"/>
                </a:cubicBezTo>
                <a:cubicBezTo>
                  <a:pt x="445592" y="537046"/>
                  <a:pt x="438250" y="535781"/>
                  <a:pt x="428625" y="535781"/>
                </a:cubicBezTo>
                <a:lnTo>
                  <a:pt x="428625" y="592633"/>
                </a:lnTo>
                <a:cubicBezTo>
                  <a:pt x="428625" y="603746"/>
                  <a:pt x="429097" y="610542"/>
                  <a:pt x="430039" y="613023"/>
                </a:cubicBezTo>
                <a:cubicBezTo>
                  <a:pt x="430982" y="615503"/>
                  <a:pt x="432743" y="617537"/>
                  <a:pt x="435323" y="619125"/>
                </a:cubicBezTo>
                <a:cubicBezTo>
                  <a:pt x="437902" y="620712"/>
                  <a:pt x="442069" y="621506"/>
                  <a:pt x="447824" y="621506"/>
                </a:cubicBezTo>
                <a:lnTo>
                  <a:pt x="459879" y="621506"/>
                </a:lnTo>
                <a:cubicBezTo>
                  <a:pt x="478731" y="621506"/>
                  <a:pt x="493837" y="617140"/>
                  <a:pt x="505197" y="608409"/>
                </a:cubicBezTo>
                <a:cubicBezTo>
                  <a:pt x="516558" y="599678"/>
                  <a:pt x="524719" y="586383"/>
                  <a:pt x="529680" y="568523"/>
                </a:cubicBezTo>
                <a:lnTo>
                  <a:pt x="535186" y="568523"/>
                </a:lnTo>
                <a:lnTo>
                  <a:pt x="526108" y="632668"/>
                </a:lnTo>
                <a:lnTo>
                  <a:pt x="352425" y="632668"/>
                </a:lnTo>
                <a:lnTo>
                  <a:pt x="351681" y="632668"/>
                </a:lnTo>
                <a:lnTo>
                  <a:pt x="246906" y="632668"/>
                </a:lnTo>
                <a:lnTo>
                  <a:pt x="246906" y="627162"/>
                </a:lnTo>
                <a:lnTo>
                  <a:pt x="253603" y="627162"/>
                </a:lnTo>
                <a:cubicBezTo>
                  <a:pt x="259457" y="627162"/>
                  <a:pt x="264170" y="626120"/>
                  <a:pt x="267742" y="624036"/>
                </a:cubicBezTo>
                <a:cubicBezTo>
                  <a:pt x="270322" y="622647"/>
                  <a:pt x="272306" y="620266"/>
                  <a:pt x="273695" y="616892"/>
                </a:cubicBezTo>
                <a:cubicBezTo>
                  <a:pt x="274787" y="614511"/>
                  <a:pt x="275332" y="608260"/>
                  <a:pt x="275332" y="598140"/>
                </a:cubicBezTo>
                <a:lnTo>
                  <a:pt x="275332" y="465385"/>
                </a:lnTo>
                <a:cubicBezTo>
                  <a:pt x="275332" y="455067"/>
                  <a:pt x="274787" y="448617"/>
                  <a:pt x="273695" y="446038"/>
                </a:cubicBezTo>
                <a:cubicBezTo>
                  <a:pt x="272604" y="443458"/>
                  <a:pt x="270396" y="441201"/>
                  <a:pt x="267072" y="439266"/>
                </a:cubicBezTo>
                <a:cubicBezTo>
                  <a:pt x="263748" y="437331"/>
                  <a:pt x="259259" y="436364"/>
                  <a:pt x="253603" y="436364"/>
                </a:cubicBezTo>
                <a:lnTo>
                  <a:pt x="246906" y="436364"/>
                </a:lnTo>
                <a:close/>
                <a:moveTo>
                  <a:pt x="0" y="430857"/>
                </a:moveTo>
                <a:lnTo>
                  <a:pt x="100459" y="430857"/>
                </a:lnTo>
                <a:lnTo>
                  <a:pt x="100459" y="436364"/>
                </a:lnTo>
                <a:cubicBezTo>
                  <a:pt x="93613" y="436364"/>
                  <a:pt x="88404" y="437356"/>
                  <a:pt x="84832" y="439340"/>
                </a:cubicBezTo>
                <a:cubicBezTo>
                  <a:pt x="82253" y="440729"/>
                  <a:pt x="80219" y="443061"/>
                  <a:pt x="78730" y="446335"/>
                </a:cubicBezTo>
                <a:cubicBezTo>
                  <a:pt x="77540" y="448816"/>
                  <a:pt x="76944" y="455166"/>
                  <a:pt x="76944" y="465385"/>
                </a:cubicBezTo>
                <a:lnTo>
                  <a:pt x="76944" y="528191"/>
                </a:lnTo>
                <a:lnTo>
                  <a:pt x="151805" y="467618"/>
                </a:lnTo>
                <a:cubicBezTo>
                  <a:pt x="162223" y="459184"/>
                  <a:pt x="167432" y="452437"/>
                  <a:pt x="167432" y="447377"/>
                </a:cubicBezTo>
                <a:cubicBezTo>
                  <a:pt x="167432" y="443607"/>
                  <a:pt x="165299" y="440630"/>
                  <a:pt x="161032" y="438447"/>
                </a:cubicBezTo>
                <a:cubicBezTo>
                  <a:pt x="158849" y="437356"/>
                  <a:pt x="153442" y="436661"/>
                  <a:pt x="144810" y="436364"/>
                </a:cubicBezTo>
                <a:lnTo>
                  <a:pt x="144810" y="430857"/>
                </a:lnTo>
                <a:lnTo>
                  <a:pt x="223540" y="430857"/>
                </a:lnTo>
                <a:lnTo>
                  <a:pt x="223540" y="436364"/>
                </a:lnTo>
                <a:cubicBezTo>
                  <a:pt x="216496" y="436860"/>
                  <a:pt x="210964" y="438125"/>
                  <a:pt x="206946" y="440159"/>
                </a:cubicBezTo>
                <a:cubicBezTo>
                  <a:pt x="202927" y="442193"/>
                  <a:pt x="193675" y="449064"/>
                  <a:pt x="179189" y="460772"/>
                </a:cubicBezTo>
                <a:lnTo>
                  <a:pt x="120105" y="508099"/>
                </a:lnTo>
                <a:lnTo>
                  <a:pt x="191096" y="596949"/>
                </a:lnTo>
                <a:cubicBezTo>
                  <a:pt x="201117" y="609451"/>
                  <a:pt x="209749" y="617934"/>
                  <a:pt x="216992" y="622399"/>
                </a:cubicBezTo>
                <a:cubicBezTo>
                  <a:pt x="222250" y="625574"/>
                  <a:pt x="227807" y="627162"/>
                  <a:pt x="233660" y="627162"/>
                </a:cubicBezTo>
                <a:lnTo>
                  <a:pt x="233660" y="632668"/>
                </a:lnTo>
                <a:lnTo>
                  <a:pt x="128588" y="632668"/>
                </a:lnTo>
                <a:lnTo>
                  <a:pt x="128588" y="627162"/>
                </a:lnTo>
                <a:cubicBezTo>
                  <a:pt x="135235" y="626566"/>
                  <a:pt x="139527" y="625524"/>
                  <a:pt x="141461" y="624036"/>
                </a:cubicBezTo>
                <a:cubicBezTo>
                  <a:pt x="143396" y="622548"/>
                  <a:pt x="144364" y="620712"/>
                  <a:pt x="144364" y="618530"/>
                </a:cubicBezTo>
                <a:cubicBezTo>
                  <a:pt x="144364" y="614362"/>
                  <a:pt x="139799" y="606524"/>
                  <a:pt x="130671" y="595015"/>
                </a:cubicBezTo>
                <a:lnTo>
                  <a:pt x="84386" y="536823"/>
                </a:lnTo>
                <a:lnTo>
                  <a:pt x="76944" y="543074"/>
                </a:lnTo>
                <a:lnTo>
                  <a:pt x="76944" y="598140"/>
                </a:lnTo>
                <a:cubicBezTo>
                  <a:pt x="76944" y="608657"/>
                  <a:pt x="77540" y="615206"/>
                  <a:pt x="78730" y="617785"/>
                </a:cubicBezTo>
                <a:cubicBezTo>
                  <a:pt x="79921" y="620365"/>
                  <a:pt x="82203" y="622573"/>
                  <a:pt x="85576" y="624408"/>
                </a:cubicBezTo>
                <a:cubicBezTo>
                  <a:pt x="88950" y="626244"/>
                  <a:pt x="94357" y="627162"/>
                  <a:pt x="101799" y="627162"/>
                </a:cubicBezTo>
                <a:lnTo>
                  <a:pt x="101799" y="632668"/>
                </a:lnTo>
                <a:lnTo>
                  <a:pt x="0" y="632668"/>
                </a:lnTo>
                <a:lnTo>
                  <a:pt x="0" y="627162"/>
                </a:lnTo>
                <a:lnTo>
                  <a:pt x="6698" y="627162"/>
                </a:lnTo>
                <a:cubicBezTo>
                  <a:pt x="12551" y="627162"/>
                  <a:pt x="17264" y="626120"/>
                  <a:pt x="20836" y="624036"/>
                </a:cubicBezTo>
                <a:cubicBezTo>
                  <a:pt x="23416" y="622647"/>
                  <a:pt x="25400" y="620266"/>
                  <a:pt x="26789" y="616892"/>
                </a:cubicBezTo>
                <a:cubicBezTo>
                  <a:pt x="27881" y="614511"/>
                  <a:pt x="28426" y="608260"/>
                  <a:pt x="28426" y="598140"/>
                </a:cubicBezTo>
                <a:lnTo>
                  <a:pt x="28426" y="465385"/>
                </a:lnTo>
                <a:cubicBezTo>
                  <a:pt x="28426" y="455067"/>
                  <a:pt x="27881" y="448617"/>
                  <a:pt x="26789" y="446038"/>
                </a:cubicBezTo>
                <a:cubicBezTo>
                  <a:pt x="25698" y="443458"/>
                  <a:pt x="23490" y="441201"/>
                  <a:pt x="20166" y="439266"/>
                </a:cubicBezTo>
                <a:cubicBezTo>
                  <a:pt x="16843" y="437331"/>
                  <a:pt x="12353" y="436364"/>
                  <a:pt x="6698" y="436364"/>
                </a:cubicBezTo>
                <a:lnTo>
                  <a:pt x="0" y="436364"/>
                </a:lnTo>
                <a:close/>
                <a:moveTo>
                  <a:pt x="1639640" y="426244"/>
                </a:moveTo>
                <a:cubicBezTo>
                  <a:pt x="1653828" y="426244"/>
                  <a:pt x="1668810" y="429319"/>
                  <a:pt x="1684586" y="435471"/>
                </a:cubicBezTo>
                <a:cubicBezTo>
                  <a:pt x="1693714" y="439043"/>
                  <a:pt x="1699518" y="440829"/>
                  <a:pt x="1701999" y="440829"/>
                </a:cubicBezTo>
                <a:cubicBezTo>
                  <a:pt x="1705174" y="440829"/>
                  <a:pt x="1707927" y="439663"/>
                  <a:pt x="1710259" y="437331"/>
                </a:cubicBezTo>
                <a:cubicBezTo>
                  <a:pt x="1712590" y="435000"/>
                  <a:pt x="1714103" y="431304"/>
                  <a:pt x="1714798" y="426244"/>
                </a:cubicBezTo>
                <a:lnTo>
                  <a:pt x="1720602" y="426244"/>
                </a:lnTo>
                <a:lnTo>
                  <a:pt x="1720602" y="496193"/>
                </a:lnTo>
                <a:lnTo>
                  <a:pt x="1714798" y="496193"/>
                </a:lnTo>
                <a:cubicBezTo>
                  <a:pt x="1710432" y="477937"/>
                  <a:pt x="1702296" y="463947"/>
                  <a:pt x="1690390" y="454223"/>
                </a:cubicBezTo>
                <a:cubicBezTo>
                  <a:pt x="1678484" y="444500"/>
                  <a:pt x="1664990" y="439638"/>
                  <a:pt x="1649909" y="439638"/>
                </a:cubicBezTo>
                <a:cubicBezTo>
                  <a:pt x="1637308" y="439638"/>
                  <a:pt x="1625749" y="443260"/>
                  <a:pt x="1615232" y="450503"/>
                </a:cubicBezTo>
                <a:cubicBezTo>
                  <a:pt x="1604715" y="457746"/>
                  <a:pt x="1597025" y="467221"/>
                  <a:pt x="1592164" y="478929"/>
                </a:cubicBezTo>
                <a:cubicBezTo>
                  <a:pt x="1585913" y="493911"/>
                  <a:pt x="1582787" y="510579"/>
                  <a:pt x="1582787" y="528935"/>
                </a:cubicBezTo>
                <a:cubicBezTo>
                  <a:pt x="1582787" y="546993"/>
                  <a:pt x="1585069" y="563438"/>
                  <a:pt x="1589634" y="578272"/>
                </a:cubicBezTo>
                <a:cubicBezTo>
                  <a:pt x="1594198" y="593105"/>
                  <a:pt x="1601341" y="604316"/>
                  <a:pt x="1611065" y="611907"/>
                </a:cubicBezTo>
                <a:cubicBezTo>
                  <a:pt x="1620788" y="619497"/>
                  <a:pt x="1633389" y="623292"/>
                  <a:pt x="1648867" y="623292"/>
                </a:cubicBezTo>
                <a:cubicBezTo>
                  <a:pt x="1661567" y="623292"/>
                  <a:pt x="1673201" y="620514"/>
                  <a:pt x="1683767" y="614958"/>
                </a:cubicBezTo>
                <a:cubicBezTo>
                  <a:pt x="1694334" y="609401"/>
                  <a:pt x="1705471" y="599827"/>
                  <a:pt x="1717179" y="586234"/>
                </a:cubicBezTo>
                <a:lnTo>
                  <a:pt x="1717179" y="603647"/>
                </a:lnTo>
                <a:cubicBezTo>
                  <a:pt x="1705868" y="615454"/>
                  <a:pt x="1694086" y="624011"/>
                  <a:pt x="1681833" y="629320"/>
                </a:cubicBezTo>
                <a:cubicBezTo>
                  <a:pt x="1669579" y="634628"/>
                  <a:pt x="1655267" y="637282"/>
                  <a:pt x="1638896" y="637282"/>
                </a:cubicBezTo>
                <a:cubicBezTo>
                  <a:pt x="1617365" y="637282"/>
                  <a:pt x="1598241" y="632966"/>
                  <a:pt x="1581522" y="624334"/>
                </a:cubicBezTo>
                <a:cubicBezTo>
                  <a:pt x="1564804" y="615702"/>
                  <a:pt x="1551906" y="603299"/>
                  <a:pt x="1542827" y="587127"/>
                </a:cubicBezTo>
                <a:cubicBezTo>
                  <a:pt x="1533749" y="570954"/>
                  <a:pt x="1529209" y="553740"/>
                  <a:pt x="1529209" y="535483"/>
                </a:cubicBezTo>
                <a:cubicBezTo>
                  <a:pt x="1529209" y="516235"/>
                  <a:pt x="1534245" y="497979"/>
                  <a:pt x="1544315" y="480715"/>
                </a:cubicBezTo>
                <a:cubicBezTo>
                  <a:pt x="1554386" y="463451"/>
                  <a:pt x="1567979" y="450056"/>
                  <a:pt x="1585094" y="440531"/>
                </a:cubicBezTo>
                <a:cubicBezTo>
                  <a:pt x="1602210" y="431006"/>
                  <a:pt x="1620391" y="426244"/>
                  <a:pt x="1639640" y="426244"/>
                </a:cubicBezTo>
                <a:close/>
                <a:moveTo>
                  <a:pt x="2337178" y="409519"/>
                </a:moveTo>
                <a:cubicBezTo>
                  <a:pt x="2339374" y="409308"/>
                  <a:pt x="2341612" y="409575"/>
                  <a:pt x="2343894" y="410319"/>
                </a:cubicBezTo>
                <a:cubicBezTo>
                  <a:pt x="2349252" y="411906"/>
                  <a:pt x="2353147" y="415329"/>
                  <a:pt x="2355577" y="420588"/>
                </a:cubicBezTo>
                <a:cubicBezTo>
                  <a:pt x="2358008" y="425847"/>
                  <a:pt x="2358231" y="431651"/>
                  <a:pt x="2356247" y="438001"/>
                </a:cubicBezTo>
                <a:cubicBezTo>
                  <a:pt x="2353866" y="445046"/>
                  <a:pt x="2348806" y="450106"/>
                  <a:pt x="2341067" y="453181"/>
                </a:cubicBezTo>
                <a:cubicBezTo>
                  <a:pt x="2336006" y="455265"/>
                  <a:pt x="2326730" y="456307"/>
                  <a:pt x="2313236" y="456307"/>
                </a:cubicBezTo>
                <a:cubicBezTo>
                  <a:pt x="2333377" y="476250"/>
                  <a:pt x="2343448" y="501154"/>
                  <a:pt x="2343448" y="531019"/>
                </a:cubicBezTo>
                <a:cubicBezTo>
                  <a:pt x="2343448" y="556617"/>
                  <a:pt x="2335957" y="579140"/>
                  <a:pt x="2320975" y="598587"/>
                </a:cubicBezTo>
                <a:cubicBezTo>
                  <a:pt x="2301131" y="624383"/>
                  <a:pt x="2273102" y="637282"/>
                  <a:pt x="2236887" y="637282"/>
                </a:cubicBezTo>
                <a:cubicBezTo>
                  <a:pt x="2200573" y="637282"/>
                  <a:pt x="2172494" y="624979"/>
                  <a:pt x="2152650" y="600372"/>
                </a:cubicBezTo>
                <a:cubicBezTo>
                  <a:pt x="2136974" y="580926"/>
                  <a:pt x="2129135" y="557857"/>
                  <a:pt x="2129135" y="531167"/>
                </a:cubicBezTo>
                <a:cubicBezTo>
                  <a:pt x="2129135" y="501203"/>
                  <a:pt x="2139355" y="476200"/>
                  <a:pt x="2159794" y="456158"/>
                </a:cubicBezTo>
                <a:cubicBezTo>
                  <a:pt x="2178943" y="437406"/>
                  <a:pt x="2203996" y="428029"/>
                  <a:pt x="2234952" y="428029"/>
                </a:cubicBezTo>
                <a:cubicBezTo>
                  <a:pt x="2248247" y="428029"/>
                  <a:pt x="2260501" y="429865"/>
                  <a:pt x="2271713" y="433536"/>
                </a:cubicBezTo>
                <a:cubicBezTo>
                  <a:pt x="2276178" y="434925"/>
                  <a:pt x="2284214" y="438299"/>
                  <a:pt x="2295823" y="443656"/>
                </a:cubicBezTo>
                <a:cubicBezTo>
                  <a:pt x="2303959" y="447427"/>
                  <a:pt x="2310706" y="449362"/>
                  <a:pt x="2316064" y="449461"/>
                </a:cubicBezTo>
                <a:cubicBezTo>
                  <a:pt x="2322017" y="449659"/>
                  <a:pt x="2326382" y="449362"/>
                  <a:pt x="2329160" y="448568"/>
                </a:cubicBezTo>
                <a:cubicBezTo>
                  <a:pt x="2331641" y="447873"/>
                  <a:pt x="2333427" y="446286"/>
                  <a:pt x="2334518" y="443805"/>
                </a:cubicBezTo>
                <a:cubicBezTo>
                  <a:pt x="2335014" y="442912"/>
                  <a:pt x="2335064" y="442119"/>
                  <a:pt x="2334667" y="441424"/>
                </a:cubicBezTo>
                <a:cubicBezTo>
                  <a:pt x="2332385" y="440333"/>
                  <a:pt x="2329111" y="437455"/>
                  <a:pt x="2324844" y="432792"/>
                </a:cubicBezTo>
                <a:cubicBezTo>
                  <a:pt x="2322463" y="428724"/>
                  <a:pt x="2321818" y="424805"/>
                  <a:pt x="2322910" y="421035"/>
                </a:cubicBezTo>
                <a:cubicBezTo>
                  <a:pt x="2323902" y="417066"/>
                  <a:pt x="2326506" y="413916"/>
                  <a:pt x="2330723" y="411584"/>
                </a:cubicBezTo>
                <a:cubicBezTo>
                  <a:pt x="2332832" y="410418"/>
                  <a:pt x="2334983" y="409730"/>
                  <a:pt x="2337178" y="409519"/>
                </a:cubicBezTo>
                <a:close/>
                <a:moveTo>
                  <a:pt x="434876" y="391567"/>
                </a:moveTo>
                <a:lnTo>
                  <a:pt x="462558" y="391567"/>
                </a:lnTo>
                <a:lnTo>
                  <a:pt x="486519" y="413295"/>
                </a:lnTo>
                <a:lnTo>
                  <a:pt x="479376" y="413295"/>
                </a:lnTo>
                <a:lnTo>
                  <a:pt x="448122" y="403175"/>
                </a:lnTo>
                <a:lnTo>
                  <a:pt x="418058" y="413295"/>
                </a:lnTo>
                <a:lnTo>
                  <a:pt x="411064" y="413295"/>
                </a:lnTo>
                <a:close/>
                <a:moveTo>
                  <a:pt x="1513415" y="389836"/>
                </a:moveTo>
                <a:cubicBezTo>
                  <a:pt x="1515610" y="389601"/>
                  <a:pt x="1517849" y="389830"/>
                  <a:pt x="1520131" y="390525"/>
                </a:cubicBezTo>
                <a:cubicBezTo>
                  <a:pt x="1529358" y="393303"/>
                  <a:pt x="1533972" y="399703"/>
                  <a:pt x="1533972" y="409724"/>
                </a:cubicBezTo>
                <a:cubicBezTo>
                  <a:pt x="1533972" y="412403"/>
                  <a:pt x="1533476" y="415230"/>
                  <a:pt x="1532484" y="418207"/>
                </a:cubicBezTo>
                <a:cubicBezTo>
                  <a:pt x="1530301" y="424854"/>
                  <a:pt x="1524943" y="429815"/>
                  <a:pt x="1516410" y="433090"/>
                </a:cubicBezTo>
                <a:cubicBezTo>
                  <a:pt x="1510755" y="435272"/>
                  <a:pt x="1503264" y="436364"/>
                  <a:pt x="1493937" y="436364"/>
                </a:cubicBezTo>
                <a:lnTo>
                  <a:pt x="1489770" y="436364"/>
                </a:lnTo>
                <a:cubicBezTo>
                  <a:pt x="1478360" y="436364"/>
                  <a:pt x="1470918" y="440928"/>
                  <a:pt x="1467446" y="450056"/>
                </a:cubicBezTo>
                <a:cubicBezTo>
                  <a:pt x="1466156" y="453429"/>
                  <a:pt x="1465511" y="459135"/>
                  <a:pt x="1465511" y="467171"/>
                </a:cubicBezTo>
                <a:lnTo>
                  <a:pt x="1465511" y="543818"/>
                </a:lnTo>
                <a:cubicBezTo>
                  <a:pt x="1465511" y="568325"/>
                  <a:pt x="1463923" y="585440"/>
                  <a:pt x="1460748" y="595163"/>
                </a:cubicBezTo>
                <a:cubicBezTo>
                  <a:pt x="1457276" y="605978"/>
                  <a:pt x="1449686" y="615652"/>
                  <a:pt x="1437978" y="624185"/>
                </a:cubicBezTo>
                <a:cubicBezTo>
                  <a:pt x="1425873" y="633015"/>
                  <a:pt x="1409353" y="637431"/>
                  <a:pt x="1388418" y="637431"/>
                </a:cubicBezTo>
                <a:cubicBezTo>
                  <a:pt x="1370955" y="637431"/>
                  <a:pt x="1357462" y="635099"/>
                  <a:pt x="1347937" y="630436"/>
                </a:cubicBezTo>
                <a:cubicBezTo>
                  <a:pt x="1335038" y="624086"/>
                  <a:pt x="1325885" y="615975"/>
                  <a:pt x="1320478" y="606102"/>
                </a:cubicBezTo>
                <a:cubicBezTo>
                  <a:pt x="1315070" y="596230"/>
                  <a:pt x="1312367" y="582860"/>
                  <a:pt x="1312367" y="565993"/>
                </a:cubicBezTo>
                <a:lnTo>
                  <a:pt x="1312367" y="467171"/>
                </a:lnTo>
                <a:cubicBezTo>
                  <a:pt x="1312367" y="456356"/>
                  <a:pt x="1311722" y="449113"/>
                  <a:pt x="1310432" y="445442"/>
                </a:cubicBezTo>
                <a:cubicBezTo>
                  <a:pt x="1309440" y="442863"/>
                  <a:pt x="1307282" y="440680"/>
                  <a:pt x="1303958" y="438894"/>
                </a:cubicBezTo>
                <a:cubicBezTo>
                  <a:pt x="1300634" y="437108"/>
                  <a:pt x="1294706" y="436265"/>
                  <a:pt x="1286173" y="436364"/>
                </a:cubicBezTo>
                <a:lnTo>
                  <a:pt x="1286173" y="430857"/>
                </a:lnTo>
                <a:lnTo>
                  <a:pt x="1390353" y="430857"/>
                </a:lnTo>
                <a:lnTo>
                  <a:pt x="1390353" y="436364"/>
                </a:lnTo>
                <a:lnTo>
                  <a:pt x="1385144" y="436364"/>
                </a:lnTo>
                <a:cubicBezTo>
                  <a:pt x="1372841" y="436364"/>
                  <a:pt x="1365399" y="439440"/>
                  <a:pt x="1362819" y="445591"/>
                </a:cubicBezTo>
                <a:cubicBezTo>
                  <a:pt x="1361530" y="448469"/>
                  <a:pt x="1360885" y="455662"/>
                  <a:pt x="1360885" y="467171"/>
                </a:cubicBezTo>
                <a:lnTo>
                  <a:pt x="1360885" y="565993"/>
                </a:lnTo>
                <a:cubicBezTo>
                  <a:pt x="1360885" y="583059"/>
                  <a:pt x="1362274" y="595015"/>
                  <a:pt x="1365052" y="601861"/>
                </a:cubicBezTo>
                <a:cubicBezTo>
                  <a:pt x="1367235" y="607417"/>
                  <a:pt x="1371700" y="612279"/>
                  <a:pt x="1378446" y="616446"/>
                </a:cubicBezTo>
                <a:cubicBezTo>
                  <a:pt x="1384697" y="620315"/>
                  <a:pt x="1392585" y="622250"/>
                  <a:pt x="1402110" y="622250"/>
                </a:cubicBezTo>
                <a:cubicBezTo>
                  <a:pt x="1424037" y="622250"/>
                  <a:pt x="1439119" y="613023"/>
                  <a:pt x="1447354" y="594568"/>
                </a:cubicBezTo>
                <a:cubicBezTo>
                  <a:pt x="1451124" y="585936"/>
                  <a:pt x="1453009" y="570905"/>
                  <a:pt x="1453009" y="549473"/>
                </a:cubicBezTo>
                <a:lnTo>
                  <a:pt x="1453009" y="467171"/>
                </a:lnTo>
                <a:cubicBezTo>
                  <a:pt x="1453009" y="452288"/>
                  <a:pt x="1449686" y="443160"/>
                  <a:pt x="1443038" y="439787"/>
                </a:cubicBezTo>
                <a:cubicBezTo>
                  <a:pt x="1438573" y="437505"/>
                  <a:pt x="1432273" y="436364"/>
                  <a:pt x="1424137" y="436364"/>
                </a:cubicBezTo>
                <a:lnTo>
                  <a:pt x="1424137" y="430857"/>
                </a:lnTo>
                <a:lnTo>
                  <a:pt x="1493937" y="430857"/>
                </a:lnTo>
                <a:cubicBezTo>
                  <a:pt x="1498898" y="430857"/>
                  <a:pt x="1503512" y="429865"/>
                  <a:pt x="1507778" y="427881"/>
                </a:cubicBezTo>
                <a:cubicBezTo>
                  <a:pt x="1508969" y="427285"/>
                  <a:pt x="1509961" y="426045"/>
                  <a:pt x="1510755" y="424160"/>
                </a:cubicBezTo>
                <a:cubicBezTo>
                  <a:pt x="1511251" y="423168"/>
                  <a:pt x="1511300" y="422374"/>
                  <a:pt x="1510903" y="421779"/>
                </a:cubicBezTo>
                <a:cubicBezTo>
                  <a:pt x="1510804" y="421580"/>
                  <a:pt x="1509440" y="420588"/>
                  <a:pt x="1506811" y="418802"/>
                </a:cubicBezTo>
                <a:cubicBezTo>
                  <a:pt x="1504181" y="417016"/>
                  <a:pt x="1502271" y="415131"/>
                  <a:pt x="1501081" y="413147"/>
                </a:cubicBezTo>
                <a:cubicBezTo>
                  <a:pt x="1498799" y="408979"/>
                  <a:pt x="1498154" y="405011"/>
                  <a:pt x="1499146" y="401240"/>
                </a:cubicBezTo>
                <a:cubicBezTo>
                  <a:pt x="1500138" y="397371"/>
                  <a:pt x="1502743" y="394270"/>
                  <a:pt x="1506960" y="391939"/>
                </a:cubicBezTo>
                <a:cubicBezTo>
                  <a:pt x="1509068" y="390773"/>
                  <a:pt x="1511220" y="390072"/>
                  <a:pt x="1513415" y="389836"/>
                </a:cubicBezTo>
                <a:close/>
                <a:moveTo>
                  <a:pt x="2236440" y="361950"/>
                </a:moveTo>
                <a:lnTo>
                  <a:pt x="2281238" y="361950"/>
                </a:lnTo>
                <a:lnTo>
                  <a:pt x="2231976" y="413593"/>
                </a:lnTo>
                <a:lnTo>
                  <a:pt x="2219176" y="413593"/>
                </a:lnTo>
                <a:close/>
                <a:moveTo>
                  <a:pt x="1388864" y="361950"/>
                </a:moveTo>
                <a:lnTo>
                  <a:pt x="1433662" y="361950"/>
                </a:lnTo>
                <a:lnTo>
                  <a:pt x="1384400" y="413593"/>
                </a:lnTo>
                <a:lnTo>
                  <a:pt x="1371600" y="413593"/>
                </a:lnTo>
                <a:close/>
                <a:moveTo>
                  <a:pt x="444848" y="361057"/>
                </a:moveTo>
                <a:lnTo>
                  <a:pt x="489645" y="361057"/>
                </a:lnTo>
                <a:lnTo>
                  <a:pt x="451247" y="384572"/>
                </a:lnTo>
                <a:lnTo>
                  <a:pt x="438448" y="384572"/>
                </a:lnTo>
                <a:close/>
                <a:moveTo>
                  <a:pt x="1646932" y="132754"/>
                </a:moveTo>
                <a:lnTo>
                  <a:pt x="1615976" y="202257"/>
                </a:lnTo>
                <a:lnTo>
                  <a:pt x="1676996" y="202257"/>
                </a:lnTo>
                <a:close/>
                <a:moveTo>
                  <a:pt x="574328" y="74414"/>
                </a:moveTo>
                <a:cubicBezTo>
                  <a:pt x="568474" y="74414"/>
                  <a:pt x="563761" y="75456"/>
                  <a:pt x="560189" y="77539"/>
                </a:cubicBezTo>
                <a:cubicBezTo>
                  <a:pt x="557610" y="78928"/>
                  <a:pt x="555576" y="81309"/>
                  <a:pt x="554087" y="84683"/>
                </a:cubicBezTo>
                <a:cubicBezTo>
                  <a:pt x="552996" y="87064"/>
                  <a:pt x="552450" y="93315"/>
                  <a:pt x="552450" y="103435"/>
                </a:cubicBezTo>
                <a:lnTo>
                  <a:pt x="552450" y="236190"/>
                </a:lnTo>
                <a:cubicBezTo>
                  <a:pt x="552450" y="246509"/>
                  <a:pt x="553021" y="252958"/>
                  <a:pt x="554162" y="255538"/>
                </a:cubicBezTo>
                <a:cubicBezTo>
                  <a:pt x="555303" y="258117"/>
                  <a:pt x="557535" y="260375"/>
                  <a:pt x="560859" y="262309"/>
                </a:cubicBezTo>
                <a:cubicBezTo>
                  <a:pt x="564183" y="264244"/>
                  <a:pt x="568673" y="265211"/>
                  <a:pt x="574328" y="265211"/>
                </a:cubicBezTo>
                <a:lnTo>
                  <a:pt x="578495" y="265211"/>
                </a:lnTo>
                <a:cubicBezTo>
                  <a:pt x="589608" y="265112"/>
                  <a:pt x="597347" y="262830"/>
                  <a:pt x="601712" y="258365"/>
                </a:cubicBezTo>
                <a:cubicBezTo>
                  <a:pt x="606078" y="253900"/>
                  <a:pt x="608261" y="246310"/>
                  <a:pt x="608261" y="235595"/>
                </a:cubicBezTo>
                <a:lnTo>
                  <a:pt x="608261" y="93166"/>
                </a:lnTo>
                <a:lnTo>
                  <a:pt x="603945" y="87808"/>
                </a:lnTo>
                <a:cubicBezTo>
                  <a:pt x="599678" y="82450"/>
                  <a:pt x="595908" y="78928"/>
                  <a:pt x="592634" y="77242"/>
                </a:cubicBezTo>
                <a:cubicBezTo>
                  <a:pt x="589360" y="75555"/>
                  <a:pt x="584647" y="74612"/>
                  <a:pt x="578495" y="74414"/>
                </a:cubicBezTo>
                <a:close/>
                <a:moveTo>
                  <a:pt x="1999804" y="68907"/>
                </a:moveTo>
                <a:lnTo>
                  <a:pt x="2105323" y="68907"/>
                </a:lnTo>
                <a:lnTo>
                  <a:pt x="2105323" y="74414"/>
                </a:lnTo>
                <a:lnTo>
                  <a:pt x="2098626" y="74414"/>
                </a:lnTo>
                <a:cubicBezTo>
                  <a:pt x="2092772" y="74414"/>
                  <a:pt x="2088059" y="75456"/>
                  <a:pt x="2084487" y="77539"/>
                </a:cubicBezTo>
                <a:cubicBezTo>
                  <a:pt x="2081907" y="78928"/>
                  <a:pt x="2079873" y="81309"/>
                  <a:pt x="2078385" y="84683"/>
                </a:cubicBezTo>
                <a:cubicBezTo>
                  <a:pt x="2077294" y="87064"/>
                  <a:pt x="2076748" y="93315"/>
                  <a:pt x="2076748" y="103435"/>
                </a:cubicBezTo>
                <a:lnTo>
                  <a:pt x="2076748" y="160585"/>
                </a:lnTo>
                <a:lnTo>
                  <a:pt x="2148037" y="160585"/>
                </a:lnTo>
                <a:lnTo>
                  <a:pt x="2148037" y="103435"/>
                </a:lnTo>
                <a:cubicBezTo>
                  <a:pt x="2148037" y="93116"/>
                  <a:pt x="2147491" y="86667"/>
                  <a:pt x="2146399" y="84088"/>
                </a:cubicBezTo>
                <a:cubicBezTo>
                  <a:pt x="2145308" y="81508"/>
                  <a:pt x="2143076" y="79251"/>
                  <a:pt x="2139702" y="77316"/>
                </a:cubicBezTo>
                <a:cubicBezTo>
                  <a:pt x="2136329" y="75381"/>
                  <a:pt x="2131814" y="74414"/>
                  <a:pt x="2126159" y="74414"/>
                </a:cubicBezTo>
                <a:lnTo>
                  <a:pt x="2119610" y="74414"/>
                </a:lnTo>
                <a:lnTo>
                  <a:pt x="2119610" y="68907"/>
                </a:lnTo>
                <a:lnTo>
                  <a:pt x="2224981" y="68907"/>
                </a:lnTo>
                <a:lnTo>
                  <a:pt x="2224981" y="74414"/>
                </a:lnTo>
                <a:lnTo>
                  <a:pt x="2218432" y="74414"/>
                </a:lnTo>
                <a:cubicBezTo>
                  <a:pt x="2212479" y="74414"/>
                  <a:pt x="2207766" y="75456"/>
                  <a:pt x="2204294" y="77539"/>
                </a:cubicBezTo>
                <a:cubicBezTo>
                  <a:pt x="2201714" y="78928"/>
                  <a:pt x="2199680" y="81309"/>
                  <a:pt x="2198192" y="84683"/>
                </a:cubicBezTo>
                <a:cubicBezTo>
                  <a:pt x="2197100" y="87064"/>
                  <a:pt x="2196555" y="93315"/>
                  <a:pt x="2196555" y="103435"/>
                </a:cubicBezTo>
                <a:lnTo>
                  <a:pt x="2196555" y="236190"/>
                </a:lnTo>
                <a:cubicBezTo>
                  <a:pt x="2196555" y="246509"/>
                  <a:pt x="2197100" y="252958"/>
                  <a:pt x="2198192" y="255538"/>
                </a:cubicBezTo>
                <a:cubicBezTo>
                  <a:pt x="2199283" y="258117"/>
                  <a:pt x="2201515" y="260375"/>
                  <a:pt x="2204889" y="262309"/>
                </a:cubicBezTo>
                <a:cubicBezTo>
                  <a:pt x="2208262" y="264244"/>
                  <a:pt x="2212777" y="265211"/>
                  <a:pt x="2218432" y="265211"/>
                </a:cubicBezTo>
                <a:lnTo>
                  <a:pt x="2224981" y="265211"/>
                </a:lnTo>
                <a:lnTo>
                  <a:pt x="2224981" y="270718"/>
                </a:lnTo>
                <a:lnTo>
                  <a:pt x="2119610" y="270718"/>
                </a:lnTo>
                <a:lnTo>
                  <a:pt x="2119610" y="265211"/>
                </a:lnTo>
                <a:lnTo>
                  <a:pt x="2126159" y="265211"/>
                </a:lnTo>
                <a:cubicBezTo>
                  <a:pt x="2132112" y="265211"/>
                  <a:pt x="2136825" y="264170"/>
                  <a:pt x="2140298" y="262086"/>
                </a:cubicBezTo>
                <a:cubicBezTo>
                  <a:pt x="2142877" y="260697"/>
                  <a:pt x="2144911" y="258316"/>
                  <a:pt x="2146399" y="254942"/>
                </a:cubicBezTo>
                <a:cubicBezTo>
                  <a:pt x="2147491" y="252561"/>
                  <a:pt x="2148037" y="246310"/>
                  <a:pt x="2148037" y="236190"/>
                </a:cubicBezTo>
                <a:lnTo>
                  <a:pt x="2148037" y="173682"/>
                </a:lnTo>
                <a:lnTo>
                  <a:pt x="2076748" y="173682"/>
                </a:lnTo>
                <a:lnTo>
                  <a:pt x="2076748" y="236190"/>
                </a:lnTo>
                <a:cubicBezTo>
                  <a:pt x="2076748" y="246509"/>
                  <a:pt x="2077318" y="252958"/>
                  <a:pt x="2078459" y="255538"/>
                </a:cubicBezTo>
                <a:cubicBezTo>
                  <a:pt x="2079601" y="258117"/>
                  <a:pt x="2081833" y="260375"/>
                  <a:pt x="2085157" y="262309"/>
                </a:cubicBezTo>
                <a:cubicBezTo>
                  <a:pt x="2088480" y="264244"/>
                  <a:pt x="2092970" y="265211"/>
                  <a:pt x="2098626" y="265211"/>
                </a:cubicBezTo>
                <a:lnTo>
                  <a:pt x="2105323" y="265211"/>
                </a:lnTo>
                <a:lnTo>
                  <a:pt x="2105323" y="270718"/>
                </a:lnTo>
                <a:lnTo>
                  <a:pt x="1999804" y="270718"/>
                </a:lnTo>
                <a:lnTo>
                  <a:pt x="1999804" y="265211"/>
                </a:lnTo>
                <a:lnTo>
                  <a:pt x="2006501" y="265211"/>
                </a:lnTo>
                <a:cubicBezTo>
                  <a:pt x="2012355" y="265211"/>
                  <a:pt x="2017068" y="264170"/>
                  <a:pt x="2020640" y="262086"/>
                </a:cubicBezTo>
                <a:cubicBezTo>
                  <a:pt x="2023219" y="260697"/>
                  <a:pt x="2025204" y="258316"/>
                  <a:pt x="2026593" y="254942"/>
                </a:cubicBezTo>
                <a:cubicBezTo>
                  <a:pt x="2027684" y="252561"/>
                  <a:pt x="2028230" y="246310"/>
                  <a:pt x="2028230" y="236190"/>
                </a:cubicBezTo>
                <a:lnTo>
                  <a:pt x="2028230" y="103435"/>
                </a:lnTo>
                <a:cubicBezTo>
                  <a:pt x="2028230" y="93116"/>
                  <a:pt x="2027684" y="86667"/>
                  <a:pt x="2026593" y="84088"/>
                </a:cubicBezTo>
                <a:cubicBezTo>
                  <a:pt x="2025501" y="81508"/>
                  <a:pt x="2023294" y="79251"/>
                  <a:pt x="2019970" y="77316"/>
                </a:cubicBezTo>
                <a:cubicBezTo>
                  <a:pt x="2016646" y="75381"/>
                  <a:pt x="2012157" y="74414"/>
                  <a:pt x="2006501" y="74414"/>
                </a:cubicBezTo>
                <a:lnTo>
                  <a:pt x="1999804" y="74414"/>
                </a:lnTo>
                <a:close/>
                <a:moveTo>
                  <a:pt x="1778645" y="68907"/>
                </a:moveTo>
                <a:lnTo>
                  <a:pt x="1850232" y="68907"/>
                </a:lnTo>
                <a:lnTo>
                  <a:pt x="1949798" y="194072"/>
                </a:lnTo>
                <a:lnTo>
                  <a:pt x="1949798" y="107305"/>
                </a:lnTo>
                <a:cubicBezTo>
                  <a:pt x="1949798" y="95200"/>
                  <a:pt x="1948061" y="87015"/>
                  <a:pt x="1944589" y="82748"/>
                </a:cubicBezTo>
                <a:cubicBezTo>
                  <a:pt x="1939826" y="76993"/>
                  <a:pt x="1931839" y="74215"/>
                  <a:pt x="1920627" y="74414"/>
                </a:cubicBezTo>
                <a:lnTo>
                  <a:pt x="1920627" y="68907"/>
                </a:lnTo>
                <a:lnTo>
                  <a:pt x="1987302" y="68907"/>
                </a:lnTo>
                <a:lnTo>
                  <a:pt x="1987302" y="74414"/>
                </a:lnTo>
                <a:cubicBezTo>
                  <a:pt x="1978770" y="75505"/>
                  <a:pt x="1973040" y="76919"/>
                  <a:pt x="1970113" y="78655"/>
                </a:cubicBezTo>
                <a:cubicBezTo>
                  <a:pt x="1967186" y="80392"/>
                  <a:pt x="1964904" y="83219"/>
                  <a:pt x="1963267" y="87139"/>
                </a:cubicBezTo>
                <a:cubicBezTo>
                  <a:pt x="1961629" y="91058"/>
                  <a:pt x="1960811" y="97780"/>
                  <a:pt x="1960811" y="107305"/>
                </a:cubicBezTo>
                <a:lnTo>
                  <a:pt x="1960811" y="275332"/>
                </a:lnTo>
                <a:lnTo>
                  <a:pt x="1955751" y="275332"/>
                </a:lnTo>
                <a:lnTo>
                  <a:pt x="1819275" y="107305"/>
                </a:lnTo>
                <a:lnTo>
                  <a:pt x="1819275" y="235595"/>
                </a:lnTo>
                <a:cubicBezTo>
                  <a:pt x="1819275" y="247203"/>
                  <a:pt x="1821929" y="255042"/>
                  <a:pt x="1827238" y="259109"/>
                </a:cubicBezTo>
                <a:cubicBezTo>
                  <a:pt x="1832546" y="263177"/>
                  <a:pt x="1838623" y="265211"/>
                  <a:pt x="1845469" y="265211"/>
                </a:cubicBezTo>
                <a:lnTo>
                  <a:pt x="1850232" y="265211"/>
                </a:lnTo>
                <a:lnTo>
                  <a:pt x="1850232" y="270718"/>
                </a:lnTo>
                <a:lnTo>
                  <a:pt x="1778645" y="270718"/>
                </a:lnTo>
                <a:lnTo>
                  <a:pt x="1778645" y="265211"/>
                </a:lnTo>
                <a:cubicBezTo>
                  <a:pt x="1789758" y="265112"/>
                  <a:pt x="1797497" y="262830"/>
                  <a:pt x="1801862" y="258365"/>
                </a:cubicBezTo>
                <a:cubicBezTo>
                  <a:pt x="1806228" y="253900"/>
                  <a:pt x="1808411" y="246310"/>
                  <a:pt x="1808411" y="235595"/>
                </a:cubicBezTo>
                <a:lnTo>
                  <a:pt x="1808411" y="93166"/>
                </a:lnTo>
                <a:lnTo>
                  <a:pt x="1804095" y="87808"/>
                </a:lnTo>
                <a:cubicBezTo>
                  <a:pt x="1799828" y="82450"/>
                  <a:pt x="1796058" y="78928"/>
                  <a:pt x="1792784" y="77242"/>
                </a:cubicBezTo>
                <a:cubicBezTo>
                  <a:pt x="1789510" y="75555"/>
                  <a:pt x="1784797" y="74612"/>
                  <a:pt x="1778645" y="74414"/>
                </a:cubicBezTo>
                <a:close/>
                <a:moveTo>
                  <a:pt x="1323529" y="68907"/>
                </a:moveTo>
                <a:lnTo>
                  <a:pt x="1429048" y="68907"/>
                </a:lnTo>
                <a:lnTo>
                  <a:pt x="1429048" y="74414"/>
                </a:lnTo>
                <a:lnTo>
                  <a:pt x="1422351" y="74414"/>
                </a:lnTo>
                <a:cubicBezTo>
                  <a:pt x="1416497" y="74414"/>
                  <a:pt x="1411784" y="75456"/>
                  <a:pt x="1408212" y="77539"/>
                </a:cubicBezTo>
                <a:cubicBezTo>
                  <a:pt x="1405632" y="78928"/>
                  <a:pt x="1403598" y="81309"/>
                  <a:pt x="1402110" y="84683"/>
                </a:cubicBezTo>
                <a:cubicBezTo>
                  <a:pt x="1401019" y="87064"/>
                  <a:pt x="1400473" y="93315"/>
                  <a:pt x="1400473" y="103435"/>
                </a:cubicBezTo>
                <a:lnTo>
                  <a:pt x="1400473" y="160585"/>
                </a:lnTo>
                <a:lnTo>
                  <a:pt x="1471762" y="160585"/>
                </a:lnTo>
                <a:lnTo>
                  <a:pt x="1471762" y="103435"/>
                </a:lnTo>
                <a:cubicBezTo>
                  <a:pt x="1471762" y="93116"/>
                  <a:pt x="1471216" y="86667"/>
                  <a:pt x="1470125" y="84088"/>
                </a:cubicBezTo>
                <a:cubicBezTo>
                  <a:pt x="1469033" y="81508"/>
                  <a:pt x="1466801" y="79251"/>
                  <a:pt x="1463427" y="77316"/>
                </a:cubicBezTo>
                <a:cubicBezTo>
                  <a:pt x="1460054" y="75381"/>
                  <a:pt x="1455539" y="74414"/>
                  <a:pt x="1449884" y="74414"/>
                </a:cubicBezTo>
                <a:lnTo>
                  <a:pt x="1443335" y="74414"/>
                </a:lnTo>
                <a:lnTo>
                  <a:pt x="1443335" y="68907"/>
                </a:lnTo>
                <a:lnTo>
                  <a:pt x="1548706" y="68907"/>
                </a:lnTo>
                <a:lnTo>
                  <a:pt x="1548706" y="74414"/>
                </a:lnTo>
                <a:lnTo>
                  <a:pt x="1542157" y="74414"/>
                </a:lnTo>
                <a:cubicBezTo>
                  <a:pt x="1536204" y="74414"/>
                  <a:pt x="1531491" y="75456"/>
                  <a:pt x="1528019" y="77539"/>
                </a:cubicBezTo>
                <a:cubicBezTo>
                  <a:pt x="1525439" y="78928"/>
                  <a:pt x="1523405" y="81309"/>
                  <a:pt x="1521917" y="84683"/>
                </a:cubicBezTo>
                <a:cubicBezTo>
                  <a:pt x="1520825" y="87064"/>
                  <a:pt x="1520280" y="93315"/>
                  <a:pt x="1520280" y="103435"/>
                </a:cubicBezTo>
                <a:lnTo>
                  <a:pt x="1520280" y="236190"/>
                </a:lnTo>
                <a:cubicBezTo>
                  <a:pt x="1520280" y="246509"/>
                  <a:pt x="1520825" y="252958"/>
                  <a:pt x="1521917" y="255538"/>
                </a:cubicBezTo>
                <a:cubicBezTo>
                  <a:pt x="1523008" y="258117"/>
                  <a:pt x="1525241" y="260375"/>
                  <a:pt x="1528614" y="262309"/>
                </a:cubicBezTo>
                <a:cubicBezTo>
                  <a:pt x="1531987" y="264244"/>
                  <a:pt x="1536502" y="265211"/>
                  <a:pt x="1542157" y="265211"/>
                </a:cubicBezTo>
                <a:lnTo>
                  <a:pt x="1548706" y="265211"/>
                </a:lnTo>
                <a:lnTo>
                  <a:pt x="1548706" y="270718"/>
                </a:lnTo>
                <a:lnTo>
                  <a:pt x="1443335" y="270718"/>
                </a:lnTo>
                <a:lnTo>
                  <a:pt x="1443335" y="265211"/>
                </a:lnTo>
                <a:lnTo>
                  <a:pt x="1449884" y="265211"/>
                </a:lnTo>
                <a:cubicBezTo>
                  <a:pt x="1455837" y="265211"/>
                  <a:pt x="1460550" y="264170"/>
                  <a:pt x="1464023" y="262086"/>
                </a:cubicBezTo>
                <a:cubicBezTo>
                  <a:pt x="1466602" y="260697"/>
                  <a:pt x="1468636" y="258316"/>
                  <a:pt x="1470125" y="254942"/>
                </a:cubicBezTo>
                <a:cubicBezTo>
                  <a:pt x="1471216" y="252561"/>
                  <a:pt x="1471762" y="246310"/>
                  <a:pt x="1471762" y="236190"/>
                </a:cubicBezTo>
                <a:lnTo>
                  <a:pt x="1471762" y="173682"/>
                </a:lnTo>
                <a:lnTo>
                  <a:pt x="1400473" y="173682"/>
                </a:lnTo>
                <a:lnTo>
                  <a:pt x="1400473" y="236190"/>
                </a:lnTo>
                <a:cubicBezTo>
                  <a:pt x="1400473" y="246509"/>
                  <a:pt x="1401043" y="252958"/>
                  <a:pt x="1402185" y="255538"/>
                </a:cubicBezTo>
                <a:cubicBezTo>
                  <a:pt x="1403325" y="258117"/>
                  <a:pt x="1405558" y="260375"/>
                  <a:pt x="1408882" y="262309"/>
                </a:cubicBezTo>
                <a:cubicBezTo>
                  <a:pt x="1412206" y="264244"/>
                  <a:pt x="1416695" y="265211"/>
                  <a:pt x="1422351" y="265211"/>
                </a:cubicBezTo>
                <a:lnTo>
                  <a:pt x="1429048" y="265211"/>
                </a:lnTo>
                <a:lnTo>
                  <a:pt x="1429048" y="270718"/>
                </a:lnTo>
                <a:lnTo>
                  <a:pt x="1323529" y="270718"/>
                </a:lnTo>
                <a:lnTo>
                  <a:pt x="1323529" y="265211"/>
                </a:lnTo>
                <a:lnTo>
                  <a:pt x="1330226" y="265211"/>
                </a:lnTo>
                <a:cubicBezTo>
                  <a:pt x="1336080" y="265211"/>
                  <a:pt x="1340793" y="264170"/>
                  <a:pt x="1344365" y="262086"/>
                </a:cubicBezTo>
                <a:cubicBezTo>
                  <a:pt x="1346944" y="260697"/>
                  <a:pt x="1348929" y="258316"/>
                  <a:pt x="1350318" y="254942"/>
                </a:cubicBezTo>
                <a:cubicBezTo>
                  <a:pt x="1351409" y="252561"/>
                  <a:pt x="1351955" y="246310"/>
                  <a:pt x="1351955" y="236190"/>
                </a:cubicBezTo>
                <a:lnTo>
                  <a:pt x="1351955" y="103435"/>
                </a:lnTo>
                <a:cubicBezTo>
                  <a:pt x="1351955" y="93116"/>
                  <a:pt x="1351409" y="86667"/>
                  <a:pt x="1350318" y="84088"/>
                </a:cubicBezTo>
                <a:cubicBezTo>
                  <a:pt x="1349226" y="81508"/>
                  <a:pt x="1347019" y="79251"/>
                  <a:pt x="1343695" y="77316"/>
                </a:cubicBezTo>
                <a:cubicBezTo>
                  <a:pt x="1340371" y="75381"/>
                  <a:pt x="1335882" y="74414"/>
                  <a:pt x="1330226" y="74414"/>
                </a:cubicBezTo>
                <a:lnTo>
                  <a:pt x="1323529" y="74414"/>
                </a:lnTo>
                <a:close/>
                <a:moveTo>
                  <a:pt x="1128118" y="68907"/>
                </a:moveTo>
                <a:lnTo>
                  <a:pt x="1309390" y="68907"/>
                </a:lnTo>
                <a:lnTo>
                  <a:pt x="1309390" y="123527"/>
                </a:lnTo>
                <a:lnTo>
                  <a:pt x="1304032" y="123527"/>
                </a:lnTo>
                <a:cubicBezTo>
                  <a:pt x="1300857" y="110926"/>
                  <a:pt x="1297335" y="101873"/>
                  <a:pt x="1293466" y="96366"/>
                </a:cubicBezTo>
                <a:cubicBezTo>
                  <a:pt x="1289596" y="90859"/>
                  <a:pt x="1284288" y="86469"/>
                  <a:pt x="1277541" y="83195"/>
                </a:cubicBezTo>
                <a:cubicBezTo>
                  <a:pt x="1273771" y="81409"/>
                  <a:pt x="1267173" y="80516"/>
                  <a:pt x="1257747" y="80516"/>
                </a:cubicBezTo>
                <a:lnTo>
                  <a:pt x="1242715" y="80516"/>
                </a:lnTo>
                <a:lnTo>
                  <a:pt x="1242715" y="236190"/>
                </a:lnTo>
                <a:cubicBezTo>
                  <a:pt x="1242715" y="246509"/>
                  <a:pt x="1243286" y="252958"/>
                  <a:pt x="1244427" y="255538"/>
                </a:cubicBezTo>
                <a:cubicBezTo>
                  <a:pt x="1245568" y="258117"/>
                  <a:pt x="1247800" y="260375"/>
                  <a:pt x="1251124" y="262309"/>
                </a:cubicBezTo>
                <a:cubicBezTo>
                  <a:pt x="1254448" y="264244"/>
                  <a:pt x="1258987" y="265211"/>
                  <a:pt x="1264742" y="265211"/>
                </a:cubicBezTo>
                <a:lnTo>
                  <a:pt x="1271439" y="265211"/>
                </a:lnTo>
                <a:lnTo>
                  <a:pt x="1271439" y="270718"/>
                </a:lnTo>
                <a:lnTo>
                  <a:pt x="1165771" y="270718"/>
                </a:lnTo>
                <a:lnTo>
                  <a:pt x="1165771" y="265211"/>
                </a:lnTo>
                <a:lnTo>
                  <a:pt x="1172468" y="265211"/>
                </a:lnTo>
                <a:cubicBezTo>
                  <a:pt x="1178322" y="265211"/>
                  <a:pt x="1183035" y="264170"/>
                  <a:pt x="1186607" y="262086"/>
                </a:cubicBezTo>
                <a:cubicBezTo>
                  <a:pt x="1189187" y="260697"/>
                  <a:pt x="1191221" y="258316"/>
                  <a:pt x="1192709" y="254942"/>
                </a:cubicBezTo>
                <a:cubicBezTo>
                  <a:pt x="1193800" y="252561"/>
                  <a:pt x="1194346" y="246310"/>
                  <a:pt x="1194346" y="236190"/>
                </a:cubicBezTo>
                <a:lnTo>
                  <a:pt x="1194346" y="80516"/>
                </a:lnTo>
                <a:lnTo>
                  <a:pt x="1179761" y="80516"/>
                </a:lnTo>
                <a:cubicBezTo>
                  <a:pt x="1166168" y="80516"/>
                  <a:pt x="1156296" y="83393"/>
                  <a:pt x="1150144" y="89148"/>
                </a:cubicBezTo>
                <a:cubicBezTo>
                  <a:pt x="1141512" y="97184"/>
                  <a:pt x="1136055" y="108644"/>
                  <a:pt x="1133773" y="123527"/>
                </a:cubicBezTo>
                <a:lnTo>
                  <a:pt x="1128118" y="123527"/>
                </a:lnTo>
                <a:close/>
                <a:moveTo>
                  <a:pt x="799654" y="68907"/>
                </a:moveTo>
                <a:lnTo>
                  <a:pt x="905173" y="68907"/>
                </a:lnTo>
                <a:lnTo>
                  <a:pt x="905173" y="74414"/>
                </a:lnTo>
                <a:lnTo>
                  <a:pt x="898476" y="74414"/>
                </a:lnTo>
                <a:cubicBezTo>
                  <a:pt x="892622" y="74414"/>
                  <a:pt x="887909" y="75456"/>
                  <a:pt x="884337" y="77539"/>
                </a:cubicBezTo>
                <a:cubicBezTo>
                  <a:pt x="881757" y="78928"/>
                  <a:pt x="879723" y="81309"/>
                  <a:pt x="878235" y="84683"/>
                </a:cubicBezTo>
                <a:cubicBezTo>
                  <a:pt x="877144" y="87064"/>
                  <a:pt x="876598" y="93315"/>
                  <a:pt x="876598" y="103435"/>
                </a:cubicBezTo>
                <a:lnTo>
                  <a:pt x="876598" y="160585"/>
                </a:lnTo>
                <a:lnTo>
                  <a:pt x="947887" y="160585"/>
                </a:lnTo>
                <a:lnTo>
                  <a:pt x="947887" y="103435"/>
                </a:lnTo>
                <a:cubicBezTo>
                  <a:pt x="947887" y="93116"/>
                  <a:pt x="947341" y="86667"/>
                  <a:pt x="946250" y="84088"/>
                </a:cubicBezTo>
                <a:cubicBezTo>
                  <a:pt x="945158" y="81508"/>
                  <a:pt x="942926" y="79251"/>
                  <a:pt x="939552" y="77316"/>
                </a:cubicBezTo>
                <a:cubicBezTo>
                  <a:pt x="936179" y="75381"/>
                  <a:pt x="931664" y="74414"/>
                  <a:pt x="926009" y="74414"/>
                </a:cubicBezTo>
                <a:lnTo>
                  <a:pt x="919460" y="74414"/>
                </a:lnTo>
                <a:lnTo>
                  <a:pt x="919460" y="68907"/>
                </a:lnTo>
                <a:lnTo>
                  <a:pt x="1024831" y="68907"/>
                </a:lnTo>
                <a:lnTo>
                  <a:pt x="1024831" y="74414"/>
                </a:lnTo>
                <a:lnTo>
                  <a:pt x="1018282" y="74414"/>
                </a:lnTo>
                <a:cubicBezTo>
                  <a:pt x="1012329" y="74414"/>
                  <a:pt x="1007616" y="75456"/>
                  <a:pt x="1004144" y="77539"/>
                </a:cubicBezTo>
                <a:cubicBezTo>
                  <a:pt x="1001564" y="78928"/>
                  <a:pt x="999530" y="81309"/>
                  <a:pt x="998042" y="84683"/>
                </a:cubicBezTo>
                <a:cubicBezTo>
                  <a:pt x="996950" y="87064"/>
                  <a:pt x="996405" y="93315"/>
                  <a:pt x="996405" y="103435"/>
                </a:cubicBezTo>
                <a:lnTo>
                  <a:pt x="996405" y="236190"/>
                </a:lnTo>
                <a:cubicBezTo>
                  <a:pt x="996405" y="246509"/>
                  <a:pt x="996950" y="252958"/>
                  <a:pt x="998042" y="255538"/>
                </a:cubicBezTo>
                <a:cubicBezTo>
                  <a:pt x="999133" y="258117"/>
                  <a:pt x="1001366" y="260375"/>
                  <a:pt x="1004739" y="262309"/>
                </a:cubicBezTo>
                <a:cubicBezTo>
                  <a:pt x="1008112" y="264244"/>
                  <a:pt x="1012627" y="265211"/>
                  <a:pt x="1018282" y="265211"/>
                </a:cubicBezTo>
                <a:lnTo>
                  <a:pt x="1024831" y="265211"/>
                </a:lnTo>
                <a:lnTo>
                  <a:pt x="1024831" y="270718"/>
                </a:lnTo>
                <a:lnTo>
                  <a:pt x="919460" y="270718"/>
                </a:lnTo>
                <a:lnTo>
                  <a:pt x="919460" y="265211"/>
                </a:lnTo>
                <a:lnTo>
                  <a:pt x="926009" y="265211"/>
                </a:lnTo>
                <a:cubicBezTo>
                  <a:pt x="931962" y="265211"/>
                  <a:pt x="936675" y="264170"/>
                  <a:pt x="940148" y="262086"/>
                </a:cubicBezTo>
                <a:cubicBezTo>
                  <a:pt x="942727" y="260697"/>
                  <a:pt x="944761" y="258316"/>
                  <a:pt x="946250" y="254942"/>
                </a:cubicBezTo>
                <a:cubicBezTo>
                  <a:pt x="947341" y="252561"/>
                  <a:pt x="947887" y="246310"/>
                  <a:pt x="947887" y="236190"/>
                </a:cubicBezTo>
                <a:lnTo>
                  <a:pt x="947887" y="173682"/>
                </a:lnTo>
                <a:lnTo>
                  <a:pt x="876598" y="173682"/>
                </a:lnTo>
                <a:lnTo>
                  <a:pt x="876598" y="236190"/>
                </a:lnTo>
                <a:cubicBezTo>
                  <a:pt x="876598" y="246509"/>
                  <a:pt x="877168" y="252958"/>
                  <a:pt x="878309" y="255538"/>
                </a:cubicBezTo>
                <a:cubicBezTo>
                  <a:pt x="879450" y="258117"/>
                  <a:pt x="881683" y="260375"/>
                  <a:pt x="885007" y="262309"/>
                </a:cubicBezTo>
                <a:cubicBezTo>
                  <a:pt x="888331" y="264244"/>
                  <a:pt x="892820" y="265211"/>
                  <a:pt x="898476" y="265211"/>
                </a:cubicBezTo>
                <a:lnTo>
                  <a:pt x="905173" y="265211"/>
                </a:lnTo>
                <a:lnTo>
                  <a:pt x="905173" y="270718"/>
                </a:lnTo>
                <a:lnTo>
                  <a:pt x="799654" y="270718"/>
                </a:lnTo>
                <a:lnTo>
                  <a:pt x="799654" y="265211"/>
                </a:lnTo>
                <a:lnTo>
                  <a:pt x="806351" y="265211"/>
                </a:lnTo>
                <a:cubicBezTo>
                  <a:pt x="812205" y="265211"/>
                  <a:pt x="816918" y="264170"/>
                  <a:pt x="820490" y="262086"/>
                </a:cubicBezTo>
                <a:cubicBezTo>
                  <a:pt x="823069" y="260697"/>
                  <a:pt x="825054" y="258316"/>
                  <a:pt x="826443" y="254942"/>
                </a:cubicBezTo>
                <a:cubicBezTo>
                  <a:pt x="827534" y="252561"/>
                  <a:pt x="828080" y="246310"/>
                  <a:pt x="828080" y="236190"/>
                </a:cubicBezTo>
                <a:lnTo>
                  <a:pt x="828080" y="103435"/>
                </a:lnTo>
                <a:cubicBezTo>
                  <a:pt x="828080" y="93116"/>
                  <a:pt x="827534" y="86667"/>
                  <a:pt x="826443" y="84088"/>
                </a:cubicBezTo>
                <a:cubicBezTo>
                  <a:pt x="825351" y="81508"/>
                  <a:pt x="823144" y="79251"/>
                  <a:pt x="819820" y="77316"/>
                </a:cubicBezTo>
                <a:cubicBezTo>
                  <a:pt x="816496" y="75381"/>
                  <a:pt x="812007" y="74414"/>
                  <a:pt x="806351" y="74414"/>
                </a:cubicBezTo>
                <a:lnTo>
                  <a:pt x="799654" y="74414"/>
                </a:lnTo>
                <a:close/>
                <a:moveTo>
                  <a:pt x="475506" y="68907"/>
                </a:moveTo>
                <a:lnTo>
                  <a:pt x="578495" y="68907"/>
                </a:lnTo>
                <a:lnTo>
                  <a:pt x="581025" y="68907"/>
                </a:lnTo>
                <a:lnTo>
                  <a:pt x="650082" y="68907"/>
                </a:lnTo>
                <a:lnTo>
                  <a:pt x="749648" y="194072"/>
                </a:lnTo>
                <a:lnTo>
                  <a:pt x="749648" y="107305"/>
                </a:lnTo>
                <a:cubicBezTo>
                  <a:pt x="749648" y="95200"/>
                  <a:pt x="747911" y="87015"/>
                  <a:pt x="744439" y="82748"/>
                </a:cubicBezTo>
                <a:cubicBezTo>
                  <a:pt x="739676" y="76993"/>
                  <a:pt x="731689" y="74215"/>
                  <a:pt x="720477" y="74414"/>
                </a:cubicBezTo>
                <a:lnTo>
                  <a:pt x="720477" y="68907"/>
                </a:lnTo>
                <a:lnTo>
                  <a:pt x="787152" y="68907"/>
                </a:lnTo>
                <a:lnTo>
                  <a:pt x="787152" y="74414"/>
                </a:lnTo>
                <a:cubicBezTo>
                  <a:pt x="778619" y="75505"/>
                  <a:pt x="772890" y="76919"/>
                  <a:pt x="769963" y="78655"/>
                </a:cubicBezTo>
                <a:cubicBezTo>
                  <a:pt x="767036" y="80392"/>
                  <a:pt x="764754" y="83219"/>
                  <a:pt x="763117" y="87139"/>
                </a:cubicBezTo>
                <a:cubicBezTo>
                  <a:pt x="761479" y="91058"/>
                  <a:pt x="760661" y="97780"/>
                  <a:pt x="760661" y="107305"/>
                </a:cubicBezTo>
                <a:lnTo>
                  <a:pt x="760661" y="275332"/>
                </a:lnTo>
                <a:lnTo>
                  <a:pt x="755601" y="275332"/>
                </a:lnTo>
                <a:lnTo>
                  <a:pt x="619125" y="107305"/>
                </a:lnTo>
                <a:lnTo>
                  <a:pt x="619125" y="235595"/>
                </a:lnTo>
                <a:cubicBezTo>
                  <a:pt x="619125" y="247203"/>
                  <a:pt x="621779" y="255042"/>
                  <a:pt x="627088" y="259109"/>
                </a:cubicBezTo>
                <a:cubicBezTo>
                  <a:pt x="632396" y="263177"/>
                  <a:pt x="638473" y="265211"/>
                  <a:pt x="645319" y="265211"/>
                </a:cubicBezTo>
                <a:lnTo>
                  <a:pt x="650082" y="265211"/>
                </a:lnTo>
                <a:lnTo>
                  <a:pt x="650082" y="270718"/>
                </a:lnTo>
                <a:lnTo>
                  <a:pt x="581025" y="270718"/>
                </a:lnTo>
                <a:lnTo>
                  <a:pt x="578495" y="270718"/>
                </a:lnTo>
                <a:lnTo>
                  <a:pt x="475506" y="270718"/>
                </a:lnTo>
                <a:lnTo>
                  <a:pt x="475506" y="265211"/>
                </a:lnTo>
                <a:lnTo>
                  <a:pt x="482203" y="265211"/>
                </a:lnTo>
                <a:cubicBezTo>
                  <a:pt x="488057" y="265211"/>
                  <a:pt x="492770" y="264170"/>
                  <a:pt x="496342" y="262086"/>
                </a:cubicBezTo>
                <a:cubicBezTo>
                  <a:pt x="498922" y="260697"/>
                  <a:pt x="500906" y="258316"/>
                  <a:pt x="502295" y="254942"/>
                </a:cubicBezTo>
                <a:cubicBezTo>
                  <a:pt x="503387" y="252561"/>
                  <a:pt x="503932" y="246310"/>
                  <a:pt x="503932" y="236190"/>
                </a:cubicBezTo>
                <a:lnTo>
                  <a:pt x="503932" y="103435"/>
                </a:lnTo>
                <a:cubicBezTo>
                  <a:pt x="503932" y="93116"/>
                  <a:pt x="503387" y="86667"/>
                  <a:pt x="502295" y="84088"/>
                </a:cubicBezTo>
                <a:cubicBezTo>
                  <a:pt x="501204" y="81508"/>
                  <a:pt x="498996" y="79251"/>
                  <a:pt x="495672" y="77316"/>
                </a:cubicBezTo>
                <a:cubicBezTo>
                  <a:pt x="492349" y="75381"/>
                  <a:pt x="487859" y="74414"/>
                  <a:pt x="482203" y="74414"/>
                </a:cubicBezTo>
                <a:lnTo>
                  <a:pt x="475506" y="74414"/>
                </a:lnTo>
                <a:close/>
                <a:moveTo>
                  <a:pt x="237679" y="68907"/>
                </a:moveTo>
                <a:lnTo>
                  <a:pt x="343198" y="68907"/>
                </a:lnTo>
                <a:lnTo>
                  <a:pt x="343198" y="74414"/>
                </a:lnTo>
                <a:lnTo>
                  <a:pt x="336501" y="74414"/>
                </a:lnTo>
                <a:cubicBezTo>
                  <a:pt x="330647" y="74414"/>
                  <a:pt x="325934" y="75456"/>
                  <a:pt x="322362" y="77539"/>
                </a:cubicBezTo>
                <a:cubicBezTo>
                  <a:pt x="319782" y="78928"/>
                  <a:pt x="317748" y="81309"/>
                  <a:pt x="316260" y="84683"/>
                </a:cubicBezTo>
                <a:cubicBezTo>
                  <a:pt x="315169" y="87064"/>
                  <a:pt x="314623" y="93315"/>
                  <a:pt x="314623" y="103435"/>
                </a:cubicBezTo>
                <a:lnTo>
                  <a:pt x="314623" y="160585"/>
                </a:lnTo>
                <a:lnTo>
                  <a:pt x="385912" y="160585"/>
                </a:lnTo>
                <a:lnTo>
                  <a:pt x="385912" y="103435"/>
                </a:lnTo>
                <a:cubicBezTo>
                  <a:pt x="385912" y="93116"/>
                  <a:pt x="385366" y="86667"/>
                  <a:pt x="384274" y="84088"/>
                </a:cubicBezTo>
                <a:cubicBezTo>
                  <a:pt x="383183" y="81508"/>
                  <a:pt x="380951" y="79251"/>
                  <a:pt x="377577" y="77316"/>
                </a:cubicBezTo>
                <a:cubicBezTo>
                  <a:pt x="374204" y="75381"/>
                  <a:pt x="369689" y="74414"/>
                  <a:pt x="364034" y="74414"/>
                </a:cubicBezTo>
                <a:lnTo>
                  <a:pt x="357485" y="74414"/>
                </a:lnTo>
                <a:lnTo>
                  <a:pt x="357485" y="68907"/>
                </a:lnTo>
                <a:lnTo>
                  <a:pt x="462856" y="68907"/>
                </a:lnTo>
                <a:lnTo>
                  <a:pt x="462856" y="74414"/>
                </a:lnTo>
                <a:lnTo>
                  <a:pt x="456307" y="74414"/>
                </a:lnTo>
                <a:cubicBezTo>
                  <a:pt x="450354" y="74414"/>
                  <a:pt x="445641" y="75456"/>
                  <a:pt x="442169" y="77539"/>
                </a:cubicBezTo>
                <a:cubicBezTo>
                  <a:pt x="439589" y="78928"/>
                  <a:pt x="437555" y="81309"/>
                  <a:pt x="436067" y="84683"/>
                </a:cubicBezTo>
                <a:cubicBezTo>
                  <a:pt x="434975" y="87064"/>
                  <a:pt x="434430" y="93315"/>
                  <a:pt x="434430" y="103435"/>
                </a:cubicBezTo>
                <a:lnTo>
                  <a:pt x="434430" y="236190"/>
                </a:lnTo>
                <a:cubicBezTo>
                  <a:pt x="434430" y="246509"/>
                  <a:pt x="434975" y="252958"/>
                  <a:pt x="436067" y="255538"/>
                </a:cubicBezTo>
                <a:cubicBezTo>
                  <a:pt x="437158" y="258117"/>
                  <a:pt x="439391" y="260375"/>
                  <a:pt x="442764" y="262309"/>
                </a:cubicBezTo>
                <a:cubicBezTo>
                  <a:pt x="446137" y="264244"/>
                  <a:pt x="450652" y="265211"/>
                  <a:pt x="456307" y="265211"/>
                </a:cubicBezTo>
                <a:lnTo>
                  <a:pt x="462856" y="265211"/>
                </a:lnTo>
                <a:lnTo>
                  <a:pt x="462856" y="270718"/>
                </a:lnTo>
                <a:lnTo>
                  <a:pt x="357485" y="270718"/>
                </a:lnTo>
                <a:lnTo>
                  <a:pt x="357485" y="265211"/>
                </a:lnTo>
                <a:lnTo>
                  <a:pt x="364034" y="265211"/>
                </a:lnTo>
                <a:cubicBezTo>
                  <a:pt x="369987" y="265211"/>
                  <a:pt x="374700" y="264170"/>
                  <a:pt x="378173" y="262086"/>
                </a:cubicBezTo>
                <a:cubicBezTo>
                  <a:pt x="380752" y="260697"/>
                  <a:pt x="382786" y="258316"/>
                  <a:pt x="384274" y="254942"/>
                </a:cubicBezTo>
                <a:cubicBezTo>
                  <a:pt x="385366" y="252561"/>
                  <a:pt x="385912" y="246310"/>
                  <a:pt x="385912" y="236190"/>
                </a:cubicBezTo>
                <a:lnTo>
                  <a:pt x="385912" y="173682"/>
                </a:lnTo>
                <a:lnTo>
                  <a:pt x="314623" y="173682"/>
                </a:lnTo>
                <a:lnTo>
                  <a:pt x="314623" y="236190"/>
                </a:lnTo>
                <a:cubicBezTo>
                  <a:pt x="314623" y="246509"/>
                  <a:pt x="315193" y="252958"/>
                  <a:pt x="316334" y="255538"/>
                </a:cubicBezTo>
                <a:cubicBezTo>
                  <a:pt x="317475" y="258117"/>
                  <a:pt x="319708" y="260375"/>
                  <a:pt x="323032" y="262309"/>
                </a:cubicBezTo>
                <a:cubicBezTo>
                  <a:pt x="326356" y="264244"/>
                  <a:pt x="330845" y="265211"/>
                  <a:pt x="336501" y="265211"/>
                </a:cubicBezTo>
                <a:lnTo>
                  <a:pt x="343198" y="265211"/>
                </a:lnTo>
                <a:lnTo>
                  <a:pt x="343198" y="270718"/>
                </a:lnTo>
                <a:lnTo>
                  <a:pt x="237679" y="270718"/>
                </a:lnTo>
                <a:lnTo>
                  <a:pt x="237679" y="265211"/>
                </a:lnTo>
                <a:lnTo>
                  <a:pt x="244376" y="265211"/>
                </a:lnTo>
                <a:cubicBezTo>
                  <a:pt x="250230" y="265211"/>
                  <a:pt x="254943" y="264170"/>
                  <a:pt x="258515" y="262086"/>
                </a:cubicBezTo>
                <a:cubicBezTo>
                  <a:pt x="261094" y="260697"/>
                  <a:pt x="263079" y="258316"/>
                  <a:pt x="264468" y="254942"/>
                </a:cubicBezTo>
                <a:cubicBezTo>
                  <a:pt x="265559" y="252561"/>
                  <a:pt x="266105" y="246310"/>
                  <a:pt x="266105" y="236190"/>
                </a:cubicBezTo>
                <a:lnTo>
                  <a:pt x="266105" y="103435"/>
                </a:lnTo>
                <a:cubicBezTo>
                  <a:pt x="266105" y="93116"/>
                  <a:pt x="265559" y="86667"/>
                  <a:pt x="264468" y="84088"/>
                </a:cubicBezTo>
                <a:cubicBezTo>
                  <a:pt x="263376" y="81508"/>
                  <a:pt x="261169" y="79251"/>
                  <a:pt x="257845" y="77316"/>
                </a:cubicBezTo>
                <a:cubicBezTo>
                  <a:pt x="254521" y="75381"/>
                  <a:pt x="250032" y="74414"/>
                  <a:pt x="244376" y="74414"/>
                </a:cubicBezTo>
                <a:lnTo>
                  <a:pt x="237679" y="74414"/>
                </a:lnTo>
                <a:close/>
                <a:moveTo>
                  <a:pt x="1664941" y="64740"/>
                </a:moveTo>
                <a:lnTo>
                  <a:pt x="1667768" y="64740"/>
                </a:lnTo>
                <a:lnTo>
                  <a:pt x="1740545" y="230237"/>
                </a:lnTo>
                <a:cubicBezTo>
                  <a:pt x="1747491" y="245913"/>
                  <a:pt x="1753196" y="255786"/>
                  <a:pt x="1757660" y="259854"/>
                </a:cubicBezTo>
                <a:cubicBezTo>
                  <a:pt x="1761034" y="262929"/>
                  <a:pt x="1765796" y="264715"/>
                  <a:pt x="1771948" y="265211"/>
                </a:cubicBezTo>
                <a:lnTo>
                  <a:pt x="1771948" y="270718"/>
                </a:lnTo>
                <a:lnTo>
                  <a:pt x="1674317" y="270718"/>
                </a:lnTo>
                <a:lnTo>
                  <a:pt x="1674317" y="265211"/>
                </a:lnTo>
                <a:lnTo>
                  <a:pt x="1678335" y="265211"/>
                </a:lnTo>
                <a:cubicBezTo>
                  <a:pt x="1686173" y="265211"/>
                  <a:pt x="1691680" y="264120"/>
                  <a:pt x="1694855" y="261937"/>
                </a:cubicBezTo>
                <a:cubicBezTo>
                  <a:pt x="1697038" y="260350"/>
                  <a:pt x="1698129" y="258068"/>
                  <a:pt x="1698129" y="255091"/>
                </a:cubicBezTo>
                <a:cubicBezTo>
                  <a:pt x="1698129" y="253305"/>
                  <a:pt x="1697832" y="251470"/>
                  <a:pt x="1697236" y="249584"/>
                </a:cubicBezTo>
                <a:cubicBezTo>
                  <a:pt x="1697038" y="248692"/>
                  <a:pt x="1695550" y="244971"/>
                  <a:pt x="1692771" y="238422"/>
                </a:cubicBezTo>
                <a:lnTo>
                  <a:pt x="1682056" y="213270"/>
                </a:lnTo>
                <a:lnTo>
                  <a:pt x="1610767" y="213270"/>
                </a:lnTo>
                <a:lnTo>
                  <a:pt x="1602284" y="232916"/>
                </a:lnTo>
                <a:cubicBezTo>
                  <a:pt x="1599506" y="239464"/>
                  <a:pt x="1598117" y="244872"/>
                  <a:pt x="1598117" y="249138"/>
                </a:cubicBezTo>
                <a:cubicBezTo>
                  <a:pt x="1598117" y="254793"/>
                  <a:pt x="1600399" y="258961"/>
                  <a:pt x="1604963" y="261640"/>
                </a:cubicBezTo>
                <a:cubicBezTo>
                  <a:pt x="1607642" y="263227"/>
                  <a:pt x="1614240" y="264418"/>
                  <a:pt x="1624757" y="265211"/>
                </a:cubicBezTo>
                <a:lnTo>
                  <a:pt x="1624757" y="270718"/>
                </a:lnTo>
                <a:lnTo>
                  <a:pt x="1557635" y="270718"/>
                </a:lnTo>
                <a:lnTo>
                  <a:pt x="1557635" y="265211"/>
                </a:lnTo>
                <a:cubicBezTo>
                  <a:pt x="1564878" y="264120"/>
                  <a:pt x="1570832" y="261119"/>
                  <a:pt x="1575495" y="256207"/>
                </a:cubicBezTo>
                <a:cubicBezTo>
                  <a:pt x="1580158" y="251296"/>
                  <a:pt x="1585913" y="241151"/>
                  <a:pt x="1592759" y="225772"/>
                </a:cubicBezTo>
                <a:close/>
                <a:moveTo>
                  <a:pt x="1619548" y="0"/>
                </a:moveTo>
                <a:lnTo>
                  <a:pt x="1664345" y="0"/>
                </a:lnTo>
                <a:lnTo>
                  <a:pt x="1681609" y="51643"/>
                </a:lnTo>
                <a:lnTo>
                  <a:pt x="1668959" y="51643"/>
                </a:lnTo>
                <a:close/>
                <a:moveTo>
                  <a:pt x="482799" y="0"/>
                </a:moveTo>
                <a:lnTo>
                  <a:pt x="527596" y="0"/>
                </a:lnTo>
                <a:lnTo>
                  <a:pt x="544860" y="51643"/>
                </a:lnTo>
                <a:lnTo>
                  <a:pt x="532210" y="5164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048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6"/>
          <p:cNvSpPr txBox="1">
            <a:spLocks noChangeArrowheads="1"/>
          </p:cNvSpPr>
          <p:nvPr/>
        </p:nvSpPr>
        <p:spPr bwMode="auto">
          <a:xfrm>
            <a:off x="457200" y="609600"/>
            <a:ext cx="8763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l" eaLnBrk="0" hangingPunct="0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; ở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TextBox 15"/>
          <p:cNvSpPr txBox="1">
            <a:spLocks noChangeArrowheads="1"/>
          </p:cNvSpPr>
          <p:nvPr/>
        </p:nvSpPr>
        <p:spPr bwMode="auto">
          <a:xfrm>
            <a:off x="2933700" y="96157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thu độc lập 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8077200" y="9144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 rot="5400000">
            <a:off x="3048000" y="14478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rot="5400000">
            <a:off x="8229600" y="9144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rot="5400000">
            <a:off x="6172200" y="19812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rot="5400000">
            <a:off x="6248400" y="19812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5400000">
            <a:off x="3657600" y="25146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895600" y="31242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5400000">
            <a:off x="6248400" y="52578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5400000">
            <a:off x="7315200" y="36576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5400000">
            <a:off x="4419600" y="52578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5400000">
            <a:off x="4648200" y="58674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5400000">
            <a:off x="1524000" y="6324600"/>
            <a:ext cx="533400" cy="228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rot="5400000">
            <a:off x="4038600" y="36576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rot="5400000">
            <a:off x="4114800" y="36576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rot="5400000">
            <a:off x="1066800" y="47244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5400000">
            <a:off x="1143000" y="47244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>
            <a:off x="3124200" y="64770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5400000">
            <a:off x="3200400" y="6477000"/>
            <a:ext cx="609600" cy="152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87962"/>
      </p:ext>
    </p:extLst>
  </p:cSld>
  <p:clrMapOvr>
    <a:masterClrMapping/>
  </p:clrMapOvr>
  <p:transition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1" y="0"/>
            <a:ext cx="9906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73" y="3551535"/>
            <a:ext cx="2422327" cy="200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09" y="1306010"/>
            <a:ext cx="589329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1299272" y="2644432"/>
            <a:ext cx="3056930" cy="692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9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</a:rPr>
              <a:t>VẬN DỤNG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01560" y="1676400"/>
            <a:ext cx="4882988" cy="2357944"/>
          </a:xfrm>
          <a:prstGeom prst="rect">
            <a:avLst/>
          </a:prstGeom>
        </p:spPr>
        <p:txBody>
          <a:bodyPr spcFirstLastPara="1" vert="horz" wrap="square" lIns="74283" tIns="74283" rIns="74283" bIns="74283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/>
            <a:r>
              <a:rPr 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9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CAN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0" y="4167139"/>
            <a:ext cx="447840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người,giúp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người hình dung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75535" y="3206063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l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2F856-F9C8-4A57-ACC4-81FB2D1B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68662"/>
            <a:ext cx="381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59A14-2192-4A8E-9697-A100A61CA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905000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TRÊN ĐÔI CÁNH ƯỚC MƠ</a:t>
            </a:r>
          </a:p>
        </p:txBody>
      </p:sp>
    </p:spTree>
    <p:extLst>
      <p:ext uri="{BB962C8B-B14F-4D97-AF65-F5344CB8AC3E}">
        <p14:creationId xmlns:p14="http://schemas.microsoft.com/office/powerpoint/2010/main" val="365899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CAN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78"/>
            <a:ext cx="9982200" cy="620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2438400" y="6216650"/>
            <a:ext cx="563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03447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7470"/>
            <a:ext cx="990600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err="1">
                <a:ln w="1143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b="1" cap="none" spc="0" dirty="0">
                <a:ln w="1143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 w="1143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cap="none" spc="0" dirty="0">
              <a:ln w="1143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68714"/>
            <a:ext cx="99060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500" b="1" cap="none" spc="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5500" b="1" cap="none" spc="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500" b="1" cap="none" spc="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cap="none" spc="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5500" b="1" cap="none" spc="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cap="none" spc="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5500" b="1" cap="none" spc="0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5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55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55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500" b="1" cap="none" spc="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09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vi/5/59/Thep_m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8728"/>
            <a:ext cx="44958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19100" y="6073823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(1925- 1991)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179614"/>
            <a:ext cx="44196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 Mới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nhà văn nổi tiếng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chuyên viết về đề tài Chiến tranh Đông Dương và Chiến tranh Việt Nam. Một số bút danh khác của ông được biết đến là Phượng Kim, Hồng Châu. </a:t>
            </a:r>
          </a:p>
        </p:txBody>
      </p:sp>
    </p:spTree>
    <p:extLst>
      <p:ext uri="{BB962C8B-B14F-4D97-AF65-F5344CB8AC3E}">
        <p14:creationId xmlns:p14="http://schemas.microsoft.com/office/powerpoint/2010/main" val="1999297826"/>
      </p:ext>
    </p:extLst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0" y="1850233"/>
            <a:ext cx="2662238" cy="320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349177" y="2618979"/>
            <a:ext cx="1538784" cy="1632942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44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2844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2842817" y="2500312"/>
            <a:ext cx="163811" cy="201216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2975671" y="1664494"/>
            <a:ext cx="523677" cy="866775"/>
          </a:xfrm>
          <a:custGeom>
            <a:avLst/>
            <a:gdLst>
              <a:gd name="connsiteX0" fmla="*/ 0 w 2743200"/>
              <a:gd name="connsiteY0" fmla="*/ 857250 h 857250"/>
              <a:gd name="connsiteX1" fmla="*/ 895350 w 2743200"/>
              <a:gd name="connsiteY1" fmla="*/ 0 h 857250"/>
              <a:gd name="connsiteX2" fmla="*/ 2209800 w 2743200"/>
              <a:gd name="connsiteY2" fmla="*/ 0 h 857250"/>
              <a:gd name="connsiteX3" fmla="*/ 2743200 w 2743200"/>
              <a:gd name="connsiteY3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857250">
                <a:moveTo>
                  <a:pt x="0" y="857250"/>
                </a:moveTo>
                <a:lnTo>
                  <a:pt x="895350" y="0"/>
                </a:lnTo>
                <a:lnTo>
                  <a:pt x="2209800" y="0"/>
                </a:lnTo>
                <a:lnTo>
                  <a:pt x="27432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32202" y="1219439"/>
            <a:ext cx="5377358" cy="878442"/>
            <a:chOff x="5862048" y="676275"/>
            <a:chExt cx="6539502" cy="1695450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091064" y="952524"/>
              <a:ext cx="746655" cy="997447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50" dirty="0">
                  <a:solidFill>
                    <a:prstClr val="white"/>
                  </a:solidFill>
                </a:rPr>
                <a:t>1</a:t>
              </a:r>
              <a:endParaRPr lang="vi-VN" sz="325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Flowchart: Connector 17"/>
          <p:cNvSpPr/>
          <p:nvPr/>
        </p:nvSpPr>
        <p:spPr>
          <a:xfrm>
            <a:off x="3068540" y="3149104"/>
            <a:ext cx="162520" cy="201216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231060" y="3265190"/>
            <a:ext cx="6062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837286" y="2922924"/>
            <a:ext cx="5172274" cy="924015"/>
            <a:chOff x="6007667" y="688785"/>
            <a:chExt cx="6539502" cy="102561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6007667" y="688785"/>
              <a:ext cx="6539502" cy="1025613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6167002" y="823528"/>
              <a:ext cx="796725" cy="679291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50" dirty="0">
                  <a:solidFill>
                    <a:prstClr val="white"/>
                  </a:solidFill>
                </a:rPr>
                <a:t>2</a:t>
              </a:r>
              <a:endParaRPr lang="vi-VN" sz="3250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2849265" y="4117776"/>
            <a:ext cx="163810" cy="201216"/>
          </a:xfrm>
          <a:prstGeom prst="flowChartConnector">
            <a:avLst/>
          </a:prstGeom>
          <a:solidFill>
            <a:srgbClr val="01B5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8" name="Freeform: Shape 27"/>
          <p:cNvSpPr/>
          <p:nvPr/>
        </p:nvSpPr>
        <p:spPr>
          <a:xfrm>
            <a:off x="2991148" y="4295775"/>
            <a:ext cx="846138" cy="758428"/>
          </a:xfrm>
          <a:custGeom>
            <a:avLst/>
            <a:gdLst>
              <a:gd name="connsiteX0" fmla="*/ 0 w 2381250"/>
              <a:gd name="connsiteY0" fmla="*/ 0 h 933450"/>
              <a:gd name="connsiteX1" fmla="*/ 781050 w 2381250"/>
              <a:gd name="connsiteY1" fmla="*/ 933450 h 933450"/>
              <a:gd name="connsiteX2" fmla="*/ 2381250 w 2381250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1250" h="933450">
                <a:moveTo>
                  <a:pt x="0" y="0"/>
                </a:moveTo>
                <a:lnTo>
                  <a:pt x="781050" y="933450"/>
                </a:lnTo>
                <a:lnTo>
                  <a:pt x="2381250" y="9334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837286" y="4493444"/>
            <a:ext cx="5039419" cy="1009595"/>
            <a:chOff x="5862048" y="867065"/>
            <a:chExt cx="6539502" cy="1504660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5862048" y="867065"/>
              <a:ext cx="6539502" cy="150466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01B5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6007667" y="1110182"/>
              <a:ext cx="796725" cy="827637"/>
            </a:xfrm>
            <a:prstGeom prst="flowChartConnector">
              <a:avLst/>
            </a:prstGeom>
            <a:solidFill>
              <a:srgbClr val="01B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50" dirty="0">
                  <a:solidFill>
                    <a:prstClr val="white"/>
                  </a:solidFill>
                </a:rPr>
                <a:t>3</a:t>
              </a:r>
              <a:endParaRPr lang="vi-VN" sz="325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6062" y="1363115"/>
            <a:ext cx="4575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đọc đúng, đọc diễn cảm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93460" y="2922924"/>
            <a:ext cx="42139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các từ khó và nội dung bài tập đọc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7040" y="4575861"/>
            <a:ext cx="44460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2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animBg="1"/>
      <p:bldP spid="25" grpId="0" animBg="1"/>
      <p:bldP spid="3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NSHN" id="{B3AB7CF0-2F81-CD40-8C4E-4DF2374EB817}" vid="{620BBC11-F122-A547-8711-8C701BDC61B4}"/>
    </a:ext>
  </a:extLst>
</a:theme>
</file>

<file path=ppt/theme/theme2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1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1411</Words>
  <Application>Microsoft Office PowerPoint</Application>
  <PresentationFormat>A4 Paper (210x297 mm)</PresentationFormat>
  <Paragraphs>138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75" baseType="lpstr">
      <vt:lpstr>.VnTime</vt:lpstr>
      <vt:lpstr>Arial</vt:lpstr>
      <vt:lpstr>Arial Black</vt:lpstr>
      <vt:lpstr>Calibri</vt:lpstr>
      <vt:lpstr>Calibri Light</vt:lpstr>
      <vt:lpstr>Permanent Marker</vt:lpstr>
      <vt:lpstr>Tahoma</vt:lpstr>
      <vt:lpstr>Times New Roman</vt:lpstr>
      <vt:lpstr>Wingdings</vt:lpstr>
      <vt:lpstr>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Office Theme</vt:lpstr>
      <vt:lpstr>1_Default Design</vt:lpstr>
      <vt:lpstr>7_Office Theme</vt:lpstr>
      <vt:lpstr>8_Office Theme</vt:lpstr>
      <vt:lpstr>9_Office Theme</vt:lpstr>
      <vt:lpstr>2_Default Design</vt:lpstr>
      <vt:lpstr>3_Default Design</vt:lpstr>
      <vt:lpstr>4_Default Design</vt:lpstr>
      <vt:lpstr>10_Office Theme</vt:lpstr>
      <vt:lpstr>11_Office Theme</vt:lpstr>
      <vt:lpstr>13_Office Theme</vt:lpstr>
      <vt:lpstr>5_Default Design</vt:lpstr>
      <vt:lpstr>6_Default Design</vt:lpstr>
      <vt:lpstr>7_Default Design</vt:lpstr>
      <vt:lpstr>12_Office Theme</vt:lpstr>
      <vt:lpstr>8_Default Design</vt:lpstr>
      <vt:lpstr>14_Office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đọc chia làm mấy đoạn?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Lâm Thị Huyền</cp:lastModifiedBy>
  <cp:revision>134</cp:revision>
  <dcterms:created xsi:type="dcterms:W3CDTF">2009-06-05T12:18:05Z</dcterms:created>
  <dcterms:modified xsi:type="dcterms:W3CDTF">2021-10-12T05:05:02Z</dcterms:modified>
</cp:coreProperties>
</file>