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6"/>
  </p:notesMasterIdLst>
  <p:sldIdLst>
    <p:sldId id="272" r:id="rId3"/>
    <p:sldId id="282" r:id="rId4"/>
    <p:sldId id="280" r:id="rId5"/>
    <p:sldId id="344" r:id="rId6"/>
    <p:sldId id="283" r:id="rId7"/>
    <p:sldId id="278" r:id="rId8"/>
    <p:sldId id="288" r:id="rId9"/>
    <p:sldId id="311" r:id="rId10"/>
    <p:sldId id="333" r:id="rId11"/>
    <p:sldId id="345" r:id="rId12"/>
    <p:sldId id="346" r:id="rId13"/>
    <p:sldId id="347" r:id="rId14"/>
    <p:sldId id="334" r:id="rId15"/>
    <p:sldId id="348" r:id="rId16"/>
    <p:sldId id="349" r:id="rId17"/>
    <p:sldId id="350" r:id="rId18"/>
    <p:sldId id="351" r:id="rId19"/>
    <p:sldId id="352" r:id="rId20"/>
    <p:sldId id="353" r:id="rId21"/>
    <p:sldId id="316" r:id="rId22"/>
    <p:sldId id="317" r:id="rId23"/>
    <p:sldId id="336" r:id="rId24"/>
    <p:sldId id="310" r:id="rId25"/>
    <p:sldId id="296" r:id="rId26"/>
    <p:sldId id="339" r:id="rId27"/>
    <p:sldId id="340" r:id="rId28"/>
    <p:sldId id="354" r:id="rId29"/>
    <p:sldId id="297" r:id="rId30"/>
    <p:sldId id="342" r:id="rId31"/>
    <p:sldId id="355" r:id="rId32"/>
    <p:sldId id="292" r:id="rId33"/>
    <p:sldId id="293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DDBA59"/>
    <a:srgbClr val="E0C066"/>
    <a:srgbClr val="FFCCCC"/>
    <a:srgbClr val="CC99FF"/>
    <a:srgbClr val="CCFF99"/>
    <a:srgbClr val="003FBC"/>
    <a:srgbClr val="FF3300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>
        <p:scale>
          <a:sx n="60" d="100"/>
          <a:sy n="60" d="100"/>
        </p:scale>
        <p:origin x="653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12274"/>
              </p:ext>
            </p:extLst>
          </p:nvPr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>
                  <a:extLst>
                    <a:ext uri="{9D8B030D-6E8A-4147-A177-3AD203B41FA5}">
                      <a16:colId xmlns:a16="http://schemas.microsoft.com/office/drawing/2014/main" val="617987170"/>
                    </a:ext>
                  </a:extLst>
                </a:gridCol>
                <a:gridCol w="2285376">
                  <a:extLst>
                    <a:ext uri="{9D8B030D-6E8A-4147-A177-3AD203B41FA5}">
                      <a16:colId xmlns:a16="http://schemas.microsoft.com/office/drawing/2014/main" val="3201453875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411893953"/>
                  </a:ext>
                </a:extLst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8097916"/>
                  </a:ext>
                </a:extLst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30363178"/>
                  </a:ext>
                </a:extLst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65557433"/>
                  </a:ext>
                </a:extLst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25945087"/>
                  </a:ext>
                </a:extLst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41869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9876" y="5711371"/>
            <a:ext cx="242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Cửu Long</a:t>
            </a: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5"/>
            <a:ext cx="11248572" cy="52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6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8554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32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</a:p>
        </p:txBody>
      </p:sp>
    </p:spTree>
    <p:extLst>
      <p:ext uri="{BB962C8B-B14F-4D97-AF65-F5344CB8AC3E}">
        <p14:creationId xmlns:p14="http://schemas.microsoft.com/office/powerpoint/2010/main" val="9843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</a:p>
        </p:txBody>
      </p:sp>
    </p:spTree>
    <p:extLst>
      <p:ext uri="{BB962C8B-B14F-4D97-AF65-F5344CB8AC3E}">
        <p14:creationId xmlns:p14="http://schemas.microsoft.com/office/powerpoint/2010/main" val="8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1988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3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</a:p>
        </p:txBody>
      </p:sp>
    </p:spTree>
    <p:extLst>
      <p:ext uri="{BB962C8B-B14F-4D97-AF65-F5344CB8AC3E}">
        <p14:creationId xmlns:p14="http://schemas.microsoft.com/office/powerpoint/2010/main" val="36794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danh từ riêng ta cần lưu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1.</a:t>
            </a:r>
            <a:r>
              <a:rPr lang="vi-VN" altLang="en-US" sz="2800" dirty="0">
                <a:latin typeface="Times New Roman" panose="02020603050405020304" pitchFamily="18" charset="0"/>
              </a:rPr>
              <a:t>Tìm các danh từ chung và danh từ riêng trong đoạn văn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</a:rPr>
              <a:t>     </a:t>
            </a:r>
            <a:r>
              <a:rPr lang="vi-VN" altLang="en-US" sz="3200" dirty="0">
                <a:cs typeface="Times New Roman" panose="02020603050405020304" pitchFamily="18" charset="0"/>
              </a:rPr>
              <a:t>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dòng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Lam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uốn khúc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theo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Thiên Nhẫn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hắt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ánh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nắng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thành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đường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quanh co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trắng xoá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phải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nối liền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với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Đại Huệ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xa xa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Trước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/, giữa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hai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nhà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Bác Hồ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TỊNH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1F0B08-20DB-4AC5-80D7-8E1CE85AFB63}"/>
              </a:ext>
            </a:extLst>
          </p:cNvPr>
          <p:cNvCxnSpPr/>
          <p:nvPr/>
        </p:nvCxnSpPr>
        <p:spPr>
          <a:xfrm>
            <a:off x="852714" y="4064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9F4C5-D695-413A-B5F0-CD9A9417B210}"/>
              </a:ext>
            </a:extLst>
          </p:cNvPr>
          <p:cNvGrpSpPr/>
          <p:nvPr/>
        </p:nvGrpSpPr>
        <p:grpSpPr>
          <a:xfrm>
            <a:off x="6616700" y="2133623"/>
            <a:ext cx="863600" cy="45719"/>
            <a:chOff x="3911600" y="546100"/>
            <a:chExt cx="711200" cy="889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6825CD-A70D-4C54-8820-5DBC137EF7AA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E022D34-C955-4BD2-B78B-394C1CF1BC7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FB5D15-FEC7-45CC-A338-5B06DF6D9E13}"/>
              </a:ext>
            </a:extLst>
          </p:cNvPr>
          <p:cNvCxnSpPr/>
          <p:nvPr/>
        </p:nvCxnSpPr>
        <p:spPr>
          <a:xfrm>
            <a:off x="2872014" y="26797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BA552-2BFA-4434-B920-C96834F1CBDF}"/>
              </a:ext>
            </a:extLst>
          </p:cNvPr>
          <p:cNvCxnSpPr/>
          <p:nvPr/>
        </p:nvCxnSpPr>
        <p:spPr>
          <a:xfrm>
            <a:off x="10274300" y="2179342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C138DA-A2BF-4BED-BE34-377AE5BA842F}"/>
              </a:ext>
            </a:extLst>
          </p:cNvPr>
          <p:cNvCxnSpPr>
            <a:cxnSpLocks/>
          </p:cNvCxnSpPr>
          <p:nvPr/>
        </p:nvCxnSpPr>
        <p:spPr>
          <a:xfrm>
            <a:off x="906236" y="3793347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5F106-FC68-45D7-8DA4-296E918DF4A2}"/>
              </a:ext>
            </a:extLst>
          </p:cNvPr>
          <p:cNvCxnSpPr/>
          <p:nvPr/>
        </p:nvCxnSpPr>
        <p:spPr>
          <a:xfrm>
            <a:off x="1625600" y="27051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957996-AA49-41E9-807C-6315BED3E8D3}"/>
              </a:ext>
            </a:extLst>
          </p:cNvPr>
          <p:cNvCxnSpPr/>
          <p:nvPr/>
        </p:nvCxnSpPr>
        <p:spPr>
          <a:xfrm>
            <a:off x="5511800" y="21463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E388E6-1EAD-4C0C-B5D8-61732C1E7E66}"/>
              </a:ext>
            </a:extLst>
          </p:cNvPr>
          <p:cNvCxnSpPr/>
          <p:nvPr/>
        </p:nvCxnSpPr>
        <p:spPr>
          <a:xfrm>
            <a:off x="8487228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0DDE2E-E049-4A3A-8CBA-128018648999}"/>
              </a:ext>
            </a:extLst>
          </p:cNvPr>
          <p:cNvGrpSpPr/>
          <p:nvPr/>
        </p:nvGrpSpPr>
        <p:grpSpPr>
          <a:xfrm>
            <a:off x="6877958" y="4364210"/>
            <a:ext cx="1217386" cy="82180"/>
            <a:chOff x="3896282" y="541287"/>
            <a:chExt cx="734177" cy="311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C01161-0671-4038-89A0-EC1C5DEF8317}"/>
                </a:ext>
              </a:extLst>
            </p:cNvPr>
            <p:cNvCxnSpPr/>
            <p:nvPr/>
          </p:nvCxnSpPr>
          <p:spPr>
            <a:xfrm>
              <a:off x="3896282" y="572431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FDD166-AA51-4E05-8AFA-59EA046E2CAD}"/>
                </a:ext>
              </a:extLst>
            </p:cNvPr>
            <p:cNvCxnSpPr/>
            <p:nvPr/>
          </p:nvCxnSpPr>
          <p:spPr>
            <a:xfrm>
              <a:off x="3919259" y="541287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FE12F-5D8F-4EE2-AC77-14C5623834AF}"/>
              </a:ext>
            </a:extLst>
          </p:cNvPr>
          <p:cNvGrpSpPr/>
          <p:nvPr/>
        </p:nvGrpSpPr>
        <p:grpSpPr>
          <a:xfrm>
            <a:off x="3892550" y="2699091"/>
            <a:ext cx="952500" cy="109831"/>
            <a:chOff x="3901989" y="546100"/>
            <a:chExt cx="720811" cy="461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45E2F99-79D4-4724-9D2C-13DE469B1BC4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C85F23-50CF-4B2C-BDED-A42B9573CA29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1D3263-72D2-4986-928E-653C407C58C0}"/>
              </a:ext>
            </a:extLst>
          </p:cNvPr>
          <p:cNvGrpSpPr/>
          <p:nvPr/>
        </p:nvGrpSpPr>
        <p:grpSpPr>
          <a:xfrm>
            <a:off x="1741714" y="4376906"/>
            <a:ext cx="711200" cy="88900"/>
            <a:chOff x="3911600" y="546100"/>
            <a:chExt cx="711200" cy="889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67B419-AF3E-4136-9D76-7E2EA2B1540F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6A16EC-70BA-448E-AEBA-4E4BF5DF747B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EBA174-E1B6-4602-9DC7-A3BFA2641CE8}"/>
              </a:ext>
            </a:extLst>
          </p:cNvPr>
          <p:cNvGrpSpPr/>
          <p:nvPr/>
        </p:nvGrpSpPr>
        <p:grpSpPr>
          <a:xfrm>
            <a:off x="8851900" y="4965700"/>
            <a:ext cx="1096736" cy="87179"/>
            <a:chOff x="3911600" y="556008"/>
            <a:chExt cx="711200" cy="1360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4273C4-1F6E-482B-A300-5362E38B2D51}"/>
                </a:ext>
              </a:extLst>
            </p:cNvPr>
            <p:cNvCxnSpPr/>
            <p:nvPr/>
          </p:nvCxnSpPr>
          <p:spPr>
            <a:xfrm>
              <a:off x="3911600" y="56961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63E292-AF4C-405A-9D28-7675D598FCF5}"/>
                </a:ext>
              </a:extLst>
            </p:cNvPr>
            <p:cNvCxnSpPr/>
            <p:nvPr/>
          </p:nvCxnSpPr>
          <p:spPr>
            <a:xfrm>
              <a:off x="3911600" y="556008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49E559-33E2-4DAA-B518-584CDFB99121}"/>
              </a:ext>
            </a:extLst>
          </p:cNvPr>
          <p:cNvGrpSpPr/>
          <p:nvPr/>
        </p:nvGrpSpPr>
        <p:grpSpPr>
          <a:xfrm>
            <a:off x="10274300" y="360056"/>
            <a:ext cx="711200" cy="88900"/>
            <a:chOff x="3911600" y="546100"/>
            <a:chExt cx="711200" cy="889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D4B28F-9395-433C-B8AD-2A53F6004134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D52D6C-56DA-4F10-A027-6835A1184DB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B008E0-DC29-4790-BB67-88D6BA2D979B}"/>
              </a:ext>
            </a:extLst>
          </p:cNvPr>
          <p:cNvCxnSpPr/>
          <p:nvPr/>
        </p:nvCxnSpPr>
        <p:spPr>
          <a:xfrm>
            <a:off x="7879444" y="49149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0FD01F-8DDF-4608-8451-234BB0751808}"/>
              </a:ext>
            </a:extLst>
          </p:cNvPr>
          <p:cNvCxnSpPr>
            <a:cxnSpLocks/>
          </p:cNvCxnSpPr>
          <p:nvPr/>
        </p:nvCxnSpPr>
        <p:spPr>
          <a:xfrm>
            <a:off x="1019628" y="50800"/>
            <a:ext cx="961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2AACD6-50AF-4ED7-8506-7F48E49AB3E0}"/>
              </a:ext>
            </a:extLst>
          </p:cNvPr>
          <p:cNvCxnSpPr/>
          <p:nvPr/>
        </p:nvCxnSpPr>
        <p:spPr>
          <a:xfrm>
            <a:off x="9095014" y="27035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4FF1B6-6444-441A-9554-FEC32DF5D4F1}"/>
              </a:ext>
            </a:extLst>
          </p:cNvPr>
          <p:cNvCxnSpPr/>
          <p:nvPr/>
        </p:nvCxnSpPr>
        <p:spPr>
          <a:xfrm>
            <a:off x="8140700" y="2699091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F9CEF8-16C0-440B-8B75-BBECFF7C0F1C}"/>
              </a:ext>
            </a:extLst>
          </p:cNvPr>
          <p:cNvGrpSpPr/>
          <p:nvPr/>
        </p:nvGrpSpPr>
        <p:grpSpPr>
          <a:xfrm>
            <a:off x="10077450" y="2679700"/>
            <a:ext cx="952500" cy="109831"/>
            <a:chOff x="3901989" y="546100"/>
            <a:chExt cx="720811" cy="4618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D63C57-12FF-41F1-A75B-BA8074EF261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E0F118-DEA5-4C84-8456-781EB14CCF6C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6B0554-719B-4E6D-BF9C-4EA380D87BB6}"/>
              </a:ext>
            </a:extLst>
          </p:cNvPr>
          <p:cNvGrpSpPr/>
          <p:nvPr/>
        </p:nvGrpSpPr>
        <p:grpSpPr>
          <a:xfrm>
            <a:off x="827314" y="3288659"/>
            <a:ext cx="952500" cy="109831"/>
            <a:chOff x="3901989" y="546100"/>
            <a:chExt cx="720811" cy="4618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9D9E60-C35C-4B6D-B08F-75CE66F7FEE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A89D51-1EBB-433A-90F5-2E57137BB6A3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4FFA37-3CBB-4813-8226-B65071F9E2E7}"/>
              </a:ext>
            </a:extLst>
          </p:cNvPr>
          <p:cNvCxnSpPr>
            <a:cxnSpLocks/>
          </p:cNvCxnSpPr>
          <p:nvPr/>
        </p:nvCxnSpPr>
        <p:spPr>
          <a:xfrm>
            <a:off x="6267450" y="3262618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F12C96-2B4F-4D4D-B6FD-7B4953AF77CB}"/>
              </a:ext>
            </a:extLst>
          </p:cNvPr>
          <p:cNvCxnSpPr>
            <a:cxnSpLocks/>
          </p:cNvCxnSpPr>
          <p:nvPr/>
        </p:nvCxnSpPr>
        <p:spPr>
          <a:xfrm>
            <a:off x="5227864" y="3275959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D36811-9D17-4677-A6D8-8CCB7B922754}"/>
              </a:ext>
            </a:extLst>
          </p:cNvPr>
          <p:cNvCxnSpPr>
            <a:cxnSpLocks/>
          </p:cNvCxnSpPr>
          <p:nvPr/>
        </p:nvCxnSpPr>
        <p:spPr>
          <a:xfrm>
            <a:off x="3209472" y="3262618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E2A6B8-BEBD-40E0-BE01-87214170E1AD}"/>
              </a:ext>
            </a:extLst>
          </p:cNvPr>
          <p:cNvCxnSpPr>
            <a:cxnSpLocks/>
          </p:cNvCxnSpPr>
          <p:nvPr/>
        </p:nvCxnSpPr>
        <p:spPr>
          <a:xfrm>
            <a:off x="2227036" y="3262618"/>
            <a:ext cx="733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CE0555A-4D5E-4260-813B-14A8F0E0FEDC}"/>
              </a:ext>
            </a:extLst>
          </p:cNvPr>
          <p:cNvCxnSpPr>
            <a:cxnSpLocks/>
          </p:cNvCxnSpPr>
          <p:nvPr/>
        </p:nvCxnSpPr>
        <p:spPr>
          <a:xfrm>
            <a:off x="5512707" y="-165100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F39988-EF42-45CD-A5C6-329663B002D5}"/>
              </a:ext>
            </a:extLst>
          </p:cNvPr>
          <p:cNvCxnSpPr/>
          <p:nvPr/>
        </p:nvCxnSpPr>
        <p:spPr>
          <a:xfrm>
            <a:off x="5946775" y="43942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0015819-4CB3-43DC-AF68-E2ED6785D4F8}"/>
              </a:ext>
            </a:extLst>
          </p:cNvPr>
          <p:cNvCxnSpPr>
            <a:cxnSpLocks/>
          </p:cNvCxnSpPr>
          <p:nvPr/>
        </p:nvCxnSpPr>
        <p:spPr>
          <a:xfrm>
            <a:off x="5063217" y="4394200"/>
            <a:ext cx="555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8F0375-824A-46BD-B3A0-17EF2CE5D87D}"/>
              </a:ext>
            </a:extLst>
          </p:cNvPr>
          <p:cNvCxnSpPr>
            <a:cxnSpLocks/>
          </p:cNvCxnSpPr>
          <p:nvPr/>
        </p:nvCxnSpPr>
        <p:spPr>
          <a:xfrm>
            <a:off x="852714" y="4394200"/>
            <a:ext cx="5606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B9C207-0AE3-4237-97C9-837393CCA187}"/>
              </a:ext>
            </a:extLst>
          </p:cNvPr>
          <p:cNvCxnSpPr/>
          <p:nvPr/>
        </p:nvCxnSpPr>
        <p:spPr>
          <a:xfrm>
            <a:off x="10191750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EA3E07-3FDE-4797-863A-203C06834A37}"/>
              </a:ext>
            </a:extLst>
          </p:cNvPr>
          <p:cNvCxnSpPr>
            <a:cxnSpLocks/>
          </p:cNvCxnSpPr>
          <p:nvPr/>
        </p:nvCxnSpPr>
        <p:spPr>
          <a:xfrm>
            <a:off x="6505575" y="4940300"/>
            <a:ext cx="537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AC6DF1-033D-4431-91B0-E713D6B44D16}"/>
              </a:ext>
            </a:extLst>
          </p:cNvPr>
          <p:cNvCxnSpPr/>
          <p:nvPr/>
        </p:nvCxnSpPr>
        <p:spPr>
          <a:xfrm>
            <a:off x="5499100" y="49530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D65B55A-16E3-4490-8F2A-E2C12EEA609C}"/>
              </a:ext>
            </a:extLst>
          </p:cNvPr>
          <p:cNvCxnSpPr/>
          <p:nvPr/>
        </p:nvCxnSpPr>
        <p:spPr>
          <a:xfrm>
            <a:off x="3740150" y="49276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8D5B06-397A-4789-9D12-08B9434DCDB6}"/>
              </a:ext>
            </a:extLst>
          </p:cNvPr>
          <p:cNvCxnSpPr/>
          <p:nvPr/>
        </p:nvCxnSpPr>
        <p:spPr>
          <a:xfrm>
            <a:off x="866321" y="50038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39AA678-6380-4E0D-9F35-B0A82B4512FB}"/>
              </a:ext>
            </a:extLst>
          </p:cNvPr>
          <p:cNvCxnSpPr/>
          <p:nvPr/>
        </p:nvCxnSpPr>
        <p:spPr>
          <a:xfrm>
            <a:off x="10001250" y="4376906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992" y="1207407"/>
            <a:ext cx="10318522" cy="22198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 err="1">
                <a:latin typeface="Times New Roman" panose="02020603050405020304" pitchFamily="18" charset="0"/>
              </a:rPr>
              <a:t>Danh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871992" y="3892551"/>
            <a:ext cx="10318522" cy="148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</a:p>
        </p:txBody>
      </p:sp>
    </p:spTree>
    <p:extLst>
      <p:ext uri="{BB962C8B-B14F-4D97-AF65-F5344CB8AC3E}">
        <p14:creationId xmlns:p14="http://schemas.microsoft.com/office/powerpoint/2010/main" val="302850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08" y="790120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họ và tên 3 bạn nam, 3 bạn nữ trong lớp em. Họ và tên các bạn ấy là danh từ chung hay danh từ riêng? Vì sao?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54256"/>
              </p:ext>
            </p:extLst>
          </p:nvPr>
        </p:nvGraphicFramePr>
        <p:xfrm>
          <a:off x="1538507" y="2867780"/>
          <a:ext cx="921657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45">
                  <a:extLst>
                    <a:ext uri="{9D8B030D-6E8A-4147-A177-3AD203B41FA5}">
                      <a16:colId xmlns:a16="http://schemas.microsoft.com/office/drawing/2014/main" val="2911747875"/>
                    </a:ext>
                  </a:extLst>
                </a:gridCol>
                <a:gridCol w="4099083">
                  <a:extLst>
                    <a:ext uri="{9D8B030D-6E8A-4147-A177-3AD203B41FA5}">
                      <a16:colId xmlns:a16="http://schemas.microsoft.com/office/drawing/2014/main" val="3032950862"/>
                    </a:ext>
                  </a:extLst>
                </a:gridCol>
                <a:gridCol w="4209143">
                  <a:extLst>
                    <a:ext uri="{9D8B030D-6E8A-4147-A177-3AD203B41FA5}">
                      <a16:colId xmlns:a16="http://schemas.microsoft.com/office/drawing/2014/main" val="1859866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nam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3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1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0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2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11942" y="132080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 chung và danh từ riêng.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chung và danh từ riêng đó.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Trung thực – Tự trọng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32970" y="1606003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79770" y="1688006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380437" y="593680"/>
            <a:ext cx="8879585" cy="9733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724395" y="468820"/>
            <a:ext cx="10373092" cy="1131898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54492" y="1627251"/>
            <a:ext cx="7512897" cy="794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danh từ riêng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1166</Words>
  <Application>Microsoft Office PowerPoint</Application>
  <PresentationFormat>Widescreen</PresentationFormat>
  <Paragraphs>142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103</cp:revision>
  <dcterms:created xsi:type="dcterms:W3CDTF">2021-08-04T18:52:07Z</dcterms:created>
  <dcterms:modified xsi:type="dcterms:W3CDTF">2021-10-01T16:03:00Z</dcterms:modified>
</cp:coreProperties>
</file>