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1" roundtripDataSignature="AMtx7mjP7ABFFQLStoSHul2cWrRxLUgK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35.png"/><Relationship Id="rId4" Type="http://schemas.openxmlformats.org/officeDocument/2006/relationships/image" Target="../media/image3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16" name="Shape 16"/>
        <p:cNvGrpSpPr/>
        <p:nvPr/>
      </p:nvGrpSpPr>
      <p:grpSpPr>
        <a:xfrm>
          <a:off x="0" y="0"/>
          <a:ext cx="0" cy="0"/>
          <a:chOff x="0" y="0"/>
          <a:chExt cx="0" cy="0"/>
        </a:xfrm>
      </p:grpSpPr>
      <p:sp>
        <p:nvSpPr>
          <p:cNvPr id="17" name="Google Shape;17;p28"/>
          <p:cNvSpPr/>
          <p:nvPr/>
        </p:nvSpPr>
        <p:spPr>
          <a:xfrm>
            <a:off x="-6843" y="2059012"/>
            <a:ext cx="12195668" cy="1279613"/>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8"/>
          <p:cNvSpPr txBox="1"/>
          <p:nvPr>
            <p:ph type="title"/>
          </p:nvPr>
        </p:nvSpPr>
        <p:spPr>
          <a:xfrm>
            <a:off x="833191" y="2208879"/>
            <a:ext cx="10515600" cy="98428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4800"/>
              <a:buFont typeface="Times New Roman"/>
              <a:buNone/>
              <a:defRPr b="0"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8"/>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20" name="Google Shape;20;p2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Times New Roman"/>
                <a:ea typeface="Times New Roman"/>
                <a:cs typeface="Times New Roman"/>
                <a:sym typeface="Times New Roman"/>
              </a:defRPr>
            </a:lvl1pPr>
            <a:lvl2pPr indent="0" lvl="1" marL="0" algn="l">
              <a:spcBef>
                <a:spcPts val="0"/>
              </a:spcBef>
              <a:buNone/>
              <a:defRPr b="0" i="0" sz="1200" u="none" cap="none" strike="noStrike">
                <a:solidFill>
                  <a:schemeClr val="dk2"/>
                </a:solidFill>
                <a:latin typeface="Times New Roman"/>
                <a:ea typeface="Times New Roman"/>
                <a:cs typeface="Times New Roman"/>
                <a:sym typeface="Times New Roman"/>
              </a:defRPr>
            </a:lvl2pPr>
            <a:lvl3pPr indent="0" lvl="2" marL="0" algn="l">
              <a:spcBef>
                <a:spcPts val="0"/>
              </a:spcBef>
              <a:buNone/>
              <a:defRPr b="0" i="0" sz="1200" u="none" cap="none" strike="noStrike">
                <a:solidFill>
                  <a:schemeClr val="dk2"/>
                </a:solidFill>
                <a:latin typeface="Times New Roman"/>
                <a:ea typeface="Times New Roman"/>
                <a:cs typeface="Times New Roman"/>
                <a:sym typeface="Times New Roman"/>
              </a:defRPr>
            </a:lvl3pPr>
            <a:lvl4pPr indent="0" lvl="3" marL="0" algn="l">
              <a:spcBef>
                <a:spcPts val="0"/>
              </a:spcBef>
              <a:buNone/>
              <a:defRPr b="0" i="0" sz="1200" u="none" cap="none" strike="noStrike">
                <a:solidFill>
                  <a:schemeClr val="dk2"/>
                </a:solidFill>
                <a:latin typeface="Times New Roman"/>
                <a:ea typeface="Times New Roman"/>
                <a:cs typeface="Times New Roman"/>
                <a:sym typeface="Times New Roman"/>
              </a:defRPr>
            </a:lvl4pPr>
            <a:lvl5pPr indent="0" lvl="4" marL="0" algn="l">
              <a:spcBef>
                <a:spcPts val="0"/>
              </a:spcBef>
              <a:buNone/>
              <a:defRPr b="0" i="0" sz="1200" u="none" cap="none" strike="noStrike">
                <a:solidFill>
                  <a:schemeClr val="dk2"/>
                </a:solidFill>
                <a:latin typeface="Times New Roman"/>
                <a:ea typeface="Times New Roman"/>
                <a:cs typeface="Times New Roman"/>
                <a:sym typeface="Times New Roman"/>
              </a:defRPr>
            </a:lvl5pPr>
            <a:lvl6pPr indent="0" lvl="5" marL="0" algn="l">
              <a:spcBef>
                <a:spcPts val="0"/>
              </a:spcBef>
              <a:buNone/>
              <a:defRPr b="0" i="0" sz="1200" u="none" cap="none" strike="noStrike">
                <a:solidFill>
                  <a:schemeClr val="dk2"/>
                </a:solidFill>
                <a:latin typeface="Times New Roman"/>
                <a:ea typeface="Times New Roman"/>
                <a:cs typeface="Times New Roman"/>
                <a:sym typeface="Times New Roman"/>
              </a:defRPr>
            </a:lvl6pPr>
            <a:lvl7pPr indent="0" lvl="6" marL="0" algn="l">
              <a:spcBef>
                <a:spcPts val="0"/>
              </a:spcBef>
              <a:buNone/>
              <a:defRPr b="0" i="0" sz="1200" u="none" cap="none" strike="noStrike">
                <a:solidFill>
                  <a:schemeClr val="dk2"/>
                </a:solidFill>
                <a:latin typeface="Times New Roman"/>
                <a:ea typeface="Times New Roman"/>
                <a:cs typeface="Times New Roman"/>
                <a:sym typeface="Times New Roman"/>
              </a:defRPr>
            </a:lvl7pPr>
            <a:lvl8pPr indent="0" lvl="7" marL="0" algn="l">
              <a:spcBef>
                <a:spcPts val="0"/>
              </a:spcBef>
              <a:buNone/>
              <a:defRPr b="0" i="0" sz="1200" u="none" cap="none" strike="noStrike">
                <a:solidFill>
                  <a:schemeClr val="dk2"/>
                </a:solidFill>
                <a:latin typeface="Times New Roman"/>
                <a:ea typeface="Times New Roman"/>
                <a:cs typeface="Times New Roman"/>
                <a:sym typeface="Times New Roman"/>
              </a:defRPr>
            </a:lvl8pPr>
            <a:lvl9pPr indent="0" lvl="8" marL="0" algn="l">
              <a:spcBef>
                <a:spcPts val="0"/>
              </a:spcBef>
              <a:buNone/>
              <a:defRPr b="0" i="0" sz="1200" u="none" cap="none" strike="noStrik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pic>
        <p:nvPicPr>
          <p:cNvPr id="23" name="Google Shape;23;p28"/>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24" name="Google Shape;24;p28"/>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25" name="Google Shape;25;p28"/>
          <p:cNvGrpSpPr/>
          <p:nvPr/>
        </p:nvGrpSpPr>
        <p:grpSpPr>
          <a:xfrm>
            <a:off x="3292822" y="262439"/>
            <a:ext cx="4157131" cy="1475193"/>
            <a:chOff x="3634320" y="261051"/>
            <a:chExt cx="4157131" cy="1475193"/>
          </a:xfrm>
        </p:grpSpPr>
        <p:pic>
          <p:nvPicPr>
            <p:cNvPr id="26" name="Google Shape;26;p28"/>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27" name="Google Shape;27;p28"/>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pic>
        <p:nvPicPr>
          <p:cNvPr id="28" name="Google Shape;28;p28"/>
          <p:cNvPicPr preferRelativeResize="0"/>
          <p:nvPr/>
        </p:nvPicPr>
        <p:blipFill rotWithShape="1">
          <a:blip r:embed="rId6">
            <a:alphaModFix/>
          </a:blip>
          <a:srcRect b="0" l="0" r="0" t="0"/>
          <a:stretch/>
        </p:blipFill>
        <p:spPr>
          <a:xfrm>
            <a:off x="11348798" y="2"/>
            <a:ext cx="793125" cy="719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4-Phần 2-Chủ đề A-Bài 1-Nội dung">
  <p:cSld name="19_4-Phần 2-Chủ đề A-Bài 1-Nội dung">
    <p:bg>
      <p:bgPr>
        <a:solidFill>
          <a:schemeClr val="lt1"/>
        </a:solidFill>
      </p:bgPr>
    </p:bg>
    <p:spTree>
      <p:nvGrpSpPr>
        <p:cNvPr id="122" name="Shape 122"/>
        <p:cNvGrpSpPr/>
        <p:nvPr/>
      </p:nvGrpSpPr>
      <p:grpSpPr>
        <a:xfrm>
          <a:off x="0" y="0"/>
          <a:ext cx="0" cy="0"/>
          <a:chOff x="0" y="0"/>
          <a:chExt cx="0" cy="0"/>
        </a:xfrm>
      </p:grpSpPr>
      <p:sp>
        <p:nvSpPr>
          <p:cNvPr id="123" name="Google Shape;123;p3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26" name="Google Shape;126;p36"/>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27" name="Google Shape;127;p36"/>
          <p:cNvPicPr preferRelativeResize="0"/>
          <p:nvPr/>
        </p:nvPicPr>
        <p:blipFill rotWithShape="1">
          <a:blip r:embed="rId2">
            <a:alphaModFix/>
          </a:blip>
          <a:srcRect b="0" l="0" r="0" t="0"/>
          <a:stretch/>
        </p:blipFill>
        <p:spPr>
          <a:xfrm>
            <a:off x="-100204" y="5472608"/>
            <a:ext cx="1428750" cy="1414534"/>
          </a:xfrm>
          <a:prstGeom prst="rect">
            <a:avLst/>
          </a:prstGeom>
          <a:noFill/>
          <a:ln>
            <a:noFill/>
          </a:ln>
        </p:spPr>
      </p:pic>
      <p:pic>
        <p:nvPicPr>
          <p:cNvPr id="128" name="Google Shape;128;p36"/>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129" name="Google Shape;129;p36"/>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130" name="Google Shape;130;p36"/>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131" name="Google Shape;131;p36"/>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4-Phần 2-Chủ đề A-Bài 1-Nội dung">
  <p:cSld name="16_4-Phần 2-Chủ đề A-Bài 1-Nội dung">
    <p:bg>
      <p:bgPr>
        <a:solidFill>
          <a:schemeClr val="lt1"/>
        </a:solidFill>
      </p:bgPr>
    </p:bg>
    <p:spTree>
      <p:nvGrpSpPr>
        <p:cNvPr id="132" name="Shape 132"/>
        <p:cNvGrpSpPr/>
        <p:nvPr/>
      </p:nvGrpSpPr>
      <p:grpSpPr>
        <a:xfrm>
          <a:off x="0" y="0"/>
          <a:ext cx="0" cy="0"/>
          <a:chOff x="0" y="0"/>
          <a:chExt cx="0" cy="0"/>
        </a:xfrm>
      </p:grpSpPr>
      <p:sp>
        <p:nvSpPr>
          <p:cNvPr id="133" name="Google Shape;133;p3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36" name="Google Shape;136;p37"/>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37" name="Google Shape;137;p37"/>
          <p:cNvPicPr preferRelativeResize="0"/>
          <p:nvPr/>
        </p:nvPicPr>
        <p:blipFill rotWithShape="1">
          <a:blip r:embed="rId2">
            <a:alphaModFix/>
          </a:blip>
          <a:srcRect b="0" l="0" r="0" t="0"/>
          <a:stretch/>
        </p:blipFill>
        <p:spPr>
          <a:xfrm>
            <a:off x="-100204" y="5472608"/>
            <a:ext cx="1428750" cy="1414534"/>
          </a:xfrm>
          <a:prstGeom prst="rect">
            <a:avLst/>
          </a:prstGeom>
          <a:noFill/>
          <a:ln>
            <a:noFill/>
          </a:ln>
        </p:spPr>
      </p:pic>
      <p:pic>
        <p:nvPicPr>
          <p:cNvPr id="138" name="Google Shape;138;p37"/>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139" name="Google Shape;139;p37"/>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140" name="Google Shape;140;p37"/>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141" name="Google Shape;141;p37"/>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4-Phần 2-Chủ đề A-Bài 1-Nội dung">
  <p:cSld name="14_4-Phần 2-Chủ đề A-Bài 1-Nội dung">
    <p:bg>
      <p:bgPr>
        <a:solidFill>
          <a:schemeClr val="lt1"/>
        </a:solidFill>
      </p:bgPr>
    </p:bg>
    <p:spTree>
      <p:nvGrpSpPr>
        <p:cNvPr id="142" name="Shape 142"/>
        <p:cNvGrpSpPr/>
        <p:nvPr/>
      </p:nvGrpSpPr>
      <p:grpSpPr>
        <a:xfrm>
          <a:off x="0" y="0"/>
          <a:ext cx="0" cy="0"/>
          <a:chOff x="0" y="0"/>
          <a:chExt cx="0" cy="0"/>
        </a:xfrm>
      </p:grpSpPr>
      <p:sp>
        <p:nvSpPr>
          <p:cNvPr id="143" name="Google Shape;143;p3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46" name="Google Shape;146;p38"/>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47" name="Google Shape;147;p38"/>
          <p:cNvPicPr preferRelativeResize="0"/>
          <p:nvPr/>
        </p:nvPicPr>
        <p:blipFill rotWithShape="1">
          <a:blip r:embed="rId2">
            <a:alphaModFix/>
          </a:blip>
          <a:srcRect b="0" l="0" r="0" t="0"/>
          <a:stretch/>
        </p:blipFill>
        <p:spPr>
          <a:xfrm>
            <a:off x="-100204" y="5472608"/>
            <a:ext cx="1428750" cy="1414534"/>
          </a:xfrm>
          <a:prstGeom prst="rect">
            <a:avLst/>
          </a:prstGeom>
          <a:noFill/>
          <a:ln>
            <a:noFill/>
          </a:ln>
        </p:spPr>
      </p:pic>
      <p:pic>
        <p:nvPicPr>
          <p:cNvPr id="148" name="Google Shape;148;p38"/>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149" name="Google Shape;149;p38"/>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150" name="Google Shape;150;p38"/>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151" name="Google Shape;151;p38"/>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4-Phần 2-Chủ đề A-Bài 1-Nội dung">
  <p:cSld name="13_4-Phần 2-Chủ đề A-Bài 1-Nội dung">
    <p:bg>
      <p:bgPr>
        <a:solidFill>
          <a:schemeClr val="lt1"/>
        </a:solidFill>
      </p:bgPr>
    </p:bg>
    <p:spTree>
      <p:nvGrpSpPr>
        <p:cNvPr id="152" name="Shape 152"/>
        <p:cNvGrpSpPr/>
        <p:nvPr/>
      </p:nvGrpSpPr>
      <p:grpSpPr>
        <a:xfrm>
          <a:off x="0" y="0"/>
          <a:ext cx="0" cy="0"/>
          <a:chOff x="0" y="0"/>
          <a:chExt cx="0" cy="0"/>
        </a:xfrm>
      </p:grpSpPr>
      <p:sp>
        <p:nvSpPr>
          <p:cNvPr id="153" name="Google Shape;153;p3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56" name="Google Shape;156;p39"/>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57" name="Google Shape;157;p39"/>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158" name="Google Shape;158;p39"/>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159" name="Google Shape;159;p39"/>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160" name="Google Shape;160;p39"/>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161" name="Google Shape;161;p39"/>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4-Phần 2-Chủ đề A-Bài 1-Nội dung">
  <p:cSld name="12_4-Phần 2-Chủ đề A-Bài 1-Nội dung">
    <p:bg>
      <p:bgPr>
        <a:solidFill>
          <a:schemeClr val="lt1"/>
        </a:solidFill>
      </p:bgPr>
    </p:bg>
    <p:spTree>
      <p:nvGrpSpPr>
        <p:cNvPr id="162" name="Shape 162"/>
        <p:cNvGrpSpPr/>
        <p:nvPr/>
      </p:nvGrpSpPr>
      <p:grpSpPr>
        <a:xfrm>
          <a:off x="0" y="0"/>
          <a:ext cx="0" cy="0"/>
          <a:chOff x="0" y="0"/>
          <a:chExt cx="0" cy="0"/>
        </a:xfrm>
      </p:grpSpPr>
      <p:sp>
        <p:nvSpPr>
          <p:cNvPr id="163" name="Google Shape;163;p4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4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4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66" name="Google Shape;166;p40"/>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67" name="Google Shape;167;p40"/>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168" name="Google Shape;168;p40"/>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169" name="Google Shape;169;p40"/>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170" name="Google Shape;170;p40"/>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171" name="Google Shape;171;p40"/>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4-Phần 2-Chủ đề A-Bài 1-Nội dung">
  <p:cSld name="11_4-Phần 2-Chủ đề A-Bài 1-Nội dung">
    <p:bg>
      <p:bgPr>
        <a:solidFill>
          <a:schemeClr val="lt1"/>
        </a:solidFill>
      </p:bgPr>
    </p:bg>
    <p:spTree>
      <p:nvGrpSpPr>
        <p:cNvPr id="172" name="Shape 172"/>
        <p:cNvGrpSpPr/>
        <p:nvPr/>
      </p:nvGrpSpPr>
      <p:grpSpPr>
        <a:xfrm>
          <a:off x="0" y="0"/>
          <a:ext cx="0" cy="0"/>
          <a:chOff x="0" y="0"/>
          <a:chExt cx="0" cy="0"/>
        </a:xfrm>
      </p:grpSpPr>
      <p:sp>
        <p:nvSpPr>
          <p:cNvPr id="173" name="Google Shape;173;p4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76" name="Google Shape;176;p41"/>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77" name="Google Shape;177;p41"/>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178" name="Google Shape;178;p41"/>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179" name="Google Shape;179;p41"/>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180" name="Google Shape;180;p41"/>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181" name="Google Shape;181;p41"/>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4-Phần 2-Chủ đề A-Bài 1-Nội dung">
  <p:cSld name="10_4-Phần 2-Chủ đề A-Bài 1-Nội dung">
    <p:bg>
      <p:bgPr>
        <a:solidFill>
          <a:schemeClr val="lt1"/>
        </a:solidFill>
      </p:bgPr>
    </p:bg>
    <p:spTree>
      <p:nvGrpSpPr>
        <p:cNvPr id="182" name="Shape 182"/>
        <p:cNvGrpSpPr/>
        <p:nvPr/>
      </p:nvGrpSpPr>
      <p:grpSpPr>
        <a:xfrm>
          <a:off x="0" y="0"/>
          <a:ext cx="0" cy="0"/>
          <a:chOff x="0" y="0"/>
          <a:chExt cx="0" cy="0"/>
        </a:xfrm>
      </p:grpSpPr>
      <p:sp>
        <p:nvSpPr>
          <p:cNvPr id="183" name="Google Shape;183;p4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4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86" name="Google Shape;186;p42"/>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87" name="Google Shape;187;p42"/>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188" name="Google Shape;188;p42"/>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189" name="Google Shape;189;p42"/>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190" name="Google Shape;190;p42"/>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191" name="Google Shape;191;p42"/>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4-Phần 2-Chủ đề A-Bài 1-Nội dung">
  <p:cSld name="9_4-Phần 2-Chủ đề A-Bài 1-Nội dung">
    <p:bg>
      <p:bgPr>
        <a:solidFill>
          <a:schemeClr val="lt1"/>
        </a:solidFill>
      </p:bgPr>
    </p:bg>
    <p:spTree>
      <p:nvGrpSpPr>
        <p:cNvPr id="192" name="Shape 192"/>
        <p:cNvGrpSpPr/>
        <p:nvPr/>
      </p:nvGrpSpPr>
      <p:grpSpPr>
        <a:xfrm>
          <a:off x="0" y="0"/>
          <a:ext cx="0" cy="0"/>
          <a:chOff x="0" y="0"/>
          <a:chExt cx="0" cy="0"/>
        </a:xfrm>
      </p:grpSpPr>
      <p:sp>
        <p:nvSpPr>
          <p:cNvPr id="193" name="Google Shape;193;p4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4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96" name="Google Shape;196;p43"/>
          <p:cNvSpPr txBox="1"/>
          <p:nvPr>
            <p:ph idx="1" type="body"/>
          </p:nvPr>
        </p:nvSpPr>
        <p:spPr>
          <a:xfrm>
            <a:off x="1275744" y="795485"/>
            <a:ext cx="9784733" cy="492988"/>
          </a:xfrm>
          <a:prstGeom prst="rect">
            <a:avLst/>
          </a:prstGeom>
          <a:noFill/>
          <a:ln>
            <a:noFill/>
          </a:ln>
        </p:spPr>
        <p:txBody>
          <a:bodyPr anchorCtr="0" anchor="t" bIns="45700" lIns="91425" spcFirstLastPara="1" rIns="91425" wrap="square" tIns="45700">
            <a:noAutofit/>
          </a:bodyPr>
          <a:lstStyle>
            <a:lvl1pPr indent="-355600" lvl="0" marL="457200" algn="ctr">
              <a:lnSpc>
                <a:spcPct val="90000"/>
              </a:lnSpc>
              <a:spcBef>
                <a:spcPts val="1200"/>
              </a:spcBef>
              <a:spcAft>
                <a:spcPts val="0"/>
              </a:spcAft>
              <a:buSzPts val="2000"/>
              <a:buChar char="▪"/>
              <a:defRPr sz="2000">
                <a:solidFill>
                  <a:schemeClr val="dk2"/>
                </a:solidFill>
              </a:defRPr>
            </a:lvl1pPr>
            <a:lvl2pPr indent="-355600" lvl="1" marL="914400" algn="ctr">
              <a:lnSpc>
                <a:spcPct val="90000"/>
              </a:lnSpc>
              <a:spcBef>
                <a:spcPts val="200"/>
              </a:spcBef>
              <a:spcAft>
                <a:spcPts val="0"/>
              </a:spcAft>
              <a:buSzPts val="2000"/>
              <a:buChar char="▪"/>
              <a:defRPr sz="2000">
                <a:solidFill>
                  <a:schemeClr val="dk2"/>
                </a:solidFill>
              </a:defRPr>
            </a:lvl2pPr>
            <a:lvl3pPr indent="-355600" lvl="2" marL="1371600" algn="ctr">
              <a:lnSpc>
                <a:spcPct val="90000"/>
              </a:lnSpc>
              <a:spcBef>
                <a:spcPts val="400"/>
              </a:spcBef>
              <a:spcAft>
                <a:spcPts val="0"/>
              </a:spcAft>
              <a:buSzPts val="2000"/>
              <a:buChar char="▪"/>
              <a:defRPr sz="2000">
                <a:solidFill>
                  <a:schemeClr val="dk2"/>
                </a:solidFill>
              </a:defRPr>
            </a:lvl3pPr>
            <a:lvl4pPr indent="-355600" lvl="3" marL="1828800" algn="ctr">
              <a:lnSpc>
                <a:spcPct val="90000"/>
              </a:lnSpc>
              <a:spcBef>
                <a:spcPts val="400"/>
              </a:spcBef>
              <a:spcAft>
                <a:spcPts val="0"/>
              </a:spcAft>
              <a:buSzPts val="2000"/>
              <a:buChar char="▪"/>
              <a:defRPr sz="2000">
                <a:solidFill>
                  <a:schemeClr val="dk2"/>
                </a:solidFill>
              </a:defRPr>
            </a:lvl4pPr>
            <a:lvl5pPr indent="-355600" lvl="4" marL="2286000" algn="ctr">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97" name="Google Shape;197;p43"/>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198" name="Google Shape;198;p43"/>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199" name="Google Shape;199;p43"/>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200" name="Google Shape;200;p43"/>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201" name="Google Shape;201;p43"/>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4-Phần 2-Chủ đề A-Bài 1-Nội dung">
  <p:cSld name="8_4-Phần 2-Chủ đề A-Bài 1-Nội dung">
    <p:bg>
      <p:bgPr>
        <a:solidFill>
          <a:schemeClr val="lt1"/>
        </a:solidFill>
      </p:bgPr>
    </p:bg>
    <p:spTree>
      <p:nvGrpSpPr>
        <p:cNvPr id="202" name="Shape 202"/>
        <p:cNvGrpSpPr/>
        <p:nvPr/>
      </p:nvGrpSpPr>
      <p:grpSpPr>
        <a:xfrm>
          <a:off x="0" y="0"/>
          <a:ext cx="0" cy="0"/>
          <a:chOff x="0" y="0"/>
          <a:chExt cx="0" cy="0"/>
        </a:xfrm>
      </p:grpSpPr>
      <p:sp>
        <p:nvSpPr>
          <p:cNvPr id="203" name="Google Shape;203;p4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4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06" name="Google Shape;206;p44"/>
          <p:cNvSpPr txBox="1"/>
          <p:nvPr>
            <p:ph idx="1" type="body"/>
          </p:nvPr>
        </p:nvSpPr>
        <p:spPr>
          <a:xfrm>
            <a:off x="1275744" y="795485"/>
            <a:ext cx="9784733" cy="492988"/>
          </a:xfrm>
          <a:prstGeom prst="rect">
            <a:avLst/>
          </a:prstGeom>
          <a:noFill/>
          <a:ln>
            <a:noFill/>
          </a:ln>
        </p:spPr>
        <p:txBody>
          <a:bodyPr anchorCtr="0" anchor="t" bIns="45700" lIns="91425" spcFirstLastPara="1" rIns="91425" wrap="square" tIns="45700">
            <a:noAutofit/>
          </a:bodyPr>
          <a:lstStyle>
            <a:lvl1pPr indent="-355600" lvl="0" marL="457200" algn="ctr">
              <a:lnSpc>
                <a:spcPct val="90000"/>
              </a:lnSpc>
              <a:spcBef>
                <a:spcPts val="1200"/>
              </a:spcBef>
              <a:spcAft>
                <a:spcPts val="0"/>
              </a:spcAft>
              <a:buSzPts val="2000"/>
              <a:buChar char="▪"/>
              <a:defRPr sz="2000">
                <a:solidFill>
                  <a:schemeClr val="dk2"/>
                </a:solidFill>
              </a:defRPr>
            </a:lvl1pPr>
            <a:lvl2pPr indent="-355600" lvl="1" marL="914400" algn="ctr">
              <a:lnSpc>
                <a:spcPct val="90000"/>
              </a:lnSpc>
              <a:spcBef>
                <a:spcPts val="200"/>
              </a:spcBef>
              <a:spcAft>
                <a:spcPts val="0"/>
              </a:spcAft>
              <a:buSzPts val="2000"/>
              <a:buChar char="▪"/>
              <a:defRPr sz="2000">
                <a:solidFill>
                  <a:schemeClr val="dk2"/>
                </a:solidFill>
              </a:defRPr>
            </a:lvl2pPr>
            <a:lvl3pPr indent="-355600" lvl="2" marL="1371600" algn="ctr">
              <a:lnSpc>
                <a:spcPct val="90000"/>
              </a:lnSpc>
              <a:spcBef>
                <a:spcPts val="400"/>
              </a:spcBef>
              <a:spcAft>
                <a:spcPts val="0"/>
              </a:spcAft>
              <a:buSzPts val="2000"/>
              <a:buChar char="▪"/>
              <a:defRPr sz="2000">
                <a:solidFill>
                  <a:schemeClr val="dk2"/>
                </a:solidFill>
              </a:defRPr>
            </a:lvl3pPr>
            <a:lvl4pPr indent="-355600" lvl="3" marL="1828800" algn="ctr">
              <a:lnSpc>
                <a:spcPct val="90000"/>
              </a:lnSpc>
              <a:spcBef>
                <a:spcPts val="400"/>
              </a:spcBef>
              <a:spcAft>
                <a:spcPts val="0"/>
              </a:spcAft>
              <a:buSzPts val="2000"/>
              <a:buChar char="▪"/>
              <a:defRPr sz="2000">
                <a:solidFill>
                  <a:schemeClr val="dk2"/>
                </a:solidFill>
              </a:defRPr>
            </a:lvl4pPr>
            <a:lvl5pPr indent="-355600" lvl="4" marL="2286000" algn="ctr">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207" name="Google Shape;207;p44"/>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08" name="Google Shape;208;p44"/>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209" name="Google Shape;209;p44"/>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210" name="Google Shape;210;p44"/>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211" name="Google Shape;211;p44"/>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4-Phần 2-Chủ đề A-Bài 1-Nội dung">
  <p:cSld name="6_4-Phần 2-Chủ đề A-Bài 1-Nội dung">
    <p:bg>
      <p:bgPr>
        <a:solidFill>
          <a:schemeClr val="lt1"/>
        </a:solidFill>
      </p:bgPr>
    </p:bg>
    <p:spTree>
      <p:nvGrpSpPr>
        <p:cNvPr id="212" name="Shape 212"/>
        <p:cNvGrpSpPr/>
        <p:nvPr/>
      </p:nvGrpSpPr>
      <p:grpSpPr>
        <a:xfrm>
          <a:off x="0" y="0"/>
          <a:ext cx="0" cy="0"/>
          <a:chOff x="0" y="0"/>
          <a:chExt cx="0" cy="0"/>
        </a:xfrm>
      </p:grpSpPr>
      <p:sp>
        <p:nvSpPr>
          <p:cNvPr id="213" name="Google Shape;213;p4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4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16" name="Google Shape;216;p45"/>
          <p:cNvSpPr txBox="1"/>
          <p:nvPr>
            <p:ph idx="1" type="body"/>
          </p:nvPr>
        </p:nvSpPr>
        <p:spPr>
          <a:xfrm>
            <a:off x="1275744" y="795485"/>
            <a:ext cx="9784733" cy="492988"/>
          </a:xfrm>
          <a:prstGeom prst="rect">
            <a:avLst/>
          </a:prstGeom>
          <a:noFill/>
          <a:ln>
            <a:noFill/>
          </a:ln>
        </p:spPr>
        <p:txBody>
          <a:bodyPr anchorCtr="0" anchor="t" bIns="45700" lIns="91425" spcFirstLastPara="1" rIns="91425" wrap="square" tIns="45700">
            <a:noAutofit/>
          </a:bodyPr>
          <a:lstStyle>
            <a:lvl1pPr indent="-355600" lvl="0" marL="457200" algn="ctr">
              <a:lnSpc>
                <a:spcPct val="90000"/>
              </a:lnSpc>
              <a:spcBef>
                <a:spcPts val="1200"/>
              </a:spcBef>
              <a:spcAft>
                <a:spcPts val="0"/>
              </a:spcAft>
              <a:buSzPts val="2000"/>
              <a:buChar char="▪"/>
              <a:defRPr sz="2000">
                <a:solidFill>
                  <a:schemeClr val="dk2"/>
                </a:solidFill>
              </a:defRPr>
            </a:lvl1pPr>
            <a:lvl2pPr indent="-355600" lvl="1" marL="914400" algn="ctr">
              <a:lnSpc>
                <a:spcPct val="90000"/>
              </a:lnSpc>
              <a:spcBef>
                <a:spcPts val="200"/>
              </a:spcBef>
              <a:spcAft>
                <a:spcPts val="0"/>
              </a:spcAft>
              <a:buSzPts val="2000"/>
              <a:buChar char="▪"/>
              <a:defRPr sz="2000">
                <a:solidFill>
                  <a:schemeClr val="dk2"/>
                </a:solidFill>
              </a:defRPr>
            </a:lvl2pPr>
            <a:lvl3pPr indent="-355600" lvl="2" marL="1371600" algn="ctr">
              <a:lnSpc>
                <a:spcPct val="90000"/>
              </a:lnSpc>
              <a:spcBef>
                <a:spcPts val="400"/>
              </a:spcBef>
              <a:spcAft>
                <a:spcPts val="0"/>
              </a:spcAft>
              <a:buSzPts val="2000"/>
              <a:buChar char="▪"/>
              <a:defRPr sz="2000">
                <a:solidFill>
                  <a:schemeClr val="dk2"/>
                </a:solidFill>
              </a:defRPr>
            </a:lvl3pPr>
            <a:lvl4pPr indent="-355600" lvl="3" marL="1828800" algn="ctr">
              <a:lnSpc>
                <a:spcPct val="90000"/>
              </a:lnSpc>
              <a:spcBef>
                <a:spcPts val="400"/>
              </a:spcBef>
              <a:spcAft>
                <a:spcPts val="0"/>
              </a:spcAft>
              <a:buSzPts val="2000"/>
              <a:buChar char="▪"/>
              <a:defRPr sz="2000">
                <a:solidFill>
                  <a:schemeClr val="dk2"/>
                </a:solidFill>
              </a:defRPr>
            </a:lvl4pPr>
            <a:lvl5pPr indent="-355600" lvl="4" marL="2286000" algn="ctr">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217" name="Google Shape;217;p45"/>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18" name="Google Shape;218;p45"/>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219" name="Google Shape;219;p45"/>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220" name="Google Shape;220;p45"/>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221" name="Google Shape;221;p45"/>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êu Đề Chủ Đề A-Quyển 2-Apps" showMasterSp="0" type="title">
  <p:cSld name="TITLE">
    <p:spTree>
      <p:nvGrpSpPr>
        <p:cNvPr id="37" name="Shape 37"/>
        <p:cNvGrpSpPr/>
        <p:nvPr/>
      </p:nvGrpSpPr>
      <p:grpSpPr>
        <a:xfrm>
          <a:off x="0" y="0"/>
          <a:ext cx="0" cy="0"/>
          <a:chOff x="0" y="0"/>
          <a:chExt cx="0" cy="0"/>
        </a:xfrm>
      </p:grpSpPr>
      <p:sp>
        <p:nvSpPr>
          <p:cNvPr id="38" name="Google Shape;38;p29"/>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9"/>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9"/>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1" name="Google Shape;41;p2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44" name="Google Shape;44;p29"/>
          <p:cNvPicPr preferRelativeResize="0"/>
          <p:nvPr/>
        </p:nvPicPr>
        <p:blipFill rotWithShape="1">
          <a:blip r:embed="rId2">
            <a:alphaModFix/>
          </a:blip>
          <a:srcRect b="0" l="0" r="0" t="0"/>
          <a:stretch/>
        </p:blipFill>
        <p:spPr>
          <a:xfrm>
            <a:off x="1050954" y="5326987"/>
            <a:ext cx="1099310" cy="1099310"/>
          </a:xfrm>
          <a:prstGeom prst="rect">
            <a:avLst/>
          </a:prstGeom>
          <a:noFill/>
          <a:ln>
            <a:noFill/>
          </a:ln>
        </p:spPr>
      </p:pic>
      <p:pic>
        <p:nvPicPr>
          <p:cNvPr id="45" name="Google Shape;45;p29"/>
          <p:cNvPicPr preferRelativeResize="0"/>
          <p:nvPr/>
        </p:nvPicPr>
        <p:blipFill rotWithShape="1">
          <a:blip r:embed="rId3">
            <a:alphaModFix/>
          </a:blip>
          <a:srcRect b="0" l="0" r="0" t="0"/>
          <a:stretch/>
        </p:blipFill>
        <p:spPr>
          <a:xfrm>
            <a:off x="5089734" y="5305699"/>
            <a:ext cx="1099310" cy="1099310"/>
          </a:xfrm>
          <a:prstGeom prst="rect">
            <a:avLst/>
          </a:prstGeom>
          <a:noFill/>
          <a:ln>
            <a:noFill/>
          </a:ln>
        </p:spPr>
      </p:pic>
      <p:pic>
        <p:nvPicPr>
          <p:cNvPr id="46" name="Google Shape;46;p29"/>
          <p:cNvPicPr preferRelativeResize="0"/>
          <p:nvPr/>
        </p:nvPicPr>
        <p:blipFill rotWithShape="1">
          <a:blip r:embed="rId4">
            <a:alphaModFix/>
          </a:blip>
          <a:srcRect b="0" l="0" r="0" t="0"/>
          <a:stretch/>
        </p:blipFill>
        <p:spPr>
          <a:xfrm>
            <a:off x="10136361" y="5326987"/>
            <a:ext cx="1099310" cy="1099310"/>
          </a:xfrm>
          <a:prstGeom prst="rect">
            <a:avLst/>
          </a:prstGeom>
          <a:noFill/>
          <a:ln>
            <a:noFill/>
          </a:ln>
        </p:spPr>
      </p:pic>
      <p:pic>
        <p:nvPicPr>
          <p:cNvPr id="47" name="Google Shape;47;p29"/>
          <p:cNvPicPr preferRelativeResize="0"/>
          <p:nvPr/>
        </p:nvPicPr>
        <p:blipFill rotWithShape="1">
          <a:blip r:embed="rId5">
            <a:alphaModFix/>
          </a:blip>
          <a:srcRect b="0" l="0" r="0" t="0"/>
          <a:stretch/>
        </p:blipFill>
        <p:spPr>
          <a:xfrm>
            <a:off x="163012" y="278295"/>
            <a:ext cx="1360988" cy="1797530"/>
          </a:xfrm>
          <a:prstGeom prst="rect">
            <a:avLst/>
          </a:prstGeom>
          <a:noFill/>
          <a:ln>
            <a:noFill/>
          </a:ln>
        </p:spPr>
      </p:pic>
      <p:pic>
        <p:nvPicPr>
          <p:cNvPr id="48" name="Google Shape;48;p29"/>
          <p:cNvPicPr preferRelativeResize="0"/>
          <p:nvPr/>
        </p:nvPicPr>
        <p:blipFill rotWithShape="1">
          <a:blip r:embed="rId6">
            <a:alphaModFix/>
          </a:blip>
          <a:srcRect b="0" l="0" r="0" t="0"/>
          <a:stretch/>
        </p:blipFill>
        <p:spPr>
          <a:xfrm>
            <a:off x="10355448" y="619160"/>
            <a:ext cx="1760446" cy="1418370"/>
          </a:xfrm>
          <a:prstGeom prst="rect">
            <a:avLst/>
          </a:prstGeom>
          <a:noFill/>
          <a:ln>
            <a:noFill/>
          </a:ln>
        </p:spPr>
      </p:pic>
      <p:pic>
        <p:nvPicPr>
          <p:cNvPr id="49" name="Google Shape;49;p29"/>
          <p:cNvPicPr preferRelativeResize="0"/>
          <p:nvPr/>
        </p:nvPicPr>
        <p:blipFill rotWithShape="1">
          <a:blip r:embed="rId7">
            <a:alphaModFix/>
          </a:blip>
          <a:srcRect b="0" l="0" r="0" t="0"/>
          <a:stretch/>
        </p:blipFill>
        <p:spPr>
          <a:xfrm>
            <a:off x="11322773" y="63952"/>
            <a:ext cx="793125" cy="7193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4-Phần 2-Chủ đề A-Bài 1-Nội dung">
  <p:cSld name="5_4-Phần 2-Chủ đề A-Bài 1-Nội dung">
    <p:bg>
      <p:bgPr>
        <a:solidFill>
          <a:schemeClr val="lt1"/>
        </a:solidFill>
      </p:bgPr>
    </p:bg>
    <p:spTree>
      <p:nvGrpSpPr>
        <p:cNvPr id="222" name="Shape 222"/>
        <p:cNvGrpSpPr/>
        <p:nvPr/>
      </p:nvGrpSpPr>
      <p:grpSpPr>
        <a:xfrm>
          <a:off x="0" y="0"/>
          <a:ext cx="0" cy="0"/>
          <a:chOff x="0" y="0"/>
          <a:chExt cx="0" cy="0"/>
        </a:xfrm>
      </p:grpSpPr>
      <p:sp>
        <p:nvSpPr>
          <p:cNvPr id="223" name="Google Shape;223;p4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4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4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26" name="Google Shape;226;p46"/>
          <p:cNvSpPr txBox="1"/>
          <p:nvPr>
            <p:ph idx="1" type="body"/>
          </p:nvPr>
        </p:nvSpPr>
        <p:spPr>
          <a:xfrm>
            <a:off x="1275744" y="795485"/>
            <a:ext cx="9784733" cy="492988"/>
          </a:xfrm>
          <a:prstGeom prst="rect">
            <a:avLst/>
          </a:prstGeom>
          <a:noFill/>
          <a:ln>
            <a:noFill/>
          </a:ln>
        </p:spPr>
        <p:txBody>
          <a:bodyPr anchorCtr="0" anchor="t" bIns="45700" lIns="91425" spcFirstLastPara="1" rIns="91425" wrap="square" tIns="45700">
            <a:noAutofit/>
          </a:bodyPr>
          <a:lstStyle>
            <a:lvl1pPr indent="-355600" lvl="0" marL="457200" algn="ctr">
              <a:lnSpc>
                <a:spcPct val="90000"/>
              </a:lnSpc>
              <a:spcBef>
                <a:spcPts val="1200"/>
              </a:spcBef>
              <a:spcAft>
                <a:spcPts val="0"/>
              </a:spcAft>
              <a:buSzPts val="2000"/>
              <a:buChar char="▪"/>
              <a:defRPr sz="2000">
                <a:solidFill>
                  <a:schemeClr val="dk2"/>
                </a:solidFill>
              </a:defRPr>
            </a:lvl1pPr>
            <a:lvl2pPr indent="-355600" lvl="1" marL="914400" algn="ctr">
              <a:lnSpc>
                <a:spcPct val="90000"/>
              </a:lnSpc>
              <a:spcBef>
                <a:spcPts val="200"/>
              </a:spcBef>
              <a:spcAft>
                <a:spcPts val="0"/>
              </a:spcAft>
              <a:buSzPts val="2000"/>
              <a:buChar char="▪"/>
              <a:defRPr sz="2000">
                <a:solidFill>
                  <a:schemeClr val="dk2"/>
                </a:solidFill>
              </a:defRPr>
            </a:lvl2pPr>
            <a:lvl3pPr indent="-355600" lvl="2" marL="1371600" algn="ctr">
              <a:lnSpc>
                <a:spcPct val="90000"/>
              </a:lnSpc>
              <a:spcBef>
                <a:spcPts val="400"/>
              </a:spcBef>
              <a:spcAft>
                <a:spcPts val="0"/>
              </a:spcAft>
              <a:buSzPts val="2000"/>
              <a:buChar char="▪"/>
              <a:defRPr sz="2000">
                <a:solidFill>
                  <a:schemeClr val="dk2"/>
                </a:solidFill>
              </a:defRPr>
            </a:lvl3pPr>
            <a:lvl4pPr indent="-355600" lvl="3" marL="1828800" algn="ctr">
              <a:lnSpc>
                <a:spcPct val="90000"/>
              </a:lnSpc>
              <a:spcBef>
                <a:spcPts val="400"/>
              </a:spcBef>
              <a:spcAft>
                <a:spcPts val="0"/>
              </a:spcAft>
              <a:buSzPts val="2000"/>
              <a:buChar char="▪"/>
              <a:defRPr sz="2000">
                <a:solidFill>
                  <a:schemeClr val="dk2"/>
                </a:solidFill>
              </a:defRPr>
            </a:lvl4pPr>
            <a:lvl5pPr indent="-355600" lvl="4" marL="2286000" algn="ctr">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227" name="Google Shape;227;p46"/>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28" name="Google Shape;228;p46"/>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229" name="Google Shape;229;p46"/>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230" name="Google Shape;230;p46"/>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231" name="Google Shape;231;p46"/>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4-Phần 2-Chủ đề A-Bài 1-Nội dung">
  <p:cSld name="4_4-Phần 2-Chủ đề A-Bài 1-Nội dung">
    <p:bg>
      <p:bgPr>
        <a:solidFill>
          <a:schemeClr val="lt1"/>
        </a:solidFill>
      </p:bgPr>
    </p:bg>
    <p:spTree>
      <p:nvGrpSpPr>
        <p:cNvPr id="232" name="Shape 232"/>
        <p:cNvGrpSpPr/>
        <p:nvPr/>
      </p:nvGrpSpPr>
      <p:grpSpPr>
        <a:xfrm>
          <a:off x="0" y="0"/>
          <a:ext cx="0" cy="0"/>
          <a:chOff x="0" y="0"/>
          <a:chExt cx="0" cy="0"/>
        </a:xfrm>
      </p:grpSpPr>
      <p:sp>
        <p:nvSpPr>
          <p:cNvPr id="233" name="Google Shape;233;p4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4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4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36" name="Google Shape;236;p47"/>
          <p:cNvSpPr txBox="1"/>
          <p:nvPr>
            <p:ph idx="1" type="body"/>
          </p:nvPr>
        </p:nvSpPr>
        <p:spPr>
          <a:xfrm>
            <a:off x="1275744" y="795485"/>
            <a:ext cx="9784733" cy="492988"/>
          </a:xfrm>
          <a:prstGeom prst="rect">
            <a:avLst/>
          </a:prstGeom>
          <a:noFill/>
          <a:ln>
            <a:noFill/>
          </a:ln>
        </p:spPr>
        <p:txBody>
          <a:bodyPr anchorCtr="0" anchor="t" bIns="45700" lIns="91425" spcFirstLastPara="1" rIns="91425" wrap="square" tIns="45700">
            <a:noAutofit/>
          </a:bodyPr>
          <a:lstStyle>
            <a:lvl1pPr indent="-355600" lvl="0" marL="457200" algn="ctr">
              <a:lnSpc>
                <a:spcPct val="90000"/>
              </a:lnSpc>
              <a:spcBef>
                <a:spcPts val="1200"/>
              </a:spcBef>
              <a:spcAft>
                <a:spcPts val="0"/>
              </a:spcAft>
              <a:buSzPts val="2000"/>
              <a:buChar char="▪"/>
              <a:defRPr sz="2000">
                <a:solidFill>
                  <a:schemeClr val="dk2"/>
                </a:solidFill>
              </a:defRPr>
            </a:lvl1pPr>
            <a:lvl2pPr indent="-355600" lvl="1" marL="914400" algn="ctr">
              <a:lnSpc>
                <a:spcPct val="90000"/>
              </a:lnSpc>
              <a:spcBef>
                <a:spcPts val="200"/>
              </a:spcBef>
              <a:spcAft>
                <a:spcPts val="0"/>
              </a:spcAft>
              <a:buSzPts val="2000"/>
              <a:buChar char="▪"/>
              <a:defRPr sz="2000">
                <a:solidFill>
                  <a:schemeClr val="dk2"/>
                </a:solidFill>
              </a:defRPr>
            </a:lvl2pPr>
            <a:lvl3pPr indent="-355600" lvl="2" marL="1371600" algn="ctr">
              <a:lnSpc>
                <a:spcPct val="90000"/>
              </a:lnSpc>
              <a:spcBef>
                <a:spcPts val="400"/>
              </a:spcBef>
              <a:spcAft>
                <a:spcPts val="0"/>
              </a:spcAft>
              <a:buSzPts val="2000"/>
              <a:buChar char="▪"/>
              <a:defRPr sz="2000">
                <a:solidFill>
                  <a:schemeClr val="dk2"/>
                </a:solidFill>
              </a:defRPr>
            </a:lvl3pPr>
            <a:lvl4pPr indent="-355600" lvl="3" marL="1828800" algn="ctr">
              <a:lnSpc>
                <a:spcPct val="90000"/>
              </a:lnSpc>
              <a:spcBef>
                <a:spcPts val="400"/>
              </a:spcBef>
              <a:spcAft>
                <a:spcPts val="0"/>
              </a:spcAft>
              <a:buSzPts val="2000"/>
              <a:buChar char="▪"/>
              <a:defRPr sz="2000">
                <a:solidFill>
                  <a:schemeClr val="dk2"/>
                </a:solidFill>
              </a:defRPr>
            </a:lvl4pPr>
            <a:lvl5pPr indent="-355600" lvl="4" marL="2286000" algn="ctr">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237" name="Google Shape;237;p47"/>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38" name="Google Shape;238;p47"/>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239" name="Google Shape;239;p47"/>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240" name="Google Shape;240;p47"/>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241" name="Google Shape;241;p47"/>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Phần 2-Chủ đề A-Bài 1-Nội dung">
  <p:cSld name="3_4-Phần 2-Chủ đề A-Bài 1-Nội dung">
    <p:bg>
      <p:bgPr>
        <a:solidFill>
          <a:schemeClr val="lt1"/>
        </a:solidFill>
      </p:bgPr>
    </p:bg>
    <p:spTree>
      <p:nvGrpSpPr>
        <p:cNvPr id="242" name="Shape 242"/>
        <p:cNvGrpSpPr/>
        <p:nvPr/>
      </p:nvGrpSpPr>
      <p:grpSpPr>
        <a:xfrm>
          <a:off x="0" y="0"/>
          <a:ext cx="0" cy="0"/>
          <a:chOff x="0" y="0"/>
          <a:chExt cx="0" cy="0"/>
        </a:xfrm>
      </p:grpSpPr>
      <p:sp>
        <p:nvSpPr>
          <p:cNvPr id="243" name="Google Shape;243;p4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4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4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46" name="Google Shape;246;p48"/>
          <p:cNvSpPr txBox="1"/>
          <p:nvPr>
            <p:ph idx="1" type="body"/>
          </p:nvPr>
        </p:nvSpPr>
        <p:spPr>
          <a:xfrm>
            <a:off x="1275744" y="795485"/>
            <a:ext cx="9784733" cy="492988"/>
          </a:xfrm>
          <a:prstGeom prst="rect">
            <a:avLst/>
          </a:prstGeom>
          <a:noFill/>
          <a:ln>
            <a:noFill/>
          </a:ln>
        </p:spPr>
        <p:txBody>
          <a:bodyPr anchorCtr="0" anchor="t" bIns="45700" lIns="91425" spcFirstLastPara="1" rIns="91425" wrap="square" tIns="45700">
            <a:noAutofit/>
          </a:bodyPr>
          <a:lstStyle>
            <a:lvl1pPr indent="-355600" lvl="0" marL="457200" algn="ctr">
              <a:lnSpc>
                <a:spcPct val="90000"/>
              </a:lnSpc>
              <a:spcBef>
                <a:spcPts val="1200"/>
              </a:spcBef>
              <a:spcAft>
                <a:spcPts val="0"/>
              </a:spcAft>
              <a:buSzPts val="2000"/>
              <a:buChar char="▪"/>
              <a:defRPr sz="2000">
                <a:solidFill>
                  <a:schemeClr val="dk2"/>
                </a:solidFill>
              </a:defRPr>
            </a:lvl1pPr>
            <a:lvl2pPr indent="-355600" lvl="1" marL="914400" algn="ctr">
              <a:lnSpc>
                <a:spcPct val="90000"/>
              </a:lnSpc>
              <a:spcBef>
                <a:spcPts val="200"/>
              </a:spcBef>
              <a:spcAft>
                <a:spcPts val="0"/>
              </a:spcAft>
              <a:buSzPts val="2000"/>
              <a:buChar char="▪"/>
              <a:defRPr sz="2000">
                <a:solidFill>
                  <a:schemeClr val="dk2"/>
                </a:solidFill>
              </a:defRPr>
            </a:lvl2pPr>
            <a:lvl3pPr indent="-355600" lvl="2" marL="1371600" algn="ctr">
              <a:lnSpc>
                <a:spcPct val="90000"/>
              </a:lnSpc>
              <a:spcBef>
                <a:spcPts val="400"/>
              </a:spcBef>
              <a:spcAft>
                <a:spcPts val="0"/>
              </a:spcAft>
              <a:buSzPts val="2000"/>
              <a:buChar char="▪"/>
              <a:defRPr sz="2000">
                <a:solidFill>
                  <a:schemeClr val="dk2"/>
                </a:solidFill>
              </a:defRPr>
            </a:lvl3pPr>
            <a:lvl4pPr indent="-355600" lvl="3" marL="1828800" algn="ctr">
              <a:lnSpc>
                <a:spcPct val="90000"/>
              </a:lnSpc>
              <a:spcBef>
                <a:spcPts val="400"/>
              </a:spcBef>
              <a:spcAft>
                <a:spcPts val="0"/>
              </a:spcAft>
              <a:buSzPts val="2000"/>
              <a:buChar char="▪"/>
              <a:defRPr sz="2000">
                <a:solidFill>
                  <a:schemeClr val="dk2"/>
                </a:solidFill>
              </a:defRPr>
            </a:lvl4pPr>
            <a:lvl5pPr indent="-355600" lvl="4" marL="2286000" algn="ctr">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247" name="Google Shape;247;p48"/>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48" name="Google Shape;248;p48"/>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249" name="Google Shape;249;p48"/>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250" name="Google Shape;250;p48"/>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251" name="Google Shape;251;p48"/>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Phần 2-Chủ đề A-Bài 1-Nội dung">
  <p:cSld name="2_4-Phần 2-Chủ đề A-Bài 1-Nội dung">
    <p:bg>
      <p:bgPr>
        <a:solidFill>
          <a:schemeClr val="lt1"/>
        </a:solidFill>
      </p:bgPr>
    </p:bg>
    <p:spTree>
      <p:nvGrpSpPr>
        <p:cNvPr id="252" name="Shape 252"/>
        <p:cNvGrpSpPr/>
        <p:nvPr/>
      </p:nvGrpSpPr>
      <p:grpSpPr>
        <a:xfrm>
          <a:off x="0" y="0"/>
          <a:ext cx="0" cy="0"/>
          <a:chOff x="0" y="0"/>
          <a:chExt cx="0" cy="0"/>
        </a:xfrm>
      </p:grpSpPr>
      <p:sp>
        <p:nvSpPr>
          <p:cNvPr id="253" name="Google Shape;253;p4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4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4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56" name="Google Shape;256;p49"/>
          <p:cNvSpPr txBox="1"/>
          <p:nvPr>
            <p:ph idx="1" type="body"/>
          </p:nvPr>
        </p:nvSpPr>
        <p:spPr>
          <a:xfrm>
            <a:off x="1275744" y="795485"/>
            <a:ext cx="9784733" cy="492988"/>
          </a:xfrm>
          <a:prstGeom prst="rect">
            <a:avLst/>
          </a:prstGeom>
          <a:noFill/>
          <a:ln>
            <a:noFill/>
          </a:ln>
        </p:spPr>
        <p:txBody>
          <a:bodyPr anchorCtr="0" anchor="t" bIns="45700" lIns="91425" spcFirstLastPara="1" rIns="91425" wrap="square" tIns="45700">
            <a:noAutofit/>
          </a:bodyPr>
          <a:lstStyle>
            <a:lvl1pPr indent="-355600" lvl="0" marL="457200" algn="ctr">
              <a:lnSpc>
                <a:spcPct val="90000"/>
              </a:lnSpc>
              <a:spcBef>
                <a:spcPts val="1200"/>
              </a:spcBef>
              <a:spcAft>
                <a:spcPts val="0"/>
              </a:spcAft>
              <a:buSzPts val="2000"/>
              <a:buChar char="▪"/>
              <a:defRPr sz="2000">
                <a:solidFill>
                  <a:schemeClr val="dk2"/>
                </a:solidFill>
              </a:defRPr>
            </a:lvl1pPr>
            <a:lvl2pPr indent="-355600" lvl="1" marL="914400" algn="ctr">
              <a:lnSpc>
                <a:spcPct val="90000"/>
              </a:lnSpc>
              <a:spcBef>
                <a:spcPts val="200"/>
              </a:spcBef>
              <a:spcAft>
                <a:spcPts val="0"/>
              </a:spcAft>
              <a:buSzPts val="2000"/>
              <a:buChar char="▪"/>
              <a:defRPr sz="2000">
                <a:solidFill>
                  <a:schemeClr val="dk2"/>
                </a:solidFill>
              </a:defRPr>
            </a:lvl2pPr>
            <a:lvl3pPr indent="-355600" lvl="2" marL="1371600" algn="ctr">
              <a:lnSpc>
                <a:spcPct val="90000"/>
              </a:lnSpc>
              <a:spcBef>
                <a:spcPts val="400"/>
              </a:spcBef>
              <a:spcAft>
                <a:spcPts val="0"/>
              </a:spcAft>
              <a:buSzPts val="2000"/>
              <a:buChar char="▪"/>
              <a:defRPr sz="2000">
                <a:solidFill>
                  <a:schemeClr val="dk2"/>
                </a:solidFill>
              </a:defRPr>
            </a:lvl3pPr>
            <a:lvl4pPr indent="-355600" lvl="3" marL="1828800" algn="ctr">
              <a:lnSpc>
                <a:spcPct val="90000"/>
              </a:lnSpc>
              <a:spcBef>
                <a:spcPts val="400"/>
              </a:spcBef>
              <a:spcAft>
                <a:spcPts val="0"/>
              </a:spcAft>
              <a:buSzPts val="2000"/>
              <a:buChar char="▪"/>
              <a:defRPr sz="2000">
                <a:solidFill>
                  <a:schemeClr val="dk2"/>
                </a:solidFill>
              </a:defRPr>
            </a:lvl4pPr>
            <a:lvl5pPr indent="-355600" lvl="4" marL="2286000" algn="ctr">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257" name="Google Shape;257;p49"/>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58" name="Google Shape;258;p49"/>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259" name="Google Shape;259;p49"/>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260" name="Google Shape;260;p49"/>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261" name="Google Shape;261;p49"/>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Phần 2-Chủ đề A-Bài 1-Nội dung">
  <p:cSld name="1_4-Phần 2-Chủ đề A-Bài 1-Nội dung">
    <p:bg>
      <p:bgPr>
        <a:solidFill>
          <a:schemeClr val="lt1"/>
        </a:solidFill>
      </p:bgPr>
    </p:bg>
    <p:spTree>
      <p:nvGrpSpPr>
        <p:cNvPr id="262" name="Shape 262"/>
        <p:cNvGrpSpPr/>
        <p:nvPr/>
      </p:nvGrpSpPr>
      <p:grpSpPr>
        <a:xfrm>
          <a:off x="0" y="0"/>
          <a:ext cx="0" cy="0"/>
          <a:chOff x="0" y="0"/>
          <a:chExt cx="0" cy="0"/>
        </a:xfrm>
      </p:grpSpPr>
      <p:sp>
        <p:nvSpPr>
          <p:cNvPr id="263" name="Google Shape;263;p5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5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5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66" name="Google Shape;266;p50"/>
          <p:cNvSpPr txBox="1"/>
          <p:nvPr>
            <p:ph idx="1" type="body"/>
          </p:nvPr>
        </p:nvSpPr>
        <p:spPr>
          <a:xfrm>
            <a:off x="1275744" y="795485"/>
            <a:ext cx="9784733" cy="492988"/>
          </a:xfrm>
          <a:prstGeom prst="rect">
            <a:avLst/>
          </a:prstGeom>
          <a:noFill/>
          <a:ln>
            <a:noFill/>
          </a:ln>
        </p:spPr>
        <p:txBody>
          <a:bodyPr anchorCtr="0" anchor="t" bIns="45700" lIns="91425" spcFirstLastPara="1" rIns="91425" wrap="square" tIns="45700">
            <a:noAutofit/>
          </a:bodyPr>
          <a:lstStyle>
            <a:lvl1pPr indent="-355600" lvl="0" marL="457200" algn="ctr">
              <a:lnSpc>
                <a:spcPct val="90000"/>
              </a:lnSpc>
              <a:spcBef>
                <a:spcPts val="1200"/>
              </a:spcBef>
              <a:spcAft>
                <a:spcPts val="0"/>
              </a:spcAft>
              <a:buSzPts val="2000"/>
              <a:buChar char="▪"/>
              <a:defRPr sz="2000">
                <a:solidFill>
                  <a:schemeClr val="dk2"/>
                </a:solidFill>
              </a:defRPr>
            </a:lvl1pPr>
            <a:lvl2pPr indent="-355600" lvl="1" marL="914400" algn="ctr">
              <a:lnSpc>
                <a:spcPct val="90000"/>
              </a:lnSpc>
              <a:spcBef>
                <a:spcPts val="200"/>
              </a:spcBef>
              <a:spcAft>
                <a:spcPts val="0"/>
              </a:spcAft>
              <a:buSzPts val="2000"/>
              <a:buChar char="▪"/>
              <a:defRPr sz="2000">
                <a:solidFill>
                  <a:schemeClr val="dk2"/>
                </a:solidFill>
              </a:defRPr>
            </a:lvl2pPr>
            <a:lvl3pPr indent="-355600" lvl="2" marL="1371600" algn="ctr">
              <a:lnSpc>
                <a:spcPct val="90000"/>
              </a:lnSpc>
              <a:spcBef>
                <a:spcPts val="400"/>
              </a:spcBef>
              <a:spcAft>
                <a:spcPts val="0"/>
              </a:spcAft>
              <a:buSzPts val="2000"/>
              <a:buChar char="▪"/>
              <a:defRPr sz="2000">
                <a:solidFill>
                  <a:schemeClr val="dk2"/>
                </a:solidFill>
              </a:defRPr>
            </a:lvl3pPr>
            <a:lvl4pPr indent="-355600" lvl="3" marL="1828800" algn="ctr">
              <a:lnSpc>
                <a:spcPct val="90000"/>
              </a:lnSpc>
              <a:spcBef>
                <a:spcPts val="400"/>
              </a:spcBef>
              <a:spcAft>
                <a:spcPts val="0"/>
              </a:spcAft>
              <a:buSzPts val="2000"/>
              <a:buChar char="▪"/>
              <a:defRPr sz="2000">
                <a:solidFill>
                  <a:schemeClr val="dk2"/>
                </a:solidFill>
              </a:defRPr>
            </a:lvl4pPr>
            <a:lvl5pPr indent="-355600" lvl="4" marL="2286000" algn="ctr">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267" name="Google Shape;267;p50"/>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68" name="Google Shape;268;p50"/>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269" name="Google Shape;269;p50"/>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270" name="Google Shape;270;p50"/>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271" name="Google Shape;271;p50"/>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Phan 2-Chủ đề A-Bài 2-Nội dung">
  <p:cSld name="5-Phan 2-Chủ đề A-Bài 2-Nội dung">
    <p:bg>
      <p:bgPr>
        <a:solidFill>
          <a:schemeClr val="lt1"/>
        </a:solidFill>
      </p:bgPr>
    </p:bg>
    <p:spTree>
      <p:nvGrpSpPr>
        <p:cNvPr id="272" name="Shape 272"/>
        <p:cNvGrpSpPr/>
        <p:nvPr/>
      </p:nvGrpSpPr>
      <p:grpSpPr>
        <a:xfrm>
          <a:off x="0" y="0"/>
          <a:ext cx="0" cy="0"/>
          <a:chOff x="0" y="0"/>
          <a:chExt cx="0" cy="0"/>
        </a:xfrm>
      </p:grpSpPr>
      <p:sp>
        <p:nvSpPr>
          <p:cNvPr id="273" name="Google Shape;273;p5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5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5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76" name="Google Shape;276;p51"/>
          <p:cNvSpPr txBox="1"/>
          <p:nvPr/>
        </p:nvSpPr>
        <p:spPr>
          <a:xfrm>
            <a:off x="6546574" y="161842"/>
            <a:ext cx="56454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Bài 2. Tớ “điều khiển” được các phần mềm ứng dụng</a:t>
            </a:r>
            <a:endParaRPr sz="1800">
              <a:solidFill>
                <a:schemeClr val="lt1"/>
              </a:solidFill>
              <a:latin typeface="Times New Roman"/>
              <a:ea typeface="Times New Roman"/>
              <a:cs typeface="Times New Roman"/>
              <a:sym typeface="Times New Roman"/>
            </a:endParaRPr>
          </a:p>
        </p:txBody>
      </p:sp>
      <p:sp>
        <p:nvSpPr>
          <p:cNvPr id="277" name="Google Shape;277;p51"/>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200"/>
              </a:spcBef>
              <a:spcAft>
                <a:spcPts val="0"/>
              </a:spcAft>
              <a:buSzPts val="2000"/>
              <a:buChar char="▪"/>
              <a:defRPr sz="2000">
                <a:solidFill>
                  <a:schemeClr val="dk2"/>
                </a:solidFill>
              </a:defRPr>
            </a:lvl1pPr>
            <a:lvl2pPr indent="-355600" lvl="1" marL="914400" algn="l">
              <a:lnSpc>
                <a:spcPct val="90000"/>
              </a:lnSpc>
              <a:spcBef>
                <a:spcPts val="200"/>
              </a:spcBef>
              <a:spcAft>
                <a:spcPts val="0"/>
              </a:spcAft>
              <a:buSzPts val="2000"/>
              <a:buChar char="▪"/>
              <a:defRPr>
                <a:solidFill>
                  <a:schemeClr val="dk2"/>
                </a:solidFill>
              </a:defRPr>
            </a:lvl2pPr>
            <a:lvl3pPr indent="-355600" lvl="2" marL="1371600" algn="l">
              <a:lnSpc>
                <a:spcPct val="90000"/>
              </a:lnSpc>
              <a:spcBef>
                <a:spcPts val="400"/>
              </a:spcBef>
              <a:spcAft>
                <a:spcPts val="0"/>
              </a:spcAft>
              <a:buSzPts val="2000"/>
              <a:buChar char="▪"/>
              <a:defRPr sz="2000">
                <a:solidFill>
                  <a:schemeClr val="dk2"/>
                </a:solidFill>
              </a:defRPr>
            </a:lvl3pPr>
            <a:lvl4pPr indent="-355600" lvl="3" marL="1828800" algn="l">
              <a:lnSpc>
                <a:spcPct val="90000"/>
              </a:lnSpc>
              <a:spcBef>
                <a:spcPts val="400"/>
              </a:spcBef>
              <a:spcAft>
                <a:spcPts val="0"/>
              </a:spcAft>
              <a:buSzPts val="2000"/>
              <a:buChar char="▪"/>
              <a:defRPr sz="2000">
                <a:solidFill>
                  <a:schemeClr val="dk2"/>
                </a:solidFill>
              </a:defRPr>
            </a:lvl4pPr>
            <a:lvl5pPr indent="-355600" lvl="4" marL="2286000" algn="l">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278" name="Google Shape;278;p51"/>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79" name="Google Shape;279;p51"/>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80" name="Google Shape;280;p51"/>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1" name="Shape 281"/>
        <p:cNvGrpSpPr/>
        <p:nvPr/>
      </p:nvGrpSpPr>
      <p:grpSpPr>
        <a:xfrm>
          <a:off x="0" y="0"/>
          <a:ext cx="0" cy="0"/>
          <a:chOff x="0" y="0"/>
          <a:chExt cx="0" cy="0"/>
        </a:xfrm>
      </p:grpSpPr>
      <p:sp>
        <p:nvSpPr>
          <p:cNvPr id="282" name="Google Shape;282;p52"/>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52"/>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4" name="Google Shape;284;p5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5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5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Phần 2-Chủ đề A-Bài 1-Nội dung">
  <p:cSld name="4-Phần 2-Chủ đề A-Bài 1-Nội dung">
    <p:bg>
      <p:bgPr>
        <a:solidFill>
          <a:schemeClr val="lt1"/>
        </a:solidFill>
      </p:bgPr>
    </p:bg>
    <p:spTree>
      <p:nvGrpSpPr>
        <p:cNvPr id="50" name="Shape 50"/>
        <p:cNvGrpSpPr/>
        <p:nvPr/>
      </p:nvGrpSpPr>
      <p:grpSpPr>
        <a:xfrm>
          <a:off x="0" y="0"/>
          <a:ext cx="0" cy="0"/>
          <a:chOff x="0" y="0"/>
          <a:chExt cx="0" cy="0"/>
        </a:xfrm>
      </p:grpSpPr>
      <p:sp>
        <p:nvSpPr>
          <p:cNvPr id="51" name="Google Shape;51;p3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p30"/>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55" name="Google Shape;55;p30"/>
          <p:cNvPicPr preferRelativeResize="0"/>
          <p:nvPr/>
        </p:nvPicPr>
        <p:blipFill rotWithShape="1">
          <a:blip r:embed="rId2">
            <a:alphaModFix/>
          </a:blip>
          <a:srcRect b="0" l="0" r="0" t="0"/>
          <a:stretch/>
        </p:blipFill>
        <p:spPr>
          <a:xfrm>
            <a:off x="-100204" y="5472608"/>
            <a:ext cx="1428750" cy="1414534"/>
          </a:xfrm>
          <a:prstGeom prst="rect">
            <a:avLst/>
          </a:prstGeom>
          <a:noFill/>
          <a:ln>
            <a:noFill/>
          </a:ln>
        </p:spPr>
      </p:pic>
      <p:pic>
        <p:nvPicPr>
          <p:cNvPr id="56" name="Google Shape;56;p30"/>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57" name="Google Shape;57;p30"/>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58" name="Google Shape;58;p30"/>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59" name="Google Shape;59;p30"/>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4-Phần 2-Chủ đề A-Bài 1-Nội dung">
  <p:cSld name="7_4-Phần 2-Chủ đề A-Bài 1-Nội dung">
    <p:bg>
      <p:bgPr>
        <a:solidFill>
          <a:schemeClr val="lt1"/>
        </a:solidFill>
      </p:bgPr>
    </p:bg>
    <p:spTree>
      <p:nvGrpSpPr>
        <p:cNvPr id="60" name="Shape 60"/>
        <p:cNvGrpSpPr/>
        <p:nvPr/>
      </p:nvGrpSpPr>
      <p:grpSpPr>
        <a:xfrm>
          <a:off x="0" y="0"/>
          <a:ext cx="0" cy="0"/>
          <a:chOff x="0" y="0"/>
          <a:chExt cx="0" cy="0"/>
        </a:xfrm>
      </p:grpSpPr>
      <p:sp>
        <p:nvSpPr>
          <p:cNvPr id="61" name="Google Shape;61;p3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4" name="Google Shape;64;p31"/>
          <p:cNvSpPr txBox="1"/>
          <p:nvPr>
            <p:ph idx="1" type="body"/>
          </p:nvPr>
        </p:nvSpPr>
        <p:spPr>
          <a:xfrm>
            <a:off x="1275744" y="795485"/>
            <a:ext cx="9784733" cy="492988"/>
          </a:xfrm>
          <a:prstGeom prst="rect">
            <a:avLst/>
          </a:prstGeom>
          <a:noFill/>
          <a:ln>
            <a:noFill/>
          </a:ln>
        </p:spPr>
        <p:txBody>
          <a:bodyPr anchorCtr="0" anchor="t" bIns="45700" lIns="91425" spcFirstLastPara="1" rIns="91425" wrap="square" tIns="45700">
            <a:noAutofit/>
          </a:bodyPr>
          <a:lstStyle>
            <a:lvl1pPr indent="-355600" lvl="0" marL="457200" algn="ctr">
              <a:lnSpc>
                <a:spcPct val="90000"/>
              </a:lnSpc>
              <a:spcBef>
                <a:spcPts val="1200"/>
              </a:spcBef>
              <a:spcAft>
                <a:spcPts val="0"/>
              </a:spcAft>
              <a:buSzPts val="2000"/>
              <a:buChar char="▪"/>
              <a:defRPr sz="2000">
                <a:solidFill>
                  <a:schemeClr val="dk2"/>
                </a:solidFill>
              </a:defRPr>
            </a:lvl1pPr>
            <a:lvl2pPr indent="-355600" lvl="1" marL="914400" algn="ctr">
              <a:lnSpc>
                <a:spcPct val="90000"/>
              </a:lnSpc>
              <a:spcBef>
                <a:spcPts val="200"/>
              </a:spcBef>
              <a:spcAft>
                <a:spcPts val="0"/>
              </a:spcAft>
              <a:buSzPts val="2000"/>
              <a:buChar char="▪"/>
              <a:defRPr sz="2000">
                <a:solidFill>
                  <a:schemeClr val="dk2"/>
                </a:solidFill>
              </a:defRPr>
            </a:lvl2pPr>
            <a:lvl3pPr indent="-355600" lvl="2" marL="1371600" algn="ctr">
              <a:lnSpc>
                <a:spcPct val="90000"/>
              </a:lnSpc>
              <a:spcBef>
                <a:spcPts val="400"/>
              </a:spcBef>
              <a:spcAft>
                <a:spcPts val="0"/>
              </a:spcAft>
              <a:buSzPts val="2000"/>
              <a:buChar char="▪"/>
              <a:defRPr sz="2000">
                <a:solidFill>
                  <a:schemeClr val="dk2"/>
                </a:solidFill>
              </a:defRPr>
            </a:lvl3pPr>
            <a:lvl4pPr indent="-355600" lvl="3" marL="1828800" algn="ctr">
              <a:lnSpc>
                <a:spcPct val="90000"/>
              </a:lnSpc>
              <a:spcBef>
                <a:spcPts val="400"/>
              </a:spcBef>
              <a:spcAft>
                <a:spcPts val="0"/>
              </a:spcAft>
              <a:buSzPts val="2000"/>
              <a:buChar char="▪"/>
              <a:defRPr sz="2000">
                <a:solidFill>
                  <a:schemeClr val="dk2"/>
                </a:solidFill>
              </a:defRPr>
            </a:lvl4pPr>
            <a:lvl5pPr indent="-355600" lvl="4" marL="2286000" algn="ctr">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65" name="Google Shape;65;p31"/>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66" name="Google Shape;66;p31"/>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67" name="Google Shape;67;p31"/>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68" name="Google Shape;68;p31"/>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69" name="Google Shape;69;p31"/>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4-Phần 2-Chủ đề A-Bài 1-Nội dung">
  <p:cSld name="17_4-Phần 2-Chủ đề A-Bài 1-Nội dung">
    <p:bg>
      <p:bgPr>
        <a:solidFill>
          <a:schemeClr val="lt1"/>
        </a:solidFill>
      </p:bgPr>
    </p:bg>
    <p:spTree>
      <p:nvGrpSpPr>
        <p:cNvPr id="70" name="Shape 70"/>
        <p:cNvGrpSpPr/>
        <p:nvPr/>
      </p:nvGrpSpPr>
      <p:grpSpPr>
        <a:xfrm>
          <a:off x="0" y="0"/>
          <a:ext cx="0" cy="0"/>
          <a:chOff x="0" y="0"/>
          <a:chExt cx="0" cy="0"/>
        </a:xfrm>
      </p:grpSpPr>
      <p:sp>
        <p:nvSpPr>
          <p:cNvPr id="71" name="Google Shape;71;p3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4" name="Google Shape;74;p32"/>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75" name="Google Shape;75;p32"/>
          <p:cNvPicPr preferRelativeResize="0"/>
          <p:nvPr/>
        </p:nvPicPr>
        <p:blipFill rotWithShape="1">
          <a:blip r:embed="rId2">
            <a:alphaModFix/>
          </a:blip>
          <a:srcRect b="0" l="0" r="0" t="0"/>
          <a:stretch/>
        </p:blipFill>
        <p:spPr>
          <a:xfrm>
            <a:off x="-100204" y="5472608"/>
            <a:ext cx="1428750" cy="1414534"/>
          </a:xfrm>
          <a:prstGeom prst="rect">
            <a:avLst/>
          </a:prstGeom>
          <a:noFill/>
          <a:ln>
            <a:noFill/>
          </a:ln>
        </p:spPr>
      </p:pic>
      <p:pic>
        <p:nvPicPr>
          <p:cNvPr id="76" name="Google Shape;76;p32"/>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77" name="Google Shape;77;p32"/>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78" name="Google Shape;78;p32"/>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79" name="Google Shape;79;p32"/>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4-Phần 2-Chủ đề A-Bài 1-Nội dung">
  <p:cSld name="15_4-Phần 2-Chủ đề A-Bài 1-Nội dung">
    <p:bg>
      <p:bgPr>
        <a:solidFill>
          <a:schemeClr val="lt1"/>
        </a:solidFill>
      </p:bgPr>
    </p:bg>
    <p:spTree>
      <p:nvGrpSpPr>
        <p:cNvPr id="80" name="Shape 80"/>
        <p:cNvGrpSpPr/>
        <p:nvPr/>
      </p:nvGrpSpPr>
      <p:grpSpPr>
        <a:xfrm>
          <a:off x="0" y="0"/>
          <a:ext cx="0" cy="0"/>
          <a:chOff x="0" y="0"/>
          <a:chExt cx="0" cy="0"/>
        </a:xfrm>
      </p:grpSpPr>
      <p:sp>
        <p:nvSpPr>
          <p:cNvPr id="81" name="Google Shape;81;p3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4" name="Google Shape;84;p33"/>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85" name="Google Shape;85;p33"/>
          <p:cNvPicPr preferRelativeResize="0"/>
          <p:nvPr/>
        </p:nvPicPr>
        <p:blipFill rotWithShape="1">
          <a:blip r:embed="rId2">
            <a:alphaModFix/>
          </a:blip>
          <a:srcRect b="0" l="0" r="0" t="0"/>
          <a:stretch/>
        </p:blipFill>
        <p:spPr>
          <a:xfrm>
            <a:off x="-100204" y="5472608"/>
            <a:ext cx="1428750" cy="1414534"/>
          </a:xfrm>
          <a:prstGeom prst="rect">
            <a:avLst/>
          </a:prstGeom>
          <a:noFill/>
          <a:ln>
            <a:noFill/>
          </a:ln>
        </p:spPr>
      </p:pic>
      <p:pic>
        <p:nvPicPr>
          <p:cNvPr id="86" name="Google Shape;86;p33"/>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87" name="Google Shape;87;p33"/>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88" name="Google Shape;88;p33"/>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89" name="Google Shape;89;p33"/>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90" name="Shape 90"/>
        <p:cNvGrpSpPr/>
        <p:nvPr/>
      </p:nvGrpSpPr>
      <p:grpSpPr>
        <a:xfrm>
          <a:off x="0" y="0"/>
          <a:ext cx="0" cy="0"/>
          <a:chOff x="0" y="0"/>
          <a:chExt cx="0" cy="0"/>
        </a:xfrm>
      </p:grpSpPr>
      <p:sp>
        <p:nvSpPr>
          <p:cNvPr id="91" name="Google Shape;91;p27"/>
          <p:cNvSpPr/>
          <p:nvPr/>
        </p:nvSpPr>
        <p:spPr>
          <a:xfrm>
            <a:off x="-6843" y="2059012"/>
            <a:ext cx="12195668" cy="1279613"/>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7"/>
          <p:cNvSpPr txBox="1"/>
          <p:nvPr>
            <p:ph type="title"/>
          </p:nvPr>
        </p:nvSpPr>
        <p:spPr>
          <a:xfrm>
            <a:off x="833191" y="2208879"/>
            <a:ext cx="10515600" cy="98428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4800"/>
              <a:buFont typeface="Times New Roman"/>
              <a:buNone/>
              <a:defRPr b="0"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7"/>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94" name="Google Shape;94;p2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Times New Roman"/>
                <a:ea typeface="Times New Roman"/>
                <a:cs typeface="Times New Roman"/>
                <a:sym typeface="Times New Roman"/>
              </a:defRPr>
            </a:lvl1pPr>
            <a:lvl2pPr indent="0" lvl="1" marL="0" algn="l">
              <a:spcBef>
                <a:spcPts val="0"/>
              </a:spcBef>
              <a:buNone/>
              <a:defRPr b="0" i="0" sz="1200" u="none" cap="none" strike="noStrike">
                <a:solidFill>
                  <a:schemeClr val="dk2"/>
                </a:solidFill>
                <a:latin typeface="Times New Roman"/>
                <a:ea typeface="Times New Roman"/>
                <a:cs typeface="Times New Roman"/>
                <a:sym typeface="Times New Roman"/>
              </a:defRPr>
            </a:lvl2pPr>
            <a:lvl3pPr indent="0" lvl="2" marL="0" algn="l">
              <a:spcBef>
                <a:spcPts val="0"/>
              </a:spcBef>
              <a:buNone/>
              <a:defRPr b="0" i="0" sz="1200" u="none" cap="none" strike="noStrike">
                <a:solidFill>
                  <a:schemeClr val="dk2"/>
                </a:solidFill>
                <a:latin typeface="Times New Roman"/>
                <a:ea typeface="Times New Roman"/>
                <a:cs typeface="Times New Roman"/>
                <a:sym typeface="Times New Roman"/>
              </a:defRPr>
            </a:lvl3pPr>
            <a:lvl4pPr indent="0" lvl="3" marL="0" algn="l">
              <a:spcBef>
                <a:spcPts val="0"/>
              </a:spcBef>
              <a:buNone/>
              <a:defRPr b="0" i="0" sz="1200" u="none" cap="none" strike="noStrike">
                <a:solidFill>
                  <a:schemeClr val="dk2"/>
                </a:solidFill>
                <a:latin typeface="Times New Roman"/>
                <a:ea typeface="Times New Roman"/>
                <a:cs typeface="Times New Roman"/>
                <a:sym typeface="Times New Roman"/>
              </a:defRPr>
            </a:lvl4pPr>
            <a:lvl5pPr indent="0" lvl="4" marL="0" algn="l">
              <a:spcBef>
                <a:spcPts val="0"/>
              </a:spcBef>
              <a:buNone/>
              <a:defRPr b="0" i="0" sz="1200" u="none" cap="none" strike="noStrike">
                <a:solidFill>
                  <a:schemeClr val="dk2"/>
                </a:solidFill>
                <a:latin typeface="Times New Roman"/>
                <a:ea typeface="Times New Roman"/>
                <a:cs typeface="Times New Roman"/>
                <a:sym typeface="Times New Roman"/>
              </a:defRPr>
            </a:lvl5pPr>
            <a:lvl6pPr indent="0" lvl="5" marL="0" algn="l">
              <a:spcBef>
                <a:spcPts val="0"/>
              </a:spcBef>
              <a:buNone/>
              <a:defRPr b="0" i="0" sz="1200" u="none" cap="none" strike="noStrike">
                <a:solidFill>
                  <a:schemeClr val="dk2"/>
                </a:solidFill>
                <a:latin typeface="Times New Roman"/>
                <a:ea typeface="Times New Roman"/>
                <a:cs typeface="Times New Roman"/>
                <a:sym typeface="Times New Roman"/>
              </a:defRPr>
            </a:lvl6pPr>
            <a:lvl7pPr indent="0" lvl="6" marL="0" algn="l">
              <a:spcBef>
                <a:spcPts val="0"/>
              </a:spcBef>
              <a:buNone/>
              <a:defRPr b="0" i="0" sz="1200" u="none" cap="none" strike="noStrike">
                <a:solidFill>
                  <a:schemeClr val="dk2"/>
                </a:solidFill>
                <a:latin typeface="Times New Roman"/>
                <a:ea typeface="Times New Roman"/>
                <a:cs typeface="Times New Roman"/>
                <a:sym typeface="Times New Roman"/>
              </a:defRPr>
            </a:lvl7pPr>
            <a:lvl8pPr indent="0" lvl="7" marL="0" algn="l">
              <a:spcBef>
                <a:spcPts val="0"/>
              </a:spcBef>
              <a:buNone/>
              <a:defRPr b="0" i="0" sz="1200" u="none" cap="none" strike="noStrike">
                <a:solidFill>
                  <a:schemeClr val="dk2"/>
                </a:solidFill>
                <a:latin typeface="Times New Roman"/>
                <a:ea typeface="Times New Roman"/>
                <a:cs typeface="Times New Roman"/>
                <a:sym typeface="Times New Roman"/>
              </a:defRPr>
            </a:lvl8pPr>
            <a:lvl9pPr indent="0" lvl="8" marL="0" algn="l">
              <a:spcBef>
                <a:spcPts val="0"/>
              </a:spcBef>
              <a:buNone/>
              <a:defRPr b="0" i="0" sz="1200" u="none" cap="none" strike="noStrik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pic>
        <p:nvPicPr>
          <p:cNvPr id="97" name="Google Shape;97;p27"/>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98" name="Google Shape;98;p27"/>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99" name="Google Shape;99;p27"/>
          <p:cNvGrpSpPr/>
          <p:nvPr/>
        </p:nvGrpSpPr>
        <p:grpSpPr>
          <a:xfrm>
            <a:off x="3292822" y="262439"/>
            <a:ext cx="4157131" cy="1475193"/>
            <a:chOff x="3634320" y="261051"/>
            <a:chExt cx="4157131" cy="1475193"/>
          </a:xfrm>
        </p:grpSpPr>
        <p:pic>
          <p:nvPicPr>
            <p:cNvPr id="100" name="Google Shape;100;p27"/>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101" name="Google Shape;101;p27"/>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Bài 1-Quyển 1-HĐH" showMasterSp="0">
  <p:cSld name="Tiêu Đề Bài 1-Quyển 1-HĐH">
    <p:spTree>
      <p:nvGrpSpPr>
        <p:cNvPr id="102" name="Shape 102"/>
        <p:cNvGrpSpPr/>
        <p:nvPr/>
      </p:nvGrpSpPr>
      <p:grpSpPr>
        <a:xfrm>
          <a:off x="0" y="0"/>
          <a:ext cx="0" cy="0"/>
          <a:chOff x="0" y="0"/>
          <a:chExt cx="0" cy="0"/>
        </a:xfrm>
      </p:grpSpPr>
      <p:sp>
        <p:nvSpPr>
          <p:cNvPr id="103" name="Google Shape;103;p34"/>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4"/>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4"/>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06" name="Google Shape;106;p3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109" name="Google Shape;109;p34"/>
          <p:cNvPicPr preferRelativeResize="0"/>
          <p:nvPr/>
        </p:nvPicPr>
        <p:blipFill rotWithShape="1">
          <a:blip r:embed="rId2">
            <a:alphaModFix/>
          </a:blip>
          <a:srcRect b="0" l="0" r="0" t="0"/>
          <a:stretch/>
        </p:blipFill>
        <p:spPr>
          <a:xfrm>
            <a:off x="289257" y="288963"/>
            <a:ext cx="1015668" cy="1341448"/>
          </a:xfrm>
          <a:prstGeom prst="rect">
            <a:avLst/>
          </a:prstGeom>
          <a:noFill/>
          <a:ln>
            <a:noFill/>
          </a:ln>
        </p:spPr>
      </p:pic>
      <p:pic>
        <p:nvPicPr>
          <p:cNvPr id="110" name="Google Shape;110;p34"/>
          <p:cNvPicPr preferRelativeResize="0"/>
          <p:nvPr/>
        </p:nvPicPr>
        <p:blipFill rotWithShape="1">
          <a:blip r:embed="rId3">
            <a:alphaModFix/>
          </a:blip>
          <a:srcRect b="0" l="0" r="0" t="0"/>
          <a:stretch/>
        </p:blipFill>
        <p:spPr>
          <a:xfrm>
            <a:off x="10118051" y="375835"/>
            <a:ext cx="1726132" cy="1131656"/>
          </a:xfrm>
          <a:prstGeom prst="rect">
            <a:avLst/>
          </a:prstGeom>
          <a:noFill/>
          <a:ln>
            <a:noFill/>
          </a:ln>
        </p:spPr>
      </p:pic>
      <p:pic>
        <p:nvPicPr>
          <p:cNvPr id="111" name="Google Shape;111;p34"/>
          <p:cNvPicPr preferRelativeResize="0"/>
          <p:nvPr/>
        </p:nvPicPr>
        <p:blipFill rotWithShape="1">
          <a:blip r:embed="rId4">
            <a:alphaModFix/>
          </a:blip>
          <a:srcRect b="0" l="0" r="0" t="0"/>
          <a:stretch/>
        </p:blipFill>
        <p:spPr>
          <a:xfrm>
            <a:off x="2504482" y="2766398"/>
            <a:ext cx="7183036" cy="40916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4-Phần 2-Chủ đề A-Bài 1-Nội dung">
  <p:cSld name="18_4-Phần 2-Chủ đề A-Bài 1-Nội dung">
    <p:bg>
      <p:bgPr>
        <a:solidFill>
          <a:schemeClr val="lt1"/>
        </a:solidFill>
      </p:bgPr>
    </p:bg>
    <p:spTree>
      <p:nvGrpSpPr>
        <p:cNvPr id="112" name="Shape 112"/>
        <p:cNvGrpSpPr/>
        <p:nvPr/>
      </p:nvGrpSpPr>
      <p:grpSpPr>
        <a:xfrm>
          <a:off x="0" y="0"/>
          <a:ext cx="0" cy="0"/>
          <a:chOff x="0" y="0"/>
          <a:chExt cx="0" cy="0"/>
        </a:xfrm>
      </p:grpSpPr>
      <p:sp>
        <p:nvSpPr>
          <p:cNvPr id="113" name="Google Shape;113;p3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16" name="Google Shape;116;p35"/>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lvl1pPr indent="-457200" lvl="0" marL="457200" algn="ctr">
              <a:lnSpc>
                <a:spcPct val="90000"/>
              </a:lnSpc>
              <a:spcBef>
                <a:spcPts val="1200"/>
              </a:spcBef>
              <a:spcAft>
                <a:spcPts val="0"/>
              </a:spcAft>
              <a:buSzPts val="3600"/>
              <a:buChar char="▪"/>
              <a:defRPr sz="3600">
                <a:solidFill>
                  <a:srgbClr val="0000CC"/>
                </a:solidFill>
              </a:defRPr>
            </a:lvl1pPr>
            <a:lvl2pPr indent="-457200" lvl="1" marL="914400" algn="ctr">
              <a:lnSpc>
                <a:spcPct val="90000"/>
              </a:lnSpc>
              <a:spcBef>
                <a:spcPts val="200"/>
              </a:spcBef>
              <a:spcAft>
                <a:spcPts val="0"/>
              </a:spcAft>
              <a:buSzPts val="3600"/>
              <a:buChar char="▪"/>
              <a:defRPr sz="3600">
                <a:solidFill>
                  <a:srgbClr val="0000CC"/>
                </a:solidFill>
              </a:defRPr>
            </a:lvl2pPr>
            <a:lvl3pPr indent="-457200" lvl="2" marL="1371600" algn="ctr">
              <a:lnSpc>
                <a:spcPct val="90000"/>
              </a:lnSpc>
              <a:spcBef>
                <a:spcPts val="400"/>
              </a:spcBef>
              <a:spcAft>
                <a:spcPts val="0"/>
              </a:spcAft>
              <a:buSzPts val="3600"/>
              <a:buChar char="▪"/>
              <a:defRPr sz="3600">
                <a:solidFill>
                  <a:srgbClr val="0000CC"/>
                </a:solidFill>
              </a:defRPr>
            </a:lvl3pPr>
            <a:lvl4pPr indent="-457200" lvl="3" marL="1828800" algn="ctr">
              <a:lnSpc>
                <a:spcPct val="90000"/>
              </a:lnSpc>
              <a:spcBef>
                <a:spcPts val="400"/>
              </a:spcBef>
              <a:spcAft>
                <a:spcPts val="0"/>
              </a:spcAft>
              <a:buSzPts val="3600"/>
              <a:buChar char="▪"/>
              <a:defRPr sz="3600">
                <a:solidFill>
                  <a:srgbClr val="0000CC"/>
                </a:solidFill>
              </a:defRPr>
            </a:lvl4pPr>
            <a:lvl5pPr indent="-457200" lvl="4" marL="2286000" algn="ctr">
              <a:lnSpc>
                <a:spcPct val="90000"/>
              </a:lnSpc>
              <a:spcBef>
                <a:spcPts val="400"/>
              </a:spcBef>
              <a:spcAft>
                <a:spcPts val="0"/>
              </a:spcAft>
              <a:buSzPts val="3600"/>
              <a:buChar char="▪"/>
              <a:defRPr sz="3600">
                <a:solidFill>
                  <a:srgbClr val="0000CC"/>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17" name="Google Shape;117;p35"/>
          <p:cNvPicPr preferRelativeResize="0"/>
          <p:nvPr/>
        </p:nvPicPr>
        <p:blipFill rotWithShape="1">
          <a:blip r:embed="rId2">
            <a:alphaModFix/>
          </a:blip>
          <a:srcRect b="0" l="0" r="0" t="0"/>
          <a:stretch/>
        </p:blipFill>
        <p:spPr>
          <a:xfrm>
            <a:off x="-100204" y="5472608"/>
            <a:ext cx="1428750" cy="1414534"/>
          </a:xfrm>
          <a:prstGeom prst="rect">
            <a:avLst/>
          </a:prstGeom>
          <a:noFill/>
          <a:ln>
            <a:noFill/>
          </a:ln>
        </p:spPr>
      </p:pic>
      <p:pic>
        <p:nvPicPr>
          <p:cNvPr id="118" name="Google Shape;118;p35"/>
          <p:cNvPicPr preferRelativeResize="0"/>
          <p:nvPr/>
        </p:nvPicPr>
        <p:blipFill rotWithShape="1">
          <a:blip r:embed="rId3">
            <a:alphaModFix/>
          </a:blip>
          <a:srcRect b="0" l="0" r="0" t="0"/>
          <a:stretch/>
        </p:blipFill>
        <p:spPr>
          <a:xfrm>
            <a:off x="10157391" y="5472608"/>
            <a:ext cx="1447800" cy="950246"/>
          </a:xfrm>
          <a:prstGeom prst="rect">
            <a:avLst/>
          </a:prstGeom>
          <a:noFill/>
          <a:ln>
            <a:noFill/>
          </a:ln>
        </p:spPr>
      </p:pic>
      <p:pic>
        <p:nvPicPr>
          <p:cNvPr id="119" name="Google Shape;119;p35"/>
          <p:cNvPicPr preferRelativeResize="0"/>
          <p:nvPr/>
        </p:nvPicPr>
        <p:blipFill rotWithShape="1">
          <a:blip r:embed="rId4">
            <a:alphaModFix/>
          </a:blip>
          <a:srcRect b="0" l="0" r="0" t="0"/>
          <a:stretch/>
        </p:blipFill>
        <p:spPr>
          <a:xfrm>
            <a:off x="2440651" y="5937587"/>
            <a:ext cx="1905000" cy="848264"/>
          </a:xfrm>
          <a:prstGeom prst="rect">
            <a:avLst/>
          </a:prstGeom>
          <a:noFill/>
          <a:ln>
            <a:noFill/>
          </a:ln>
        </p:spPr>
      </p:pic>
      <p:pic>
        <p:nvPicPr>
          <p:cNvPr id="120" name="Google Shape;120;p35"/>
          <p:cNvPicPr preferRelativeResize="0"/>
          <p:nvPr/>
        </p:nvPicPr>
        <p:blipFill rotWithShape="1">
          <a:blip r:embed="rId5">
            <a:alphaModFix/>
          </a:blip>
          <a:srcRect b="0" l="0" r="0" t="0"/>
          <a:stretch/>
        </p:blipFill>
        <p:spPr>
          <a:xfrm>
            <a:off x="5141111" y="5956571"/>
            <a:ext cx="1909779" cy="850392"/>
          </a:xfrm>
          <a:prstGeom prst="rect">
            <a:avLst/>
          </a:prstGeom>
          <a:noFill/>
          <a:ln>
            <a:noFill/>
          </a:ln>
        </p:spPr>
      </p:pic>
      <p:pic>
        <p:nvPicPr>
          <p:cNvPr id="121" name="Google Shape;121;p35"/>
          <p:cNvPicPr preferRelativeResize="0"/>
          <p:nvPr/>
        </p:nvPicPr>
        <p:blipFill rotWithShape="1">
          <a:blip r:embed="rId6">
            <a:alphaModFix/>
          </a:blip>
          <a:srcRect b="0" l="0" r="0" t="0"/>
          <a:stretch/>
        </p:blipFill>
        <p:spPr>
          <a:xfrm>
            <a:off x="7813827" y="5937587"/>
            <a:ext cx="1909778" cy="85039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6"/>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6"/>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Times New Roman"/>
              <a:buNone/>
              <a:defRPr b="0" i="0" sz="4000" u="none" cap="none" strike="noStrike">
                <a:solidFill>
                  <a:schemeClr val="lt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6"/>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Times New Roman"/>
                <a:ea typeface="Times New Roman"/>
                <a:cs typeface="Times New Roman"/>
                <a:sym typeface="Times New Roman"/>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13" name="Google Shape;13;p2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2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 name="Google Shape;15;p2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dk1"/>
                </a:solidFill>
                <a:latin typeface="Times New Roman"/>
                <a:ea typeface="Times New Roman"/>
                <a:cs typeface="Times New Roman"/>
                <a:sym typeface="Times New Roman"/>
              </a:defRPr>
            </a:lvl1pPr>
            <a:lvl2pPr indent="0" lvl="1" marL="0" marR="0" rtl="0" algn="l">
              <a:spcBef>
                <a:spcPts val="0"/>
              </a:spcBef>
              <a:buNone/>
              <a:defRPr b="0" i="0" sz="1200" u="none" cap="none" strike="noStrike">
                <a:solidFill>
                  <a:schemeClr val="dk1"/>
                </a:solidFill>
                <a:latin typeface="Times New Roman"/>
                <a:ea typeface="Times New Roman"/>
                <a:cs typeface="Times New Roman"/>
                <a:sym typeface="Times New Roman"/>
              </a:defRPr>
            </a:lvl2pPr>
            <a:lvl3pPr indent="0" lvl="2" marL="0" marR="0" rtl="0" algn="l">
              <a:spcBef>
                <a:spcPts val="0"/>
              </a:spcBef>
              <a:buNone/>
              <a:defRPr b="0" i="0" sz="1200" u="none" cap="none" strike="noStrike">
                <a:solidFill>
                  <a:schemeClr val="dk1"/>
                </a:solidFill>
                <a:latin typeface="Times New Roman"/>
                <a:ea typeface="Times New Roman"/>
                <a:cs typeface="Times New Roman"/>
                <a:sym typeface="Times New Roman"/>
              </a:defRPr>
            </a:lvl3pPr>
            <a:lvl4pPr indent="0" lvl="3" marL="0" marR="0" rtl="0" algn="l">
              <a:spcBef>
                <a:spcPts val="0"/>
              </a:spcBef>
              <a:buNone/>
              <a:defRPr b="0" i="0" sz="1200" u="none" cap="none" strike="noStrike">
                <a:solidFill>
                  <a:schemeClr val="dk1"/>
                </a:solidFill>
                <a:latin typeface="Times New Roman"/>
                <a:ea typeface="Times New Roman"/>
                <a:cs typeface="Times New Roman"/>
                <a:sym typeface="Times New Roman"/>
              </a:defRPr>
            </a:lvl4pPr>
            <a:lvl5pPr indent="0" lvl="4" marL="0" marR="0" rtl="0" algn="l">
              <a:spcBef>
                <a:spcPts val="0"/>
              </a:spcBef>
              <a:buNone/>
              <a:defRPr b="0" i="0" sz="1200" u="none" cap="none" strike="noStrike">
                <a:solidFill>
                  <a:schemeClr val="dk1"/>
                </a:solidFill>
                <a:latin typeface="Times New Roman"/>
                <a:ea typeface="Times New Roman"/>
                <a:cs typeface="Times New Roman"/>
                <a:sym typeface="Times New Roman"/>
              </a:defRPr>
            </a:lvl5pPr>
            <a:lvl6pPr indent="0" lvl="5" marL="0" marR="0" rtl="0" algn="l">
              <a:spcBef>
                <a:spcPts val="0"/>
              </a:spcBef>
              <a:buNone/>
              <a:defRPr b="0" i="0" sz="1200" u="none" cap="none" strike="noStrike">
                <a:solidFill>
                  <a:schemeClr val="dk1"/>
                </a:solidFill>
                <a:latin typeface="Times New Roman"/>
                <a:ea typeface="Times New Roman"/>
                <a:cs typeface="Times New Roman"/>
                <a:sym typeface="Times New Roman"/>
              </a:defRPr>
            </a:lvl6pPr>
            <a:lvl7pPr indent="0" lvl="6" marL="0" marR="0" rtl="0" algn="l">
              <a:spcBef>
                <a:spcPts val="0"/>
              </a:spcBef>
              <a:buNone/>
              <a:defRPr b="0" i="0" sz="1200" u="none" cap="none" strike="noStrike">
                <a:solidFill>
                  <a:schemeClr val="dk1"/>
                </a:solidFill>
                <a:latin typeface="Times New Roman"/>
                <a:ea typeface="Times New Roman"/>
                <a:cs typeface="Times New Roman"/>
                <a:sym typeface="Times New Roman"/>
              </a:defRPr>
            </a:lvl7pPr>
            <a:lvl8pPr indent="0" lvl="7" marL="0" marR="0" rtl="0" algn="l">
              <a:spcBef>
                <a:spcPts val="0"/>
              </a:spcBef>
              <a:buNone/>
              <a:defRPr b="0" i="0" sz="1200" u="none" cap="none" strike="noStrike">
                <a:solidFill>
                  <a:schemeClr val="dk1"/>
                </a:solidFill>
                <a:latin typeface="Times New Roman"/>
                <a:ea typeface="Times New Roman"/>
                <a:cs typeface="Times New Roman"/>
                <a:sym typeface="Times New Roman"/>
              </a:defRPr>
            </a:lvl8pPr>
            <a:lvl9pPr indent="0" lvl="8" marL="0" marR="0" rtl="0" algn="l">
              <a:spcBef>
                <a:spcPts val="0"/>
              </a:spcBef>
              <a:buNone/>
              <a:defRPr b="0" i="0" sz="1200" u="none" cap="none" strike="noStrike">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 name="Shape 29"/>
        <p:cNvGrpSpPr/>
        <p:nvPr/>
      </p:nvGrpSpPr>
      <p:grpSpPr>
        <a:xfrm>
          <a:off x="0" y="0"/>
          <a:ext cx="0" cy="0"/>
          <a:chOff x="0" y="0"/>
          <a:chExt cx="0" cy="0"/>
        </a:xfrm>
      </p:grpSpPr>
      <p:sp>
        <p:nvSpPr>
          <p:cNvPr id="30" name="Google Shape;30;p25"/>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Times New Roman"/>
              <a:buNone/>
              <a:defRPr b="0" i="0" sz="4000" u="none" cap="none" strike="noStrik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25"/>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Times New Roman"/>
                <a:ea typeface="Times New Roman"/>
                <a:cs typeface="Times New Roman"/>
                <a:sym typeface="Times New Roman"/>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33" name="Google Shape;33;p2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4" name="Google Shape;34;p2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5" name="Google Shape;35;p2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buNone/>
              <a:defRPr b="0" i="0" sz="12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buNone/>
              <a:defRPr b="0" i="0" sz="12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buNone/>
              <a:defRPr b="0" i="0" sz="12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buNone/>
              <a:defRPr b="0" i="0" sz="12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buNone/>
              <a:defRPr b="0" i="0" sz="1200" u="none" cap="none" strike="noStrike">
                <a:solidFill>
                  <a:schemeClr val="lt1"/>
                </a:solidFill>
                <a:latin typeface="Times New Roman"/>
                <a:ea typeface="Times New Roman"/>
                <a:cs typeface="Times New Roman"/>
                <a:sym typeface="Times New Roman"/>
              </a:defRPr>
            </a:lvl6pPr>
            <a:lvl7pPr indent="0" lvl="6" marL="0" marR="0" rtl="0" algn="l">
              <a:spcBef>
                <a:spcPts val="0"/>
              </a:spcBef>
              <a:buNone/>
              <a:defRPr b="0" i="0" sz="1200" u="none" cap="none" strike="noStrike">
                <a:solidFill>
                  <a:schemeClr val="lt1"/>
                </a:solidFill>
                <a:latin typeface="Times New Roman"/>
                <a:ea typeface="Times New Roman"/>
                <a:cs typeface="Times New Roman"/>
                <a:sym typeface="Times New Roman"/>
              </a:defRPr>
            </a:lvl7pPr>
            <a:lvl8pPr indent="0" lvl="7" marL="0" marR="0" rtl="0" algn="l">
              <a:spcBef>
                <a:spcPts val="0"/>
              </a:spcBef>
              <a:buNone/>
              <a:defRPr b="0" i="0" sz="1200" u="none" cap="none" strike="noStrike">
                <a:solidFill>
                  <a:schemeClr val="lt1"/>
                </a:solidFill>
                <a:latin typeface="Times New Roman"/>
                <a:ea typeface="Times New Roman"/>
                <a:cs typeface="Times New Roman"/>
                <a:sym typeface="Times New Roman"/>
              </a:defRPr>
            </a:lvl8pPr>
            <a:lvl9pPr indent="0" lvl="8" marL="0" marR="0" rtl="0" algn="l">
              <a:spcBef>
                <a:spcPts val="0"/>
              </a:spcBef>
              <a:buNone/>
              <a:defRPr b="0" i="0" sz="12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pic>
        <p:nvPicPr>
          <p:cNvPr id="36" name="Google Shape;36;p25"/>
          <p:cNvPicPr preferRelativeResize="0"/>
          <p:nvPr/>
        </p:nvPicPr>
        <p:blipFill rotWithShape="1">
          <a:blip r:embed="rId1">
            <a:alphaModFix/>
          </a:blip>
          <a:srcRect b="0" l="0" r="0" t="0"/>
          <a:stretch/>
        </p:blipFill>
        <p:spPr>
          <a:xfrm>
            <a:off x="11396298" y="79927"/>
            <a:ext cx="793125" cy="7193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8.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4.png"/><Relationship Id="rId4" Type="http://schemas.openxmlformats.org/officeDocument/2006/relationships/image" Target="../media/image47.png"/><Relationship Id="rId9" Type="http://schemas.openxmlformats.org/officeDocument/2006/relationships/image" Target="../media/image46.png"/><Relationship Id="rId5" Type="http://schemas.openxmlformats.org/officeDocument/2006/relationships/image" Target="../media/image27.png"/><Relationship Id="rId6" Type="http://schemas.openxmlformats.org/officeDocument/2006/relationships/slide" Target="/ppt/slides/slide3.xml"/><Relationship Id="rId7" Type="http://schemas.openxmlformats.org/officeDocument/2006/relationships/image" Target="../media/image43.png"/><Relationship Id="rId8" Type="http://schemas.openxmlformats.org/officeDocument/2006/relationships/image" Target="../media/image57.gif"/><Relationship Id="rId10"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3.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23.gif"/><Relationship Id="rId6" Type="http://schemas.openxmlformats.org/officeDocument/2006/relationships/slide" Target="/ppt/slides/slide3.xml"/><Relationship Id="rId7"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34.png"/><Relationship Id="rId5"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41.png"/><Relationship Id="rId9" Type="http://schemas.openxmlformats.org/officeDocument/2006/relationships/image" Target="../media/image45.png"/><Relationship Id="rId5" Type="http://schemas.openxmlformats.org/officeDocument/2006/relationships/image" Target="../media/image27.png"/><Relationship Id="rId6" Type="http://schemas.openxmlformats.org/officeDocument/2006/relationships/image" Target="../media/image42.png"/><Relationship Id="rId7" Type="http://schemas.openxmlformats.org/officeDocument/2006/relationships/image" Target="../media/image37.jpg"/><Relationship Id="rId8" Type="http://schemas.openxmlformats.org/officeDocument/2006/relationships/slide" Target="/ppt/slides/slide3.xml"/><Relationship Id="rId10"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
          <p:cNvSpPr txBox="1"/>
          <p:nvPr>
            <p:ph type="title"/>
          </p:nvPr>
        </p:nvSpPr>
        <p:spPr>
          <a:xfrm>
            <a:off x="833191" y="2208879"/>
            <a:ext cx="10515600" cy="98428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FFFF00"/>
              </a:buClr>
              <a:buSzPts val="4800"/>
              <a:buFont typeface="Times New Roman"/>
              <a:buNone/>
            </a:pPr>
            <a:r>
              <a:rPr b="1" lang="en-US">
                <a:solidFill>
                  <a:srgbClr val="FFFF00"/>
                </a:solidFill>
              </a:rPr>
              <a:t>TIN HỌC 4 – TUẦN 4</a:t>
            </a:r>
            <a:endParaRPr b="1">
              <a:solidFill>
                <a:srgbClr val="FFFF00"/>
              </a:solidFill>
            </a:endParaRPr>
          </a:p>
        </p:txBody>
      </p:sp>
      <p:sp>
        <p:nvSpPr>
          <p:cNvPr id="292" name="Google Shape;292;p1"/>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0"/>
          <p:cNvSpPr txBox="1"/>
          <p:nvPr>
            <p:ph idx="1" type="body"/>
          </p:nvPr>
        </p:nvSpPr>
        <p:spPr>
          <a:xfrm>
            <a:off x="1237644" y="406421"/>
            <a:ext cx="9784733" cy="492988"/>
          </a:xfrm>
          <a:prstGeom prst="rect">
            <a:avLst/>
          </a:prstGeom>
          <a:noFill/>
          <a:ln>
            <a:noFill/>
          </a:ln>
        </p:spPr>
        <p:txBody>
          <a:bodyPr anchorCtr="0" anchor="t" bIns="45700" lIns="91425" spcFirstLastPara="1" rIns="91425" wrap="square" tIns="45700">
            <a:noAutofit/>
          </a:bodyPr>
          <a:lstStyle/>
          <a:p>
            <a:pPr indent="-254000" lvl="0" marL="182880" rtl="0" algn="ctr">
              <a:lnSpc>
                <a:spcPct val="90000"/>
              </a:lnSpc>
              <a:spcBef>
                <a:spcPts val="0"/>
              </a:spcBef>
              <a:spcAft>
                <a:spcPts val="0"/>
              </a:spcAft>
              <a:buSzPts val="4000"/>
              <a:buChar char="▪"/>
            </a:pPr>
            <a:r>
              <a:rPr lang="en-US" sz="4000">
                <a:solidFill>
                  <a:srgbClr val="0000CC"/>
                </a:solidFill>
              </a:rPr>
              <a:t>Hoạt động: </a:t>
            </a:r>
            <a:r>
              <a:rPr b="1" lang="en-US">
                <a:solidFill>
                  <a:srgbClr val="AA2200"/>
                </a:solidFill>
                <a:latin typeface="Times New Roman"/>
                <a:ea typeface="Times New Roman"/>
                <a:cs typeface="Times New Roman"/>
                <a:sym typeface="Times New Roman"/>
              </a:rPr>
              <a:t>Tìm hiểu cách Mở tệp tin</a:t>
            </a:r>
            <a:endParaRPr/>
          </a:p>
        </p:txBody>
      </p:sp>
      <p:pic>
        <p:nvPicPr>
          <p:cNvPr descr="Screen Clipping" id="390" name="Google Shape;390;p10"/>
          <p:cNvPicPr preferRelativeResize="0"/>
          <p:nvPr/>
        </p:nvPicPr>
        <p:blipFill rotWithShape="1">
          <a:blip r:embed="rId3">
            <a:alphaModFix/>
          </a:blip>
          <a:srcRect b="0" l="0" r="0" t="0"/>
          <a:stretch/>
        </p:blipFill>
        <p:spPr>
          <a:xfrm>
            <a:off x="192526" y="1743075"/>
            <a:ext cx="3851607" cy="2742414"/>
          </a:xfrm>
          <a:prstGeom prst="rect">
            <a:avLst/>
          </a:prstGeom>
          <a:noFill/>
          <a:ln>
            <a:noFill/>
          </a:ln>
          <a:effectLst>
            <a:outerShdw blurRad="292100" rotWithShape="0" algn="tl" dir="2700000" dist="139700">
              <a:srgbClr val="333333">
                <a:alpha val="64705"/>
              </a:srgbClr>
            </a:outerShdw>
          </a:effectLst>
        </p:spPr>
      </p:pic>
      <p:pic>
        <p:nvPicPr>
          <p:cNvPr descr="Screen Clipping" id="391" name="Google Shape;391;p10"/>
          <p:cNvPicPr preferRelativeResize="0"/>
          <p:nvPr/>
        </p:nvPicPr>
        <p:blipFill rotWithShape="1">
          <a:blip r:embed="rId4">
            <a:alphaModFix/>
          </a:blip>
          <a:srcRect b="0" l="0" r="0" t="0"/>
          <a:stretch/>
        </p:blipFill>
        <p:spPr>
          <a:xfrm>
            <a:off x="4228835" y="1743075"/>
            <a:ext cx="2892739" cy="2717733"/>
          </a:xfrm>
          <a:prstGeom prst="rect">
            <a:avLst/>
          </a:prstGeom>
          <a:noFill/>
          <a:ln>
            <a:noFill/>
          </a:ln>
          <a:effectLst>
            <a:outerShdw blurRad="292100" rotWithShape="0" algn="tl" dir="2700000" dist="139700">
              <a:srgbClr val="333333">
                <a:alpha val="64705"/>
              </a:srgbClr>
            </a:outerShdw>
          </a:effectLst>
        </p:spPr>
      </p:pic>
      <p:pic>
        <p:nvPicPr>
          <p:cNvPr descr="Screen Clipping" id="392" name="Google Shape;392;p10"/>
          <p:cNvPicPr preferRelativeResize="0"/>
          <p:nvPr/>
        </p:nvPicPr>
        <p:blipFill rotWithShape="1">
          <a:blip r:embed="rId5">
            <a:alphaModFix/>
          </a:blip>
          <a:srcRect b="0" l="0" r="0" t="0"/>
          <a:stretch/>
        </p:blipFill>
        <p:spPr>
          <a:xfrm>
            <a:off x="7710911" y="1743075"/>
            <a:ext cx="4404889" cy="2717733"/>
          </a:xfrm>
          <a:prstGeom prst="rect">
            <a:avLst/>
          </a:prstGeom>
          <a:noFill/>
          <a:ln>
            <a:noFill/>
          </a:ln>
          <a:effectLst>
            <a:outerShdw blurRad="292100" rotWithShape="0" algn="tl" dir="2700000" dist="139700">
              <a:srgbClr val="333333">
                <a:alpha val="64705"/>
              </a:srgbClr>
            </a:outerShdw>
          </a:effectLst>
        </p:spPr>
      </p:pic>
      <p:sp>
        <p:nvSpPr>
          <p:cNvPr id="393" name="Google Shape;393;p10"/>
          <p:cNvSpPr/>
          <p:nvPr/>
        </p:nvSpPr>
        <p:spPr>
          <a:xfrm>
            <a:off x="230627" y="2981326"/>
            <a:ext cx="626623" cy="20955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4" name="Google Shape;394;p10"/>
          <p:cNvSpPr/>
          <p:nvPr/>
        </p:nvSpPr>
        <p:spPr>
          <a:xfrm>
            <a:off x="7148550" y="2981326"/>
            <a:ext cx="535384" cy="419100"/>
          </a:xfrm>
          <a:prstGeom prst="chevron">
            <a:avLst>
              <a:gd fmla="val 50000" name="adj"/>
            </a:avLst>
          </a:prstGeom>
          <a:solidFill>
            <a:schemeClr val="accent1"/>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5" name="Google Shape;395;p10"/>
          <p:cNvSpPr/>
          <p:nvPr/>
        </p:nvSpPr>
        <p:spPr>
          <a:xfrm>
            <a:off x="192526" y="1862280"/>
            <a:ext cx="417074" cy="248137"/>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6" name="Google Shape;396;p10"/>
          <p:cNvSpPr/>
          <p:nvPr/>
        </p:nvSpPr>
        <p:spPr>
          <a:xfrm>
            <a:off x="4228835" y="1934834"/>
            <a:ext cx="457465" cy="175583"/>
          </a:xfrm>
          <a:prstGeom prst="roundRect">
            <a:avLst>
              <a:gd fmla="val 16667" name="adj"/>
            </a:avLst>
          </a:prstGeom>
          <a:no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7" name="Google Shape;397;p10"/>
          <p:cNvSpPr/>
          <p:nvPr/>
        </p:nvSpPr>
        <p:spPr>
          <a:xfrm>
            <a:off x="10606048" y="4285225"/>
            <a:ext cx="644336" cy="17558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ransition spd="slow" p14:dur="1600">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ppt_w</p:attrName>
                                        </p:attrNameLst>
                                      </p:cBhvr>
                                      <p:tavLst>
                                        <p:tav fmla="" tm="0">
                                          <p:val>
                                            <p:strVal val="0"/>
                                          </p:val>
                                        </p:tav>
                                        <p:tav fmla="" tm="100000">
                                          <p:val>
                                            <p:strVal val="#ppt_w"/>
                                          </p:val>
                                        </p:tav>
                                      </p:tavLst>
                                    </p:anim>
                                    <p:anim calcmode="lin" valueType="num">
                                      <p:cBhvr additive="base">
                                        <p:cTn dur="500"/>
                                        <p:tgtEl>
                                          <p:spTgt spid="39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ppt_w</p:attrName>
                                        </p:attrNameLst>
                                      </p:cBhvr>
                                      <p:tavLst>
                                        <p:tav fmla="" tm="0">
                                          <p:val>
                                            <p:strVal val="0"/>
                                          </p:val>
                                        </p:tav>
                                        <p:tav fmla="" tm="100000">
                                          <p:val>
                                            <p:strVal val="#ppt_w"/>
                                          </p:val>
                                        </p:tav>
                                      </p:tavLst>
                                    </p:anim>
                                    <p:anim calcmode="lin" valueType="num">
                                      <p:cBhvr additive="base">
                                        <p:cTn dur="500"/>
                                        <p:tgtEl>
                                          <p:spTgt spid="393"/>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ppt_w</p:attrName>
                                        </p:attrNameLst>
                                      </p:cBhvr>
                                      <p:tavLst>
                                        <p:tav fmla="" tm="0">
                                          <p:val>
                                            <p:strVal val="0"/>
                                          </p:val>
                                        </p:tav>
                                        <p:tav fmla="" tm="100000">
                                          <p:val>
                                            <p:strVal val="#ppt_w"/>
                                          </p:val>
                                        </p:tav>
                                      </p:tavLst>
                                    </p:anim>
                                    <p:anim calcmode="lin" valueType="num">
                                      <p:cBhvr additive="base">
                                        <p:cTn dur="500"/>
                                        <p:tgtEl>
                                          <p:spTgt spid="39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ppt_w</p:attrName>
                                        </p:attrNameLst>
                                      </p:cBhvr>
                                      <p:tavLst>
                                        <p:tav fmla="" tm="0">
                                          <p:val>
                                            <p:strVal val="0"/>
                                          </p:val>
                                        </p:tav>
                                        <p:tav fmla="" tm="100000">
                                          <p:val>
                                            <p:strVal val="#ppt_w"/>
                                          </p:val>
                                        </p:tav>
                                      </p:tavLst>
                                    </p:anim>
                                    <p:anim calcmode="lin" valueType="num">
                                      <p:cBhvr additive="base">
                                        <p:cTn dur="500"/>
                                        <p:tgtEl>
                                          <p:spTgt spid="3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1"/>
          <p:cNvSpPr txBox="1"/>
          <p:nvPr>
            <p:ph idx="1" type="body"/>
          </p:nvPr>
        </p:nvSpPr>
        <p:spPr>
          <a:xfrm>
            <a:off x="0" y="161306"/>
            <a:ext cx="11896927" cy="1661965"/>
          </a:xfrm>
          <a:prstGeom prst="rect">
            <a:avLst/>
          </a:prstGeom>
          <a:noFill/>
          <a:ln>
            <a:noFill/>
          </a:ln>
        </p:spPr>
        <p:txBody>
          <a:bodyPr anchorCtr="0" anchor="t" bIns="45700" lIns="91425" spcFirstLastPara="1" rIns="91425" wrap="square" tIns="45700">
            <a:noAutofit/>
          </a:bodyPr>
          <a:lstStyle/>
          <a:p>
            <a:pPr indent="-228600" lvl="0" marL="182880" rtl="0" algn="ctr">
              <a:lnSpc>
                <a:spcPct val="90000"/>
              </a:lnSpc>
              <a:spcBef>
                <a:spcPts val="0"/>
              </a:spcBef>
              <a:spcAft>
                <a:spcPts val="0"/>
              </a:spcAft>
              <a:buSzPts val="3600"/>
              <a:buChar char="▪"/>
            </a:pPr>
            <a:r>
              <a:rPr lang="en-US"/>
              <a:t>Hoạt động: </a:t>
            </a:r>
            <a:r>
              <a:rPr b="1" lang="en-US" sz="3200">
                <a:solidFill>
                  <a:srgbClr val="AA2200"/>
                </a:solidFill>
                <a:latin typeface="Times New Roman"/>
                <a:ea typeface="Times New Roman"/>
                <a:cs typeface="Times New Roman"/>
                <a:sym typeface="Times New Roman"/>
              </a:rPr>
              <a:t>Tìm hiểu Sử dụng các công cụ biên tập </a:t>
            </a:r>
            <a:r>
              <a:rPr b="1" lang="en-US" sz="3200">
                <a:solidFill>
                  <a:srgbClr val="AA2200"/>
                </a:solidFill>
              </a:rPr>
              <a:t>c</a:t>
            </a:r>
            <a:r>
              <a:rPr b="1" lang="en-US" sz="3200">
                <a:solidFill>
                  <a:srgbClr val="AA2200"/>
                </a:solidFill>
                <a:latin typeface="Times New Roman"/>
                <a:ea typeface="Times New Roman"/>
                <a:cs typeface="Times New Roman"/>
                <a:sym typeface="Times New Roman"/>
              </a:rPr>
              <a:t>ăn bản</a:t>
            </a:r>
            <a:endParaRPr b="1" sz="3200">
              <a:solidFill>
                <a:srgbClr val="AA2200"/>
              </a:solidFill>
              <a:latin typeface="Times New Roman"/>
              <a:ea typeface="Times New Roman"/>
              <a:cs typeface="Times New Roman"/>
              <a:sym typeface="Times New Roman"/>
            </a:endParaRPr>
          </a:p>
        </p:txBody>
      </p:sp>
      <p:pic>
        <p:nvPicPr>
          <p:cNvPr descr="Screen Clipping" id="403" name="Google Shape;403;p11"/>
          <p:cNvPicPr preferRelativeResize="0"/>
          <p:nvPr/>
        </p:nvPicPr>
        <p:blipFill rotWithShape="1">
          <a:blip r:embed="rId3">
            <a:alphaModFix/>
          </a:blip>
          <a:srcRect b="0" l="0" r="0" t="0"/>
          <a:stretch/>
        </p:blipFill>
        <p:spPr>
          <a:xfrm>
            <a:off x="590550" y="884655"/>
            <a:ext cx="10686646" cy="1877233"/>
          </a:xfrm>
          <a:prstGeom prst="rect">
            <a:avLst/>
          </a:prstGeom>
          <a:noFill/>
          <a:ln>
            <a:noFill/>
          </a:ln>
        </p:spPr>
      </p:pic>
      <p:sp>
        <p:nvSpPr>
          <p:cNvPr id="404" name="Google Shape;404;p11"/>
          <p:cNvSpPr/>
          <p:nvPr/>
        </p:nvSpPr>
        <p:spPr>
          <a:xfrm>
            <a:off x="1730307" y="2909079"/>
            <a:ext cx="6332707"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0000"/>
                </a:solidFill>
                <a:latin typeface="Times New Roman"/>
                <a:ea typeface="Times New Roman"/>
                <a:cs typeface="Times New Roman"/>
                <a:sym typeface="Times New Roman"/>
              </a:rPr>
              <a:t>Chọn dữ liệu </a:t>
            </a:r>
            <a:r>
              <a:rPr lang="en-US" sz="2800">
                <a:solidFill>
                  <a:srgbClr val="000000"/>
                </a:solidFill>
                <a:latin typeface="Times New Roman"/>
                <a:ea typeface="Times New Roman"/>
                <a:cs typeface="Times New Roman"/>
                <a:sym typeface="Times New Roman"/>
              </a:rPr>
              <a:t>(đánh dấu các mục dữ liệu bằng nhiều phương pháp khác nhau): </a:t>
            </a:r>
            <a:endParaRPr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Trên thẻ </a:t>
            </a:r>
            <a:r>
              <a:rPr b="1" lang="en-US" sz="2800">
                <a:solidFill>
                  <a:srgbClr val="000000"/>
                </a:solidFill>
                <a:latin typeface="Times New Roman"/>
                <a:ea typeface="Times New Roman"/>
                <a:cs typeface="Times New Roman"/>
                <a:sym typeface="Times New Roman"/>
              </a:rPr>
              <a:t>Home</a:t>
            </a:r>
            <a:r>
              <a:rPr lang="en-US" sz="2800">
                <a:solidFill>
                  <a:srgbClr val="000000"/>
                </a:solidFill>
                <a:latin typeface="Times New Roman"/>
                <a:ea typeface="Times New Roman"/>
                <a:cs typeface="Times New Roman"/>
                <a:sym typeface="Times New Roman"/>
              </a:rPr>
              <a:t>, trong nhóm </a:t>
            </a:r>
            <a:r>
              <a:rPr b="1" lang="en-US" sz="2800">
                <a:solidFill>
                  <a:srgbClr val="000000"/>
                </a:solidFill>
                <a:latin typeface="Times New Roman"/>
                <a:ea typeface="Times New Roman"/>
                <a:cs typeface="Times New Roman"/>
                <a:sym typeface="Times New Roman"/>
              </a:rPr>
              <a:t>Editing</a:t>
            </a:r>
            <a:r>
              <a:rPr lang="en-US" sz="2800">
                <a:solidFill>
                  <a:srgbClr val="000000"/>
                </a:solidFill>
                <a:latin typeface="Times New Roman"/>
                <a:ea typeface="Times New Roman"/>
                <a:cs typeface="Times New Roman"/>
                <a:sym typeface="Times New Roman"/>
              </a:rPr>
              <a:t>, chọn </a:t>
            </a:r>
            <a:r>
              <a:rPr b="1" lang="en-US" sz="2800">
                <a:solidFill>
                  <a:srgbClr val="000000"/>
                </a:solidFill>
                <a:latin typeface="Times New Roman"/>
                <a:ea typeface="Times New Roman"/>
                <a:cs typeface="Times New Roman"/>
                <a:sym typeface="Times New Roman"/>
              </a:rPr>
              <a:t>Select. </a:t>
            </a:r>
            <a:endParaRPr b="1"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Để chọn toàn bộ văn bản, nhấn </a:t>
            </a:r>
            <a:r>
              <a:rPr b="1" lang="en-US" sz="2800">
                <a:solidFill>
                  <a:srgbClr val="000000"/>
                </a:solidFill>
                <a:latin typeface="Times New Roman"/>
                <a:ea typeface="Times New Roman"/>
                <a:cs typeface="Times New Roman"/>
                <a:sym typeface="Times New Roman"/>
              </a:rPr>
              <a:t>Ctrl + A. </a:t>
            </a:r>
            <a:endParaRPr sz="2800">
              <a:solidFill>
                <a:srgbClr val="000000"/>
              </a:solidFill>
              <a:latin typeface="Times New Roman"/>
              <a:ea typeface="Times New Roman"/>
              <a:cs typeface="Times New Roman"/>
              <a:sym typeface="Times New Roman"/>
            </a:endParaRPr>
          </a:p>
        </p:txBody>
      </p:sp>
      <p:pic>
        <p:nvPicPr>
          <p:cNvPr descr="Screen Clipping" id="405" name="Google Shape;405;p11"/>
          <p:cNvPicPr preferRelativeResize="0"/>
          <p:nvPr/>
        </p:nvPicPr>
        <p:blipFill rotWithShape="1">
          <a:blip r:embed="rId4">
            <a:alphaModFix/>
          </a:blip>
          <a:srcRect b="0" l="0" r="0" t="0"/>
          <a:stretch/>
        </p:blipFill>
        <p:spPr>
          <a:xfrm>
            <a:off x="8063014" y="3096227"/>
            <a:ext cx="3895493" cy="1872471"/>
          </a:xfrm>
          <a:prstGeom prst="rect">
            <a:avLst/>
          </a:prstGeom>
          <a:noFill/>
          <a:ln>
            <a:noFill/>
          </a:ln>
        </p:spPr>
      </p:pic>
    </p:spTree>
  </p:cSld>
  <p:clrMapOvr>
    <a:masterClrMapping/>
  </p:clrMapOvr>
  <p:transition spd="slow" p14:dur="1600">
    <p:blinds dir="ver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2"/>
          <p:cNvSpPr/>
          <p:nvPr/>
        </p:nvSpPr>
        <p:spPr>
          <a:xfrm>
            <a:off x="557720" y="1390649"/>
            <a:ext cx="60960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Đóng tệp tin: </a:t>
            </a:r>
            <a:endParaRPr b="1"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Nhấp chuột vào thẻ </a:t>
            </a:r>
            <a:r>
              <a:rPr b="1" lang="en-US" sz="2800">
                <a:solidFill>
                  <a:srgbClr val="000000"/>
                </a:solidFill>
                <a:latin typeface="Times New Roman"/>
                <a:ea typeface="Times New Roman"/>
                <a:cs typeface="Times New Roman"/>
                <a:sym typeface="Times New Roman"/>
              </a:rPr>
              <a:t>File </a:t>
            </a:r>
            <a:r>
              <a:rPr lang="en-US" sz="2800">
                <a:solidFill>
                  <a:srgbClr val="000000"/>
                </a:solidFill>
                <a:latin typeface="Times New Roman"/>
                <a:ea typeface="Times New Roman"/>
                <a:cs typeface="Times New Roman"/>
                <a:sym typeface="Times New Roman"/>
              </a:rPr>
              <a:t>và sau đó chọn </a:t>
            </a:r>
            <a:r>
              <a:rPr b="1" lang="en-US" sz="2800">
                <a:solidFill>
                  <a:srgbClr val="000000"/>
                </a:solidFill>
                <a:latin typeface="Times New Roman"/>
                <a:ea typeface="Times New Roman"/>
                <a:cs typeface="Times New Roman"/>
                <a:sym typeface="Times New Roman"/>
              </a:rPr>
              <a:t>Close. </a:t>
            </a:r>
            <a:endParaRPr b="1"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Nhấp chuột vào nút </a:t>
            </a:r>
            <a:r>
              <a:rPr b="1" lang="en-US" sz="2800">
                <a:solidFill>
                  <a:srgbClr val="000000"/>
                </a:solidFill>
                <a:latin typeface="Times New Roman"/>
                <a:ea typeface="Times New Roman"/>
                <a:cs typeface="Times New Roman"/>
                <a:sym typeface="Times New Roman"/>
              </a:rPr>
              <a:t>Close </a:t>
            </a:r>
            <a:r>
              <a:rPr lang="en-US" sz="2800">
                <a:solidFill>
                  <a:srgbClr val="000000"/>
                </a:solidFill>
                <a:latin typeface="Times New Roman"/>
                <a:ea typeface="Times New Roman"/>
                <a:cs typeface="Times New Roman"/>
                <a:sym typeface="Times New Roman"/>
              </a:rPr>
              <a:t>của ứng dụng, hoặc nếu các tệp tin trong chế độ </a:t>
            </a:r>
            <a:r>
              <a:rPr b="1" lang="en-US" sz="2800">
                <a:solidFill>
                  <a:srgbClr val="000000"/>
                </a:solidFill>
                <a:latin typeface="Times New Roman"/>
                <a:ea typeface="Times New Roman"/>
                <a:cs typeface="Times New Roman"/>
                <a:sym typeface="Times New Roman"/>
              </a:rPr>
              <a:t>Restore Down</a:t>
            </a:r>
            <a:r>
              <a:rPr lang="en-US" sz="2800">
                <a:solidFill>
                  <a:srgbClr val="000000"/>
                </a:solidFill>
                <a:latin typeface="Times New Roman"/>
                <a:ea typeface="Times New Roman"/>
                <a:cs typeface="Times New Roman"/>
                <a:sym typeface="Times New Roman"/>
              </a:rPr>
              <a:t>, nhấp chuột vào nút </a:t>
            </a:r>
            <a:r>
              <a:rPr b="1" lang="en-US" sz="2800">
                <a:solidFill>
                  <a:srgbClr val="000000"/>
                </a:solidFill>
                <a:latin typeface="Times New Roman"/>
                <a:ea typeface="Times New Roman"/>
                <a:cs typeface="Times New Roman"/>
                <a:sym typeface="Times New Roman"/>
              </a:rPr>
              <a:t>Close </a:t>
            </a:r>
            <a:r>
              <a:rPr lang="en-US" sz="2800">
                <a:solidFill>
                  <a:srgbClr val="000000"/>
                </a:solidFill>
                <a:latin typeface="Times New Roman"/>
                <a:ea typeface="Times New Roman"/>
                <a:cs typeface="Times New Roman"/>
                <a:sym typeface="Times New Roman"/>
              </a:rPr>
              <a:t>của cửa sổ tài liệu. </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Nhấn </a:t>
            </a:r>
            <a:r>
              <a:rPr b="1" lang="en-US" sz="2800">
                <a:solidFill>
                  <a:srgbClr val="000000"/>
                </a:solidFill>
                <a:latin typeface="Times New Roman"/>
                <a:ea typeface="Times New Roman"/>
                <a:cs typeface="Times New Roman"/>
                <a:sym typeface="Times New Roman"/>
              </a:rPr>
              <a:t>Ctrl + W </a:t>
            </a:r>
            <a:r>
              <a:rPr lang="en-US" sz="2800">
                <a:solidFill>
                  <a:srgbClr val="000000"/>
                </a:solidFill>
                <a:latin typeface="Times New Roman"/>
                <a:ea typeface="Times New Roman"/>
                <a:cs typeface="Times New Roman"/>
                <a:sym typeface="Times New Roman"/>
              </a:rPr>
              <a:t>hoặc </a:t>
            </a:r>
            <a:r>
              <a:rPr b="1" lang="en-US" sz="2800">
                <a:solidFill>
                  <a:srgbClr val="000000"/>
                </a:solidFill>
                <a:latin typeface="Times New Roman"/>
                <a:ea typeface="Times New Roman"/>
                <a:cs typeface="Times New Roman"/>
                <a:sym typeface="Times New Roman"/>
              </a:rPr>
              <a:t>Ctrl + F4</a:t>
            </a:r>
            <a:r>
              <a:rPr lang="en-US" sz="2800">
                <a:solidFill>
                  <a:srgbClr val="000000"/>
                </a:solidFill>
                <a:latin typeface="Times New Roman"/>
                <a:ea typeface="Times New Roman"/>
                <a:cs typeface="Times New Roman"/>
                <a:sym typeface="Times New Roman"/>
              </a:rPr>
              <a:t>. </a:t>
            </a:r>
            <a:endParaRPr/>
          </a:p>
        </p:txBody>
      </p:sp>
      <p:pic>
        <p:nvPicPr>
          <p:cNvPr descr="Screen Clipping" id="411" name="Google Shape;411;p12"/>
          <p:cNvPicPr preferRelativeResize="0"/>
          <p:nvPr/>
        </p:nvPicPr>
        <p:blipFill rotWithShape="1">
          <a:blip r:embed="rId3">
            <a:alphaModFix/>
          </a:blip>
          <a:srcRect b="0" l="0" r="0" t="0"/>
          <a:stretch/>
        </p:blipFill>
        <p:spPr>
          <a:xfrm>
            <a:off x="6952982" y="1676399"/>
            <a:ext cx="4842081" cy="2914651"/>
          </a:xfrm>
          <a:prstGeom prst="rect">
            <a:avLst/>
          </a:prstGeom>
          <a:noFill/>
          <a:ln>
            <a:noFill/>
          </a:ln>
        </p:spPr>
      </p:pic>
      <p:sp>
        <p:nvSpPr>
          <p:cNvPr id="412" name="Google Shape;412;p12"/>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0" lvl="0" marL="182880" rtl="0" algn="ctr">
              <a:lnSpc>
                <a:spcPct val="90000"/>
              </a:lnSpc>
              <a:spcBef>
                <a:spcPts val="0"/>
              </a:spcBef>
              <a:spcAft>
                <a:spcPts val="0"/>
              </a:spcAft>
              <a:buSzPts val="3600"/>
              <a:buNone/>
            </a:pPr>
            <a:r>
              <a:t/>
            </a:r>
            <a:endParaRPr/>
          </a:p>
        </p:txBody>
      </p:sp>
      <p:sp>
        <p:nvSpPr>
          <p:cNvPr id="413" name="Google Shape;413;p12"/>
          <p:cNvSpPr txBox="1"/>
          <p:nvPr/>
        </p:nvSpPr>
        <p:spPr>
          <a:xfrm>
            <a:off x="0" y="161306"/>
            <a:ext cx="11896927" cy="1661965"/>
          </a:xfrm>
          <a:prstGeom prst="rect">
            <a:avLst/>
          </a:prstGeom>
          <a:noFill/>
          <a:ln>
            <a:noFill/>
          </a:ln>
        </p:spPr>
        <p:txBody>
          <a:bodyPr anchorCtr="0" anchor="t" bIns="45700" lIns="91425" spcFirstLastPara="1" rIns="91425" wrap="square" tIns="45700">
            <a:noAutofit/>
          </a:bodyPr>
          <a:lstStyle/>
          <a:p>
            <a:pPr indent="-228600" lvl="0" marL="182880" marR="0" rtl="0" algn="ctr">
              <a:lnSpc>
                <a:spcPct val="90000"/>
              </a:lnSpc>
              <a:spcBef>
                <a:spcPts val="0"/>
              </a:spcBef>
              <a:spcAft>
                <a:spcPts val="0"/>
              </a:spcAft>
              <a:buClr>
                <a:schemeClr val="lt1"/>
              </a:buClr>
              <a:buSzPts val="3600"/>
              <a:buFont typeface="Noto Sans Symbols"/>
              <a:buChar char="▪"/>
            </a:pPr>
            <a:r>
              <a:rPr lang="en-US" sz="3600">
                <a:solidFill>
                  <a:srgbClr val="0000CC"/>
                </a:solidFill>
                <a:latin typeface="Times New Roman"/>
                <a:ea typeface="Times New Roman"/>
                <a:cs typeface="Times New Roman"/>
                <a:sym typeface="Times New Roman"/>
              </a:rPr>
              <a:t>Hoạt động: </a:t>
            </a:r>
            <a:r>
              <a:rPr b="1" lang="en-US" sz="3200">
                <a:solidFill>
                  <a:srgbClr val="AA2200"/>
                </a:solidFill>
                <a:latin typeface="Times New Roman"/>
                <a:ea typeface="Times New Roman"/>
                <a:cs typeface="Times New Roman"/>
                <a:sym typeface="Times New Roman"/>
              </a:rPr>
              <a:t>Tìm hiểu Sử dụng các công cụ biên tập căn bản</a:t>
            </a:r>
            <a:endParaRPr b="1" sz="3200">
              <a:solidFill>
                <a:srgbClr val="AA2200"/>
              </a:solidFill>
              <a:latin typeface="Times New Roman"/>
              <a:ea typeface="Times New Roman"/>
              <a:cs typeface="Times New Roman"/>
              <a:sym typeface="Times New Roman"/>
            </a:endParaRPr>
          </a:p>
        </p:txBody>
      </p:sp>
    </p:spTree>
  </p:cSld>
  <p:clrMapOvr>
    <a:masterClrMapping/>
  </p:clrMapOvr>
  <p:transition spd="slow" p14:dur="1600">
    <p:blinds dir="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13"/>
          <p:cNvPicPr preferRelativeResize="0"/>
          <p:nvPr/>
        </p:nvPicPr>
        <p:blipFill rotWithShape="1">
          <a:blip r:embed="rId3">
            <a:alphaModFix/>
          </a:blip>
          <a:srcRect b="0" l="0" r="0" t="0"/>
          <a:stretch/>
        </p:blipFill>
        <p:spPr>
          <a:xfrm>
            <a:off x="4320444" y="1552900"/>
            <a:ext cx="7486566" cy="5181785"/>
          </a:xfrm>
          <a:prstGeom prst="rect">
            <a:avLst/>
          </a:prstGeom>
          <a:noFill/>
          <a:ln>
            <a:noFill/>
          </a:ln>
        </p:spPr>
      </p:pic>
      <p:pic>
        <p:nvPicPr>
          <p:cNvPr id="419" name="Google Shape;419;p13"/>
          <p:cNvPicPr preferRelativeResize="0"/>
          <p:nvPr/>
        </p:nvPicPr>
        <p:blipFill rotWithShape="1">
          <a:blip r:embed="rId4">
            <a:alphaModFix/>
          </a:blip>
          <a:srcRect b="0" l="0" r="0" t="0"/>
          <a:stretch/>
        </p:blipFill>
        <p:spPr>
          <a:xfrm>
            <a:off x="4320444" y="1552900"/>
            <a:ext cx="7493710" cy="5186729"/>
          </a:xfrm>
          <a:prstGeom prst="rect">
            <a:avLst/>
          </a:prstGeom>
          <a:noFill/>
          <a:ln>
            <a:noFill/>
          </a:ln>
        </p:spPr>
      </p:pic>
      <p:pic>
        <p:nvPicPr>
          <p:cNvPr id="420" name="Google Shape;420;p13"/>
          <p:cNvPicPr preferRelativeResize="0"/>
          <p:nvPr/>
        </p:nvPicPr>
        <p:blipFill rotWithShape="1">
          <a:blip r:embed="rId5">
            <a:alphaModFix/>
          </a:blip>
          <a:srcRect b="0" l="0" r="0" t="0"/>
          <a:stretch/>
        </p:blipFill>
        <p:spPr>
          <a:xfrm>
            <a:off x="237009" y="1088639"/>
            <a:ext cx="987425" cy="914400"/>
          </a:xfrm>
          <a:prstGeom prst="rect">
            <a:avLst/>
          </a:prstGeom>
          <a:noFill/>
          <a:ln>
            <a:noFill/>
          </a:ln>
        </p:spPr>
      </p:pic>
      <p:sp>
        <p:nvSpPr>
          <p:cNvPr id="421" name="Google Shape;421;p13"/>
          <p:cNvSpPr txBox="1"/>
          <p:nvPr/>
        </p:nvSpPr>
        <p:spPr>
          <a:xfrm>
            <a:off x="3352801" y="207820"/>
            <a:ext cx="8320173" cy="67700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FF"/>
              </a:buClr>
              <a:buSzPts val="3600"/>
              <a:buFont typeface="Times New Roman"/>
              <a:buNone/>
            </a:pPr>
            <a:r>
              <a:rPr lang="en-US" sz="3600">
                <a:solidFill>
                  <a:srgbClr val="0000FF"/>
                </a:solidFill>
                <a:latin typeface="Times New Roman"/>
                <a:ea typeface="Times New Roman"/>
                <a:cs typeface="Times New Roman"/>
                <a:sym typeface="Times New Roman"/>
              </a:rPr>
              <a:t>Hoạt động: </a:t>
            </a:r>
            <a:r>
              <a:rPr b="1" lang="en-US" sz="3600">
                <a:solidFill>
                  <a:srgbClr val="AA2200"/>
                </a:solidFill>
                <a:latin typeface="Times New Roman"/>
                <a:ea typeface="Times New Roman"/>
                <a:cs typeface="Times New Roman"/>
                <a:sym typeface="Times New Roman"/>
              </a:rPr>
              <a:t>Trải nghiệm</a:t>
            </a:r>
            <a:endParaRPr b="1" sz="3600">
              <a:solidFill>
                <a:srgbClr val="AA2200"/>
              </a:solidFill>
              <a:latin typeface="Times New Roman"/>
              <a:ea typeface="Times New Roman"/>
              <a:cs typeface="Times New Roman"/>
              <a:sym typeface="Times New Roman"/>
            </a:endParaRPr>
          </a:p>
        </p:txBody>
      </p:sp>
      <p:sp>
        <p:nvSpPr>
          <p:cNvPr id="422" name="Google Shape;422;p13"/>
          <p:cNvSpPr txBox="1"/>
          <p:nvPr/>
        </p:nvSpPr>
        <p:spPr>
          <a:xfrm>
            <a:off x="4476523" y="957252"/>
            <a:ext cx="7196451"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rgbClr val="AA2200"/>
                </a:solidFill>
                <a:latin typeface="Times New Roman"/>
                <a:ea typeface="Times New Roman"/>
                <a:cs typeface="Times New Roman"/>
                <a:sym typeface="Times New Roman"/>
              </a:rPr>
              <a:t>Đóng cửa sổ Microsoft Word</a:t>
            </a:r>
            <a:endParaRPr b="1" sz="2800">
              <a:solidFill>
                <a:srgbClr val="AA2200"/>
              </a:solidFill>
              <a:latin typeface="Times New Roman"/>
              <a:ea typeface="Times New Roman"/>
              <a:cs typeface="Times New Roman"/>
              <a:sym typeface="Times New Roman"/>
            </a:endParaRPr>
          </a:p>
        </p:txBody>
      </p:sp>
      <p:sp>
        <p:nvSpPr>
          <p:cNvPr id="423" name="Google Shape;423;p13"/>
          <p:cNvSpPr txBox="1"/>
          <p:nvPr/>
        </p:nvSpPr>
        <p:spPr>
          <a:xfrm>
            <a:off x="128151" y="2354132"/>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1. Chọn thẻ </a:t>
            </a:r>
            <a:r>
              <a:rPr b="1" lang="en-US" sz="2600">
                <a:solidFill>
                  <a:schemeClr val="dk1"/>
                </a:solidFill>
                <a:latin typeface="Times New Roman"/>
                <a:ea typeface="Times New Roman"/>
                <a:cs typeface="Times New Roman"/>
                <a:sym typeface="Times New Roman"/>
              </a:rPr>
              <a:t>File</a:t>
            </a:r>
            <a:r>
              <a:rPr lang="en-U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p:txBody>
      </p:sp>
      <p:sp>
        <p:nvSpPr>
          <p:cNvPr id="424" name="Google Shape;424;p13"/>
          <p:cNvSpPr txBox="1"/>
          <p:nvPr/>
        </p:nvSpPr>
        <p:spPr>
          <a:xfrm>
            <a:off x="111616" y="2909198"/>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2. Chọn </a:t>
            </a:r>
            <a:r>
              <a:rPr b="1" lang="en-US" sz="2600">
                <a:solidFill>
                  <a:schemeClr val="dk1"/>
                </a:solidFill>
                <a:latin typeface="Times New Roman"/>
                <a:ea typeface="Times New Roman"/>
                <a:cs typeface="Times New Roman"/>
                <a:sym typeface="Times New Roman"/>
              </a:rPr>
              <a:t>Exit.</a:t>
            </a:r>
            <a:endParaRPr b="1" sz="2600">
              <a:solidFill>
                <a:schemeClr val="dk1"/>
              </a:solidFill>
              <a:latin typeface="Times New Roman"/>
              <a:ea typeface="Times New Roman"/>
              <a:cs typeface="Times New Roman"/>
              <a:sym typeface="Times New Roman"/>
            </a:endParaRPr>
          </a:p>
        </p:txBody>
      </p:sp>
      <p:sp>
        <p:nvSpPr>
          <p:cNvPr id="425" name="Google Shape;425;p13"/>
          <p:cNvSpPr txBox="1"/>
          <p:nvPr/>
        </p:nvSpPr>
        <p:spPr>
          <a:xfrm>
            <a:off x="111616" y="3464264"/>
            <a:ext cx="3968678" cy="123110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2600">
                <a:solidFill>
                  <a:schemeClr val="dk1"/>
                </a:solidFill>
                <a:latin typeface="Times New Roman"/>
                <a:ea typeface="Times New Roman"/>
                <a:cs typeface="Times New Roman"/>
                <a:sym typeface="Times New Roman"/>
              </a:rPr>
              <a:t>Hoặc</a:t>
            </a:r>
            <a:r>
              <a:rPr lang="en-US" sz="2600">
                <a:solidFill>
                  <a:schemeClr val="dk1"/>
                </a:solidFill>
                <a:latin typeface="Times New Roman"/>
                <a:ea typeface="Times New Roman"/>
                <a:cs typeface="Times New Roman"/>
                <a:sym typeface="Times New Roman"/>
              </a:rPr>
              <a:t>:</a:t>
            </a:r>
            <a:endParaRPr/>
          </a:p>
          <a:p>
            <a:pPr indent="-457200" lvl="0" marL="45720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Nhấp chuột vào nút </a:t>
            </a:r>
            <a:r>
              <a:rPr b="1" lang="en-US" sz="2400">
                <a:solidFill>
                  <a:schemeClr val="dk1"/>
                </a:solidFill>
                <a:latin typeface="Times New Roman"/>
                <a:ea typeface="Times New Roman"/>
                <a:cs typeface="Times New Roman"/>
                <a:sym typeface="Times New Roman"/>
              </a:rPr>
              <a:t>Close</a:t>
            </a:r>
            <a:endParaRPr/>
          </a:p>
          <a:p>
            <a:pPr indent="-457200" lvl="0" marL="45720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Nhấn tổ hợp phím </a:t>
            </a:r>
            <a:r>
              <a:rPr b="1" lang="en-US" sz="2400">
                <a:solidFill>
                  <a:schemeClr val="dk1"/>
                </a:solidFill>
                <a:latin typeface="Times New Roman"/>
                <a:ea typeface="Times New Roman"/>
                <a:cs typeface="Times New Roman"/>
                <a:sym typeface="Times New Roman"/>
              </a:rPr>
              <a:t>Alt+F4.</a:t>
            </a:r>
            <a:endParaRPr b="1" sz="2400">
              <a:solidFill>
                <a:schemeClr val="dk1"/>
              </a:solidFill>
              <a:latin typeface="Times New Roman"/>
              <a:ea typeface="Times New Roman"/>
              <a:cs typeface="Times New Roman"/>
              <a:sym typeface="Times New Roman"/>
            </a:endParaRPr>
          </a:p>
        </p:txBody>
      </p:sp>
      <p:sp>
        <p:nvSpPr>
          <p:cNvPr id="426" name="Google Shape;426;p13"/>
          <p:cNvSpPr/>
          <p:nvPr/>
        </p:nvSpPr>
        <p:spPr>
          <a:xfrm>
            <a:off x="4320444" y="1793916"/>
            <a:ext cx="469270" cy="20912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27" name="Google Shape;427;p13"/>
          <p:cNvSpPr/>
          <p:nvPr/>
        </p:nvSpPr>
        <p:spPr>
          <a:xfrm>
            <a:off x="4367664" y="4987441"/>
            <a:ext cx="954414" cy="18288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28" name="Google Shape;428;p13">
            <a:hlinkClick action="ppaction://hlinksldjump" r:id="rId6"/>
          </p:cNvPr>
          <p:cNvSpPr txBox="1"/>
          <p:nvPr/>
        </p:nvSpPr>
        <p:spPr>
          <a:xfrm>
            <a:off x="902225" y="5426015"/>
            <a:ext cx="56285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imes New Roman"/>
                <a:ea typeface="Times New Roman"/>
                <a:cs typeface="Times New Roman"/>
                <a:sym typeface="Times New Roman"/>
              </a:rPr>
              <a:t>☞</a:t>
            </a:r>
            <a:endParaRPr sz="4000">
              <a:solidFill>
                <a:schemeClr val="lt1"/>
              </a:solidFill>
              <a:latin typeface="Times New Roman"/>
              <a:ea typeface="Times New Roman"/>
              <a:cs typeface="Times New Roman"/>
              <a:sym typeface="Times New Roman"/>
            </a:endParaRPr>
          </a:p>
        </p:txBody>
      </p:sp>
      <p:sp>
        <p:nvSpPr>
          <p:cNvPr id="429" name="Google Shape;429;p13"/>
          <p:cNvSpPr/>
          <p:nvPr/>
        </p:nvSpPr>
        <p:spPr>
          <a:xfrm>
            <a:off x="11417925" y="1569353"/>
            <a:ext cx="396229" cy="2286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430" name="Google Shape;430;p13"/>
          <p:cNvPicPr preferRelativeResize="0"/>
          <p:nvPr/>
        </p:nvPicPr>
        <p:blipFill rotWithShape="1">
          <a:blip r:embed="rId7">
            <a:alphaModFix/>
          </a:blip>
          <a:srcRect b="0" l="0" r="0" t="0"/>
          <a:stretch/>
        </p:blipFill>
        <p:spPr>
          <a:xfrm>
            <a:off x="3882656" y="3988388"/>
            <a:ext cx="395276" cy="251539"/>
          </a:xfrm>
          <a:prstGeom prst="rect">
            <a:avLst/>
          </a:prstGeom>
          <a:noFill/>
          <a:ln>
            <a:noFill/>
          </a:ln>
        </p:spPr>
      </p:pic>
      <p:pic>
        <p:nvPicPr>
          <p:cNvPr descr="Image result for Computer mouse ClipArt" id="431" name="Google Shape;431;p13"/>
          <p:cNvPicPr preferRelativeResize="0"/>
          <p:nvPr/>
        </p:nvPicPr>
        <p:blipFill rotWithShape="1">
          <a:blip r:embed="rId8">
            <a:alphaModFix/>
          </a:blip>
          <a:srcRect b="0" l="0" r="0" t="0"/>
          <a:stretch/>
        </p:blipFill>
        <p:spPr>
          <a:xfrm flipH="1">
            <a:off x="1566624" y="4512358"/>
            <a:ext cx="1849271" cy="2111124"/>
          </a:xfrm>
          <a:prstGeom prst="rect">
            <a:avLst/>
          </a:prstGeom>
          <a:noFill/>
          <a:ln>
            <a:noFill/>
          </a:ln>
        </p:spPr>
      </p:pic>
      <p:pic>
        <p:nvPicPr>
          <p:cNvPr id="432" name="Google Shape;432;p13"/>
          <p:cNvPicPr preferRelativeResize="0"/>
          <p:nvPr/>
        </p:nvPicPr>
        <p:blipFill rotWithShape="1">
          <a:blip r:embed="rId9">
            <a:alphaModFix/>
          </a:blip>
          <a:srcRect b="0" l="0" r="0" t="0"/>
          <a:stretch/>
        </p:blipFill>
        <p:spPr>
          <a:xfrm>
            <a:off x="4324485" y="1552900"/>
            <a:ext cx="7468999" cy="5175220"/>
          </a:xfrm>
          <a:prstGeom prst="rect">
            <a:avLst/>
          </a:prstGeom>
          <a:noFill/>
          <a:ln>
            <a:noFill/>
          </a:ln>
        </p:spPr>
      </p:pic>
      <p:sp>
        <p:nvSpPr>
          <p:cNvPr id="433" name="Google Shape;433;p13"/>
          <p:cNvSpPr txBox="1"/>
          <p:nvPr/>
        </p:nvSpPr>
        <p:spPr>
          <a:xfrm>
            <a:off x="4476523" y="957252"/>
            <a:ext cx="7196451"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rgbClr val="AA2200"/>
                </a:solidFill>
                <a:latin typeface="Times New Roman"/>
                <a:ea typeface="Times New Roman"/>
                <a:cs typeface="Times New Roman"/>
                <a:sym typeface="Times New Roman"/>
              </a:rPr>
              <a:t>Đóng trang soạn thảo văn bản</a:t>
            </a:r>
            <a:endParaRPr b="1" sz="2800">
              <a:solidFill>
                <a:srgbClr val="AA2200"/>
              </a:solidFill>
              <a:latin typeface="Times New Roman"/>
              <a:ea typeface="Times New Roman"/>
              <a:cs typeface="Times New Roman"/>
              <a:sym typeface="Times New Roman"/>
            </a:endParaRPr>
          </a:p>
        </p:txBody>
      </p:sp>
      <p:pic>
        <p:nvPicPr>
          <p:cNvPr id="434" name="Google Shape;434;p13"/>
          <p:cNvPicPr preferRelativeResize="0"/>
          <p:nvPr/>
        </p:nvPicPr>
        <p:blipFill rotWithShape="1">
          <a:blip r:embed="rId10">
            <a:alphaModFix/>
          </a:blip>
          <a:srcRect b="0" l="0" r="0" t="0"/>
          <a:stretch/>
        </p:blipFill>
        <p:spPr>
          <a:xfrm>
            <a:off x="4303909" y="1552900"/>
            <a:ext cx="7477082" cy="5175220"/>
          </a:xfrm>
          <a:prstGeom prst="rect">
            <a:avLst/>
          </a:prstGeom>
          <a:noFill/>
          <a:ln>
            <a:noFill/>
          </a:ln>
        </p:spPr>
      </p:pic>
      <p:sp>
        <p:nvSpPr>
          <p:cNvPr id="435" name="Google Shape;435;p13"/>
          <p:cNvSpPr txBox="1"/>
          <p:nvPr/>
        </p:nvSpPr>
        <p:spPr>
          <a:xfrm>
            <a:off x="128151" y="2354132"/>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1. Chọn thẻ </a:t>
            </a:r>
            <a:r>
              <a:rPr b="1" lang="en-US" sz="2600">
                <a:solidFill>
                  <a:schemeClr val="dk1"/>
                </a:solidFill>
                <a:latin typeface="Times New Roman"/>
                <a:ea typeface="Times New Roman"/>
                <a:cs typeface="Times New Roman"/>
                <a:sym typeface="Times New Roman"/>
              </a:rPr>
              <a:t>File</a:t>
            </a:r>
            <a:r>
              <a:rPr lang="en-U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p:txBody>
      </p:sp>
      <p:sp>
        <p:nvSpPr>
          <p:cNvPr id="436" name="Google Shape;436;p13"/>
          <p:cNvSpPr txBox="1"/>
          <p:nvPr/>
        </p:nvSpPr>
        <p:spPr>
          <a:xfrm>
            <a:off x="111616" y="2909198"/>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2. Chọn </a:t>
            </a:r>
            <a:r>
              <a:rPr b="1" lang="en-US" sz="2600">
                <a:solidFill>
                  <a:schemeClr val="dk1"/>
                </a:solidFill>
                <a:latin typeface="Times New Roman"/>
                <a:ea typeface="Times New Roman"/>
                <a:cs typeface="Times New Roman"/>
                <a:sym typeface="Times New Roman"/>
              </a:rPr>
              <a:t>Close.</a:t>
            </a:r>
            <a:endParaRPr b="1" sz="2600">
              <a:solidFill>
                <a:schemeClr val="dk1"/>
              </a:solidFill>
              <a:latin typeface="Times New Roman"/>
              <a:ea typeface="Times New Roman"/>
              <a:cs typeface="Times New Roman"/>
              <a:sym typeface="Times New Roman"/>
            </a:endParaRPr>
          </a:p>
        </p:txBody>
      </p:sp>
      <p:sp>
        <p:nvSpPr>
          <p:cNvPr id="437" name="Google Shape;437;p13"/>
          <p:cNvSpPr/>
          <p:nvPr/>
        </p:nvSpPr>
        <p:spPr>
          <a:xfrm>
            <a:off x="4324115" y="1787739"/>
            <a:ext cx="452642" cy="204507"/>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8" name="Google Shape;438;p13"/>
          <p:cNvSpPr/>
          <p:nvPr/>
        </p:nvSpPr>
        <p:spPr>
          <a:xfrm>
            <a:off x="4392228" y="2693126"/>
            <a:ext cx="929849" cy="21607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9" name="Google Shape;439;p13"/>
          <p:cNvSpPr txBox="1"/>
          <p:nvPr/>
        </p:nvSpPr>
        <p:spPr>
          <a:xfrm>
            <a:off x="111616" y="3464264"/>
            <a:ext cx="4199484" cy="123110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2600">
                <a:solidFill>
                  <a:schemeClr val="dk1"/>
                </a:solidFill>
                <a:latin typeface="Times New Roman"/>
                <a:ea typeface="Times New Roman"/>
                <a:cs typeface="Times New Roman"/>
                <a:sym typeface="Times New Roman"/>
              </a:rPr>
              <a:t>Hoặc</a:t>
            </a:r>
            <a:r>
              <a:rPr lang="en-US" sz="2600">
                <a:solidFill>
                  <a:schemeClr val="dk1"/>
                </a:solidFill>
                <a:latin typeface="Times New Roman"/>
                <a:ea typeface="Times New Roman"/>
                <a:cs typeface="Times New Roman"/>
                <a:sym typeface="Times New Roman"/>
              </a:rPr>
              <a:t>:</a:t>
            </a:r>
            <a:endParaRPr/>
          </a:p>
          <a:p>
            <a:pPr indent="-457200" lvl="0" marL="45720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Nhấn tổ hợp phím </a:t>
            </a:r>
            <a:r>
              <a:rPr b="1" lang="en-US" sz="2400">
                <a:solidFill>
                  <a:schemeClr val="dk1"/>
                </a:solidFill>
                <a:latin typeface="Times New Roman"/>
                <a:ea typeface="Times New Roman"/>
                <a:cs typeface="Times New Roman"/>
                <a:sym typeface="Times New Roman"/>
              </a:rPr>
              <a:t>Ctrl+W.</a:t>
            </a:r>
            <a:endParaRPr b="1" sz="2400">
              <a:solidFill>
                <a:schemeClr val="dk1"/>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Nhấn tổ hợp phím </a:t>
            </a:r>
            <a:r>
              <a:rPr b="1" lang="en-US" sz="2400">
                <a:solidFill>
                  <a:schemeClr val="dk1"/>
                </a:solidFill>
                <a:latin typeface="Times New Roman"/>
                <a:ea typeface="Times New Roman"/>
                <a:cs typeface="Times New Roman"/>
                <a:sym typeface="Times New Roman"/>
              </a:rPr>
              <a:t>Ctrl+F4.</a:t>
            </a:r>
            <a:endParaRPr b="1" sz="2400">
              <a:solidFill>
                <a:schemeClr val="dk1"/>
              </a:solidFill>
              <a:latin typeface="Times New Roman"/>
              <a:ea typeface="Times New Roman"/>
              <a:cs typeface="Times New Roman"/>
              <a:sym typeface="Times New Roman"/>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20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23" presetSubtype="16">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500"/>
                                        <p:tgtEl>
                                          <p:spTgt spid="437"/>
                                        </p:tgtEl>
                                        <p:attrNameLst>
                                          <p:attrName>ppt_w</p:attrName>
                                        </p:attrNameLst>
                                      </p:cBhvr>
                                      <p:tavLst>
                                        <p:tav fmla="" tm="0">
                                          <p:val>
                                            <p:strVal val="0"/>
                                          </p:val>
                                        </p:tav>
                                        <p:tav fmla="" tm="100000">
                                          <p:val>
                                            <p:strVal val="#ppt_w"/>
                                          </p:val>
                                        </p:tav>
                                      </p:tavLst>
                                    </p:anim>
                                    <p:anim calcmode="lin" valueType="num">
                                      <p:cBhvr additive="base">
                                        <p:cTn dur="500"/>
                                        <p:tgtEl>
                                          <p:spTgt spid="4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par>
                                <p:cTn fill="hold" nodeType="withEffect" presetClass="entr" presetID="23" presetSubtype="16">
                                  <p:stCondLst>
                                    <p:cond delay="0"/>
                                  </p:stCondLst>
                                  <p:childTnLst>
                                    <p:set>
                                      <p:cBhvr>
                                        <p:cTn dur="1" fill="hold">
                                          <p:stCondLst>
                                            <p:cond delay="0"/>
                                          </p:stCondLst>
                                        </p:cTn>
                                        <p:tgtEl>
                                          <p:spTgt spid="438"/>
                                        </p:tgtEl>
                                        <p:attrNameLst>
                                          <p:attrName>style.visibility</p:attrName>
                                        </p:attrNameLst>
                                      </p:cBhvr>
                                      <p:to>
                                        <p:strVal val="visible"/>
                                      </p:to>
                                    </p:set>
                                    <p:anim calcmode="lin" valueType="num">
                                      <p:cBhvr additive="base">
                                        <p:cTn dur="500"/>
                                        <p:tgtEl>
                                          <p:spTgt spid="438"/>
                                        </p:tgtEl>
                                        <p:attrNameLst>
                                          <p:attrName>ppt_w</p:attrName>
                                        </p:attrNameLst>
                                      </p:cBhvr>
                                      <p:tavLst>
                                        <p:tav fmla="" tm="0">
                                          <p:val>
                                            <p:strVal val="0"/>
                                          </p:val>
                                        </p:tav>
                                        <p:tav fmla="" tm="100000">
                                          <p:val>
                                            <p:strVal val="#ppt_w"/>
                                          </p:val>
                                        </p:tav>
                                      </p:tavLst>
                                    </p:anim>
                                    <p:anim calcmode="lin" valueType="num">
                                      <p:cBhvr additive="base">
                                        <p:cTn dur="500"/>
                                        <p:tgtEl>
                                          <p:spTgt spid="4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3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1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23" presetSubtype="16">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500"/>
                                        <p:tgtEl>
                                          <p:spTgt spid="426"/>
                                        </p:tgtEl>
                                        <p:attrNameLst>
                                          <p:attrName>ppt_w</p:attrName>
                                        </p:attrNameLst>
                                      </p:cBhvr>
                                      <p:tavLst>
                                        <p:tav fmla="" tm="0">
                                          <p:val>
                                            <p:strVal val="0"/>
                                          </p:val>
                                        </p:tav>
                                        <p:tav fmla="" tm="100000">
                                          <p:val>
                                            <p:strVal val="#ppt_w"/>
                                          </p:val>
                                        </p:tav>
                                      </p:tavLst>
                                    </p:anim>
                                    <p:anim calcmode="lin" valueType="num">
                                      <p:cBhvr additive="base">
                                        <p:cTn dur="500"/>
                                        <p:tgtEl>
                                          <p:spTgt spid="4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ppt_w</p:attrName>
                                        </p:attrNameLst>
                                      </p:cBhvr>
                                      <p:tavLst>
                                        <p:tav fmla="" tm="0">
                                          <p:val>
                                            <p:strVal val="0"/>
                                          </p:val>
                                        </p:tav>
                                        <p:tav fmla="" tm="100000">
                                          <p:val>
                                            <p:strVal val="#ppt_w"/>
                                          </p:val>
                                        </p:tav>
                                      </p:tavLst>
                                    </p:anim>
                                    <p:anim calcmode="lin" valueType="num">
                                      <p:cBhvr additive="base">
                                        <p:cTn dur="500"/>
                                        <p:tgtEl>
                                          <p:spTgt spid="4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ppt_w</p:attrName>
                                        </p:attrNameLst>
                                      </p:cBhvr>
                                      <p:tavLst>
                                        <p:tav fmla="" tm="0">
                                          <p:val>
                                            <p:strVal val="0"/>
                                          </p:val>
                                        </p:tav>
                                        <p:tav fmla="" tm="100000">
                                          <p:val>
                                            <p:strVal val="#ppt_w"/>
                                          </p:val>
                                        </p:tav>
                                      </p:tavLst>
                                    </p:anim>
                                    <p:anim calcmode="lin" valueType="num">
                                      <p:cBhvr additive="base">
                                        <p:cTn dur="500"/>
                                        <p:tgtEl>
                                          <p:spTgt spid="4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4"/>
          <p:cNvSpPr/>
          <p:nvPr/>
        </p:nvSpPr>
        <p:spPr>
          <a:xfrm>
            <a:off x="628650" y="1603882"/>
            <a:ext cx="5826868"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Tạo bản sao hoặc sao chép mục đã chọn: </a:t>
            </a:r>
            <a:endParaRPr b="1"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Trên thẻ </a:t>
            </a:r>
            <a:r>
              <a:rPr b="1" lang="en-US" sz="2800">
                <a:solidFill>
                  <a:srgbClr val="000000"/>
                </a:solidFill>
                <a:latin typeface="Times New Roman"/>
                <a:ea typeface="Times New Roman"/>
                <a:cs typeface="Times New Roman"/>
                <a:sym typeface="Times New Roman"/>
              </a:rPr>
              <a:t>Home</a:t>
            </a:r>
            <a:r>
              <a:rPr lang="en-US" sz="2800">
                <a:solidFill>
                  <a:srgbClr val="000000"/>
                </a:solidFill>
                <a:latin typeface="Times New Roman"/>
                <a:ea typeface="Times New Roman"/>
                <a:cs typeface="Times New Roman"/>
                <a:sym typeface="Times New Roman"/>
              </a:rPr>
              <a:t>, trong nhóm </a:t>
            </a:r>
            <a:r>
              <a:rPr b="1" lang="en-US" sz="2800">
                <a:solidFill>
                  <a:srgbClr val="000000"/>
                </a:solidFill>
                <a:latin typeface="Times New Roman"/>
                <a:ea typeface="Times New Roman"/>
                <a:cs typeface="Times New Roman"/>
                <a:sym typeface="Times New Roman"/>
              </a:rPr>
              <a:t>Clipboard</a:t>
            </a:r>
            <a:r>
              <a:rPr lang="en-US" sz="2800">
                <a:solidFill>
                  <a:srgbClr val="000000"/>
                </a:solidFill>
                <a:latin typeface="Times New Roman"/>
                <a:ea typeface="Times New Roman"/>
                <a:cs typeface="Times New Roman"/>
                <a:sym typeface="Times New Roman"/>
              </a:rPr>
              <a:t>, nhấp chuột vào </a:t>
            </a:r>
            <a:r>
              <a:rPr b="1" lang="en-US" sz="2800">
                <a:solidFill>
                  <a:srgbClr val="000000"/>
                </a:solidFill>
                <a:latin typeface="Times New Roman"/>
                <a:ea typeface="Times New Roman"/>
                <a:cs typeface="Times New Roman"/>
                <a:sym typeface="Times New Roman"/>
              </a:rPr>
              <a:t>Copy</a:t>
            </a:r>
            <a:r>
              <a:rPr lang="en-US" sz="2800">
                <a:solidFill>
                  <a:srgbClr val="000000"/>
                </a:solidFill>
                <a:latin typeface="Times New Roman"/>
                <a:ea typeface="Times New Roman"/>
                <a:cs typeface="Times New Roman"/>
                <a:sym typeface="Times New Roman"/>
              </a:rPr>
              <a:t>, hoặc </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Nhấn </a:t>
            </a:r>
            <a:r>
              <a:rPr b="1" lang="en-US" sz="2800">
                <a:solidFill>
                  <a:srgbClr val="000000"/>
                </a:solidFill>
                <a:latin typeface="Times New Roman"/>
                <a:ea typeface="Times New Roman"/>
                <a:cs typeface="Times New Roman"/>
                <a:sym typeface="Times New Roman"/>
              </a:rPr>
              <a:t>Ctrl + C</a:t>
            </a:r>
            <a:r>
              <a:rPr lang="en-US" sz="2800">
                <a:solidFill>
                  <a:srgbClr val="000000"/>
                </a:solidFill>
                <a:latin typeface="Times New Roman"/>
                <a:ea typeface="Times New Roman"/>
                <a:cs typeface="Times New Roman"/>
                <a:sym typeface="Times New Roman"/>
              </a:rPr>
              <a:t>, hoặc </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Nhấp chuột phải vào vùng chọn và nhấp chuột vào </a:t>
            </a:r>
            <a:r>
              <a:rPr b="1" lang="en-US" sz="2800">
                <a:solidFill>
                  <a:srgbClr val="000000"/>
                </a:solidFill>
                <a:latin typeface="Times New Roman"/>
                <a:ea typeface="Times New Roman"/>
                <a:cs typeface="Times New Roman"/>
                <a:sym typeface="Times New Roman"/>
              </a:rPr>
              <a:t>Copy</a:t>
            </a:r>
            <a:r>
              <a:rPr lang="en-US" sz="2800">
                <a:solidFill>
                  <a:srgbClr val="000000"/>
                </a:solidFill>
                <a:latin typeface="Times New Roman"/>
                <a:ea typeface="Times New Roman"/>
                <a:cs typeface="Times New Roman"/>
                <a:sym typeface="Times New Roman"/>
              </a:rPr>
              <a:t>. </a:t>
            </a:r>
            <a:endParaRPr/>
          </a:p>
        </p:txBody>
      </p:sp>
      <p:pic>
        <p:nvPicPr>
          <p:cNvPr descr="Screen Clipping" id="445" name="Google Shape;445;p14"/>
          <p:cNvPicPr preferRelativeResize="0"/>
          <p:nvPr/>
        </p:nvPicPr>
        <p:blipFill rotWithShape="1">
          <a:blip r:embed="rId3">
            <a:alphaModFix/>
          </a:blip>
          <a:srcRect b="0" l="0" r="0" t="0"/>
          <a:stretch/>
        </p:blipFill>
        <p:spPr>
          <a:xfrm>
            <a:off x="6616290" y="1925797"/>
            <a:ext cx="5575710" cy="2895600"/>
          </a:xfrm>
          <a:prstGeom prst="rect">
            <a:avLst/>
          </a:prstGeom>
          <a:noFill/>
          <a:ln>
            <a:noFill/>
          </a:ln>
        </p:spPr>
      </p:pic>
      <p:sp>
        <p:nvSpPr>
          <p:cNvPr id="446" name="Google Shape;446;p14"/>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0" lvl="0" marL="182880" rtl="0" algn="ctr">
              <a:lnSpc>
                <a:spcPct val="90000"/>
              </a:lnSpc>
              <a:spcBef>
                <a:spcPts val="0"/>
              </a:spcBef>
              <a:spcAft>
                <a:spcPts val="0"/>
              </a:spcAft>
              <a:buSzPts val="3600"/>
              <a:buNone/>
            </a:pPr>
            <a:r>
              <a:t/>
            </a:r>
            <a:endParaRPr/>
          </a:p>
        </p:txBody>
      </p:sp>
      <p:sp>
        <p:nvSpPr>
          <p:cNvPr id="447" name="Google Shape;447;p14"/>
          <p:cNvSpPr txBox="1"/>
          <p:nvPr/>
        </p:nvSpPr>
        <p:spPr>
          <a:xfrm>
            <a:off x="0" y="161306"/>
            <a:ext cx="11896927" cy="1661965"/>
          </a:xfrm>
          <a:prstGeom prst="rect">
            <a:avLst/>
          </a:prstGeom>
          <a:noFill/>
          <a:ln>
            <a:noFill/>
          </a:ln>
        </p:spPr>
        <p:txBody>
          <a:bodyPr anchorCtr="0" anchor="t" bIns="45700" lIns="91425" spcFirstLastPara="1" rIns="91425" wrap="square" tIns="45700">
            <a:noAutofit/>
          </a:bodyPr>
          <a:lstStyle/>
          <a:p>
            <a:pPr indent="-228600" lvl="0" marL="182880" marR="0" rtl="0" algn="ctr">
              <a:lnSpc>
                <a:spcPct val="90000"/>
              </a:lnSpc>
              <a:spcBef>
                <a:spcPts val="0"/>
              </a:spcBef>
              <a:spcAft>
                <a:spcPts val="0"/>
              </a:spcAft>
              <a:buClr>
                <a:schemeClr val="lt1"/>
              </a:buClr>
              <a:buSzPts val="3600"/>
              <a:buFont typeface="Noto Sans Symbols"/>
              <a:buChar char="▪"/>
            </a:pPr>
            <a:r>
              <a:rPr lang="en-US" sz="3600">
                <a:solidFill>
                  <a:srgbClr val="0000CC"/>
                </a:solidFill>
                <a:latin typeface="Times New Roman"/>
                <a:ea typeface="Times New Roman"/>
                <a:cs typeface="Times New Roman"/>
                <a:sym typeface="Times New Roman"/>
              </a:rPr>
              <a:t>Hoạt động: </a:t>
            </a:r>
            <a:r>
              <a:rPr b="1" lang="en-US" sz="3600">
                <a:solidFill>
                  <a:srgbClr val="AA2200"/>
                </a:solidFill>
                <a:latin typeface="Times New Roman"/>
                <a:ea typeface="Times New Roman"/>
                <a:cs typeface="Times New Roman"/>
                <a:sym typeface="Times New Roman"/>
              </a:rPr>
              <a:t>T</a:t>
            </a:r>
            <a:r>
              <a:rPr b="1" lang="en-US" sz="3200">
                <a:solidFill>
                  <a:srgbClr val="AA2200"/>
                </a:solidFill>
                <a:latin typeface="Times New Roman"/>
                <a:ea typeface="Times New Roman"/>
                <a:cs typeface="Times New Roman"/>
                <a:sym typeface="Times New Roman"/>
              </a:rPr>
              <a:t>ìm hiểu Sử dụng các công cụ biên tập căn bản</a:t>
            </a:r>
            <a:endParaRPr b="1" sz="3200">
              <a:solidFill>
                <a:srgbClr val="AA2200"/>
              </a:solidFill>
              <a:latin typeface="Times New Roman"/>
              <a:ea typeface="Times New Roman"/>
              <a:cs typeface="Times New Roman"/>
              <a:sym typeface="Times New Roman"/>
            </a:endParaRPr>
          </a:p>
        </p:txBody>
      </p:sp>
    </p:spTree>
  </p:cSld>
  <p:clrMapOvr>
    <a:masterClrMapping/>
  </p:clrMapOvr>
  <p:transition spd="slow" p14:dur="1600">
    <p:blinds dir="ver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5"/>
          <p:cNvSpPr/>
          <p:nvPr/>
        </p:nvSpPr>
        <p:spPr>
          <a:xfrm>
            <a:off x="528537" y="1508186"/>
            <a:ext cx="6096000"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000000"/>
                </a:solidFill>
                <a:latin typeface="Times New Roman"/>
                <a:ea typeface="Times New Roman"/>
                <a:cs typeface="Times New Roman"/>
                <a:sym typeface="Times New Roman"/>
              </a:rPr>
              <a:t>Tìm kiếm một mục nào đó trong tệp tin hiện tại: </a:t>
            </a:r>
            <a:endParaRPr b="1" sz="32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3200">
                <a:solidFill>
                  <a:srgbClr val="000000"/>
                </a:solidFill>
                <a:latin typeface="Times New Roman"/>
                <a:ea typeface="Times New Roman"/>
                <a:cs typeface="Times New Roman"/>
                <a:sym typeface="Times New Roman"/>
              </a:rPr>
              <a:t>• Trên thẻ </a:t>
            </a:r>
            <a:r>
              <a:rPr b="1" lang="en-US" sz="3200">
                <a:solidFill>
                  <a:srgbClr val="000000"/>
                </a:solidFill>
                <a:latin typeface="Times New Roman"/>
                <a:ea typeface="Times New Roman"/>
                <a:cs typeface="Times New Roman"/>
                <a:sym typeface="Times New Roman"/>
              </a:rPr>
              <a:t>Home</a:t>
            </a:r>
            <a:r>
              <a:rPr lang="en-US" sz="3200">
                <a:solidFill>
                  <a:srgbClr val="000000"/>
                </a:solidFill>
                <a:latin typeface="Times New Roman"/>
                <a:ea typeface="Times New Roman"/>
                <a:cs typeface="Times New Roman"/>
                <a:sym typeface="Times New Roman"/>
              </a:rPr>
              <a:t>, trong nhóm </a:t>
            </a:r>
            <a:r>
              <a:rPr b="1" lang="en-US" sz="3200">
                <a:solidFill>
                  <a:srgbClr val="000000"/>
                </a:solidFill>
                <a:latin typeface="Times New Roman"/>
                <a:ea typeface="Times New Roman"/>
                <a:cs typeface="Times New Roman"/>
                <a:sym typeface="Times New Roman"/>
              </a:rPr>
              <a:t>Editing</a:t>
            </a:r>
            <a:r>
              <a:rPr lang="en-US" sz="3200">
                <a:solidFill>
                  <a:srgbClr val="000000"/>
                </a:solidFill>
                <a:latin typeface="Times New Roman"/>
                <a:ea typeface="Times New Roman"/>
                <a:cs typeface="Times New Roman"/>
                <a:sym typeface="Times New Roman"/>
              </a:rPr>
              <a:t>, nhấp chuột vào </a:t>
            </a:r>
            <a:r>
              <a:rPr b="1" lang="en-US" sz="3200">
                <a:solidFill>
                  <a:srgbClr val="000000"/>
                </a:solidFill>
                <a:latin typeface="Times New Roman"/>
                <a:ea typeface="Times New Roman"/>
                <a:cs typeface="Times New Roman"/>
                <a:sym typeface="Times New Roman"/>
              </a:rPr>
              <a:t>Find</a:t>
            </a:r>
            <a:r>
              <a:rPr lang="en-US" sz="3200">
                <a:solidFill>
                  <a:srgbClr val="000000"/>
                </a:solidFill>
                <a:latin typeface="Times New Roman"/>
                <a:ea typeface="Times New Roman"/>
                <a:cs typeface="Times New Roman"/>
                <a:sym typeface="Times New Roman"/>
              </a:rPr>
              <a:t>, hoặc </a:t>
            </a:r>
            <a:endParaRPr sz="32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3200">
                <a:solidFill>
                  <a:srgbClr val="000000"/>
                </a:solidFill>
                <a:latin typeface="Times New Roman"/>
                <a:ea typeface="Times New Roman"/>
                <a:cs typeface="Times New Roman"/>
                <a:sym typeface="Times New Roman"/>
              </a:rPr>
              <a:t>• Nhấn </a:t>
            </a:r>
            <a:r>
              <a:rPr b="1" lang="en-US" sz="3200">
                <a:solidFill>
                  <a:srgbClr val="000000"/>
                </a:solidFill>
                <a:latin typeface="Times New Roman"/>
                <a:ea typeface="Times New Roman"/>
                <a:cs typeface="Times New Roman"/>
                <a:sym typeface="Times New Roman"/>
              </a:rPr>
              <a:t>Ctrl + F. </a:t>
            </a:r>
            <a:endParaRPr sz="3200">
              <a:solidFill>
                <a:schemeClr val="lt1"/>
              </a:solidFill>
              <a:latin typeface="Times New Roman"/>
              <a:ea typeface="Times New Roman"/>
              <a:cs typeface="Times New Roman"/>
              <a:sym typeface="Times New Roman"/>
            </a:endParaRPr>
          </a:p>
        </p:txBody>
      </p:sp>
      <p:pic>
        <p:nvPicPr>
          <p:cNvPr descr="Screen Clipping" id="453" name="Google Shape;453;p15"/>
          <p:cNvPicPr preferRelativeResize="0"/>
          <p:nvPr/>
        </p:nvPicPr>
        <p:blipFill rotWithShape="1">
          <a:blip r:embed="rId3">
            <a:alphaModFix/>
          </a:blip>
          <a:srcRect b="0" l="0" r="0" t="0"/>
          <a:stretch/>
        </p:blipFill>
        <p:spPr>
          <a:xfrm>
            <a:off x="7017491" y="1605064"/>
            <a:ext cx="4298647" cy="3081235"/>
          </a:xfrm>
          <a:prstGeom prst="rect">
            <a:avLst/>
          </a:prstGeom>
          <a:noFill/>
          <a:ln>
            <a:noFill/>
          </a:ln>
        </p:spPr>
      </p:pic>
      <p:sp>
        <p:nvSpPr>
          <p:cNvPr id="454" name="Google Shape;454;p15"/>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0" lvl="0" marL="182880" rtl="0" algn="ctr">
              <a:lnSpc>
                <a:spcPct val="90000"/>
              </a:lnSpc>
              <a:spcBef>
                <a:spcPts val="0"/>
              </a:spcBef>
              <a:spcAft>
                <a:spcPts val="0"/>
              </a:spcAft>
              <a:buSzPts val="3600"/>
              <a:buNone/>
            </a:pPr>
            <a:r>
              <a:t/>
            </a:r>
            <a:endParaRPr/>
          </a:p>
        </p:txBody>
      </p:sp>
      <p:sp>
        <p:nvSpPr>
          <p:cNvPr id="455" name="Google Shape;455;p15"/>
          <p:cNvSpPr txBox="1"/>
          <p:nvPr/>
        </p:nvSpPr>
        <p:spPr>
          <a:xfrm>
            <a:off x="0" y="161306"/>
            <a:ext cx="11896927" cy="1661965"/>
          </a:xfrm>
          <a:prstGeom prst="rect">
            <a:avLst/>
          </a:prstGeom>
          <a:noFill/>
          <a:ln>
            <a:noFill/>
          </a:ln>
        </p:spPr>
        <p:txBody>
          <a:bodyPr anchorCtr="0" anchor="t" bIns="45700" lIns="91425" spcFirstLastPara="1" rIns="91425" wrap="square" tIns="45700">
            <a:noAutofit/>
          </a:bodyPr>
          <a:lstStyle/>
          <a:p>
            <a:pPr indent="-228600" lvl="0" marL="182880" marR="0" rtl="0" algn="ctr">
              <a:lnSpc>
                <a:spcPct val="90000"/>
              </a:lnSpc>
              <a:spcBef>
                <a:spcPts val="0"/>
              </a:spcBef>
              <a:spcAft>
                <a:spcPts val="0"/>
              </a:spcAft>
              <a:buClr>
                <a:schemeClr val="lt1"/>
              </a:buClr>
              <a:buSzPts val="3600"/>
              <a:buFont typeface="Noto Sans Symbols"/>
              <a:buChar char="▪"/>
            </a:pPr>
            <a:r>
              <a:rPr lang="en-US" sz="3600">
                <a:solidFill>
                  <a:srgbClr val="0000CC"/>
                </a:solidFill>
                <a:latin typeface="Times New Roman"/>
                <a:ea typeface="Times New Roman"/>
                <a:cs typeface="Times New Roman"/>
                <a:sym typeface="Times New Roman"/>
              </a:rPr>
              <a:t>Hoạt động: </a:t>
            </a:r>
            <a:r>
              <a:rPr b="1" lang="en-US" sz="3300">
                <a:solidFill>
                  <a:srgbClr val="AA2200"/>
                </a:solidFill>
                <a:latin typeface="Times New Roman"/>
                <a:ea typeface="Times New Roman"/>
                <a:cs typeface="Times New Roman"/>
                <a:sym typeface="Times New Roman"/>
              </a:rPr>
              <a:t>Tìm hiểu Sử dụng các công cụ biên tập căn bản</a:t>
            </a:r>
            <a:endParaRPr b="1" sz="3300">
              <a:solidFill>
                <a:srgbClr val="AA2200"/>
              </a:solidFill>
              <a:latin typeface="Times New Roman"/>
              <a:ea typeface="Times New Roman"/>
              <a:cs typeface="Times New Roman"/>
              <a:sym typeface="Times New Roman"/>
            </a:endParaRPr>
          </a:p>
        </p:txBody>
      </p:sp>
    </p:spTree>
  </p:cSld>
  <p:clrMapOvr>
    <a:masterClrMapping/>
  </p:clrMapOvr>
  <p:transition spd="slow" p14:dur="1600">
    <p:blinds dir="ver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6"/>
          <p:cNvSpPr/>
          <p:nvPr/>
        </p:nvSpPr>
        <p:spPr>
          <a:xfrm>
            <a:off x="577174" y="1515602"/>
            <a:ext cx="6096000"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0000"/>
                </a:solidFill>
                <a:latin typeface="Times New Roman"/>
                <a:ea typeface="Times New Roman"/>
                <a:cs typeface="Times New Roman"/>
                <a:sym typeface="Times New Roman"/>
              </a:rPr>
              <a:t>Cắt hoặc di chuyển mục đã chọn từ vị trí hiện tại: </a:t>
            </a:r>
            <a:endParaRPr b="1"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Trên thẻ </a:t>
            </a:r>
            <a:r>
              <a:rPr b="1" lang="en-US" sz="2800">
                <a:solidFill>
                  <a:srgbClr val="000000"/>
                </a:solidFill>
                <a:latin typeface="Times New Roman"/>
                <a:ea typeface="Times New Roman"/>
                <a:cs typeface="Times New Roman"/>
                <a:sym typeface="Times New Roman"/>
              </a:rPr>
              <a:t>Home</a:t>
            </a:r>
            <a:r>
              <a:rPr lang="en-US" sz="2800">
                <a:solidFill>
                  <a:srgbClr val="000000"/>
                </a:solidFill>
                <a:latin typeface="Times New Roman"/>
                <a:ea typeface="Times New Roman"/>
                <a:cs typeface="Times New Roman"/>
                <a:sym typeface="Times New Roman"/>
              </a:rPr>
              <a:t>, trong nhóm </a:t>
            </a:r>
            <a:r>
              <a:rPr b="1" lang="en-US" sz="2800">
                <a:solidFill>
                  <a:srgbClr val="000000"/>
                </a:solidFill>
                <a:latin typeface="Times New Roman"/>
                <a:ea typeface="Times New Roman"/>
                <a:cs typeface="Times New Roman"/>
                <a:sym typeface="Times New Roman"/>
              </a:rPr>
              <a:t>Clipboard</a:t>
            </a:r>
            <a:r>
              <a:rPr lang="en-US" sz="2800">
                <a:solidFill>
                  <a:srgbClr val="000000"/>
                </a:solidFill>
                <a:latin typeface="Times New Roman"/>
                <a:ea typeface="Times New Roman"/>
                <a:cs typeface="Times New Roman"/>
                <a:sym typeface="Times New Roman"/>
              </a:rPr>
              <a:t>, nhấp chuột vào </a:t>
            </a:r>
            <a:r>
              <a:rPr b="1" lang="en-US" sz="2800">
                <a:solidFill>
                  <a:srgbClr val="000000"/>
                </a:solidFill>
                <a:latin typeface="Times New Roman"/>
                <a:ea typeface="Times New Roman"/>
                <a:cs typeface="Times New Roman"/>
                <a:sym typeface="Times New Roman"/>
              </a:rPr>
              <a:t>Cut</a:t>
            </a:r>
            <a:r>
              <a:rPr lang="en-US" sz="2800">
                <a:solidFill>
                  <a:srgbClr val="000000"/>
                </a:solidFill>
                <a:latin typeface="Times New Roman"/>
                <a:ea typeface="Times New Roman"/>
                <a:cs typeface="Times New Roman"/>
                <a:sym typeface="Times New Roman"/>
              </a:rPr>
              <a:t>, hoặc </a:t>
            </a:r>
            <a:endParaRPr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Nhấn </a:t>
            </a:r>
            <a:r>
              <a:rPr b="1" lang="en-US" sz="2800">
                <a:solidFill>
                  <a:srgbClr val="000000"/>
                </a:solidFill>
                <a:latin typeface="Times New Roman"/>
                <a:ea typeface="Times New Roman"/>
                <a:cs typeface="Times New Roman"/>
                <a:sym typeface="Times New Roman"/>
              </a:rPr>
              <a:t>Ctrl + X</a:t>
            </a:r>
            <a:r>
              <a:rPr lang="en-US" sz="2800">
                <a:solidFill>
                  <a:srgbClr val="000000"/>
                </a:solidFill>
                <a:latin typeface="Times New Roman"/>
                <a:ea typeface="Times New Roman"/>
                <a:cs typeface="Times New Roman"/>
                <a:sym typeface="Times New Roman"/>
              </a:rPr>
              <a:t>, hoặc </a:t>
            </a:r>
            <a:endParaRPr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Nhấp chuột phải vào vùng chọn và chọn </a:t>
            </a:r>
            <a:r>
              <a:rPr b="1" lang="en-US" sz="2800">
                <a:solidFill>
                  <a:srgbClr val="000000"/>
                </a:solidFill>
                <a:latin typeface="Times New Roman"/>
                <a:ea typeface="Times New Roman"/>
                <a:cs typeface="Times New Roman"/>
                <a:sym typeface="Times New Roman"/>
              </a:rPr>
              <a:t>Move. </a:t>
            </a:r>
            <a:endParaRPr sz="2800">
              <a:solidFill>
                <a:schemeClr val="lt1"/>
              </a:solidFill>
              <a:latin typeface="Times New Roman"/>
              <a:ea typeface="Times New Roman"/>
              <a:cs typeface="Times New Roman"/>
              <a:sym typeface="Times New Roman"/>
            </a:endParaRPr>
          </a:p>
        </p:txBody>
      </p:sp>
      <p:pic>
        <p:nvPicPr>
          <p:cNvPr descr="Screen Clipping" id="461" name="Google Shape;461;p16"/>
          <p:cNvPicPr preferRelativeResize="0"/>
          <p:nvPr/>
        </p:nvPicPr>
        <p:blipFill rotWithShape="1">
          <a:blip r:embed="rId3">
            <a:alphaModFix/>
          </a:blip>
          <a:srcRect b="0" l="0" r="0" t="0"/>
          <a:stretch/>
        </p:blipFill>
        <p:spPr>
          <a:xfrm>
            <a:off x="6997300" y="1595580"/>
            <a:ext cx="4987981" cy="2597678"/>
          </a:xfrm>
          <a:prstGeom prst="rect">
            <a:avLst/>
          </a:prstGeom>
          <a:noFill/>
          <a:ln>
            <a:noFill/>
          </a:ln>
        </p:spPr>
      </p:pic>
      <p:sp>
        <p:nvSpPr>
          <p:cNvPr id="462" name="Google Shape;462;p16"/>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0" lvl="0" marL="182880" rtl="0" algn="ctr">
              <a:lnSpc>
                <a:spcPct val="90000"/>
              </a:lnSpc>
              <a:spcBef>
                <a:spcPts val="0"/>
              </a:spcBef>
              <a:spcAft>
                <a:spcPts val="0"/>
              </a:spcAft>
              <a:buSzPts val="3600"/>
              <a:buNone/>
            </a:pPr>
            <a:r>
              <a:t/>
            </a:r>
            <a:endParaRPr/>
          </a:p>
        </p:txBody>
      </p:sp>
      <p:sp>
        <p:nvSpPr>
          <p:cNvPr id="463" name="Google Shape;463;p16"/>
          <p:cNvSpPr txBox="1"/>
          <p:nvPr/>
        </p:nvSpPr>
        <p:spPr>
          <a:xfrm>
            <a:off x="0" y="161306"/>
            <a:ext cx="11896927" cy="1661965"/>
          </a:xfrm>
          <a:prstGeom prst="rect">
            <a:avLst/>
          </a:prstGeom>
          <a:noFill/>
          <a:ln>
            <a:noFill/>
          </a:ln>
        </p:spPr>
        <p:txBody>
          <a:bodyPr anchorCtr="0" anchor="t" bIns="45700" lIns="91425" spcFirstLastPara="1" rIns="91425" wrap="square" tIns="45700">
            <a:noAutofit/>
          </a:bodyPr>
          <a:lstStyle/>
          <a:p>
            <a:pPr indent="-228600" lvl="0" marL="182880" marR="0" rtl="0" algn="ctr">
              <a:lnSpc>
                <a:spcPct val="90000"/>
              </a:lnSpc>
              <a:spcBef>
                <a:spcPts val="0"/>
              </a:spcBef>
              <a:spcAft>
                <a:spcPts val="0"/>
              </a:spcAft>
              <a:buClr>
                <a:schemeClr val="lt1"/>
              </a:buClr>
              <a:buSzPts val="3600"/>
              <a:buFont typeface="Noto Sans Symbols"/>
              <a:buChar char="▪"/>
            </a:pPr>
            <a:r>
              <a:rPr lang="en-US" sz="3600">
                <a:solidFill>
                  <a:srgbClr val="0000CC"/>
                </a:solidFill>
                <a:latin typeface="Times New Roman"/>
                <a:ea typeface="Times New Roman"/>
                <a:cs typeface="Times New Roman"/>
                <a:sym typeface="Times New Roman"/>
              </a:rPr>
              <a:t>Hoạt động: </a:t>
            </a:r>
            <a:r>
              <a:rPr b="1" lang="en-US" sz="3300">
                <a:solidFill>
                  <a:srgbClr val="AA2200"/>
                </a:solidFill>
                <a:latin typeface="Times New Roman"/>
                <a:ea typeface="Times New Roman"/>
                <a:cs typeface="Times New Roman"/>
                <a:sym typeface="Times New Roman"/>
              </a:rPr>
              <a:t>Tìm hiểu Sử dụng các công cụ biên tập căn bản</a:t>
            </a:r>
            <a:endParaRPr b="1" sz="3300">
              <a:solidFill>
                <a:srgbClr val="AA2200"/>
              </a:solidFill>
              <a:latin typeface="Times New Roman"/>
              <a:ea typeface="Times New Roman"/>
              <a:cs typeface="Times New Roman"/>
              <a:sym typeface="Times New Roman"/>
            </a:endParaRPr>
          </a:p>
        </p:txBody>
      </p:sp>
    </p:spTree>
  </p:cSld>
  <p:clrMapOvr>
    <a:masterClrMapping/>
  </p:clrMapOvr>
  <p:transition spd="slow" p14:dur="1600">
    <p:blinds dir="ver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17"/>
          <p:cNvSpPr/>
          <p:nvPr/>
        </p:nvSpPr>
        <p:spPr>
          <a:xfrm>
            <a:off x="510423" y="1650413"/>
            <a:ext cx="6096000"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0000"/>
                </a:solidFill>
                <a:latin typeface="Times New Roman"/>
                <a:ea typeface="Times New Roman"/>
                <a:cs typeface="Times New Roman"/>
                <a:sym typeface="Times New Roman"/>
              </a:rPr>
              <a:t>Dán mục đã được sao chép hoặc bị cắt đến vị trí mới: </a:t>
            </a:r>
            <a:endParaRPr b="1"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Trên thẻ </a:t>
            </a:r>
            <a:r>
              <a:rPr b="1" lang="en-US" sz="2800">
                <a:solidFill>
                  <a:srgbClr val="000000"/>
                </a:solidFill>
                <a:latin typeface="Times New Roman"/>
                <a:ea typeface="Times New Roman"/>
                <a:cs typeface="Times New Roman"/>
                <a:sym typeface="Times New Roman"/>
              </a:rPr>
              <a:t>Home</a:t>
            </a:r>
            <a:r>
              <a:rPr lang="en-US" sz="2800">
                <a:solidFill>
                  <a:srgbClr val="000000"/>
                </a:solidFill>
                <a:latin typeface="Times New Roman"/>
                <a:ea typeface="Times New Roman"/>
                <a:cs typeface="Times New Roman"/>
                <a:sym typeface="Times New Roman"/>
              </a:rPr>
              <a:t>, trong nhóm </a:t>
            </a:r>
            <a:r>
              <a:rPr b="1" lang="en-US" sz="2800">
                <a:solidFill>
                  <a:srgbClr val="000000"/>
                </a:solidFill>
                <a:latin typeface="Times New Roman"/>
                <a:ea typeface="Times New Roman"/>
                <a:cs typeface="Times New Roman"/>
                <a:sym typeface="Times New Roman"/>
              </a:rPr>
              <a:t>Clipboard</a:t>
            </a:r>
            <a:r>
              <a:rPr lang="en-US" sz="2800">
                <a:solidFill>
                  <a:srgbClr val="000000"/>
                </a:solidFill>
                <a:latin typeface="Times New Roman"/>
                <a:ea typeface="Times New Roman"/>
                <a:cs typeface="Times New Roman"/>
                <a:sym typeface="Times New Roman"/>
              </a:rPr>
              <a:t>, nhấp chuột vào </a:t>
            </a:r>
            <a:r>
              <a:rPr b="1" lang="en-US" sz="2800">
                <a:solidFill>
                  <a:srgbClr val="000000"/>
                </a:solidFill>
                <a:latin typeface="Times New Roman"/>
                <a:ea typeface="Times New Roman"/>
                <a:cs typeface="Times New Roman"/>
                <a:sym typeface="Times New Roman"/>
              </a:rPr>
              <a:t>Paste</a:t>
            </a:r>
            <a:r>
              <a:rPr lang="en-US" sz="2800">
                <a:solidFill>
                  <a:srgbClr val="000000"/>
                </a:solidFill>
                <a:latin typeface="Times New Roman"/>
                <a:ea typeface="Times New Roman"/>
                <a:cs typeface="Times New Roman"/>
                <a:sym typeface="Times New Roman"/>
              </a:rPr>
              <a:t>, hoặc </a:t>
            </a:r>
            <a:endParaRPr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Nhấn </a:t>
            </a:r>
            <a:r>
              <a:rPr b="1" lang="en-US" sz="2800">
                <a:solidFill>
                  <a:srgbClr val="000000"/>
                </a:solidFill>
                <a:latin typeface="Times New Roman"/>
                <a:ea typeface="Times New Roman"/>
                <a:cs typeface="Times New Roman"/>
                <a:sym typeface="Times New Roman"/>
              </a:rPr>
              <a:t>Ctrl + V</a:t>
            </a:r>
            <a:r>
              <a:rPr lang="en-US" sz="2800">
                <a:solidFill>
                  <a:srgbClr val="000000"/>
                </a:solidFill>
                <a:latin typeface="Times New Roman"/>
                <a:ea typeface="Times New Roman"/>
                <a:cs typeface="Times New Roman"/>
                <a:sym typeface="Times New Roman"/>
              </a:rPr>
              <a:t>, hoặc </a:t>
            </a:r>
            <a:endParaRPr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Nhấp chuột phải vào vùng chọn và chọn </a:t>
            </a:r>
            <a:r>
              <a:rPr b="1" lang="en-US" sz="2800">
                <a:solidFill>
                  <a:srgbClr val="000000"/>
                </a:solidFill>
                <a:latin typeface="Times New Roman"/>
                <a:ea typeface="Times New Roman"/>
                <a:cs typeface="Times New Roman"/>
                <a:sym typeface="Times New Roman"/>
              </a:rPr>
              <a:t>Paste.</a:t>
            </a:r>
            <a:endParaRPr sz="2800">
              <a:solidFill>
                <a:schemeClr val="lt1"/>
              </a:solidFill>
              <a:latin typeface="Times New Roman"/>
              <a:ea typeface="Times New Roman"/>
              <a:cs typeface="Times New Roman"/>
              <a:sym typeface="Times New Roman"/>
            </a:endParaRPr>
          </a:p>
        </p:txBody>
      </p:sp>
      <p:pic>
        <p:nvPicPr>
          <p:cNvPr descr="Screen Clipping" id="469" name="Google Shape;469;p17"/>
          <p:cNvPicPr preferRelativeResize="0"/>
          <p:nvPr/>
        </p:nvPicPr>
        <p:blipFill rotWithShape="1">
          <a:blip r:embed="rId3">
            <a:alphaModFix/>
          </a:blip>
          <a:srcRect b="0" l="0" r="0" t="0"/>
          <a:stretch/>
        </p:blipFill>
        <p:spPr>
          <a:xfrm>
            <a:off x="6858000" y="1650412"/>
            <a:ext cx="4848944" cy="2902537"/>
          </a:xfrm>
          <a:prstGeom prst="rect">
            <a:avLst/>
          </a:prstGeom>
          <a:noFill/>
          <a:ln>
            <a:noFill/>
          </a:ln>
        </p:spPr>
      </p:pic>
      <p:sp>
        <p:nvSpPr>
          <p:cNvPr id="470" name="Google Shape;470;p17"/>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0" lvl="0" marL="182880" rtl="0" algn="ctr">
              <a:lnSpc>
                <a:spcPct val="90000"/>
              </a:lnSpc>
              <a:spcBef>
                <a:spcPts val="0"/>
              </a:spcBef>
              <a:spcAft>
                <a:spcPts val="0"/>
              </a:spcAft>
              <a:buSzPts val="3600"/>
              <a:buNone/>
            </a:pPr>
            <a:r>
              <a:t/>
            </a:r>
            <a:endParaRPr/>
          </a:p>
        </p:txBody>
      </p:sp>
      <p:sp>
        <p:nvSpPr>
          <p:cNvPr id="471" name="Google Shape;471;p17"/>
          <p:cNvSpPr txBox="1"/>
          <p:nvPr/>
        </p:nvSpPr>
        <p:spPr>
          <a:xfrm>
            <a:off x="0" y="161306"/>
            <a:ext cx="11896927" cy="1661965"/>
          </a:xfrm>
          <a:prstGeom prst="rect">
            <a:avLst/>
          </a:prstGeom>
          <a:noFill/>
          <a:ln>
            <a:noFill/>
          </a:ln>
        </p:spPr>
        <p:txBody>
          <a:bodyPr anchorCtr="0" anchor="t" bIns="45700" lIns="91425" spcFirstLastPara="1" rIns="91425" wrap="square" tIns="45700">
            <a:noAutofit/>
          </a:bodyPr>
          <a:lstStyle/>
          <a:p>
            <a:pPr indent="-228600" lvl="0" marL="182880" marR="0" rtl="0" algn="ctr">
              <a:lnSpc>
                <a:spcPct val="90000"/>
              </a:lnSpc>
              <a:spcBef>
                <a:spcPts val="0"/>
              </a:spcBef>
              <a:spcAft>
                <a:spcPts val="0"/>
              </a:spcAft>
              <a:buClr>
                <a:schemeClr val="lt1"/>
              </a:buClr>
              <a:buSzPts val="3600"/>
              <a:buFont typeface="Noto Sans Symbols"/>
              <a:buChar char="▪"/>
            </a:pPr>
            <a:r>
              <a:rPr lang="en-US" sz="3600">
                <a:solidFill>
                  <a:srgbClr val="0000CC"/>
                </a:solidFill>
                <a:latin typeface="Times New Roman"/>
                <a:ea typeface="Times New Roman"/>
                <a:cs typeface="Times New Roman"/>
                <a:sym typeface="Times New Roman"/>
              </a:rPr>
              <a:t>Hoạt động: </a:t>
            </a:r>
            <a:r>
              <a:rPr b="1" lang="en-US" sz="3300">
                <a:solidFill>
                  <a:srgbClr val="AA2200"/>
                </a:solidFill>
                <a:latin typeface="Times New Roman"/>
                <a:ea typeface="Times New Roman"/>
                <a:cs typeface="Times New Roman"/>
                <a:sym typeface="Times New Roman"/>
              </a:rPr>
              <a:t>Tìm hiểu Sử dụng các công cụ biên tập căn bản</a:t>
            </a:r>
            <a:endParaRPr b="1" sz="3300">
              <a:solidFill>
                <a:srgbClr val="AA2200"/>
              </a:solidFill>
              <a:latin typeface="Times New Roman"/>
              <a:ea typeface="Times New Roman"/>
              <a:cs typeface="Times New Roman"/>
              <a:sym typeface="Times New Roman"/>
            </a:endParaRPr>
          </a:p>
        </p:txBody>
      </p:sp>
    </p:spTree>
  </p:cSld>
  <p:clrMapOvr>
    <a:masterClrMapping/>
  </p:clrMapOvr>
  <p:transition spd="slow" p14:dur="1600">
    <p:blinds dir="ver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8"/>
          <p:cNvSpPr/>
          <p:nvPr/>
        </p:nvSpPr>
        <p:spPr>
          <a:xfrm>
            <a:off x="878731" y="1488731"/>
            <a:ext cx="501623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In hoặc xem trước nội dung đã chọn hoặc cả tệp tin: </a:t>
            </a:r>
            <a:endParaRPr b="1" sz="32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3200">
                <a:solidFill>
                  <a:srgbClr val="000000"/>
                </a:solidFill>
                <a:latin typeface="Times New Roman"/>
                <a:ea typeface="Times New Roman"/>
                <a:cs typeface="Times New Roman"/>
                <a:sym typeface="Times New Roman"/>
              </a:rPr>
              <a:t>• Nhấp chuột vào thẻ </a:t>
            </a:r>
            <a:r>
              <a:rPr b="1" lang="en-US" sz="3200">
                <a:solidFill>
                  <a:srgbClr val="000000"/>
                </a:solidFill>
                <a:latin typeface="Times New Roman"/>
                <a:ea typeface="Times New Roman"/>
                <a:cs typeface="Times New Roman"/>
                <a:sym typeface="Times New Roman"/>
              </a:rPr>
              <a:t>File</a:t>
            </a:r>
            <a:r>
              <a:rPr lang="en-US" sz="3200">
                <a:solidFill>
                  <a:srgbClr val="000000"/>
                </a:solidFill>
                <a:latin typeface="Times New Roman"/>
                <a:ea typeface="Times New Roman"/>
                <a:cs typeface="Times New Roman"/>
                <a:sym typeface="Times New Roman"/>
              </a:rPr>
              <a:t>, sau đó chọn </a:t>
            </a:r>
            <a:r>
              <a:rPr b="1" lang="en-US" sz="3200">
                <a:solidFill>
                  <a:srgbClr val="000000"/>
                </a:solidFill>
                <a:latin typeface="Times New Roman"/>
                <a:ea typeface="Times New Roman"/>
                <a:cs typeface="Times New Roman"/>
                <a:sym typeface="Times New Roman"/>
              </a:rPr>
              <a:t>Print</a:t>
            </a:r>
            <a:r>
              <a:rPr lang="en-US" sz="3200">
                <a:solidFill>
                  <a:srgbClr val="000000"/>
                </a:solidFill>
                <a:latin typeface="Times New Roman"/>
                <a:ea typeface="Times New Roman"/>
                <a:cs typeface="Times New Roman"/>
                <a:sym typeface="Times New Roman"/>
              </a:rPr>
              <a:t>, hoặc </a:t>
            </a:r>
            <a:endParaRPr sz="32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000000"/>
                </a:solidFill>
                <a:latin typeface="Times New Roman"/>
                <a:ea typeface="Times New Roman"/>
                <a:cs typeface="Times New Roman"/>
                <a:sym typeface="Times New Roman"/>
              </a:rPr>
              <a:t>• Nhấn </a:t>
            </a:r>
            <a:r>
              <a:rPr b="1" lang="en-US" sz="3200">
                <a:solidFill>
                  <a:srgbClr val="000000"/>
                </a:solidFill>
                <a:latin typeface="Times New Roman"/>
                <a:ea typeface="Times New Roman"/>
                <a:cs typeface="Times New Roman"/>
                <a:sym typeface="Times New Roman"/>
              </a:rPr>
              <a:t>Ctrl + P. </a:t>
            </a:r>
            <a:endParaRPr sz="3200">
              <a:solidFill>
                <a:srgbClr val="000000"/>
              </a:solidFill>
              <a:latin typeface="Times New Roman"/>
              <a:ea typeface="Times New Roman"/>
              <a:cs typeface="Times New Roman"/>
              <a:sym typeface="Times New Roman"/>
            </a:endParaRPr>
          </a:p>
        </p:txBody>
      </p:sp>
      <p:pic>
        <p:nvPicPr>
          <p:cNvPr descr="Screen Clipping" id="477" name="Google Shape;477;p18"/>
          <p:cNvPicPr preferRelativeResize="0"/>
          <p:nvPr/>
        </p:nvPicPr>
        <p:blipFill rotWithShape="1">
          <a:blip r:embed="rId3">
            <a:alphaModFix/>
          </a:blip>
          <a:srcRect b="0" l="0" r="0" t="0"/>
          <a:stretch/>
        </p:blipFill>
        <p:spPr>
          <a:xfrm>
            <a:off x="6279524" y="1626466"/>
            <a:ext cx="5314353" cy="3332731"/>
          </a:xfrm>
          <a:prstGeom prst="rect">
            <a:avLst/>
          </a:prstGeom>
          <a:noFill/>
          <a:ln>
            <a:noFill/>
          </a:ln>
        </p:spPr>
      </p:pic>
      <p:sp>
        <p:nvSpPr>
          <p:cNvPr id="478" name="Google Shape;478;p18"/>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0" lvl="0" marL="182880" rtl="0" algn="ctr">
              <a:lnSpc>
                <a:spcPct val="90000"/>
              </a:lnSpc>
              <a:spcBef>
                <a:spcPts val="0"/>
              </a:spcBef>
              <a:spcAft>
                <a:spcPts val="0"/>
              </a:spcAft>
              <a:buSzPts val="3600"/>
              <a:buNone/>
            </a:pPr>
            <a:r>
              <a:t/>
            </a:r>
            <a:endParaRPr/>
          </a:p>
        </p:txBody>
      </p:sp>
      <p:sp>
        <p:nvSpPr>
          <p:cNvPr id="479" name="Google Shape;479;p18"/>
          <p:cNvSpPr txBox="1"/>
          <p:nvPr/>
        </p:nvSpPr>
        <p:spPr>
          <a:xfrm>
            <a:off x="0" y="161306"/>
            <a:ext cx="11896927" cy="1661965"/>
          </a:xfrm>
          <a:prstGeom prst="rect">
            <a:avLst/>
          </a:prstGeom>
          <a:noFill/>
          <a:ln>
            <a:noFill/>
          </a:ln>
        </p:spPr>
        <p:txBody>
          <a:bodyPr anchorCtr="0" anchor="t" bIns="45700" lIns="91425" spcFirstLastPara="1" rIns="91425" wrap="square" tIns="45700">
            <a:noAutofit/>
          </a:bodyPr>
          <a:lstStyle/>
          <a:p>
            <a:pPr indent="-228600" lvl="0" marL="182880" marR="0" rtl="0" algn="ctr">
              <a:lnSpc>
                <a:spcPct val="90000"/>
              </a:lnSpc>
              <a:spcBef>
                <a:spcPts val="0"/>
              </a:spcBef>
              <a:spcAft>
                <a:spcPts val="0"/>
              </a:spcAft>
              <a:buClr>
                <a:schemeClr val="lt1"/>
              </a:buClr>
              <a:buSzPts val="3600"/>
              <a:buFont typeface="Noto Sans Symbols"/>
              <a:buChar char="▪"/>
            </a:pPr>
            <a:r>
              <a:rPr lang="en-US" sz="3600">
                <a:solidFill>
                  <a:srgbClr val="0000CC"/>
                </a:solidFill>
                <a:latin typeface="Times New Roman"/>
                <a:ea typeface="Times New Roman"/>
                <a:cs typeface="Times New Roman"/>
                <a:sym typeface="Times New Roman"/>
              </a:rPr>
              <a:t>Hoạt động: </a:t>
            </a:r>
            <a:r>
              <a:rPr b="1" lang="en-US" sz="3300">
                <a:solidFill>
                  <a:srgbClr val="AA2200"/>
                </a:solidFill>
                <a:latin typeface="Times New Roman"/>
                <a:ea typeface="Times New Roman"/>
                <a:cs typeface="Times New Roman"/>
                <a:sym typeface="Times New Roman"/>
              </a:rPr>
              <a:t>Tìm hiểu Sử dụng các công cụ biên tập căn bản</a:t>
            </a:r>
            <a:endParaRPr b="1" sz="3300">
              <a:solidFill>
                <a:srgbClr val="AA2200"/>
              </a:solidFill>
              <a:latin typeface="Times New Roman"/>
              <a:ea typeface="Times New Roman"/>
              <a:cs typeface="Times New Roman"/>
              <a:sym typeface="Times New Roman"/>
            </a:endParaRPr>
          </a:p>
        </p:txBody>
      </p:sp>
    </p:spTree>
  </p:cSld>
  <p:clrMapOvr>
    <a:masterClrMapping/>
  </p:clrMapOvr>
  <p:transition spd="slow" p14:dur="1600">
    <p:blinds dir="ver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9"/>
          <p:cNvSpPr/>
          <p:nvPr/>
        </p:nvSpPr>
        <p:spPr>
          <a:xfrm>
            <a:off x="664723" y="1173754"/>
            <a:ext cx="60960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000000"/>
                </a:solidFill>
                <a:latin typeface="Times New Roman"/>
                <a:ea typeface="Times New Roman"/>
                <a:cs typeface="Times New Roman"/>
                <a:sym typeface="Times New Roman"/>
              </a:rPr>
              <a:t>Lùi lại hành động cuối cùng được thực hiện: </a:t>
            </a:r>
            <a:endParaRPr b="1" sz="24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400">
                <a:solidFill>
                  <a:srgbClr val="000000"/>
                </a:solidFill>
                <a:latin typeface="Times New Roman"/>
                <a:ea typeface="Times New Roman"/>
                <a:cs typeface="Times New Roman"/>
                <a:sym typeface="Times New Roman"/>
              </a:rPr>
              <a:t>• Trên thanh công cụ truy xuất nhanh, nhấp chuột vào </a:t>
            </a:r>
            <a:r>
              <a:rPr b="1" lang="en-US" sz="2400">
                <a:solidFill>
                  <a:srgbClr val="000000"/>
                </a:solidFill>
                <a:latin typeface="Times New Roman"/>
                <a:ea typeface="Times New Roman"/>
                <a:cs typeface="Times New Roman"/>
                <a:sym typeface="Times New Roman"/>
              </a:rPr>
              <a:t>Undo </a:t>
            </a:r>
            <a:r>
              <a:rPr lang="en-US" sz="2400">
                <a:solidFill>
                  <a:srgbClr val="000000"/>
                </a:solidFill>
                <a:latin typeface="Times New Roman"/>
                <a:ea typeface="Times New Roman"/>
                <a:cs typeface="Times New Roman"/>
                <a:sym typeface="Times New Roman"/>
              </a:rPr>
              <a:t>(hoặc chọn mũi tên cạnh nút </a:t>
            </a:r>
            <a:r>
              <a:rPr b="1" lang="en-US" sz="2400">
                <a:solidFill>
                  <a:srgbClr val="000000"/>
                </a:solidFill>
                <a:latin typeface="Times New Roman"/>
                <a:ea typeface="Times New Roman"/>
                <a:cs typeface="Times New Roman"/>
                <a:sym typeface="Times New Roman"/>
              </a:rPr>
              <a:t>Undo </a:t>
            </a:r>
            <a:r>
              <a:rPr lang="en-US" sz="2400">
                <a:solidFill>
                  <a:srgbClr val="000000"/>
                </a:solidFill>
                <a:latin typeface="Times New Roman"/>
                <a:ea typeface="Times New Roman"/>
                <a:cs typeface="Times New Roman"/>
                <a:sym typeface="Times New Roman"/>
              </a:rPr>
              <a:t>để hiển thị 100 mục để bạn có thể thực hiện lùi lại theo thứ tự), hoặc </a:t>
            </a:r>
            <a:endParaRPr sz="24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400">
                <a:solidFill>
                  <a:srgbClr val="000000"/>
                </a:solidFill>
                <a:latin typeface="Times New Roman"/>
                <a:ea typeface="Times New Roman"/>
                <a:cs typeface="Times New Roman"/>
                <a:sym typeface="Times New Roman"/>
              </a:rPr>
              <a:t>• Nhấn </a:t>
            </a:r>
            <a:r>
              <a:rPr b="1" lang="en-US" sz="2400">
                <a:solidFill>
                  <a:srgbClr val="000000"/>
                </a:solidFill>
                <a:latin typeface="Times New Roman"/>
                <a:ea typeface="Times New Roman"/>
                <a:cs typeface="Times New Roman"/>
                <a:sym typeface="Times New Roman"/>
              </a:rPr>
              <a:t>Ctrl + Z. </a:t>
            </a:r>
            <a:endParaRPr sz="2400">
              <a:solidFill>
                <a:srgbClr val="000000"/>
              </a:solidFill>
              <a:latin typeface="Times New Roman"/>
              <a:ea typeface="Times New Roman"/>
              <a:cs typeface="Times New Roman"/>
              <a:sym typeface="Times New Roman"/>
            </a:endParaRPr>
          </a:p>
        </p:txBody>
      </p:sp>
      <p:pic>
        <p:nvPicPr>
          <p:cNvPr descr="Screen Clipping" id="485" name="Google Shape;485;p19"/>
          <p:cNvPicPr preferRelativeResize="0"/>
          <p:nvPr/>
        </p:nvPicPr>
        <p:blipFill rotWithShape="1">
          <a:blip r:embed="rId3">
            <a:alphaModFix/>
          </a:blip>
          <a:srcRect b="0" l="0" r="0" t="0"/>
          <a:stretch/>
        </p:blipFill>
        <p:spPr>
          <a:xfrm>
            <a:off x="7007156" y="1350176"/>
            <a:ext cx="4312703" cy="2131902"/>
          </a:xfrm>
          <a:prstGeom prst="rect">
            <a:avLst/>
          </a:prstGeom>
          <a:noFill/>
          <a:ln>
            <a:noFill/>
          </a:ln>
        </p:spPr>
      </p:pic>
      <p:sp>
        <p:nvSpPr>
          <p:cNvPr id="486" name="Google Shape;486;p19"/>
          <p:cNvSpPr/>
          <p:nvPr/>
        </p:nvSpPr>
        <p:spPr>
          <a:xfrm>
            <a:off x="664723" y="3486420"/>
            <a:ext cx="609600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000000"/>
                </a:solidFill>
                <a:latin typeface="Times New Roman"/>
                <a:ea typeface="Times New Roman"/>
                <a:cs typeface="Times New Roman"/>
                <a:sym typeface="Times New Roman"/>
              </a:rPr>
              <a:t>Thay thế dữ liệu: </a:t>
            </a:r>
            <a:endParaRPr b="1" sz="24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400">
                <a:solidFill>
                  <a:srgbClr val="000000"/>
                </a:solidFill>
                <a:latin typeface="Times New Roman"/>
                <a:ea typeface="Times New Roman"/>
                <a:cs typeface="Times New Roman"/>
                <a:sym typeface="Times New Roman"/>
              </a:rPr>
              <a:t>• Trên thẻ </a:t>
            </a:r>
            <a:r>
              <a:rPr b="1" lang="en-US" sz="2400">
                <a:solidFill>
                  <a:srgbClr val="000000"/>
                </a:solidFill>
                <a:latin typeface="Times New Roman"/>
                <a:ea typeface="Times New Roman"/>
                <a:cs typeface="Times New Roman"/>
                <a:sym typeface="Times New Roman"/>
              </a:rPr>
              <a:t>Home</a:t>
            </a:r>
            <a:r>
              <a:rPr lang="en-US" sz="2400">
                <a:solidFill>
                  <a:srgbClr val="000000"/>
                </a:solidFill>
                <a:latin typeface="Times New Roman"/>
                <a:ea typeface="Times New Roman"/>
                <a:cs typeface="Times New Roman"/>
                <a:sym typeface="Times New Roman"/>
              </a:rPr>
              <a:t>, trong nhóm </a:t>
            </a:r>
            <a:r>
              <a:rPr b="1" lang="en-US" sz="2400">
                <a:solidFill>
                  <a:srgbClr val="000000"/>
                </a:solidFill>
                <a:latin typeface="Times New Roman"/>
                <a:ea typeface="Times New Roman"/>
                <a:cs typeface="Times New Roman"/>
                <a:sym typeface="Times New Roman"/>
              </a:rPr>
              <a:t>Editing</a:t>
            </a:r>
            <a:r>
              <a:rPr lang="en-US" sz="2400">
                <a:solidFill>
                  <a:srgbClr val="000000"/>
                </a:solidFill>
                <a:latin typeface="Times New Roman"/>
                <a:ea typeface="Times New Roman"/>
                <a:cs typeface="Times New Roman"/>
                <a:sym typeface="Times New Roman"/>
              </a:rPr>
              <a:t>, nhấp chuột vào </a:t>
            </a:r>
            <a:r>
              <a:rPr b="1" lang="en-US" sz="2400">
                <a:solidFill>
                  <a:srgbClr val="000000"/>
                </a:solidFill>
                <a:latin typeface="Times New Roman"/>
                <a:ea typeface="Times New Roman"/>
                <a:cs typeface="Times New Roman"/>
                <a:sym typeface="Times New Roman"/>
              </a:rPr>
              <a:t>Replace</a:t>
            </a:r>
            <a:r>
              <a:rPr lang="en-US" sz="2400">
                <a:solidFill>
                  <a:srgbClr val="000000"/>
                </a:solidFill>
                <a:latin typeface="Times New Roman"/>
                <a:ea typeface="Times New Roman"/>
                <a:cs typeface="Times New Roman"/>
                <a:sym typeface="Times New Roman"/>
              </a:rPr>
              <a:t>, hoặc </a:t>
            </a:r>
            <a:endParaRPr sz="24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400">
                <a:solidFill>
                  <a:srgbClr val="000000"/>
                </a:solidFill>
                <a:latin typeface="Times New Roman"/>
                <a:ea typeface="Times New Roman"/>
                <a:cs typeface="Times New Roman"/>
                <a:sym typeface="Times New Roman"/>
              </a:rPr>
              <a:t>• Nhấn </a:t>
            </a:r>
            <a:r>
              <a:rPr b="1" lang="en-US" sz="2400">
                <a:solidFill>
                  <a:srgbClr val="000000"/>
                </a:solidFill>
                <a:latin typeface="Times New Roman"/>
                <a:ea typeface="Times New Roman"/>
                <a:cs typeface="Times New Roman"/>
                <a:sym typeface="Times New Roman"/>
              </a:rPr>
              <a:t>Ctrl + H.</a:t>
            </a:r>
            <a:endParaRPr sz="2400">
              <a:solidFill>
                <a:srgbClr val="000000"/>
              </a:solidFill>
              <a:latin typeface="Times New Roman"/>
              <a:ea typeface="Times New Roman"/>
              <a:cs typeface="Times New Roman"/>
              <a:sym typeface="Times New Roman"/>
            </a:endParaRPr>
          </a:p>
        </p:txBody>
      </p:sp>
      <p:pic>
        <p:nvPicPr>
          <p:cNvPr descr="Screen Clipping" id="487" name="Google Shape;487;p19"/>
          <p:cNvPicPr preferRelativeResize="0"/>
          <p:nvPr/>
        </p:nvPicPr>
        <p:blipFill rotWithShape="1">
          <a:blip r:embed="rId4">
            <a:alphaModFix/>
          </a:blip>
          <a:srcRect b="0" l="0" r="0" t="0"/>
          <a:stretch/>
        </p:blipFill>
        <p:spPr>
          <a:xfrm>
            <a:off x="7007155" y="3632562"/>
            <a:ext cx="4312703" cy="2151979"/>
          </a:xfrm>
          <a:prstGeom prst="rect">
            <a:avLst/>
          </a:prstGeom>
          <a:noFill/>
          <a:ln>
            <a:noFill/>
          </a:ln>
        </p:spPr>
      </p:pic>
      <p:sp>
        <p:nvSpPr>
          <p:cNvPr id="488" name="Google Shape;488;p19"/>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0" lvl="0" marL="182880" rtl="0" algn="ctr">
              <a:lnSpc>
                <a:spcPct val="90000"/>
              </a:lnSpc>
              <a:spcBef>
                <a:spcPts val="0"/>
              </a:spcBef>
              <a:spcAft>
                <a:spcPts val="0"/>
              </a:spcAft>
              <a:buSzPts val="3600"/>
              <a:buNone/>
            </a:pPr>
            <a:r>
              <a:t/>
            </a:r>
            <a:endParaRPr/>
          </a:p>
        </p:txBody>
      </p:sp>
      <p:sp>
        <p:nvSpPr>
          <p:cNvPr id="489" name="Google Shape;489;p19"/>
          <p:cNvSpPr txBox="1"/>
          <p:nvPr/>
        </p:nvSpPr>
        <p:spPr>
          <a:xfrm>
            <a:off x="0" y="161306"/>
            <a:ext cx="11896927" cy="1661965"/>
          </a:xfrm>
          <a:prstGeom prst="rect">
            <a:avLst/>
          </a:prstGeom>
          <a:noFill/>
          <a:ln>
            <a:noFill/>
          </a:ln>
        </p:spPr>
        <p:txBody>
          <a:bodyPr anchorCtr="0" anchor="t" bIns="45700" lIns="91425" spcFirstLastPara="1" rIns="91425" wrap="square" tIns="45700">
            <a:noAutofit/>
          </a:bodyPr>
          <a:lstStyle/>
          <a:p>
            <a:pPr indent="-228600" lvl="0" marL="182880" marR="0" rtl="0" algn="ctr">
              <a:lnSpc>
                <a:spcPct val="90000"/>
              </a:lnSpc>
              <a:spcBef>
                <a:spcPts val="0"/>
              </a:spcBef>
              <a:spcAft>
                <a:spcPts val="0"/>
              </a:spcAft>
              <a:buClr>
                <a:schemeClr val="lt1"/>
              </a:buClr>
              <a:buSzPts val="3600"/>
              <a:buFont typeface="Noto Sans Symbols"/>
              <a:buChar char="▪"/>
            </a:pPr>
            <a:r>
              <a:rPr lang="en-US" sz="3600">
                <a:solidFill>
                  <a:srgbClr val="0000CC"/>
                </a:solidFill>
                <a:latin typeface="Times New Roman"/>
                <a:ea typeface="Times New Roman"/>
                <a:cs typeface="Times New Roman"/>
                <a:sym typeface="Times New Roman"/>
              </a:rPr>
              <a:t>Hoạt động: </a:t>
            </a:r>
            <a:r>
              <a:rPr b="1" lang="en-US" sz="3300">
                <a:solidFill>
                  <a:srgbClr val="AA2200"/>
                </a:solidFill>
                <a:latin typeface="Times New Roman"/>
                <a:ea typeface="Times New Roman"/>
                <a:cs typeface="Times New Roman"/>
                <a:sym typeface="Times New Roman"/>
              </a:rPr>
              <a:t>Tìm hiểu Sử dụng các công cụ biên tập căn bản</a:t>
            </a:r>
            <a:endParaRPr b="1" sz="3300">
              <a:solidFill>
                <a:srgbClr val="AA2200"/>
              </a:solidFill>
              <a:latin typeface="Times New Roman"/>
              <a:ea typeface="Times New Roman"/>
              <a:cs typeface="Times New Roman"/>
              <a:sym typeface="Times New Roman"/>
            </a:endParaRPr>
          </a:p>
        </p:txBody>
      </p:sp>
    </p:spTree>
  </p:cSld>
  <p:clrMapOvr>
    <a:masterClrMapping/>
  </p:clrMapOvr>
  <p:transition spd="slow" p14:dur="1600">
    <p:blinds dir="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803105"/>
              </a:buClr>
              <a:buSzPts val="6000"/>
              <a:buFont typeface="Times New Roman"/>
              <a:buNone/>
            </a:pPr>
            <a:r>
              <a:rPr b="1" lang="en-US">
                <a:solidFill>
                  <a:srgbClr val="803105"/>
                </a:solidFill>
              </a:rPr>
              <a:t>THAO TÁC VỚI CÁC TỆP TIN </a:t>
            </a:r>
            <a:endParaRPr b="1">
              <a:solidFill>
                <a:srgbClr val="803105"/>
              </a:solidFill>
            </a:endParaRPr>
          </a:p>
        </p:txBody>
      </p:sp>
      <p:sp>
        <p:nvSpPr>
          <p:cNvPr id="298" name="Google Shape;298;p2"/>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0"/>
          <p:cNvSpPr/>
          <p:nvPr/>
        </p:nvSpPr>
        <p:spPr>
          <a:xfrm>
            <a:off x="1452663" y="1541392"/>
            <a:ext cx="9607814"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0000"/>
                </a:solidFill>
                <a:latin typeface="Times New Roman"/>
                <a:ea typeface="Times New Roman"/>
                <a:cs typeface="Times New Roman"/>
                <a:sym typeface="Times New Roman"/>
              </a:rPr>
              <a:t>Thay đổi cách hiển thị: </a:t>
            </a:r>
            <a:endParaRPr b="1"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Nhấp chuột vào thẻ </a:t>
            </a:r>
            <a:r>
              <a:rPr b="1" lang="en-US" sz="2800">
                <a:solidFill>
                  <a:srgbClr val="000000"/>
                </a:solidFill>
                <a:latin typeface="Times New Roman"/>
                <a:ea typeface="Times New Roman"/>
                <a:cs typeface="Times New Roman"/>
                <a:sym typeface="Times New Roman"/>
              </a:rPr>
              <a:t>View </a:t>
            </a:r>
            <a:r>
              <a:rPr lang="en-US" sz="2800">
                <a:solidFill>
                  <a:srgbClr val="000000"/>
                </a:solidFill>
                <a:latin typeface="Times New Roman"/>
                <a:ea typeface="Times New Roman"/>
                <a:cs typeface="Times New Roman"/>
                <a:sym typeface="Times New Roman"/>
              </a:rPr>
              <a:t>và chọn cách hiển thị tương ứng, hoặc </a:t>
            </a:r>
            <a:endParaRPr sz="2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Nhấp chuột vào nút thể hiện chế độ hiển thị từ góc dưới bên phải màn hình. </a:t>
            </a:r>
            <a:endParaRPr sz="2800">
              <a:solidFill>
                <a:schemeClr val="lt1"/>
              </a:solidFill>
              <a:latin typeface="Times New Roman"/>
              <a:ea typeface="Times New Roman"/>
              <a:cs typeface="Times New Roman"/>
              <a:sym typeface="Times New Roman"/>
            </a:endParaRPr>
          </a:p>
        </p:txBody>
      </p:sp>
      <p:pic>
        <p:nvPicPr>
          <p:cNvPr descr="Screen Clipping" id="495" name="Google Shape;495;p20"/>
          <p:cNvPicPr preferRelativeResize="0"/>
          <p:nvPr/>
        </p:nvPicPr>
        <p:blipFill rotWithShape="1">
          <a:blip r:embed="rId3">
            <a:alphaModFix/>
          </a:blip>
          <a:srcRect b="0" l="0" r="0" t="0"/>
          <a:stretch/>
        </p:blipFill>
        <p:spPr>
          <a:xfrm>
            <a:off x="1431085" y="3357274"/>
            <a:ext cx="9329830" cy="1507127"/>
          </a:xfrm>
          <a:prstGeom prst="rect">
            <a:avLst/>
          </a:prstGeom>
          <a:noFill/>
          <a:ln>
            <a:noFill/>
          </a:ln>
        </p:spPr>
      </p:pic>
      <p:sp>
        <p:nvSpPr>
          <p:cNvPr id="496" name="Google Shape;496;p20"/>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0" lvl="0" marL="182880" rtl="0" algn="ctr">
              <a:lnSpc>
                <a:spcPct val="90000"/>
              </a:lnSpc>
              <a:spcBef>
                <a:spcPts val="0"/>
              </a:spcBef>
              <a:spcAft>
                <a:spcPts val="0"/>
              </a:spcAft>
              <a:buSzPts val="3600"/>
              <a:buNone/>
            </a:pPr>
            <a:r>
              <a:t/>
            </a:r>
            <a:endParaRPr/>
          </a:p>
        </p:txBody>
      </p:sp>
      <p:sp>
        <p:nvSpPr>
          <p:cNvPr id="497" name="Google Shape;497;p20"/>
          <p:cNvSpPr txBox="1"/>
          <p:nvPr/>
        </p:nvSpPr>
        <p:spPr>
          <a:xfrm>
            <a:off x="0" y="161306"/>
            <a:ext cx="11896927" cy="1661965"/>
          </a:xfrm>
          <a:prstGeom prst="rect">
            <a:avLst/>
          </a:prstGeom>
          <a:noFill/>
          <a:ln>
            <a:noFill/>
          </a:ln>
        </p:spPr>
        <p:txBody>
          <a:bodyPr anchorCtr="0" anchor="t" bIns="45700" lIns="91425" spcFirstLastPara="1" rIns="91425" wrap="square" tIns="45700">
            <a:noAutofit/>
          </a:bodyPr>
          <a:lstStyle/>
          <a:p>
            <a:pPr indent="-228600" lvl="0" marL="182880" marR="0" rtl="0" algn="ctr">
              <a:lnSpc>
                <a:spcPct val="90000"/>
              </a:lnSpc>
              <a:spcBef>
                <a:spcPts val="0"/>
              </a:spcBef>
              <a:spcAft>
                <a:spcPts val="0"/>
              </a:spcAft>
              <a:buClr>
                <a:schemeClr val="lt1"/>
              </a:buClr>
              <a:buSzPts val="3600"/>
              <a:buFont typeface="Noto Sans Symbols"/>
              <a:buChar char="▪"/>
            </a:pPr>
            <a:r>
              <a:rPr lang="en-US" sz="3600">
                <a:solidFill>
                  <a:srgbClr val="0000CC"/>
                </a:solidFill>
                <a:latin typeface="Times New Roman"/>
                <a:ea typeface="Times New Roman"/>
                <a:cs typeface="Times New Roman"/>
                <a:sym typeface="Times New Roman"/>
              </a:rPr>
              <a:t>Hoạt động: </a:t>
            </a:r>
            <a:r>
              <a:rPr b="1" lang="en-US" sz="3300">
                <a:solidFill>
                  <a:srgbClr val="AA2200"/>
                </a:solidFill>
                <a:latin typeface="Times New Roman"/>
                <a:ea typeface="Times New Roman"/>
                <a:cs typeface="Times New Roman"/>
                <a:sym typeface="Times New Roman"/>
              </a:rPr>
              <a:t>Tìm hiểu Sử dụng các công cụ biên tập căn bản</a:t>
            </a:r>
            <a:endParaRPr b="1" sz="3300">
              <a:solidFill>
                <a:srgbClr val="AA2200"/>
              </a:solidFill>
              <a:latin typeface="Times New Roman"/>
              <a:ea typeface="Times New Roman"/>
              <a:cs typeface="Times New Roman"/>
              <a:sym typeface="Times New Roman"/>
            </a:endParaRPr>
          </a:p>
        </p:txBody>
      </p:sp>
    </p:spTree>
  </p:cSld>
  <p:clrMapOvr>
    <a:masterClrMapping/>
  </p:clrMapOvr>
  <p:transition spd="slow" p14:dur="1600">
    <p:blinds dir="ver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21"/>
          <p:cNvSpPr txBox="1"/>
          <p:nvPr>
            <p:ph idx="1" type="body"/>
          </p:nvPr>
        </p:nvSpPr>
        <p:spPr>
          <a:xfrm>
            <a:off x="1275744" y="795485"/>
            <a:ext cx="9784733" cy="492988"/>
          </a:xfrm>
          <a:prstGeom prst="rect">
            <a:avLst/>
          </a:prstGeom>
          <a:noFill/>
          <a:ln>
            <a:noFill/>
          </a:ln>
        </p:spPr>
        <p:txBody>
          <a:bodyPr anchorCtr="0" anchor="t" bIns="45700" lIns="91425" spcFirstLastPara="1" rIns="91425" wrap="square" tIns="45700">
            <a:noAutofit/>
          </a:bodyPr>
          <a:lstStyle/>
          <a:p>
            <a:pPr indent="-55879" lvl="0" marL="182880" rtl="0" algn="ctr">
              <a:lnSpc>
                <a:spcPct val="90000"/>
              </a:lnSpc>
              <a:spcBef>
                <a:spcPts val="0"/>
              </a:spcBef>
              <a:spcAft>
                <a:spcPts val="0"/>
              </a:spcAft>
              <a:buSzPts val="2000"/>
              <a:buNone/>
            </a:pPr>
            <a:r>
              <a:t/>
            </a:r>
            <a:endParaRPr/>
          </a:p>
        </p:txBody>
      </p:sp>
      <p:sp>
        <p:nvSpPr>
          <p:cNvPr id="503" name="Google Shape;503;p21"/>
          <p:cNvSpPr txBox="1"/>
          <p:nvPr>
            <p:ph idx="4294967295" type="title"/>
          </p:nvPr>
        </p:nvSpPr>
        <p:spPr>
          <a:xfrm>
            <a:off x="2460625" y="315913"/>
            <a:ext cx="9731375" cy="677862"/>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00FF"/>
              </a:buClr>
              <a:buSzPts val="3600"/>
              <a:buFont typeface="Times New Roman"/>
              <a:buNone/>
            </a:pPr>
            <a:r>
              <a:rPr lang="en-US" sz="3600">
                <a:solidFill>
                  <a:srgbClr val="0000FF"/>
                </a:solidFill>
                <a:latin typeface="Times New Roman"/>
                <a:ea typeface="Times New Roman"/>
                <a:cs typeface="Times New Roman"/>
                <a:sym typeface="Times New Roman"/>
              </a:rPr>
              <a:t>CÂU HỎI ÔN TẬP</a:t>
            </a:r>
            <a:endParaRPr sz="3600">
              <a:solidFill>
                <a:srgbClr val="0000FF"/>
              </a:solidFill>
              <a:latin typeface="Times New Roman"/>
              <a:ea typeface="Times New Roman"/>
              <a:cs typeface="Times New Roman"/>
              <a:sym typeface="Times New Roman"/>
            </a:endParaRPr>
          </a:p>
        </p:txBody>
      </p:sp>
      <p:sp>
        <p:nvSpPr>
          <p:cNvPr id="504" name="Google Shape;504;p21"/>
          <p:cNvSpPr txBox="1"/>
          <p:nvPr/>
        </p:nvSpPr>
        <p:spPr>
          <a:xfrm>
            <a:off x="2445745" y="1071062"/>
            <a:ext cx="9227229" cy="4667945"/>
          </a:xfrm>
          <a:prstGeom prst="rect">
            <a:avLst/>
          </a:prstGeom>
          <a:noFill/>
          <a:ln>
            <a:noFill/>
          </a:ln>
        </p:spPr>
        <p:txBody>
          <a:bodyPr anchorCtr="0" anchor="t" bIns="45700" lIns="91425" spcFirstLastPara="1" rIns="91425" wrap="square" tIns="45700">
            <a:spAutoFit/>
          </a:bodyPr>
          <a:lstStyle/>
          <a:p>
            <a:pPr indent="-403225" lvl="0" marL="403225" marR="8890" rtl="0" algn="just">
              <a:lnSpc>
                <a:spcPct val="150000"/>
              </a:lnSpc>
              <a:spcBef>
                <a:spcPts val="0"/>
              </a:spcBef>
              <a:spcAft>
                <a:spcPts val="0"/>
              </a:spcAft>
              <a:buNone/>
            </a:pPr>
            <a:r>
              <a:rPr lang="en-US" sz="2800">
                <a:solidFill>
                  <a:schemeClr val="lt1"/>
                </a:solidFill>
                <a:latin typeface="Times New Roman"/>
                <a:ea typeface="Times New Roman"/>
                <a:cs typeface="Times New Roman"/>
                <a:sym typeface="Times New Roman"/>
              </a:rPr>
              <a:t>1. </a:t>
            </a:r>
            <a:r>
              <a:rPr lang="en-US" sz="2800">
                <a:solidFill>
                  <a:srgbClr val="000000"/>
                </a:solidFill>
                <a:latin typeface="Times New Roman"/>
                <a:ea typeface="Times New Roman"/>
                <a:cs typeface="Times New Roman"/>
                <a:sym typeface="Times New Roman"/>
              </a:rPr>
              <a:t>Em vừa làm xong bài tập về nhà trong chương trình Microsoft Word. Em cần lưu bài làm để sử dụng sau này. Theo em, lưu bài làm của mình vào thiết bị nào là tốt nhất</a:t>
            </a:r>
            <a:r>
              <a:rPr lang="en-US" sz="2800">
                <a:solidFill>
                  <a:schemeClr val="lt1"/>
                </a:solidFill>
                <a:latin typeface="Times New Roman"/>
                <a:ea typeface="Times New Roman"/>
                <a:cs typeface="Times New Roman"/>
                <a:sym typeface="Times New Roman"/>
              </a:rPr>
              <a:t>? </a:t>
            </a:r>
            <a:endParaRPr sz="2800">
              <a:solidFill>
                <a:schemeClr val="lt1"/>
              </a:solidFill>
              <a:latin typeface="Times New Roman"/>
              <a:ea typeface="Times New Roman"/>
              <a:cs typeface="Times New Roman"/>
              <a:sym typeface="Times New Roman"/>
            </a:endParaRPr>
          </a:p>
          <a:p>
            <a:pPr indent="-457200" lvl="1" marL="1371600" marR="8890" rtl="0" algn="l">
              <a:lnSpc>
                <a:spcPct val="150000"/>
              </a:lnSpc>
              <a:spcBef>
                <a:spcPts val="125"/>
              </a:spcBef>
              <a:spcAft>
                <a:spcPts val="0"/>
              </a:spcAft>
              <a:buClr>
                <a:srgbClr val="000000"/>
              </a:buClr>
              <a:buSzPts val="2800"/>
              <a:buFont typeface="Times New Roman"/>
              <a:buAutoNum type="alphaLcPeriod"/>
            </a:pPr>
            <a:r>
              <a:rPr b="0" i="0" lang="en-US" sz="2800" u="none" cap="none" strike="noStrike">
                <a:solidFill>
                  <a:srgbClr val="000000"/>
                </a:solidFill>
                <a:latin typeface="Times New Roman"/>
                <a:ea typeface="Times New Roman"/>
                <a:cs typeface="Times New Roman"/>
                <a:sym typeface="Times New Roman"/>
              </a:rPr>
              <a:t>Bộ nhớ</a:t>
            </a:r>
            <a:r>
              <a:rPr b="0" i="0" lang="en-US" sz="2800" u="none" cap="none" strike="noStrike">
                <a:solidFill>
                  <a:schemeClr val="lt1"/>
                </a:solidFill>
                <a:latin typeface="Times New Roman"/>
                <a:ea typeface="Times New Roman"/>
                <a:cs typeface="Times New Roman"/>
                <a:sym typeface="Times New Roman"/>
              </a:rPr>
              <a:t>. </a:t>
            </a:r>
            <a:endParaRPr b="0" i="0" sz="2800" u="none" cap="none" strike="noStrike">
              <a:solidFill>
                <a:schemeClr val="lt1"/>
              </a:solidFill>
              <a:latin typeface="Times New Roman"/>
              <a:ea typeface="Times New Roman"/>
              <a:cs typeface="Times New Roman"/>
              <a:sym typeface="Times New Roman"/>
            </a:endParaRPr>
          </a:p>
          <a:p>
            <a:pPr indent="-457200" lvl="1" marL="1371600" marR="8890" rtl="0" algn="l">
              <a:lnSpc>
                <a:spcPct val="150000"/>
              </a:lnSpc>
              <a:spcBef>
                <a:spcPts val="125"/>
              </a:spcBef>
              <a:spcAft>
                <a:spcPts val="0"/>
              </a:spcAft>
              <a:buClr>
                <a:srgbClr val="000000"/>
              </a:buClr>
              <a:buSzPts val="2800"/>
              <a:buFont typeface="Times New Roman"/>
              <a:buAutoNum type="alphaLcPeriod"/>
            </a:pPr>
            <a:r>
              <a:rPr b="0" i="0" lang="en-US" sz="2800" u="none" cap="none" strike="noStrike">
                <a:solidFill>
                  <a:srgbClr val="000000"/>
                </a:solidFill>
                <a:latin typeface="Times New Roman"/>
                <a:ea typeface="Times New Roman"/>
                <a:cs typeface="Times New Roman"/>
                <a:sym typeface="Times New Roman"/>
              </a:rPr>
              <a:t>CPU</a:t>
            </a:r>
            <a:r>
              <a:rPr b="0" i="0" lang="en-US" sz="2800" u="none" cap="none" strike="noStrike">
                <a:solidFill>
                  <a:schemeClr val="lt1"/>
                </a:solidFill>
                <a:latin typeface="Times New Roman"/>
                <a:ea typeface="Times New Roman"/>
                <a:cs typeface="Times New Roman"/>
                <a:sym typeface="Times New Roman"/>
              </a:rPr>
              <a:t>. </a:t>
            </a:r>
            <a:endParaRPr b="0" i="0" sz="2800" u="none" cap="none" strike="noStrike">
              <a:solidFill>
                <a:schemeClr val="lt1"/>
              </a:solidFill>
              <a:latin typeface="Times New Roman"/>
              <a:ea typeface="Times New Roman"/>
              <a:cs typeface="Times New Roman"/>
              <a:sym typeface="Times New Roman"/>
            </a:endParaRPr>
          </a:p>
          <a:p>
            <a:pPr indent="-457200" lvl="1" marL="1371600" marR="8890" rtl="0" algn="l">
              <a:lnSpc>
                <a:spcPct val="150000"/>
              </a:lnSpc>
              <a:spcBef>
                <a:spcPts val="125"/>
              </a:spcBef>
              <a:spcAft>
                <a:spcPts val="0"/>
              </a:spcAft>
              <a:buClr>
                <a:srgbClr val="000000"/>
              </a:buClr>
              <a:buSzPts val="2800"/>
              <a:buFont typeface="Times New Roman"/>
              <a:buAutoNum type="alphaLcPeriod"/>
            </a:pPr>
            <a:r>
              <a:rPr b="0" i="0" lang="en-US" sz="2800" u="none" cap="none" strike="noStrike">
                <a:solidFill>
                  <a:srgbClr val="000000"/>
                </a:solidFill>
                <a:latin typeface="Times New Roman"/>
                <a:ea typeface="Times New Roman"/>
                <a:cs typeface="Times New Roman"/>
                <a:sym typeface="Times New Roman"/>
              </a:rPr>
              <a:t>Ổ đĩa cứng máy tính</a:t>
            </a:r>
            <a:r>
              <a:rPr b="0" i="0" lang="en-US" sz="2800" u="none" cap="none" strike="noStrike">
                <a:solidFill>
                  <a:schemeClr val="lt1"/>
                </a:solidFill>
                <a:latin typeface="Times New Roman"/>
                <a:ea typeface="Times New Roman"/>
                <a:cs typeface="Times New Roman"/>
                <a:sym typeface="Times New Roman"/>
              </a:rPr>
              <a:t>. </a:t>
            </a:r>
            <a:endParaRPr b="0" i="0" sz="2800" u="none" cap="none" strike="noStrike">
              <a:solidFill>
                <a:schemeClr val="lt1"/>
              </a:solidFill>
              <a:latin typeface="Times New Roman"/>
              <a:ea typeface="Times New Roman"/>
              <a:cs typeface="Times New Roman"/>
              <a:sym typeface="Times New Roman"/>
            </a:endParaRPr>
          </a:p>
          <a:p>
            <a:pPr indent="-457200" lvl="1" marL="1371600" marR="8890" rtl="0" algn="l">
              <a:lnSpc>
                <a:spcPct val="150000"/>
              </a:lnSpc>
              <a:spcBef>
                <a:spcPts val="125"/>
              </a:spcBef>
              <a:spcAft>
                <a:spcPts val="0"/>
              </a:spcAft>
              <a:buClr>
                <a:srgbClr val="000000"/>
              </a:buClr>
              <a:buSzPts val="2800"/>
              <a:buFont typeface="Times New Roman"/>
              <a:buAutoNum type="alphaLcPeriod"/>
            </a:pPr>
            <a:r>
              <a:rPr b="0" i="0" lang="en-US" sz="2800" u="none" cap="none" strike="noStrike">
                <a:solidFill>
                  <a:srgbClr val="000000"/>
                </a:solidFill>
                <a:latin typeface="Times New Roman"/>
                <a:ea typeface="Times New Roman"/>
                <a:cs typeface="Times New Roman"/>
                <a:sym typeface="Times New Roman"/>
              </a:rPr>
              <a:t>Ổ nhớ di động</a:t>
            </a:r>
            <a:r>
              <a:rPr b="0" i="0" lang="en-US" sz="2800" u="none" cap="none" strike="noStrike">
                <a:solidFill>
                  <a:schemeClr val="lt1"/>
                </a:solidFill>
                <a:latin typeface="Times New Roman"/>
                <a:ea typeface="Times New Roman"/>
                <a:cs typeface="Times New Roman"/>
                <a:sym typeface="Times New Roman"/>
              </a:rPr>
              <a:t>. </a:t>
            </a:r>
            <a:endParaRPr b="0" i="0" sz="2800" u="none" cap="none" strike="noStrike">
              <a:solidFill>
                <a:schemeClr val="lt1"/>
              </a:solidFill>
              <a:latin typeface="Times New Roman"/>
              <a:ea typeface="Times New Roman"/>
              <a:cs typeface="Times New Roman"/>
              <a:sym typeface="Times New Roman"/>
            </a:endParaRPr>
          </a:p>
        </p:txBody>
      </p:sp>
      <p:pic>
        <p:nvPicPr>
          <p:cNvPr id="505" name="Google Shape;505;p21"/>
          <p:cNvPicPr preferRelativeResize="0"/>
          <p:nvPr/>
        </p:nvPicPr>
        <p:blipFill rotWithShape="1">
          <a:blip r:embed="rId3">
            <a:alphaModFix/>
          </a:blip>
          <a:srcRect b="0" l="0" r="0" t="0"/>
          <a:stretch/>
        </p:blipFill>
        <p:spPr>
          <a:xfrm>
            <a:off x="1622287" y="3170512"/>
            <a:ext cx="1336682" cy="14014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2"/>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0" lvl="0" marL="182880" rtl="0" algn="ctr">
              <a:lnSpc>
                <a:spcPct val="90000"/>
              </a:lnSpc>
              <a:spcBef>
                <a:spcPts val="0"/>
              </a:spcBef>
              <a:spcAft>
                <a:spcPts val="0"/>
              </a:spcAft>
              <a:buSzPts val="3600"/>
              <a:buNone/>
            </a:pPr>
            <a:r>
              <a:t/>
            </a:r>
            <a:endParaRPr/>
          </a:p>
        </p:txBody>
      </p:sp>
      <p:sp>
        <p:nvSpPr>
          <p:cNvPr id="511" name="Google Shape;511;p22"/>
          <p:cNvSpPr txBox="1"/>
          <p:nvPr>
            <p:ph idx="4294967295" type="title"/>
          </p:nvPr>
        </p:nvSpPr>
        <p:spPr>
          <a:xfrm>
            <a:off x="2460625" y="315913"/>
            <a:ext cx="9731375" cy="677862"/>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00FF"/>
              </a:buClr>
              <a:buSzPts val="3600"/>
              <a:buFont typeface="Times New Roman"/>
              <a:buNone/>
            </a:pPr>
            <a:r>
              <a:rPr lang="en-US" sz="3600">
                <a:solidFill>
                  <a:srgbClr val="0000FF"/>
                </a:solidFill>
                <a:latin typeface="Times New Roman"/>
                <a:ea typeface="Times New Roman"/>
                <a:cs typeface="Times New Roman"/>
                <a:sym typeface="Times New Roman"/>
              </a:rPr>
              <a:t>CÂU HỎI ÔN TẬP</a:t>
            </a:r>
            <a:endParaRPr sz="3600">
              <a:solidFill>
                <a:srgbClr val="0000FF"/>
              </a:solidFill>
              <a:latin typeface="Times New Roman"/>
              <a:ea typeface="Times New Roman"/>
              <a:cs typeface="Times New Roman"/>
              <a:sym typeface="Times New Roman"/>
            </a:endParaRPr>
          </a:p>
        </p:txBody>
      </p:sp>
      <p:sp>
        <p:nvSpPr>
          <p:cNvPr id="512" name="Google Shape;512;p22"/>
          <p:cNvSpPr txBox="1"/>
          <p:nvPr/>
        </p:nvSpPr>
        <p:spPr>
          <a:xfrm>
            <a:off x="2445745" y="1071062"/>
            <a:ext cx="9731310" cy="4021614"/>
          </a:xfrm>
          <a:prstGeom prst="rect">
            <a:avLst/>
          </a:prstGeom>
          <a:noFill/>
          <a:ln>
            <a:noFill/>
          </a:ln>
        </p:spPr>
        <p:txBody>
          <a:bodyPr anchorCtr="0" anchor="t" bIns="45700" lIns="91425" spcFirstLastPara="1" rIns="91425" wrap="square" tIns="45700">
            <a:spAutoFit/>
          </a:bodyPr>
          <a:lstStyle/>
          <a:p>
            <a:pPr indent="-403225" lvl="0" marL="403225" marR="8890" rtl="0" algn="just">
              <a:lnSpc>
                <a:spcPct val="150000"/>
              </a:lnSpc>
              <a:spcBef>
                <a:spcPts val="0"/>
              </a:spcBef>
              <a:spcAft>
                <a:spcPts val="0"/>
              </a:spcAft>
              <a:buNone/>
            </a:pPr>
            <a:r>
              <a:rPr lang="en-US" sz="2800">
                <a:solidFill>
                  <a:schemeClr val="lt1"/>
                </a:solidFill>
                <a:latin typeface="Times New Roman"/>
                <a:ea typeface="Times New Roman"/>
                <a:cs typeface="Times New Roman"/>
                <a:sym typeface="Times New Roman"/>
              </a:rPr>
              <a:t>2. </a:t>
            </a:r>
            <a:r>
              <a:rPr lang="en-US" sz="2800">
                <a:solidFill>
                  <a:srgbClr val="000000"/>
                </a:solidFill>
                <a:latin typeface="Times New Roman"/>
                <a:ea typeface="Times New Roman"/>
                <a:cs typeface="Times New Roman"/>
                <a:sym typeface="Times New Roman"/>
              </a:rPr>
              <a:t>Tùy chọn nào dưới đây mô tả cách lưu tài liệu Word với một tên tập tin khác</a:t>
            </a:r>
            <a:r>
              <a:rPr lang="en-US" sz="2800">
                <a:solidFill>
                  <a:schemeClr val="lt1"/>
                </a:solidFill>
                <a:latin typeface="Times New Roman"/>
                <a:ea typeface="Times New Roman"/>
                <a:cs typeface="Times New Roman"/>
                <a:sym typeface="Times New Roman"/>
              </a:rPr>
              <a:t>? </a:t>
            </a:r>
            <a:endParaRPr sz="2800">
              <a:solidFill>
                <a:schemeClr val="lt1"/>
              </a:solidFill>
              <a:latin typeface="Times New Roman"/>
              <a:ea typeface="Times New Roman"/>
              <a:cs typeface="Times New Roman"/>
              <a:sym typeface="Times New Roman"/>
            </a:endParaRPr>
          </a:p>
          <a:p>
            <a:pPr indent="-457200" lvl="1" marL="1371600" marR="8890" rtl="0" algn="l">
              <a:lnSpc>
                <a:spcPct val="150000"/>
              </a:lnSpc>
              <a:spcBef>
                <a:spcPts val="125"/>
              </a:spcBef>
              <a:spcAft>
                <a:spcPts val="0"/>
              </a:spcAft>
              <a:buClr>
                <a:srgbClr val="000000"/>
              </a:buClr>
              <a:buSzPts val="2800"/>
              <a:buFont typeface="Times New Roman"/>
              <a:buAutoNum type="alphaLcPeriod"/>
            </a:pPr>
            <a:r>
              <a:rPr b="0" i="0" lang="en-US" sz="2800" u="none" cap="none" strike="noStrike">
                <a:solidFill>
                  <a:srgbClr val="000000"/>
                </a:solidFill>
                <a:latin typeface="Times New Roman"/>
                <a:ea typeface="Times New Roman"/>
                <a:cs typeface="Times New Roman"/>
                <a:sym typeface="Times New Roman"/>
              </a:rPr>
              <a:t>Đóng tài liệu Word và chấp nhận để lưu thay đổi</a:t>
            </a:r>
            <a:r>
              <a:rPr b="0" i="0" lang="en-US" sz="2800" u="none" cap="none" strike="noStrike">
                <a:solidFill>
                  <a:schemeClr val="lt1"/>
                </a:solidFill>
                <a:latin typeface="Times New Roman"/>
                <a:ea typeface="Times New Roman"/>
                <a:cs typeface="Times New Roman"/>
                <a:sym typeface="Times New Roman"/>
              </a:rPr>
              <a:t>. </a:t>
            </a:r>
            <a:endParaRPr b="0" i="0" sz="2800" u="none" cap="none" strike="noStrike">
              <a:solidFill>
                <a:schemeClr val="lt1"/>
              </a:solidFill>
              <a:latin typeface="Times New Roman"/>
              <a:ea typeface="Times New Roman"/>
              <a:cs typeface="Times New Roman"/>
              <a:sym typeface="Times New Roman"/>
            </a:endParaRPr>
          </a:p>
          <a:p>
            <a:pPr indent="-457200" lvl="1" marL="1371600" marR="8890" rtl="0" algn="l">
              <a:lnSpc>
                <a:spcPct val="150000"/>
              </a:lnSpc>
              <a:spcBef>
                <a:spcPts val="125"/>
              </a:spcBef>
              <a:spcAft>
                <a:spcPts val="0"/>
              </a:spcAft>
              <a:buClr>
                <a:srgbClr val="000000"/>
              </a:buClr>
              <a:buSzPts val="2800"/>
              <a:buFont typeface="Times New Roman"/>
              <a:buAutoNum type="alphaLcPeriod"/>
            </a:pPr>
            <a:r>
              <a:rPr b="0" i="0" lang="en-US" sz="2800" u="none" cap="none" strike="noStrike">
                <a:solidFill>
                  <a:srgbClr val="000000"/>
                </a:solidFill>
                <a:latin typeface="Times New Roman"/>
                <a:ea typeface="Times New Roman"/>
                <a:cs typeface="Times New Roman"/>
                <a:sym typeface="Times New Roman"/>
              </a:rPr>
              <a:t>Chuyển đến menu </a:t>
            </a:r>
            <a:r>
              <a:rPr b="1" i="0" lang="en-US" sz="2800" u="none" cap="none" strike="noStrike">
                <a:solidFill>
                  <a:srgbClr val="000000"/>
                </a:solidFill>
                <a:latin typeface="Times New Roman"/>
                <a:ea typeface="Times New Roman"/>
                <a:cs typeface="Times New Roman"/>
                <a:sym typeface="Times New Roman"/>
              </a:rPr>
              <a:t>File</a:t>
            </a:r>
            <a:r>
              <a:rPr b="0" i="0" lang="en-US" sz="2800" u="none" cap="none" strike="noStrike">
                <a:solidFill>
                  <a:srgbClr val="000000"/>
                </a:solidFill>
                <a:latin typeface="Times New Roman"/>
                <a:ea typeface="Times New Roman"/>
                <a:cs typeface="Times New Roman"/>
                <a:sym typeface="Times New Roman"/>
              </a:rPr>
              <a:t> và nhấp vào </a:t>
            </a:r>
            <a:r>
              <a:rPr b="1" i="0" lang="en-US" sz="2800" u="none" cap="none" strike="noStrike">
                <a:solidFill>
                  <a:srgbClr val="000000"/>
                </a:solidFill>
                <a:latin typeface="Times New Roman"/>
                <a:ea typeface="Times New Roman"/>
                <a:cs typeface="Times New Roman"/>
                <a:sym typeface="Times New Roman"/>
              </a:rPr>
              <a:t>Save As</a:t>
            </a:r>
            <a:r>
              <a:rPr b="0" i="0" lang="en-US" sz="2800" u="none" cap="none" strike="noStrike">
                <a:solidFill>
                  <a:schemeClr val="lt1"/>
                </a:solidFill>
                <a:latin typeface="Times New Roman"/>
                <a:ea typeface="Times New Roman"/>
                <a:cs typeface="Times New Roman"/>
                <a:sym typeface="Times New Roman"/>
              </a:rPr>
              <a:t>. </a:t>
            </a:r>
            <a:endParaRPr b="0" i="0" sz="2800" u="none" cap="none" strike="noStrike">
              <a:solidFill>
                <a:schemeClr val="lt1"/>
              </a:solidFill>
              <a:latin typeface="Times New Roman"/>
              <a:ea typeface="Times New Roman"/>
              <a:cs typeface="Times New Roman"/>
              <a:sym typeface="Times New Roman"/>
            </a:endParaRPr>
          </a:p>
          <a:p>
            <a:pPr indent="-457200" lvl="1" marL="1371600" marR="8890" rtl="0" algn="l">
              <a:lnSpc>
                <a:spcPct val="150000"/>
              </a:lnSpc>
              <a:spcBef>
                <a:spcPts val="125"/>
              </a:spcBef>
              <a:spcAft>
                <a:spcPts val="0"/>
              </a:spcAft>
              <a:buClr>
                <a:srgbClr val="000000"/>
              </a:buClr>
              <a:buSzPts val="2800"/>
              <a:buFont typeface="Times New Roman"/>
              <a:buAutoNum type="alphaLcPeriod"/>
            </a:pPr>
            <a:r>
              <a:rPr b="0" i="0" lang="en-US" sz="2800" u="none" cap="none" strike="noStrike">
                <a:solidFill>
                  <a:srgbClr val="000000"/>
                </a:solidFill>
                <a:latin typeface="Times New Roman"/>
                <a:ea typeface="Times New Roman"/>
                <a:cs typeface="Times New Roman"/>
                <a:sym typeface="Times New Roman"/>
              </a:rPr>
              <a:t>Đóng tài liệu Word và không chấp nhận lưu các thay đổi</a:t>
            </a:r>
            <a:r>
              <a:rPr b="0" i="0" lang="en-US" sz="2800" u="none" cap="none" strike="noStrike">
                <a:solidFill>
                  <a:schemeClr val="lt1"/>
                </a:solidFill>
                <a:latin typeface="Times New Roman"/>
                <a:ea typeface="Times New Roman"/>
                <a:cs typeface="Times New Roman"/>
                <a:sym typeface="Times New Roman"/>
              </a:rPr>
              <a:t>. </a:t>
            </a:r>
            <a:endParaRPr b="0" i="0" sz="2800" u="none" cap="none" strike="noStrike">
              <a:solidFill>
                <a:schemeClr val="lt1"/>
              </a:solidFill>
              <a:latin typeface="Times New Roman"/>
              <a:ea typeface="Times New Roman"/>
              <a:cs typeface="Times New Roman"/>
              <a:sym typeface="Times New Roman"/>
            </a:endParaRPr>
          </a:p>
          <a:p>
            <a:pPr indent="-457200" lvl="1" marL="1371600" marR="8890" rtl="0" algn="l">
              <a:lnSpc>
                <a:spcPct val="150000"/>
              </a:lnSpc>
              <a:spcBef>
                <a:spcPts val="125"/>
              </a:spcBef>
              <a:spcAft>
                <a:spcPts val="0"/>
              </a:spcAft>
              <a:buClr>
                <a:srgbClr val="000000"/>
              </a:buClr>
              <a:buSzPts val="2800"/>
              <a:buFont typeface="Times New Roman"/>
              <a:buAutoNum type="alphaLcPeriod"/>
            </a:pPr>
            <a:r>
              <a:rPr b="0" i="0" lang="en-US" sz="2800" u="none" cap="none" strike="noStrike">
                <a:solidFill>
                  <a:srgbClr val="000000"/>
                </a:solidFill>
                <a:latin typeface="Times New Roman"/>
                <a:ea typeface="Times New Roman"/>
                <a:cs typeface="Times New Roman"/>
                <a:sym typeface="Times New Roman"/>
              </a:rPr>
              <a:t>Chuyển đến menu </a:t>
            </a:r>
            <a:r>
              <a:rPr b="1" i="0" lang="en-US" sz="2800" u="none" cap="none" strike="noStrike">
                <a:solidFill>
                  <a:srgbClr val="000000"/>
                </a:solidFill>
                <a:latin typeface="Times New Roman"/>
                <a:ea typeface="Times New Roman"/>
                <a:cs typeface="Times New Roman"/>
                <a:sym typeface="Times New Roman"/>
              </a:rPr>
              <a:t>File</a:t>
            </a:r>
            <a:r>
              <a:rPr b="0" i="0" lang="en-US" sz="2800" u="none" cap="none" strike="noStrike">
                <a:solidFill>
                  <a:srgbClr val="000000"/>
                </a:solidFill>
                <a:latin typeface="Times New Roman"/>
                <a:ea typeface="Times New Roman"/>
                <a:cs typeface="Times New Roman"/>
                <a:sym typeface="Times New Roman"/>
              </a:rPr>
              <a:t> và nhấp vào </a:t>
            </a:r>
            <a:r>
              <a:rPr b="1" i="0" lang="en-US" sz="2800" u="none" cap="none" strike="noStrike">
                <a:solidFill>
                  <a:srgbClr val="000000"/>
                </a:solidFill>
                <a:latin typeface="Times New Roman"/>
                <a:ea typeface="Times New Roman"/>
                <a:cs typeface="Times New Roman"/>
                <a:sym typeface="Times New Roman"/>
              </a:rPr>
              <a:t>Save</a:t>
            </a:r>
            <a:r>
              <a:rPr b="0" i="0" lang="en-US" sz="2800" u="none" cap="none" strike="noStrike">
                <a:solidFill>
                  <a:schemeClr val="lt1"/>
                </a:solidFill>
                <a:latin typeface="Times New Roman"/>
                <a:ea typeface="Times New Roman"/>
                <a:cs typeface="Times New Roman"/>
                <a:sym typeface="Times New Roman"/>
              </a:rPr>
              <a:t>. </a:t>
            </a:r>
            <a:endParaRPr b="0" i="0" sz="2800" u="none" cap="none" strike="noStrike">
              <a:solidFill>
                <a:schemeClr val="lt1"/>
              </a:solidFill>
              <a:latin typeface="Times New Roman"/>
              <a:ea typeface="Times New Roman"/>
              <a:cs typeface="Times New Roman"/>
              <a:sym typeface="Times New Roman"/>
            </a:endParaRPr>
          </a:p>
        </p:txBody>
      </p:sp>
      <p:pic>
        <p:nvPicPr>
          <p:cNvPr id="513" name="Google Shape;513;p22"/>
          <p:cNvPicPr preferRelativeResize="0"/>
          <p:nvPr/>
        </p:nvPicPr>
        <p:blipFill rotWithShape="1">
          <a:blip r:embed="rId3">
            <a:alphaModFix/>
          </a:blip>
          <a:srcRect b="0" l="0" r="0" t="0"/>
          <a:stretch/>
        </p:blipFill>
        <p:spPr>
          <a:xfrm>
            <a:off x="1622287" y="3170512"/>
            <a:ext cx="1336682" cy="14014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3"/>
          <p:cNvSpPr/>
          <p:nvPr/>
        </p:nvSpPr>
        <p:spPr>
          <a:xfrm>
            <a:off x="2008414" y="984699"/>
            <a:ext cx="9824358" cy="2492990"/>
          </a:xfrm>
          <a:prstGeom prst="rect">
            <a:avLst/>
          </a:prstGeom>
          <a:noFill/>
          <a:ln>
            <a:noFill/>
          </a:ln>
        </p:spPr>
        <p:txBody>
          <a:bodyPr anchorCtr="0" anchor="t" bIns="45700" lIns="91425" spcFirstLastPara="1" rIns="91425" wrap="square" tIns="45700">
            <a:spAutoFit/>
          </a:bodyPr>
          <a:lstStyle/>
          <a:p>
            <a:pPr indent="45720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Hôm nay em đã: </a:t>
            </a:r>
            <a:endParaRPr b="1" sz="2800">
              <a:solidFill>
                <a:schemeClr val="dk1"/>
              </a:solidFill>
              <a:latin typeface="Times New Roman"/>
              <a:ea typeface="Times New Roman"/>
              <a:cs typeface="Times New Roman"/>
              <a:sym typeface="Times New Roman"/>
            </a:endParaRPr>
          </a:p>
          <a:p>
            <a:pPr indent="457200" lvl="0" marL="0" marR="0" rtl="0" algn="l">
              <a:spcBef>
                <a:spcPts val="1200"/>
              </a:spcBef>
              <a:spcAft>
                <a:spcPts val="0"/>
              </a:spcAft>
              <a:buNone/>
            </a:pPr>
            <a:r>
              <a:rPr lang="en-US" sz="2800">
                <a:solidFill>
                  <a:schemeClr val="dk1"/>
                </a:solidFill>
                <a:latin typeface="Times New Roman"/>
                <a:ea typeface="Times New Roman"/>
                <a:cs typeface="Times New Roman"/>
                <a:sym typeface="Times New Roman"/>
              </a:rPr>
              <a:t>a. Hiểu được bài học 	◻ 	         b. Hoàn thành các bài tập   ◻ </a:t>
            </a:r>
            <a:endParaRPr/>
          </a:p>
          <a:p>
            <a:pPr indent="457200" lvl="0" marL="0" marR="0" rtl="0" algn="l">
              <a:spcBef>
                <a:spcPts val="1200"/>
              </a:spcBef>
              <a:spcAft>
                <a:spcPts val="0"/>
              </a:spcAft>
              <a:buNone/>
            </a:pPr>
            <a:r>
              <a:rPr lang="en-US" sz="2800">
                <a:solidFill>
                  <a:schemeClr val="dk1"/>
                </a:solidFill>
                <a:latin typeface="Times New Roman"/>
                <a:ea typeface="Times New Roman"/>
                <a:cs typeface="Times New Roman"/>
                <a:sym typeface="Times New Roman"/>
              </a:rPr>
              <a:t>c. Tham gia hoạt động nhóm  ◻    d. Tham gia hoạt động lớp ◻</a:t>
            </a:r>
            <a:endParaRPr sz="2800">
              <a:solidFill>
                <a:schemeClr val="dk1"/>
              </a:solidFill>
              <a:latin typeface="Times New Roman"/>
              <a:ea typeface="Times New Roman"/>
              <a:cs typeface="Times New Roman"/>
              <a:sym typeface="Times New Roman"/>
            </a:endParaRPr>
          </a:p>
          <a:p>
            <a:pPr indent="457200" lvl="0" marL="0" marR="0" rtl="0" algn="l">
              <a:lnSpc>
                <a:spcPct val="150000"/>
              </a:lnSpc>
              <a:spcBef>
                <a:spcPts val="1200"/>
              </a:spcBef>
              <a:spcAft>
                <a:spcPts val="0"/>
              </a:spcAft>
              <a:buNone/>
            </a:pPr>
            <a:r>
              <a:rPr lang="en-US" sz="2800">
                <a:solidFill>
                  <a:schemeClr val="dk1"/>
                </a:solidFill>
                <a:latin typeface="Times New Roman"/>
                <a:ea typeface="Times New Roman"/>
                <a:cs typeface="Times New Roman"/>
                <a:sym typeface="Times New Roman"/>
              </a:rPr>
              <a:t> Và: ______________________________________________</a:t>
            </a:r>
            <a:endParaRPr sz="2800">
              <a:solidFill>
                <a:schemeClr val="dk1"/>
              </a:solidFill>
              <a:latin typeface="Times New Roman"/>
              <a:ea typeface="Times New Roman"/>
              <a:cs typeface="Times New Roman"/>
              <a:sym typeface="Times New Roman"/>
            </a:endParaRPr>
          </a:p>
        </p:txBody>
      </p:sp>
      <p:pic>
        <p:nvPicPr>
          <p:cNvPr id="519" name="Google Shape;519;p23"/>
          <p:cNvPicPr preferRelativeResize="0"/>
          <p:nvPr/>
        </p:nvPicPr>
        <p:blipFill rotWithShape="1">
          <a:blip r:embed="rId3">
            <a:alphaModFix/>
          </a:blip>
          <a:srcRect b="0" l="0" r="0" t="0"/>
          <a:stretch/>
        </p:blipFill>
        <p:spPr>
          <a:xfrm>
            <a:off x="1428727" y="1200694"/>
            <a:ext cx="1129036" cy="1183775"/>
          </a:xfrm>
          <a:prstGeom prst="rect">
            <a:avLst/>
          </a:prstGeom>
          <a:noFill/>
          <a:ln>
            <a:noFill/>
          </a:ln>
        </p:spPr>
      </p:pic>
      <p:sp>
        <p:nvSpPr>
          <p:cNvPr id="520" name="Google Shape;520;p23"/>
          <p:cNvSpPr txBox="1"/>
          <p:nvPr/>
        </p:nvSpPr>
        <p:spPr>
          <a:xfrm>
            <a:off x="3352801" y="207820"/>
            <a:ext cx="8320173" cy="677004"/>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0000FF"/>
              </a:buClr>
              <a:buSzPts val="3600"/>
              <a:buFont typeface="Times New Roman"/>
              <a:buNone/>
            </a:pPr>
            <a:r>
              <a:rPr lang="en-US" sz="3600">
                <a:solidFill>
                  <a:srgbClr val="0000FF"/>
                </a:solidFill>
                <a:latin typeface="Times New Roman"/>
                <a:ea typeface="Times New Roman"/>
                <a:cs typeface="Times New Roman"/>
                <a:sym typeface="Times New Roman"/>
              </a:rPr>
              <a:t>Hoạt động: Nhận xét</a:t>
            </a:r>
            <a:endParaRPr sz="3600">
              <a:solidFill>
                <a:srgbClr val="0000FF"/>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4"/>
          <p:cNvSpPr txBox="1"/>
          <p:nvPr>
            <p:ph type="title"/>
          </p:nvPr>
        </p:nvSpPr>
        <p:spPr>
          <a:xfrm>
            <a:off x="833191" y="2208879"/>
            <a:ext cx="10515600" cy="98428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FFFF00"/>
              </a:buClr>
              <a:buSzPts val="4800"/>
              <a:buFont typeface="Times New Roman"/>
              <a:buNone/>
            </a:pPr>
            <a:r>
              <a:rPr b="1" lang="en-US">
                <a:solidFill>
                  <a:srgbClr val="FFFF00"/>
                </a:solidFill>
              </a:rPr>
              <a:t>CHUẨN BỊ TUẦN 5</a:t>
            </a:r>
            <a:endParaRPr b="1">
              <a:solidFill>
                <a:srgbClr val="FFFF00"/>
              </a:solidFill>
            </a:endParaRPr>
          </a:p>
        </p:txBody>
      </p:sp>
      <p:sp>
        <p:nvSpPr>
          <p:cNvPr id="526" name="Google Shape;526;p24"/>
          <p:cNvSpPr txBox="1"/>
          <p:nvPr>
            <p:ph idx="1" type="body"/>
          </p:nvPr>
        </p:nvSpPr>
        <p:spPr>
          <a:xfrm>
            <a:off x="1045462" y="3504149"/>
            <a:ext cx="9715066" cy="1672009"/>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3200"/>
              <a:buFont typeface="Times New Roman"/>
              <a:buChar char="-"/>
            </a:pPr>
            <a:r>
              <a:rPr lang="en-US" sz="3200">
                <a:solidFill>
                  <a:schemeClr val="dk1"/>
                </a:solidFill>
              </a:rPr>
              <a:t>Đọc và thực hành lại các nội dung đã học ở tuần 4</a:t>
            </a:r>
            <a:endParaRPr/>
          </a:p>
          <a:p>
            <a:pPr indent="-342900" lvl="0" marL="342900" rtl="0" algn="just">
              <a:lnSpc>
                <a:spcPct val="90000"/>
              </a:lnSpc>
              <a:spcBef>
                <a:spcPts val="1400"/>
              </a:spcBef>
              <a:spcAft>
                <a:spcPts val="0"/>
              </a:spcAft>
              <a:buSzPts val="3200"/>
              <a:buFont typeface="Times New Roman"/>
              <a:buChar char="-"/>
            </a:pPr>
            <a:r>
              <a:rPr lang="en-US" sz="3200">
                <a:solidFill>
                  <a:schemeClr val="dk1"/>
                </a:solidFill>
              </a:rPr>
              <a:t>Đọc và thực hiện nội dung Định dạng các ký văn bản (SGK tr.33,34)</a:t>
            </a:r>
            <a:endParaRPr sz="3200">
              <a:solidFill>
                <a:schemeClr val="dk1"/>
              </a:solidFil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
          <p:cNvSpPr txBox="1"/>
          <p:nvPr>
            <p:ph idx="1" type="body"/>
          </p:nvPr>
        </p:nvSpPr>
        <p:spPr>
          <a:xfrm>
            <a:off x="1280362" y="248146"/>
            <a:ext cx="9784733" cy="492988"/>
          </a:xfrm>
          <a:prstGeom prst="rect">
            <a:avLst/>
          </a:prstGeom>
          <a:noFill/>
          <a:ln>
            <a:noFill/>
          </a:ln>
        </p:spPr>
        <p:txBody>
          <a:bodyPr anchorCtr="0" anchor="t" bIns="45700" lIns="91425" spcFirstLastPara="1" rIns="91425" wrap="square" tIns="45700">
            <a:noAutofit/>
          </a:bodyPr>
          <a:lstStyle/>
          <a:p>
            <a:pPr indent="-228600" lvl="0" marL="182880" rtl="0" algn="r">
              <a:lnSpc>
                <a:spcPct val="90000"/>
              </a:lnSpc>
              <a:spcBef>
                <a:spcPts val="0"/>
              </a:spcBef>
              <a:spcAft>
                <a:spcPts val="0"/>
              </a:spcAft>
              <a:buSzPts val="3600"/>
              <a:buChar char="▪"/>
            </a:pPr>
            <a:r>
              <a:rPr lang="en-US" sz="3600">
                <a:solidFill>
                  <a:srgbClr val="0000FF"/>
                </a:solidFill>
                <a:latin typeface="Times New Roman"/>
                <a:ea typeface="Times New Roman"/>
                <a:cs typeface="Times New Roman"/>
                <a:sym typeface="Times New Roman"/>
              </a:rPr>
              <a:t>Hoạt động: </a:t>
            </a:r>
            <a:r>
              <a:rPr b="1" lang="en-US">
                <a:solidFill>
                  <a:srgbClr val="AA2200"/>
                </a:solidFill>
                <a:latin typeface="Times New Roman"/>
                <a:ea typeface="Times New Roman"/>
                <a:cs typeface="Times New Roman"/>
                <a:sym typeface="Times New Roman"/>
              </a:rPr>
              <a:t>Thao tác với các tệp tin</a:t>
            </a:r>
            <a:endParaRPr/>
          </a:p>
          <a:p>
            <a:pPr indent="0" lvl="0" marL="182880" rtl="0" algn="r">
              <a:lnSpc>
                <a:spcPct val="90000"/>
              </a:lnSpc>
              <a:spcBef>
                <a:spcPts val="1400"/>
              </a:spcBef>
              <a:spcAft>
                <a:spcPts val="0"/>
              </a:spcAft>
              <a:buSzPts val="3600"/>
              <a:buNone/>
            </a:pPr>
            <a:r>
              <a:t/>
            </a:r>
            <a:endParaRPr sz="3600">
              <a:solidFill>
                <a:srgbClr val="0000FF"/>
              </a:solidFill>
              <a:latin typeface="Times New Roman"/>
              <a:ea typeface="Times New Roman"/>
              <a:cs typeface="Times New Roman"/>
              <a:sym typeface="Times New Roman"/>
            </a:endParaRPr>
          </a:p>
        </p:txBody>
      </p:sp>
      <p:pic>
        <p:nvPicPr>
          <p:cNvPr descr="Screen Clipping" id="304" name="Google Shape;304;p3"/>
          <p:cNvPicPr preferRelativeResize="0"/>
          <p:nvPr/>
        </p:nvPicPr>
        <p:blipFill rotWithShape="1">
          <a:blip r:embed="rId3">
            <a:alphaModFix/>
          </a:blip>
          <a:srcRect b="0" l="0" r="0" t="0"/>
          <a:stretch/>
        </p:blipFill>
        <p:spPr>
          <a:xfrm>
            <a:off x="1101670" y="880257"/>
            <a:ext cx="10142115" cy="1748641"/>
          </a:xfrm>
          <a:prstGeom prst="rect">
            <a:avLst/>
          </a:prstGeom>
          <a:noFill/>
          <a:ln>
            <a:noFill/>
          </a:ln>
        </p:spPr>
      </p:pic>
      <p:pic>
        <p:nvPicPr>
          <p:cNvPr descr="Screen Clipping" id="305" name="Google Shape;305;p3"/>
          <p:cNvPicPr preferRelativeResize="0"/>
          <p:nvPr/>
        </p:nvPicPr>
        <p:blipFill rotWithShape="1">
          <a:blip r:embed="rId4">
            <a:alphaModFix/>
          </a:blip>
          <a:srcRect b="0" l="0" r="0" t="0"/>
          <a:stretch/>
        </p:blipFill>
        <p:spPr>
          <a:xfrm>
            <a:off x="3630707" y="2728306"/>
            <a:ext cx="5301021" cy="3019351"/>
          </a:xfrm>
          <a:prstGeom prst="rect">
            <a:avLst/>
          </a:prstGeom>
          <a:noFill/>
          <a:ln>
            <a:noFill/>
          </a:ln>
        </p:spPr>
      </p:pic>
    </p:spTree>
  </p:cSld>
  <p:clrMapOvr>
    <a:masterClrMapping/>
  </p:clrMapOvr>
  <p:transition spd="slow" p14:dur="1600">
    <p:blinds dir="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
          <p:cNvSpPr txBox="1"/>
          <p:nvPr>
            <p:ph idx="1" type="body"/>
          </p:nvPr>
        </p:nvSpPr>
        <p:spPr>
          <a:xfrm>
            <a:off x="1241733" y="58366"/>
            <a:ext cx="9784733" cy="492988"/>
          </a:xfrm>
          <a:prstGeom prst="rect">
            <a:avLst/>
          </a:prstGeom>
          <a:noFill/>
          <a:ln>
            <a:noFill/>
          </a:ln>
        </p:spPr>
        <p:txBody>
          <a:bodyPr anchorCtr="0" anchor="t" bIns="45700" lIns="91425" spcFirstLastPara="1" rIns="91425" wrap="square" tIns="45700">
            <a:noAutofit/>
          </a:bodyPr>
          <a:lstStyle/>
          <a:p>
            <a:pPr indent="-203200" lvl="0" marL="182880" rtl="0" algn="ctr">
              <a:lnSpc>
                <a:spcPct val="90000"/>
              </a:lnSpc>
              <a:spcBef>
                <a:spcPts val="0"/>
              </a:spcBef>
              <a:spcAft>
                <a:spcPts val="0"/>
              </a:spcAft>
              <a:buSzPts val="3200"/>
              <a:buChar char="▪"/>
            </a:pPr>
            <a:r>
              <a:rPr b="1" lang="en-US" sz="3200"/>
              <a:t>Hoạt động: </a:t>
            </a:r>
            <a:r>
              <a:rPr b="1" lang="en-US">
                <a:solidFill>
                  <a:srgbClr val="AA2200"/>
                </a:solidFill>
                <a:latin typeface="Times New Roman"/>
                <a:ea typeface="Times New Roman"/>
                <a:cs typeface="Times New Roman"/>
                <a:sym typeface="Times New Roman"/>
              </a:rPr>
              <a:t>Tìm hiểu Tạo tệp tin mới</a:t>
            </a:r>
            <a:endParaRPr b="1">
              <a:solidFill>
                <a:srgbClr val="AA2200"/>
              </a:solidFill>
              <a:latin typeface="Times New Roman"/>
              <a:ea typeface="Times New Roman"/>
              <a:cs typeface="Times New Roman"/>
              <a:sym typeface="Times New Roman"/>
            </a:endParaRPr>
          </a:p>
        </p:txBody>
      </p:sp>
      <p:pic>
        <p:nvPicPr>
          <p:cNvPr descr="Screen Clipping" id="311" name="Google Shape;311;p4"/>
          <p:cNvPicPr preferRelativeResize="0"/>
          <p:nvPr/>
        </p:nvPicPr>
        <p:blipFill rotWithShape="1">
          <a:blip r:embed="rId3">
            <a:alphaModFix/>
          </a:blip>
          <a:srcRect b="0" l="0" r="0" t="0"/>
          <a:stretch/>
        </p:blipFill>
        <p:spPr>
          <a:xfrm>
            <a:off x="1240135" y="552535"/>
            <a:ext cx="9741767" cy="1746165"/>
          </a:xfrm>
          <a:prstGeom prst="rect">
            <a:avLst/>
          </a:prstGeom>
          <a:noFill/>
          <a:ln>
            <a:noFill/>
          </a:ln>
        </p:spPr>
      </p:pic>
      <p:pic>
        <p:nvPicPr>
          <p:cNvPr descr="Screen Clipping" id="312" name="Google Shape;312;p4"/>
          <p:cNvPicPr preferRelativeResize="0"/>
          <p:nvPr/>
        </p:nvPicPr>
        <p:blipFill rotWithShape="1">
          <a:blip r:embed="rId4">
            <a:alphaModFix/>
          </a:blip>
          <a:srcRect b="0" l="0" r="0" t="0"/>
          <a:stretch/>
        </p:blipFill>
        <p:spPr>
          <a:xfrm>
            <a:off x="958679" y="2999337"/>
            <a:ext cx="3080786" cy="2830750"/>
          </a:xfrm>
          <a:prstGeom prst="rect">
            <a:avLst/>
          </a:prstGeom>
          <a:noFill/>
          <a:ln>
            <a:noFill/>
          </a:ln>
          <a:effectLst>
            <a:outerShdw blurRad="292100" rotWithShape="0" algn="tl" dir="2700000" dist="139700">
              <a:srgbClr val="333333">
                <a:alpha val="64705"/>
              </a:srgbClr>
            </a:outerShdw>
          </a:effectLst>
        </p:spPr>
      </p:pic>
      <p:sp>
        <p:nvSpPr>
          <p:cNvPr id="313" name="Google Shape;313;p4"/>
          <p:cNvSpPr/>
          <p:nvPr/>
        </p:nvSpPr>
        <p:spPr>
          <a:xfrm>
            <a:off x="647700" y="2191523"/>
            <a:ext cx="11049000"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Để tạo tệp tin mới, bạn chọn thẻ </a:t>
            </a:r>
            <a:r>
              <a:rPr b="1" i="0" lang="en-US" sz="2000" u="none" cap="none" strike="noStrike">
                <a:solidFill>
                  <a:srgbClr val="000000"/>
                </a:solidFill>
                <a:latin typeface="Times New Roman"/>
                <a:ea typeface="Times New Roman"/>
                <a:cs typeface="Times New Roman"/>
                <a:sym typeface="Times New Roman"/>
              </a:rPr>
              <a:t>File</a:t>
            </a:r>
            <a:r>
              <a:rPr b="0" i="0" lang="en-US" sz="2000" u="none" cap="none" strike="noStrike">
                <a:solidFill>
                  <a:srgbClr val="000000"/>
                </a:solidFill>
                <a:latin typeface="Times New Roman"/>
                <a:ea typeface="Times New Roman"/>
                <a:cs typeface="Times New Roman"/>
                <a:sym typeface="Times New Roman"/>
              </a:rPr>
              <a:t>, nhấp chuột vào </a:t>
            </a:r>
            <a:r>
              <a:rPr b="1" i="0" lang="en-US" sz="2000" u="none" cap="none" strike="noStrike">
                <a:solidFill>
                  <a:srgbClr val="000000"/>
                </a:solidFill>
                <a:latin typeface="Times New Roman"/>
                <a:ea typeface="Times New Roman"/>
                <a:cs typeface="Times New Roman"/>
                <a:sym typeface="Times New Roman"/>
              </a:rPr>
              <a:t>New </a:t>
            </a:r>
            <a:r>
              <a:rPr b="0" i="0" lang="en-US" sz="2000" u="none" cap="none" strike="noStrike">
                <a:solidFill>
                  <a:srgbClr val="000000"/>
                </a:solidFill>
                <a:latin typeface="Times New Roman"/>
                <a:ea typeface="Times New Roman"/>
                <a:cs typeface="Times New Roman"/>
                <a:sym typeface="Times New Roman"/>
              </a:rPr>
              <a:t>và chọn tạo tệp tin mới không có nội dung (phím tắt </a:t>
            </a:r>
            <a:r>
              <a:rPr b="1" i="0" lang="en-US" sz="2000" u="none" cap="none" strike="noStrike">
                <a:solidFill>
                  <a:srgbClr val="000000"/>
                </a:solidFill>
                <a:latin typeface="Times New Roman"/>
                <a:ea typeface="Times New Roman"/>
                <a:cs typeface="Times New Roman"/>
                <a:sym typeface="Times New Roman"/>
              </a:rPr>
              <a:t>Ctrl + N</a:t>
            </a:r>
            <a:r>
              <a:rPr b="0" i="0" lang="en-US" sz="2000" u="none" cap="none" strike="noStrike">
                <a:solidFill>
                  <a:srgbClr val="000000"/>
                </a:solidFill>
                <a:latin typeface="Times New Roman"/>
                <a:ea typeface="Times New Roman"/>
                <a:cs typeface="Times New Roman"/>
                <a:sym typeface="Times New Roman"/>
              </a:rPr>
              <a:t>) hoặc lựa chọn một mẫu tệp tin phù hợp. </a:t>
            </a:r>
            <a:endParaRPr b="0" i="0" sz="2000" u="none" cap="none" strike="noStrike">
              <a:solidFill>
                <a:schemeClr val="lt1"/>
              </a:solidFill>
              <a:latin typeface="Times New Roman"/>
              <a:ea typeface="Times New Roman"/>
              <a:cs typeface="Times New Roman"/>
              <a:sym typeface="Times New Roman"/>
            </a:endParaRPr>
          </a:p>
        </p:txBody>
      </p:sp>
      <p:pic>
        <p:nvPicPr>
          <p:cNvPr descr="Screen Clipping" id="314" name="Google Shape;314;p4"/>
          <p:cNvPicPr preferRelativeResize="0"/>
          <p:nvPr/>
        </p:nvPicPr>
        <p:blipFill rotWithShape="1">
          <a:blip r:embed="rId5">
            <a:alphaModFix/>
          </a:blip>
          <a:srcRect b="0" l="0" r="0" t="0"/>
          <a:stretch/>
        </p:blipFill>
        <p:spPr>
          <a:xfrm>
            <a:off x="8304934" y="2999337"/>
            <a:ext cx="3172268" cy="2762636"/>
          </a:xfrm>
          <a:prstGeom prst="rect">
            <a:avLst/>
          </a:prstGeom>
          <a:noFill/>
          <a:ln>
            <a:noFill/>
          </a:ln>
          <a:effectLst>
            <a:outerShdw blurRad="292100" rotWithShape="0" algn="tl" dir="2700000" dist="139700">
              <a:srgbClr val="333333">
                <a:alpha val="64705"/>
              </a:srgbClr>
            </a:outerShdw>
          </a:effectLst>
        </p:spPr>
      </p:pic>
      <p:pic>
        <p:nvPicPr>
          <p:cNvPr descr="Screen Clipping" id="315" name="Google Shape;315;p4"/>
          <p:cNvPicPr preferRelativeResize="0"/>
          <p:nvPr/>
        </p:nvPicPr>
        <p:blipFill rotWithShape="1">
          <a:blip r:embed="rId6">
            <a:alphaModFix/>
          </a:blip>
          <a:srcRect b="0" l="0" r="0" t="0"/>
          <a:stretch/>
        </p:blipFill>
        <p:spPr>
          <a:xfrm>
            <a:off x="4595592" y="2999337"/>
            <a:ext cx="3153215" cy="2743583"/>
          </a:xfrm>
          <a:prstGeom prst="rect">
            <a:avLst/>
          </a:prstGeom>
          <a:noFill/>
          <a:ln>
            <a:noFill/>
          </a:ln>
          <a:effectLst>
            <a:outerShdw blurRad="292100" rotWithShape="0" algn="tl" dir="2700000" dist="139700">
              <a:srgbClr val="333333">
                <a:alpha val="64705"/>
              </a:srgbClr>
            </a:outerShdw>
          </a:effectLst>
        </p:spPr>
      </p:pic>
    </p:spTree>
  </p:cSld>
  <p:clrMapOvr>
    <a:masterClrMapping/>
  </p:clrMapOvr>
  <p:transition spd="slow" p14:dur="1600">
    <p:blinds dir="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5"/>
          <p:cNvPicPr preferRelativeResize="0"/>
          <p:nvPr/>
        </p:nvPicPr>
        <p:blipFill rotWithShape="1">
          <a:blip r:embed="rId3">
            <a:alphaModFix/>
          </a:blip>
          <a:srcRect b="0" l="0" r="0" t="0"/>
          <a:stretch/>
        </p:blipFill>
        <p:spPr>
          <a:xfrm>
            <a:off x="4326894" y="1552900"/>
            <a:ext cx="7498080" cy="5189753"/>
          </a:xfrm>
          <a:prstGeom prst="rect">
            <a:avLst/>
          </a:prstGeom>
          <a:noFill/>
          <a:ln>
            <a:noFill/>
          </a:ln>
        </p:spPr>
      </p:pic>
      <p:pic>
        <p:nvPicPr>
          <p:cNvPr id="321" name="Google Shape;321;p5"/>
          <p:cNvPicPr preferRelativeResize="0"/>
          <p:nvPr/>
        </p:nvPicPr>
        <p:blipFill rotWithShape="1">
          <a:blip r:embed="rId4">
            <a:alphaModFix/>
          </a:blip>
          <a:srcRect b="0" l="0" r="0" t="0"/>
          <a:stretch/>
        </p:blipFill>
        <p:spPr>
          <a:xfrm>
            <a:off x="237010" y="1192549"/>
            <a:ext cx="987425" cy="914400"/>
          </a:xfrm>
          <a:prstGeom prst="rect">
            <a:avLst/>
          </a:prstGeom>
          <a:noFill/>
          <a:ln>
            <a:noFill/>
          </a:ln>
        </p:spPr>
      </p:pic>
      <p:sp>
        <p:nvSpPr>
          <p:cNvPr id="322" name="Google Shape;322;p5"/>
          <p:cNvSpPr txBox="1"/>
          <p:nvPr/>
        </p:nvSpPr>
        <p:spPr>
          <a:xfrm>
            <a:off x="3352801" y="207820"/>
            <a:ext cx="8320173" cy="677004"/>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0000FF"/>
              </a:buClr>
              <a:buSzPts val="3600"/>
              <a:buFont typeface="Times New Roman"/>
              <a:buNone/>
            </a:pPr>
            <a:r>
              <a:rPr b="0" i="0" lang="en-US" sz="3600" u="none" cap="none" strike="noStrike">
                <a:solidFill>
                  <a:srgbClr val="0000FF"/>
                </a:solidFill>
                <a:latin typeface="Times New Roman"/>
                <a:ea typeface="Times New Roman"/>
                <a:cs typeface="Times New Roman"/>
                <a:sym typeface="Times New Roman"/>
              </a:rPr>
              <a:t>Hoạt động: Trải nghiệm</a:t>
            </a:r>
            <a:endParaRPr b="0" i="0" sz="3600" u="none" cap="none" strike="noStrike">
              <a:solidFill>
                <a:srgbClr val="0000FF"/>
              </a:solidFill>
              <a:latin typeface="Times New Roman"/>
              <a:ea typeface="Times New Roman"/>
              <a:cs typeface="Times New Roman"/>
              <a:sym typeface="Times New Roman"/>
            </a:endParaRPr>
          </a:p>
        </p:txBody>
      </p:sp>
      <p:sp>
        <p:nvSpPr>
          <p:cNvPr id="323" name="Google Shape;323;p5"/>
          <p:cNvSpPr txBox="1"/>
          <p:nvPr/>
        </p:nvSpPr>
        <p:spPr>
          <a:xfrm>
            <a:off x="4476523" y="957252"/>
            <a:ext cx="7196451"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rgbClr val="AA2200"/>
                </a:solidFill>
                <a:latin typeface="Times New Roman"/>
                <a:ea typeface="Times New Roman"/>
                <a:cs typeface="Times New Roman"/>
                <a:sym typeface="Times New Roman"/>
              </a:rPr>
              <a:t>Tạo trang soạn thảo văn bản mới</a:t>
            </a:r>
            <a:endParaRPr b="1" i="0" sz="2800" u="none" cap="none" strike="noStrike">
              <a:solidFill>
                <a:srgbClr val="AA2200"/>
              </a:solidFill>
              <a:latin typeface="Times New Roman"/>
              <a:ea typeface="Times New Roman"/>
              <a:cs typeface="Times New Roman"/>
              <a:sym typeface="Times New Roman"/>
            </a:endParaRPr>
          </a:p>
        </p:txBody>
      </p:sp>
      <p:pic>
        <p:nvPicPr>
          <p:cNvPr descr="Hình ảnh có liên quan" id="324" name="Google Shape;324;p5"/>
          <p:cNvPicPr preferRelativeResize="0"/>
          <p:nvPr/>
        </p:nvPicPr>
        <p:blipFill rotWithShape="1">
          <a:blip r:embed="rId5">
            <a:alphaModFix/>
          </a:blip>
          <a:srcRect b="0" l="0" r="0" t="0"/>
          <a:stretch/>
        </p:blipFill>
        <p:spPr>
          <a:xfrm>
            <a:off x="2500161" y="44248"/>
            <a:ext cx="1869325" cy="1869325"/>
          </a:xfrm>
          <a:prstGeom prst="rect">
            <a:avLst/>
          </a:prstGeom>
          <a:noFill/>
          <a:ln>
            <a:noFill/>
          </a:ln>
        </p:spPr>
      </p:pic>
      <p:sp>
        <p:nvSpPr>
          <p:cNvPr id="325" name="Google Shape;325;p5">
            <a:hlinkClick action="ppaction://hlinksldjump" r:id="rId6"/>
          </p:cNvPr>
          <p:cNvSpPr txBox="1"/>
          <p:nvPr/>
        </p:nvSpPr>
        <p:spPr>
          <a:xfrm>
            <a:off x="1757179" y="624967"/>
            <a:ext cx="56285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lt1"/>
                </a:solidFill>
                <a:latin typeface="Times New Roman"/>
                <a:ea typeface="Times New Roman"/>
                <a:cs typeface="Times New Roman"/>
                <a:sym typeface="Times New Roman"/>
              </a:rPr>
              <a:t>☞</a:t>
            </a:r>
            <a:endParaRPr sz="4000">
              <a:solidFill>
                <a:schemeClr val="lt1"/>
              </a:solidFill>
              <a:latin typeface="Times New Roman"/>
              <a:ea typeface="Times New Roman"/>
              <a:cs typeface="Times New Roman"/>
              <a:sym typeface="Times New Roman"/>
            </a:endParaRPr>
          </a:p>
        </p:txBody>
      </p:sp>
      <p:sp>
        <p:nvSpPr>
          <p:cNvPr id="326" name="Google Shape;326;p5"/>
          <p:cNvSpPr txBox="1"/>
          <p:nvPr/>
        </p:nvSpPr>
        <p:spPr>
          <a:xfrm>
            <a:off x="122633" y="2354131"/>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Cách 1:</a:t>
            </a:r>
            <a:endParaRPr sz="2600">
              <a:solidFill>
                <a:schemeClr val="dk1"/>
              </a:solidFill>
              <a:latin typeface="Times New Roman"/>
              <a:ea typeface="Times New Roman"/>
              <a:cs typeface="Times New Roman"/>
              <a:sym typeface="Times New Roman"/>
            </a:endParaRPr>
          </a:p>
        </p:txBody>
      </p:sp>
      <p:sp>
        <p:nvSpPr>
          <p:cNvPr id="327" name="Google Shape;327;p5"/>
          <p:cNvSpPr txBox="1"/>
          <p:nvPr/>
        </p:nvSpPr>
        <p:spPr>
          <a:xfrm>
            <a:off x="122633" y="2849897"/>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1. Chọn thẻ </a:t>
            </a:r>
            <a:r>
              <a:rPr b="1" lang="en-US" sz="2600">
                <a:solidFill>
                  <a:schemeClr val="dk1"/>
                </a:solidFill>
                <a:latin typeface="Times New Roman"/>
                <a:ea typeface="Times New Roman"/>
                <a:cs typeface="Times New Roman"/>
                <a:sym typeface="Times New Roman"/>
              </a:rPr>
              <a:t>File</a:t>
            </a:r>
            <a:r>
              <a:rPr lang="en-US" sz="2600">
                <a:solidFill>
                  <a:schemeClr val="dk1"/>
                </a:solidFill>
                <a:latin typeface="Times New Roman"/>
                <a:ea typeface="Times New Roman"/>
                <a:cs typeface="Times New Roman"/>
                <a:sym typeface="Times New Roman"/>
              </a:rPr>
              <a:t>.</a:t>
            </a:r>
            <a:endParaRPr/>
          </a:p>
        </p:txBody>
      </p:sp>
      <p:sp>
        <p:nvSpPr>
          <p:cNvPr id="328" name="Google Shape;328;p5"/>
          <p:cNvSpPr txBox="1"/>
          <p:nvPr/>
        </p:nvSpPr>
        <p:spPr>
          <a:xfrm>
            <a:off x="122633" y="3375409"/>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2. Chọn </a:t>
            </a:r>
            <a:r>
              <a:rPr b="1" lang="en-US" sz="2600">
                <a:solidFill>
                  <a:schemeClr val="dk1"/>
                </a:solidFill>
                <a:latin typeface="Times New Roman"/>
                <a:ea typeface="Times New Roman"/>
                <a:cs typeface="Times New Roman"/>
                <a:sym typeface="Times New Roman"/>
              </a:rPr>
              <a:t>New</a:t>
            </a:r>
            <a:r>
              <a:rPr lang="en-US" sz="2600">
                <a:solidFill>
                  <a:schemeClr val="dk1"/>
                </a:solidFill>
                <a:latin typeface="Times New Roman"/>
                <a:ea typeface="Times New Roman"/>
                <a:cs typeface="Times New Roman"/>
                <a:sym typeface="Times New Roman"/>
              </a:rPr>
              <a:t>.</a:t>
            </a:r>
            <a:endParaRPr/>
          </a:p>
        </p:txBody>
      </p:sp>
      <p:sp>
        <p:nvSpPr>
          <p:cNvPr id="329" name="Google Shape;329;p5"/>
          <p:cNvSpPr txBox="1"/>
          <p:nvPr/>
        </p:nvSpPr>
        <p:spPr>
          <a:xfrm>
            <a:off x="122633" y="3904344"/>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3. Chọn </a:t>
            </a:r>
            <a:r>
              <a:rPr b="1" lang="en-US" sz="2600">
                <a:solidFill>
                  <a:schemeClr val="dk1"/>
                </a:solidFill>
                <a:latin typeface="Times New Roman"/>
                <a:ea typeface="Times New Roman"/>
                <a:cs typeface="Times New Roman"/>
                <a:sym typeface="Times New Roman"/>
              </a:rPr>
              <a:t>Blank document</a:t>
            </a:r>
            <a:r>
              <a:rPr lang="en-US" sz="2600">
                <a:solidFill>
                  <a:schemeClr val="dk1"/>
                </a:solidFill>
                <a:latin typeface="Times New Roman"/>
                <a:ea typeface="Times New Roman"/>
                <a:cs typeface="Times New Roman"/>
                <a:sym typeface="Times New Roman"/>
              </a:rPr>
              <a:t>.</a:t>
            </a:r>
            <a:endParaRPr/>
          </a:p>
        </p:txBody>
      </p:sp>
      <p:sp>
        <p:nvSpPr>
          <p:cNvPr id="330" name="Google Shape;330;p5"/>
          <p:cNvSpPr txBox="1"/>
          <p:nvPr/>
        </p:nvSpPr>
        <p:spPr>
          <a:xfrm>
            <a:off x="150161" y="4396787"/>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4. Chọn </a:t>
            </a:r>
            <a:r>
              <a:rPr b="1" lang="en-US" sz="2600">
                <a:solidFill>
                  <a:schemeClr val="dk1"/>
                </a:solidFill>
                <a:latin typeface="Times New Roman"/>
                <a:ea typeface="Times New Roman"/>
                <a:cs typeface="Times New Roman"/>
                <a:sym typeface="Times New Roman"/>
              </a:rPr>
              <a:t>Create</a:t>
            </a:r>
            <a:r>
              <a:rPr lang="en-US" sz="2600">
                <a:solidFill>
                  <a:schemeClr val="dk1"/>
                </a:solidFill>
                <a:latin typeface="Times New Roman"/>
                <a:ea typeface="Times New Roman"/>
                <a:cs typeface="Times New Roman"/>
                <a:sym typeface="Times New Roman"/>
              </a:rPr>
              <a:t>.</a:t>
            </a:r>
            <a:endParaRPr/>
          </a:p>
        </p:txBody>
      </p:sp>
      <p:sp>
        <p:nvSpPr>
          <p:cNvPr id="331" name="Google Shape;331;p5"/>
          <p:cNvSpPr/>
          <p:nvPr/>
        </p:nvSpPr>
        <p:spPr>
          <a:xfrm>
            <a:off x="4326894" y="1793822"/>
            <a:ext cx="469961" cy="166281"/>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32" name="Google Shape;332;p5"/>
          <p:cNvSpPr/>
          <p:nvPr/>
        </p:nvSpPr>
        <p:spPr>
          <a:xfrm>
            <a:off x="4369486" y="3593433"/>
            <a:ext cx="469961" cy="166281"/>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33" name="Google Shape;333;p5"/>
          <p:cNvSpPr/>
          <p:nvPr/>
        </p:nvSpPr>
        <p:spPr>
          <a:xfrm>
            <a:off x="5620214" y="2642840"/>
            <a:ext cx="635619" cy="93080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34" name="Google Shape;334;p5"/>
          <p:cNvSpPr/>
          <p:nvPr/>
        </p:nvSpPr>
        <p:spPr>
          <a:xfrm>
            <a:off x="9433931" y="5207621"/>
            <a:ext cx="635619" cy="65792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335" name="Google Shape;335;p5"/>
          <p:cNvPicPr preferRelativeResize="0"/>
          <p:nvPr/>
        </p:nvPicPr>
        <p:blipFill rotWithShape="1">
          <a:blip r:embed="rId7">
            <a:alphaModFix/>
          </a:blip>
          <a:srcRect b="0" l="0" r="0" t="0"/>
          <a:stretch/>
        </p:blipFill>
        <p:spPr>
          <a:xfrm>
            <a:off x="4326894" y="1552900"/>
            <a:ext cx="7495708" cy="5188112"/>
          </a:xfrm>
          <a:prstGeom prst="rect">
            <a:avLst/>
          </a:prstGeom>
          <a:noFill/>
          <a:ln>
            <a:noFill/>
          </a:ln>
        </p:spPr>
      </p:pic>
      <p:sp>
        <p:nvSpPr>
          <p:cNvPr id="336" name="Google Shape;336;p5"/>
          <p:cNvSpPr txBox="1"/>
          <p:nvPr/>
        </p:nvSpPr>
        <p:spPr>
          <a:xfrm>
            <a:off x="150161" y="2615800"/>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Cách 2:</a:t>
            </a:r>
            <a:endParaRPr sz="2600">
              <a:solidFill>
                <a:schemeClr val="dk1"/>
              </a:solidFill>
              <a:latin typeface="Times New Roman"/>
              <a:ea typeface="Times New Roman"/>
              <a:cs typeface="Times New Roman"/>
              <a:sym typeface="Times New Roman"/>
            </a:endParaRPr>
          </a:p>
        </p:txBody>
      </p:sp>
      <p:sp>
        <p:nvSpPr>
          <p:cNvPr id="337" name="Google Shape;337;p5"/>
          <p:cNvSpPr txBox="1"/>
          <p:nvPr/>
        </p:nvSpPr>
        <p:spPr>
          <a:xfrm>
            <a:off x="431590" y="3154697"/>
            <a:ext cx="3777000" cy="492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Nhấn tổ hợp phím </a:t>
            </a:r>
            <a:r>
              <a:rPr b="1" lang="en-US" sz="2600">
                <a:solidFill>
                  <a:schemeClr val="dk1"/>
                </a:solidFill>
                <a:latin typeface="Times New Roman"/>
                <a:ea typeface="Times New Roman"/>
                <a:cs typeface="Times New Roman"/>
                <a:sym typeface="Times New Roman"/>
              </a:rPr>
              <a:t>Ctrl+N</a:t>
            </a:r>
            <a:endParaRPr b="1" sz="2600">
              <a:solidFill>
                <a:schemeClr val="dk1"/>
              </a:solidFill>
              <a:latin typeface="Times New Roman"/>
              <a:ea typeface="Times New Roman"/>
              <a:cs typeface="Times New Roman"/>
              <a:sym typeface="Times New Roman"/>
            </a:endParaRPr>
          </a:p>
        </p:txBody>
      </p:sp>
      <p:sp>
        <p:nvSpPr>
          <p:cNvPr id="338" name="Google Shape;338;p5"/>
          <p:cNvSpPr txBox="1"/>
          <p:nvPr/>
        </p:nvSpPr>
        <p:spPr>
          <a:xfrm>
            <a:off x="2445745" y="1793822"/>
            <a:ext cx="9227229"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lt1"/>
                </a:solidFill>
                <a:latin typeface="Times New Roman"/>
                <a:ea typeface="Times New Roman"/>
                <a:cs typeface="Times New Roman"/>
                <a:sym typeface="Times New Roman"/>
              </a:rPr>
              <a:t>2. Em hãy nhập nội dung sau vào trang soạn thảo văn bản mà em vừa mới tạo:</a:t>
            </a:r>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2000"/>
                                        <p:tgtEl>
                                          <p:spTgt spid="320"/>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ppt_w</p:attrName>
                                        </p:attrNameLst>
                                      </p:cBhvr>
                                      <p:tavLst>
                                        <p:tav fmla="" tm="0">
                                          <p:val>
                                            <p:strVal val="0"/>
                                          </p:val>
                                        </p:tav>
                                        <p:tav fmla="" tm="100000">
                                          <p:val>
                                            <p:strVal val="#ppt_w"/>
                                          </p:val>
                                        </p:tav>
                                      </p:tavLst>
                                    </p:anim>
                                    <p:anim calcmode="lin" valueType="num">
                                      <p:cBhvr additive="base">
                                        <p:cTn dur="500"/>
                                        <p:tgtEl>
                                          <p:spTgt spid="33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ppt_w</p:attrName>
                                        </p:attrNameLst>
                                      </p:cBhvr>
                                      <p:tavLst>
                                        <p:tav fmla="" tm="0">
                                          <p:val>
                                            <p:strVal val="0"/>
                                          </p:val>
                                        </p:tav>
                                        <p:tav fmla="" tm="100000">
                                          <p:val>
                                            <p:strVal val="#ppt_w"/>
                                          </p:val>
                                        </p:tav>
                                      </p:tavLst>
                                    </p:anim>
                                    <p:anim calcmode="lin" valueType="num">
                                      <p:cBhvr additive="base">
                                        <p:cTn dur="500"/>
                                        <p:tgtEl>
                                          <p:spTgt spid="3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2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3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2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4700"/>
                                          </p:stCondLst>
                                        </p:cTn>
                                        <p:tgtEl>
                                          <p:spTgt spid="3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2700"/>
                                          </p:stCondLst>
                                        </p:cTn>
                                        <p:tgtEl>
                                          <p:spTgt spid="3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Effect filter="fade" transition="in">
                                      <p:cBhvr>
                                        <p:cTn dur="2500"/>
                                        <p:tgtEl>
                                          <p:spTgt spid="33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
          <p:cNvSpPr txBox="1"/>
          <p:nvPr>
            <p:ph idx="1" type="body"/>
          </p:nvPr>
        </p:nvSpPr>
        <p:spPr>
          <a:xfrm>
            <a:off x="611405" y="433912"/>
            <a:ext cx="10431827" cy="1661965"/>
          </a:xfrm>
          <a:prstGeom prst="rect">
            <a:avLst/>
          </a:prstGeom>
          <a:noFill/>
          <a:ln>
            <a:noFill/>
          </a:ln>
        </p:spPr>
        <p:txBody>
          <a:bodyPr anchorCtr="0" anchor="t" bIns="45700" lIns="91425" spcFirstLastPara="1" rIns="91425" wrap="square" tIns="45700">
            <a:noAutofit/>
          </a:bodyPr>
          <a:lstStyle/>
          <a:p>
            <a:pPr indent="-228600" lvl="0" marL="182880" rtl="0" algn="ctr">
              <a:lnSpc>
                <a:spcPct val="90000"/>
              </a:lnSpc>
              <a:spcBef>
                <a:spcPts val="0"/>
              </a:spcBef>
              <a:spcAft>
                <a:spcPts val="0"/>
              </a:spcAft>
              <a:buSzPts val="3600"/>
              <a:buChar char="▪"/>
            </a:pPr>
            <a:r>
              <a:rPr lang="en-US"/>
              <a:t>Hoạt động: </a:t>
            </a:r>
            <a:r>
              <a:rPr b="1" lang="en-US">
                <a:solidFill>
                  <a:srgbClr val="AA2200"/>
                </a:solidFill>
                <a:latin typeface="Times New Roman"/>
                <a:ea typeface="Times New Roman"/>
                <a:cs typeface="Times New Roman"/>
                <a:sym typeface="Times New Roman"/>
              </a:rPr>
              <a:t>Tìm hiểu Lưu tệp tin</a:t>
            </a:r>
            <a:endParaRPr/>
          </a:p>
        </p:txBody>
      </p:sp>
      <p:pic>
        <p:nvPicPr>
          <p:cNvPr descr="Screen Clipping" id="344" name="Google Shape;344;p6"/>
          <p:cNvPicPr preferRelativeResize="0"/>
          <p:nvPr/>
        </p:nvPicPr>
        <p:blipFill rotWithShape="1">
          <a:blip r:embed="rId3">
            <a:alphaModFix/>
          </a:blip>
          <a:srcRect b="0" l="0" r="0" t="0"/>
          <a:stretch/>
        </p:blipFill>
        <p:spPr>
          <a:xfrm>
            <a:off x="-175086" y="988250"/>
            <a:ext cx="9166686" cy="1630706"/>
          </a:xfrm>
          <a:prstGeom prst="rect">
            <a:avLst/>
          </a:prstGeom>
          <a:noFill/>
          <a:ln>
            <a:noFill/>
          </a:ln>
        </p:spPr>
      </p:pic>
      <p:pic>
        <p:nvPicPr>
          <p:cNvPr descr="Screen Clipping" id="345" name="Google Shape;345;p6"/>
          <p:cNvPicPr preferRelativeResize="0"/>
          <p:nvPr/>
        </p:nvPicPr>
        <p:blipFill rotWithShape="1">
          <a:blip r:embed="rId4">
            <a:alphaModFix/>
          </a:blip>
          <a:srcRect b="0" l="0" r="0" t="0"/>
          <a:stretch/>
        </p:blipFill>
        <p:spPr>
          <a:xfrm>
            <a:off x="2350863" y="3142034"/>
            <a:ext cx="5791188" cy="2153866"/>
          </a:xfrm>
          <a:prstGeom prst="rect">
            <a:avLst/>
          </a:prstGeom>
          <a:noFill/>
          <a:ln>
            <a:noFill/>
          </a:ln>
        </p:spPr>
      </p:pic>
      <p:pic>
        <p:nvPicPr>
          <p:cNvPr descr="Screen Clipping" id="346" name="Google Shape;346;p6"/>
          <p:cNvPicPr preferRelativeResize="0"/>
          <p:nvPr/>
        </p:nvPicPr>
        <p:blipFill rotWithShape="1">
          <a:blip r:embed="rId5">
            <a:alphaModFix/>
          </a:blip>
          <a:srcRect b="0" l="0" r="0" t="0"/>
          <a:stretch/>
        </p:blipFill>
        <p:spPr>
          <a:xfrm>
            <a:off x="8991600" y="1128599"/>
            <a:ext cx="3043685" cy="4026870"/>
          </a:xfrm>
          <a:prstGeom prst="rect">
            <a:avLst/>
          </a:prstGeom>
          <a:noFill/>
          <a:ln>
            <a:noFill/>
          </a:ln>
        </p:spPr>
      </p:pic>
    </p:spTree>
  </p:cSld>
  <p:clrMapOvr>
    <a:masterClrMapping/>
  </p:clrMapOvr>
  <p:transition spd="slow" p14:dur="1600">
    <p:blinds dir="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7"/>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228600" lvl="0" marL="182880" rtl="0" algn="ctr">
              <a:lnSpc>
                <a:spcPct val="90000"/>
              </a:lnSpc>
              <a:spcBef>
                <a:spcPts val="0"/>
              </a:spcBef>
              <a:spcAft>
                <a:spcPts val="0"/>
              </a:spcAft>
              <a:buSzPts val="3600"/>
              <a:buChar char="▪"/>
            </a:pPr>
            <a:r>
              <a:rPr lang="en-US"/>
              <a:t>Hoạt động: </a:t>
            </a:r>
            <a:r>
              <a:rPr b="1" lang="en-US">
                <a:solidFill>
                  <a:srgbClr val="AA2200"/>
                </a:solidFill>
                <a:latin typeface="Times New Roman"/>
                <a:ea typeface="Times New Roman"/>
                <a:cs typeface="Times New Roman"/>
                <a:sym typeface="Times New Roman"/>
              </a:rPr>
              <a:t>Tìm hiểu Lưu tệp tin</a:t>
            </a:r>
            <a:endParaRPr/>
          </a:p>
        </p:txBody>
      </p:sp>
      <p:pic>
        <p:nvPicPr>
          <p:cNvPr descr="Screen Clipping" id="352" name="Google Shape;352;p7"/>
          <p:cNvPicPr preferRelativeResize="0"/>
          <p:nvPr/>
        </p:nvPicPr>
        <p:blipFill rotWithShape="1">
          <a:blip r:embed="rId3">
            <a:alphaModFix/>
          </a:blip>
          <a:srcRect b="0" l="0" r="0" t="0"/>
          <a:stretch/>
        </p:blipFill>
        <p:spPr>
          <a:xfrm>
            <a:off x="805884" y="2012083"/>
            <a:ext cx="5344169" cy="2833833"/>
          </a:xfrm>
          <a:prstGeom prst="rect">
            <a:avLst/>
          </a:prstGeom>
          <a:noFill/>
          <a:ln>
            <a:noFill/>
          </a:ln>
        </p:spPr>
      </p:pic>
      <p:pic>
        <p:nvPicPr>
          <p:cNvPr descr="Screen Clipping" id="353" name="Google Shape;353;p7"/>
          <p:cNvPicPr preferRelativeResize="0"/>
          <p:nvPr/>
        </p:nvPicPr>
        <p:blipFill rotWithShape="1">
          <a:blip r:embed="rId4">
            <a:alphaModFix/>
          </a:blip>
          <a:srcRect b="0" l="0" r="0" t="0"/>
          <a:stretch/>
        </p:blipFill>
        <p:spPr>
          <a:xfrm>
            <a:off x="6603158" y="1428750"/>
            <a:ext cx="5588842" cy="3962400"/>
          </a:xfrm>
          <a:prstGeom prst="rect">
            <a:avLst/>
          </a:prstGeom>
          <a:noFill/>
          <a:ln>
            <a:noFill/>
          </a:ln>
        </p:spPr>
      </p:pic>
    </p:spTree>
  </p:cSld>
  <p:clrMapOvr>
    <a:masterClrMapping/>
  </p:clrMapOvr>
  <p:transition spd="slow" p14:dur="1600">
    <p:blinds dir="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8"/>
          <p:cNvPicPr preferRelativeResize="0"/>
          <p:nvPr/>
        </p:nvPicPr>
        <p:blipFill rotWithShape="1">
          <a:blip r:embed="rId3">
            <a:alphaModFix/>
          </a:blip>
          <a:srcRect b="0" l="0" r="0" t="0"/>
          <a:stretch/>
        </p:blipFill>
        <p:spPr>
          <a:xfrm>
            <a:off x="4329699" y="1545838"/>
            <a:ext cx="7497795" cy="5195173"/>
          </a:xfrm>
          <a:prstGeom prst="rect">
            <a:avLst/>
          </a:prstGeom>
          <a:noFill/>
          <a:ln>
            <a:noFill/>
          </a:ln>
        </p:spPr>
      </p:pic>
      <p:pic>
        <p:nvPicPr>
          <p:cNvPr id="359" name="Google Shape;359;p8"/>
          <p:cNvPicPr preferRelativeResize="0"/>
          <p:nvPr/>
        </p:nvPicPr>
        <p:blipFill rotWithShape="1">
          <a:blip r:embed="rId4">
            <a:alphaModFix/>
          </a:blip>
          <a:srcRect b="0" l="0" r="0" t="0"/>
          <a:stretch/>
        </p:blipFill>
        <p:spPr>
          <a:xfrm>
            <a:off x="4350291" y="1543768"/>
            <a:ext cx="7497795" cy="5195173"/>
          </a:xfrm>
          <a:prstGeom prst="rect">
            <a:avLst/>
          </a:prstGeom>
          <a:noFill/>
          <a:ln>
            <a:noFill/>
          </a:ln>
        </p:spPr>
      </p:pic>
      <p:pic>
        <p:nvPicPr>
          <p:cNvPr id="360" name="Google Shape;360;p8"/>
          <p:cNvPicPr preferRelativeResize="0"/>
          <p:nvPr/>
        </p:nvPicPr>
        <p:blipFill rotWithShape="1">
          <a:blip r:embed="rId5">
            <a:alphaModFix/>
          </a:blip>
          <a:srcRect b="0" l="0" r="0" t="0"/>
          <a:stretch/>
        </p:blipFill>
        <p:spPr>
          <a:xfrm>
            <a:off x="237009" y="1088639"/>
            <a:ext cx="987425" cy="914400"/>
          </a:xfrm>
          <a:prstGeom prst="rect">
            <a:avLst/>
          </a:prstGeom>
          <a:noFill/>
          <a:ln>
            <a:noFill/>
          </a:ln>
        </p:spPr>
      </p:pic>
      <p:sp>
        <p:nvSpPr>
          <p:cNvPr id="361" name="Google Shape;361;p8"/>
          <p:cNvSpPr txBox="1"/>
          <p:nvPr/>
        </p:nvSpPr>
        <p:spPr>
          <a:xfrm>
            <a:off x="3352801" y="207820"/>
            <a:ext cx="8320173" cy="677004"/>
          </a:xfrm>
          <a:prstGeom prst="rect">
            <a:avLst/>
          </a:prstGeom>
          <a:noFill/>
          <a:ln>
            <a:noFill/>
          </a:ln>
        </p:spPr>
        <p:txBody>
          <a:bodyPr anchorCtr="0" anchor="ctr" bIns="45700" lIns="91425" spcFirstLastPara="1" rIns="91425" wrap="square" tIns="45700">
            <a:normAutofit/>
          </a:bodyPr>
          <a:lstStyle/>
          <a:p>
            <a:pPr indent="-228600" lvl="0" marL="182880" marR="0" rtl="0" algn="ctr">
              <a:lnSpc>
                <a:spcPct val="90000"/>
              </a:lnSpc>
              <a:spcBef>
                <a:spcPts val="0"/>
              </a:spcBef>
              <a:spcAft>
                <a:spcPts val="0"/>
              </a:spcAft>
              <a:buClr>
                <a:schemeClr val="lt1"/>
              </a:buClr>
              <a:buSzPts val="3600"/>
              <a:buFont typeface="Noto Sans Symbols"/>
              <a:buChar char="▪"/>
            </a:pPr>
            <a:r>
              <a:rPr lang="en-US" sz="3600">
                <a:solidFill>
                  <a:srgbClr val="0000FF"/>
                </a:solidFill>
                <a:latin typeface="Times New Roman"/>
                <a:ea typeface="Times New Roman"/>
                <a:cs typeface="Times New Roman"/>
                <a:sym typeface="Times New Roman"/>
              </a:rPr>
              <a:t>Hoạt động: </a:t>
            </a:r>
            <a:r>
              <a:rPr b="1" lang="en-US" sz="3600">
                <a:solidFill>
                  <a:srgbClr val="AA2200"/>
                </a:solidFill>
                <a:latin typeface="Times New Roman"/>
                <a:ea typeface="Times New Roman"/>
                <a:cs typeface="Times New Roman"/>
                <a:sym typeface="Times New Roman"/>
              </a:rPr>
              <a:t>Khám phá và chia sẻ</a:t>
            </a:r>
            <a:endParaRPr b="1" sz="3600">
              <a:solidFill>
                <a:srgbClr val="AA2200"/>
              </a:solidFill>
              <a:latin typeface="Times New Roman"/>
              <a:ea typeface="Times New Roman"/>
              <a:cs typeface="Times New Roman"/>
              <a:sym typeface="Times New Roman"/>
            </a:endParaRPr>
          </a:p>
        </p:txBody>
      </p:sp>
      <p:sp>
        <p:nvSpPr>
          <p:cNvPr id="362" name="Google Shape;362;p8"/>
          <p:cNvSpPr txBox="1"/>
          <p:nvPr/>
        </p:nvSpPr>
        <p:spPr>
          <a:xfrm>
            <a:off x="4476523" y="957252"/>
            <a:ext cx="7196451"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rgbClr val="AA2200"/>
                </a:solidFill>
                <a:latin typeface="Times New Roman"/>
                <a:ea typeface="Times New Roman"/>
                <a:cs typeface="Times New Roman"/>
                <a:sym typeface="Times New Roman"/>
              </a:rPr>
              <a:t>Lưu văn bản trong Microsoft Word</a:t>
            </a:r>
            <a:endParaRPr b="1" sz="2800">
              <a:solidFill>
                <a:srgbClr val="AA2200"/>
              </a:solidFill>
              <a:latin typeface="Times New Roman"/>
              <a:ea typeface="Times New Roman"/>
              <a:cs typeface="Times New Roman"/>
              <a:sym typeface="Times New Roman"/>
            </a:endParaRPr>
          </a:p>
        </p:txBody>
      </p:sp>
      <p:sp>
        <p:nvSpPr>
          <p:cNvPr id="363" name="Google Shape;363;p8"/>
          <p:cNvSpPr txBox="1"/>
          <p:nvPr/>
        </p:nvSpPr>
        <p:spPr>
          <a:xfrm>
            <a:off x="166251" y="1992182"/>
            <a:ext cx="3776892"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1. Chọn thẻ </a:t>
            </a:r>
            <a:r>
              <a:rPr b="1" lang="en-US" sz="2600">
                <a:solidFill>
                  <a:schemeClr val="dk1"/>
                </a:solidFill>
                <a:latin typeface="Times New Roman"/>
                <a:ea typeface="Times New Roman"/>
                <a:cs typeface="Times New Roman"/>
                <a:sym typeface="Times New Roman"/>
              </a:rPr>
              <a:t>File</a:t>
            </a:r>
            <a:r>
              <a:rPr lang="en-U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p:txBody>
      </p:sp>
      <p:sp>
        <p:nvSpPr>
          <p:cNvPr id="364" name="Google Shape;364;p8"/>
          <p:cNvSpPr txBox="1"/>
          <p:nvPr/>
        </p:nvSpPr>
        <p:spPr>
          <a:xfrm>
            <a:off x="149716" y="2547248"/>
            <a:ext cx="4208828"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2. Chọn </a:t>
            </a:r>
            <a:r>
              <a:rPr b="1" lang="en-US" sz="2600">
                <a:solidFill>
                  <a:schemeClr val="dk1"/>
                </a:solidFill>
                <a:latin typeface="Times New Roman"/>
                <a:ea typeface="Times New Roman"/>
                <a:cs typeface="Times New Roman"/>
                <a:sym typeface="Times New Roman"/>
              </a:rPr>
              <a:t>Save </a:t>
            </a:r>
            <a:r>
              <a:rPr lang="en-US" sz="2600">
                <a:solidFill>
                  <a:schemeClr val="dk1"/>
                </a:solidFill>
                <a:latin typeface="Times New Roman"/>
                <a:ea typeface="Times New Roman"/>
                <a:cs typeface="Times New Roman"/>
                <a:sym typeface="Times New Roman"/>
              </a:rPr>
              <a:t>(hoặc </a:t>
            </a:r>
            <a:r>
              <a:rPr b="1" lang="en-US" sz="2600">
                <a:solidFill>
                  <a:schemeClr val="dk1"/>
                </a:solidFill>
                <a:latin typeface="Times New Roman"/>
                <a:ea typeface="Times New Roman"/>
                <a:cs typeface="Times New Roman"/>
                <a:sym typeface="Times New Roman"/>
              </a:rPr>
              <a:t>Save As</a:t>
            </a:r>
            <a:r>
              <a:rPr lang="en-U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p:txBody>
      </p:sp>
      <p:sp>
        <p:nvSpPr>
          <p:cNvPr id="365" name="Google Shape;365;p8"/>
          <p:cNvSpPr txBox="1"/>
          <p:nvPr/>
        </p:nvSpPr>
        <p:spPr>
          <a:xfrm>
            <a:off x="149716" y="3102314"/>
            <a:ext cx="3968678" cy="12618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2600">
                <a:solidFill>
                  <a:schemeClr val="dk1"/>
                </a:solidFill>
                <a:latin typeface="Times New Roman"/>
                <a:ea typeface="Times New Roman"/>
                <a:cs typeface="Times New Roman"/>
                <a:sym typeface="Times New Roman"/>
              </a:rPr>
              <a:t>Hoặc</a:t>
            </a:r>
            <a:r>
              <a:rPr lang="en-US" sz="2600">
                <a:solidFill>
                  <a:schemeClr val="dk1"/>
                </a:solidFill>
                <a:latin typeface="Times New Roman"/>
                <a:ea typeface="Times New Roman"/>
                <a:cs typeface="Times New Roman"/>
                <a:sym typeface="Times New Roman"/>
              </a:rPr>
              <a:t>:</a:t>
            </a:r>
            <a:endParaRPr/>
          </a:p>
          <a:p>
            <a:pPr indent="-457200" lvl="0" marL="457200" marR="0" rtl="0" algn="just">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Nhấp chuột vào nút</a:t>
            </a:r>
            <a:endParaRPr/>
          </a:p>
          <a:p>
            <a:pPr indent="-457200" lvl="0" marL="457200" marR="0" rtl="0" algn="just">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Nhấn tổ hợp phím </a:t>
            </a:r>
            <a:r>
              <a:rPr b="1" lang="en-US" sz="2400">
                <a:solidFill>
                  <a:schemeClr val="dk1"/>
                </a:solidFill>
                <a:latin typeface="Times New Roman"/>
                <a:ea typeface="Times New Roman"/>
                <a:cs typeface="Times New Roman"/>
                <a:sym typeface="Times New Roman"/>
              </a:rPr>
              <a:t>Ctrl+S</a:t>
            </a:r>
            <a:endParaRPr b="1" sz="2400">
              <a:solidFill>
                <a:schemeClr val="dk1"/>
              </a:solidFill>
              <a:latin typeface="Times New Roman"/>
              <a:ea typeface="Times New Roman"/>
              <a:cs typeface="Times New Roman"/>
              <a:sym typeface="Times New Roman"/>
            </a:endParaRPr>
          </a:p>
        </p:txBody>
      </p:sp>
      <p:sp>
        <p:nvSpPr>
          <p:cNvPr id="366" name="Google Shape;366;p8"/>
          <p:cNvSpPr txBox="1"/>
          <p:nvPr/>
        </p:nvSpPr>
        <p:spPr>
          <a:xfrm>
            <a:off x="149716" y="4394976"/>
            <a:ext cx="3776892" cy="129266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3. Đặt tên tập tin trong khung </a:t>
            </a:r>
            <a:r>
              <a:rPr b="1" lang="en-US" sz="2600">
                <a:solidFill>
                  <a:schemeClr val="dk1"/>
                </a:solidFill>
                <a:latin typeface="Times New Roman"/>
                <a:ea typeface="Times New Roman"/>
                <a:cs typeface="Times New Roman"/>
                <a:sym typeface="Times New Roman"/>
              </a:rPr>
              <a:t>File name </a:t>
            </a:r>
            <a:r>
              <a:rPr lang="en-US" sz="2600">
                <a:solidFill>
                  <a:schemeClr val="dk1"/>
                </a:solidFill>
                <a:latin typeface="Times New Roman"/>
                <a:ea typeface="Times New Roman"/>
                <a:cs typeface="Times New Roman"/>
                <a:sym typeface="Times New Roman"/>
              </a:rPr>
              <a:t>rồi chọn </a:t>
            </a:r>
            <a:r>
              <a:rPr b="1" lang="en-US" sz="2600">
                <a:solidFill>
                  <a:schemeClr val="dk1"/>
                </a:solidFill>
                <a:latin typeface="Times New Roman"/>
                <a:ea typeface="Times New Roman"/>
                <a:cs typeface="Times New Roman"/>
                <a:sym typeface="Times New Roman"/>
              </a:rPr>
              <a:t>Save</a:t>
            </a:r>
            <a:r>
              <a:rPr lang="en-US" sz="2600">
                <a:solidFill>
                  <a:schemeClr val="dk1"/>
                </a:solidFill>
                <a:latin typeface="Times New Roman"/>
                <a:ea typeface="Times New Roman"/>
                <a:cs typeface="Times New Roman"/>
                <a:sym typeface="Times New Roman"/>
              </a:rPr>
              <a:t>.</a:t>
            </a:r>
            <a:endParaRPr b="1" sz="2600">
              <a:solidFill>
                <a:schemeClr val="dk1"/>
              </a:solidFill>
              <a:latin typeface="Times New Roman"/>
              <a:ea typeface="Times New Roman"/>
              <a:cs typeface="Times New Roman"/>
              <a:sym typeface="Times New Roman"/>
            </a:endParaRPr>
          </a:p>
        </p:txBody>
      </p:sp>
      <p:pic>
        <p:nvPicPr>
          <p:cNvPr descr="Kết quả hình ảnh cho microsoft word save icon" id="367" name="Google Shape;367;p8"/>
          <p:cNvPicPr preferRelativeResize="0"/>
          <p:nvPr/>
        </p:nvPicPr>
        <p:blipFill rotWithShape="1">
          <a:blip r:embed="rId6">
            <a:alphaModFix/>
          </a:blip>
          <a:srcRect b="0" l="0" r="0" t="0"/>
          <a:stretch/>
        </p:blipFill>
        <p:spPr>
          <a:xfrm>
            <a:off x="3437257" y="3604573"/>
            <a:ext cx="357595" cy="357595"/>
          </a:xfrm>
          <a:prstGeom prst="rect">
            <a:avLst/>
          </a:prstGeom>
          <a:noFill/>
          <a:ln>
            <a:noFill/>
          </a:ln>
        </p:spPr>
      </p:pic>
      <p:sp>
        <p:nvSpPr>
          <p:cNvPr id="368" name="Google Shape;368;p8"/>
          <p:cNvSpPr/>
          <p:nvPr/>
        </p:nvSpPr>
        <p:spPr>
          <a:xfrm>
            <a:off x="4323647" y="1772658"/>
            <a:ext cx="460226" cy="18665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69" name="Google Shape;369;p8"/>
          <p:cNvSpPr/>
          <p:nvPr/>
        </p:nvSpPr>
        <p:spPr>
          <a:xfrm>
            <a:off x="4359648" y="2024676"/>
            <a:ext cx="954414" cy="18288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descr="HÃ¬nh áº£nh cÃ³ liÃªn quan" id="370" name="Google Shape;370;p8"/>
          <p:cNvPicPr preferRelativeResize="0"/>
          <p:nvPr/>
        </p:nvPicPr>
        <p:blipFill rotWithShape="1">
          <a:blip r:embed="rId7">
            <a:alphaModFix/>
          </a:blip>
          <a:srcRect b="0" l="0" r="0" t="0"/>
          <a:stretch/>
        </p:blipFill>
        <p:spPr>
          <a:xfrm>
            <a:off x="2472160" y="278192"/>
            <a:ext cx="1346796" cy="1515724"/>
          </a:xfrm>
          <a:prstGeom prst="rect">
            <a:avLst/>
          </a:prstGeom>
          <a:noFill/>
          <a:ln>
            <a:noFill/>
          </a:ln>
        </p:spPr>
      </p:pic>
      <p:sp>
        <p:nvSpPr>
          <p:cNvPr id="371" name="Google Shape;371;p8">
            <a:hlinkClick action="ppaction://hlinksldjump" r:id="rId8"/>
          </p:cNvPr>
          <p:cNvSpPr txBox="1"/>
          <p:nvPr/>
        </p:nvSpPr>
        <p:spPr>
          <a:xfrm>
            <a:off x="1827622" y="530880"/>
            <a:ext cx="56285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imes New Roman"/>
                <a:ea typeface="Times New Roman"/>
                <a:cs typeface="Times New Roman"/>
                <a:sym typeface="Times New Roman"/>
              </a:rPr>
              <a:t>☞</a:t>
            </a:r>
            <a:endParaRPr sz="4000">
              <a:solidFill>
                <a:schemeClr val="lt1"/>
              </a:solidFill>
              <a:latin typeface="Times New Roman"/>
              <a:ea typeface="Times New Roman"/>
              <a:cs typeface="Times New Roman"/>
              <a:sym typeface="Times New Roman"/>
            </a:endParaRPr>
          </a:p>
        </p:txBody>
      </p:sp>
      <p:pic>
        <p:nvPicPr>
          <p:cNvPr id="372" name="Google Shape;372;p8"/>
          <p:cNvPicPr preferRelativeResize="0"/>
          <p:nvPr/>
        </p:nvPicPr>
        <p:blipFill rotWithShape="1">
          <a:blip r:embed="rId9">
            <a:alphaModFix/>
          </a:blip>
          <a:srcRect b="0" l="0" r="0" t="0"/>
          <a:stretch/>
        </p:blipFill>
        <p:spPr>
          <a:xfrm>
            <a:off x="4300087" y="1527500"/>
            <a:ext cx="7509899" cy="4767735"/>
          </a:xfrm>
          <a:prstGeom prst="rect">
            <a:avLst/>
          </a:prstGeom>
          <a:noFill/>
          <a:ln>
            <a:noFill/>
          </a:ln>
        </p:spPr>
      </p:pic>
      <p:sp>
        <p:nvSpPr>
          <p:cNvPr id="373" name="Google Shape;373;p8"/>
          <p:cNvSpPr/>
          <p:nvPr/>
        </p:nvSpPr>
        <p:spPr>
          <a:xfrm>
            <a:off x="5498598" y="4715262"/>
            <a:ext cx="6217920" cy="18288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74" name="Google Shape;374;p8"/>
          <p:cNvSpPr/>
          <p:nvPr/>
        </p:nvSpPr>
        <p:spPr>
          <a:xfrm>
            <a:off x="9829386" y="5961427"/>
            <a:ext cx="855262" cy="17632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375" name="Google Shape;375;p8"/>
          <p:cNvPicPr preferRelativeResize="0"/>
          <p:nvPr/>
        </p:nvPicPr>
        <p:blipFill rotWithShape="1">
          <a:blip r:embed="rId10">
            <a:alphaModFix/>
          </a:blip>
          <a:srcRect b="0" l="0" r="0" t="0"/>
          <a:stretch/>
        </p:blipFill>
        <p:spPr>
          <a:xfrm>
            <a:off x="4279495" y="1527500"/>
            <a:ext cx="7502986" cy="5198770"/>
          </a:xfrm>
          <a:prstGeom prst="rect">
            <a:avLst/>
          </a:prstGeom>
          <a:noFill/>
          <a:ln>
            <a:noFill/>
          </a:ln>
        </p:spPr>
      </p:pic>
      <p:sp>
        <p:nvSpPr>
          <p:cNvPr id="376" name="Google Shape;376;p8"/>
          <p:cNvSpPr txBox="1"/>
          <p:nvPr>
            <p:ph idx="1" type="body"/>
          </p:nvPr>
        </p:nvSpPr>
        <p:spPr>
          <a:xfrm>
            <a:off x="628650" y="795484"/>
            <a:ext cx="10431827" cy="1661965"/>
          </a:xfrm>
          <a:prstGeom prst="rect">
            <a:avLst/>
          </a:prstGeom>
          <a:noFill/>
          <a:ln>
            <a:noFill/>
          </a:ln>
        </p:spPr>
        <p:txBody>
          <a:bodyPr anchorCtr="0" anchor="t" bIns="45700" lIns="91425" spcFirstLastPara="1" rIns="91425" wrap="square" tIns="45700">
            <a:noAutofit/>
          </a:bodyPr>
          <a:lstStyle/>
          <a:p>
            <a:pPr indent="0" lvl="0" marL="182880" rtl="0" algn="ctr">
              <a:lnSpc>
                <a:spcPct val="90000"/>
              </a:lnSpc>
              <a:spcBef>
                <a:spcPts val="0"/>
              </a:spcBef>
              <a:spcAft>
                <a:spcPts val="0"/>
              </a:spcAft>
              <a:buSzPts val="3600"/>
              <a:buNone/>
            </a:pPr>
            <a:r>
              <a:t/>
            </a:r>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58"/>
                                        </p:tgtEl>
                                        <p:attrNameLst>
                                          <p:attrName>style.visibility</p:attrName>
                                        </p:attrNameLst>
                                      </p:cBhvr>
                                      <p:to>
                                        <p:strVal val="hidden"/>
                                      </p:to>
                                    </p:set>
                                  </p:childTnLst>
                                </p:cTn>
                              </p:par>
                            </p:childTnLst>
                          </p:cTn>
                        </p:par>
                        <p:par>
                          <p:cTn fill="hold">
                            <p:stCondLst>
                              <p:cond delay="1001"/>
                            </p:stCondLst>
                            <p:childTnLst>
                              <p:par>
                                <p:cTn fill="hold" nodeType="after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ppt_w</p:attrName>
                                        </p:attrNameLst>
                                      </p:cBhvr>
                                      <p:tavLst>
                                        <p:tav fmla="" tm="0">
                                          <p:val>
                                            <p:strVal val="0"/>
                                          </p:val>
                                        </p:tav>
                                        <p:tav fmla="" tm="100000">
                                          <p:val>
                                            <p:strVal val="#ppt_w"/>
                                          </p:val>
                                        </p:tav>
                                      </p:tavLst>
                                    </p:anim>
                                    <p:anim calcmode="lin" valueType="num">
                                      <p:cBhvr additive="base">
                                        <p:cTn dur="500"/>
                                        <p:tgtEl>
                                          <p:spTgt spid="3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xit" presetID="1" presetSubtype="0">
                                  <p:stCondLst>
                                    <p:cond delay="0"/>
                                  </p:stCondLst>
                                  <p:childTnLst>
                                    <p:set>
                                      <p:cBhvr>
                                        <p:cTn dur="1" fill="hold">
                                          <p:stCondLst>
                                            <p:cond delay="1"/>
                                          </p:stCondLst>
                                        </p:cTn>
                                        <p:tgtEl>
                                          <p:spTgt spid="3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6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59"/>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500"/>
                                        <p:tgtEl>
                                          <p:spTgt spid="373"/>
                                        </p:tgtEl>
                                        <p:attrNameLst>
                                          <p:attrName>ppt_w</p:attrName>
                                        </p:attrNameLst>
                                      </p:cBhvr>
                                      <p:tavLst>
                                        <p:tav fmla="" tm="0">
                                          <p:val>
                                            <p:strVal val="0"/>
                                          </p:val>
                                        </p:tav>
                                        <p:tav fmla="" tm="100000">
                                          <p:val>
                                            <p:strVal val="#ppt_w"/>
                                          </p:val>
                                        </p:tav>
                                      </p:tavLst>
                                    </p:anim>
                                    <p:anim calcmode="lin" valueType="num">
                                      <p:cBhvr additive="base">
                                        <p:cTn dur="500"/>
                                        <p:tgtEl>
                                          <p:spTgt spid="37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ppt_w</p:attrName>
                                        </p:attrNameLst>
                                      </p:cBhvr>
                                      <p:tavLst>
                                        <p:tav fmla="" tm="0">
                                          <p:val>
                                            <p:strVal val="0"/>
                                          </p:val>
                                        </p:tav>
                                        <p:tav fmla="" tm="100000">
                                          <p:val>
                                            <p:strVal val="#ppt_w"/>
                                          </p:val>
                                        </p:tav>
                                      </p:tavLst>
                                    </p:anim>
                                    <p:anim calcmode="lin" valueType="num">
                                      <p:cBhvr additive="base">
                                        <p:cTn dur="500"/>
                                        <p:tgtEl>
                                          <p:spTgt spid="3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9"/>
          <p:cNvSpPr txBox="1"/>
          <p:nvPr>
            <p:ph idx="1" type="body"/>
          </p:nvPr>
        </p:nvSpPr>
        <p:spPr>
          <a:xfrm>
            <a:off x="585014" y="149168"/>
            <a:ext cx="10431827" cy="1661965"/>
          </a:xfrm>
          <a:prstGeom prst="rect">
            <a:avLst/>
          </a:prstGeom>
          <a:noFill/>
          <a:ln>
            <a:noFill/>
          </a:ln>
        </p:spPr>
        <p:txBody>
          <a:bodyPr anchorCtr="0" anchor="t" bIns="45700" lIns="91425" spcFirstLastPara="1" rIns="91425" wrap="square" tIns="45700">
            <a:noAutofit/>
          </a:bodyPr>
          <a:lstStyle/>
          <a:p>
            <a:pPr indent="-228600" lvl="0" marL="182880" rtl="0" algn="ctr">
              <a:lnSpc>
                <a:spcPct val="90000"/>
              </a:lnSpc>
              <a:spcBef>
                <a:spcPts val="0"/>
              </a:spcBef>
              <a:spcAft>
                <a:spcPts val="0"/>
              </a:spcAft>
              <a:buSzPts val="3600"/>
              <a:buChar char="▪"/>
            </a:pPr>
            <a:r>
              <a:rPr lang="en-US"/>
              <a:t>Hoạt động: </a:t>
            </a:r>
            <a:r>
              <a:rPr b="1" lang="en-US">
                <a:solidFill>
                  <a:srgbClr val="AA2200"/>
                </a:solidFill>
                <a:latin typeface="Times New Roman"/>
                <a:ea typeface="Times New Roman"/>
                <a:cs typeface="Times New Roman"/>
                <a:sym typeface="Times New Roman"/>
              </a:rPr>
              <a:t>Tìm hiểu Mở tệp tin</a:t>
            </a:r>
            <a:endParaRPr/>
          </a:p>
        </p:txBody>
      </p:sp>
      <p:pic>
        <p:nvPicPr>
          <p:cNvPr descr="Screen Clipping" id="382" name="Google Shape;382;p9"/>
          <p:cNvPicPr preferRelativeResize="0"/>
          <p:nvPr/>
        </p:nvPicPr>
        <p:blipFill rotWithShape="1">
          <a:blip r:embed="rId3">
            <a:alphaModFix/>
          </a:blip>
          <a:srcRect b="0" l="0" r="0" t="0"/>
          <a:stretch/>
        </p:blipFill>
        <p:spPr>
          <a:xfrm>
            <a:off x="919263" y="829355"/>
            <a:ext cx="10097578" cy="1762565"/>
          </a:xfrm>
          <a:prstGeom prst="rect">
            <a:avLst/>
          </a:prstGeom>
          <a:noFill/>
          <a:ln>
            <a:noFill/>
          </a:ln>
        </p:spPr>
      </p:pic>
      <p:sp>
        <p:nvSpPr>
          <p:cNvPr id="383" name="Google Shape;383;p9"/>
          <p:cNvSpPr/>
          <p:nvPr/>
        </p:nvSpPr>
        <p:spPr>
          <a:xfrm>
            <a:off x="2552700" y="3354404"/>
            <a:ext cx="9172778" cy="224676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00"/>
              </a:buClr>
              <a:buSzPts val="2800"/>
              <a:buFont typeface="Arial"/>
              <a:buChar char="•"/>
            </a:pPr>
            <a:r>
              <a:rPr lang="en-US" sz="2800">
                <a:solidFill>
                  <a:srgbClr val="000000"/>
                </a:solidFill>
                <a:latin typeface="Times New Roman"/>
                <a:ea typeface="Times New Roman"/>
                <a:cs typeface="Times New Roman"/>
                <a:sym typeface="Times New Roman"/>
              </a:rPr>
              <a:t>Nhấp chuột vào thẻ </a:t>
            </a:r>
            <a:r>
              <a:rPr b="1" lang="en-US" sz="2800">
                <a:solidFill>
                  <a:srgbClr val="000000"/>
                </a:solidFill>
                <a:latin typeface="Times New Roman"/>
                <a:ea typeface="Times New Roman"/>
                <a:cs typeface="Times New Roman"/>
                <a:sym typeface="Times New Roman"/>
              </a:rPr>
              <a:t>File</a:t>
            </a:r>
            <a:r>
              <a:rPr lang="en-US" sz="2800">
                <a:solidFill>
                  <a:srgbClr val="000000"/>
                </a:solidFill>
                <a:latin typeface="Times New Roman"/>
                <a:ea typeface="Times New Roman"/>
                <a:cs typeface="Times New Roman"/>
                <a:sym typeface="Times New Roman"/>
              </a:rPr>
              <a:t>, chọn </a:t>
            </a:r>
            <a:r>
              <a:rPr b="1" lang="en-US" sz="2800">
                <a:solidFill>
                  <a:srgbClr val="000000"/>
                </a:solidFill>
                <a:latin typeface="Times New Roman"/>
                <a:ea typeface="Times New Roman"/>
                <a:cs typeface="Times New Roman"/>
                <a:sym typeface="Times New Roman"/>
              </a:rPr>
              <a:t>Recent </a:t>
            </a:r>
            <a:r>
              <a:rPr lang="en-US" sz="2800">
                <a:solidFill>
                  <a:srgbClr val="000000"/>
                </a:solidFill>
                <a:latin typeface="Times New Roman"/>
                <a:ea typeface="Times New Roman"/>
                <a:cs typeface="Times New Roman"/>
                <a:sym typeface="Times New Roman"/>
              </a:rPr>
              <a:t>và sau đó nhấp chuột vào tên tệp tin từ danh sách các tài liệu được sử dụng gần đây; hoặc </a:t>
            </a:r>
            <a:endParaRPr sz="2800">
              <a:solidFill>
                <a:srgbClr val="000000"/>
              </a:solidFill>
              <a:latin typeface="Times New Roman"/>
              <a:ea typeface="Times New Roman"/>
              <a:cs typeface="Times New Roman"/>
              <a:sym typeface="Times New Roman"/>
            </a:endParaRPr>
          </a:p>
          <a:p>
            <a:pPr indent="-285750" lvl="0" marL="285750" marR="0" rtl="0" algn="just">
              <a:spcBef>
                <a:spcPts val="0"/>
              </a:spcBef>
              <a:spcAft>
                <a:spcPts val="0"/>
              </a:spcAft>
              <a:buClr>
                <a:srgbClr val="000000"/>
              </a:buClr>
              <a:buSzPts val="2800"/>
              <a:buFont typeface="Arial"/>
              <a:buChar char="•"/>
            </a:pPr>
            <a:r>
              <a:rPr lang="en-US" sz="2800">
                <a:solidFill>
                  <a:srgbClr val="000000"/>
                </a:solidFill>
                <a:latin typeface="Times New Roman"/>
                <a:ea typeface="Times New Roman"/>
                <a:cs typeface="Times New Roman"/>
                <a:sym typeface="Times New Roman"/>
              </a:rPr>
              <a:t>Nhấp chuột vào thẻ </a:t>
            </a:r>
            <a:r>
              <a:rPr b="1" lang="en-US" sz="2800">
                <a:solidFill>
                  <a:srgbClr val="000000"/>
                </a:solidFill>
                <a:latin typeface="Times New Roman"/>
                <a:ea typeface="Times New Roman"/>
                <a:cs typeface="Times New Roman"/>
                <a:sym typeface="Times New Roman"/>
              </a:rPr>
              <a:t>File</a:t>
            </a:r>
            <a:r>
              <a:rPr lang="en-US" sz="2800">
                <a:solidFill>
                  <a:srgbClr val="000000"/>
                </a:solidFill>
                <a:latin typeface="Times New Roman"/>
                <a:ea typeface="Times New Roman"/>
                <a:cs typeface="Times New Roman"/>
                <a:sym typeface="Times New Roman"/>
              </a:rPr>
              <a:t>, sau đó chọn </a:t>
            </a:r>
            <a:r>
              <a:rPr b="1" lang="en-US" sz="2800">
                <a:solidFill>
                  <a:srgbClr val="000000"/>
                </a:solidFill>
                <a:latin typeface="Times New Roman"/>
                <a:ea typeface="Times New Roman"/>
                <a:cs typeface="Times New Roman"/>
                <a:sym typeface="Times New Roman"/>
              </a:rPr>
              <a:t>Open</a:t>
            </a:r>
            <a:r>
              <a:rPr lang="en-US" sz="2800">
                <a:solidFill>
                  <a:srgbClr val="000000"/>
                </a:solidFill>
                <a:latin typeface="Times New Roman"/>
                <a:ea typeface="Times New Roman"/>
                <a:cs typeface="Times New Roman"/>
                <a:sym typeface="Times New Roman"/>
              </a:rPr>
              <a:t>; hoặc</a:t>
            </a:r>
            <a:endParaRPr sz="2800">
              <a:solidFill>
                <a:srgbClr val="000000"/>
              </a:solidFill>
              <a:latin typeface="Times New Roman"/>
              <a:ea typeface="Times New Roman"/>
              <a:cs typeface="Times New Roman"/>
              <a:sym typeface="Times New Roman"/>
            </a:endParaRPr>
          </a:p>
          <a:p>
            <a:pPr indent="-285750" lvl="0" marL="285750" marR="0" rtl="0" algn="just">
              <a:spcBef>
                <a:spcPts val="0"/>
              </a:spcBef>
              <a:spcAft>
                <a:spcPts val="0"/>
              </a:spcAft>
              <a:buClr>
                <a:srgbClr val="000000"/>
              </a:buClr>
              <a:buSzPts val="2800"/>
              <a:buFont typeface="Arial"/>
              <a:buChar char="•"/>
            </a:pPr>
            <a:r>
              <a:rPr lang="en-US" sz="2800">
                <a:solidFill>
                  <a:srgbClr val="000000"/>
                </a:solidFill>
                <a:latin typeface="Times New Roman"/>
                <a:ea typeface="Times New Roman"/>
                <a:cs typeface="Times New Roman"/>
                <a:sym typeface="Times New Roman"/>
              </a:rPr>
              <a:t>Nhấn tổ hợp phím </a:t>
            </a:r>
            <a:r>
              <a:rPr b="1" lang="en-US" sz="2800">
                <a:solidFill>
                  <a:srgbClr val="000000"/>
                </a:solidFill>
                <a:latin typeface="Times New Roman"/>
                <a:ea typeface="Times New Roman"/>
                <a:cs typeface="Times New Roman"/>
                <a:sym typeface="Times New Roman"/>
              </a:rPr>
              <a:t>Ctrl + O </a:t>
            </a:r>
            <a:r>
              <a:rPr lang="en-US" sz="2800">
                <a:solidFill>
                  <a:srgbClr val="000000"/>
                </a:solidFill>
                <a:latin typeface="Times New Roman"/>
                <a:ea typeface="Times New Roman"/>
                <a:cs typeface="Times New Roman"/>
                <a:sym typeface="Times New Roman"/>
              </a:rPr>
              <a:t>hoặc </a:t>
            </a:r>
            <a:r>
              <a:rPr b="1" lang="en-US" sz="2800">
                <a:solidFill>
                  <a:srgbClr val="000000"/>
                </a:solidFill>
                <a:latin typeface="Times New Roman"/>
                <a:ea typeface="Times New Roman"/>
                <a:cs typeface="Times New Roman"/>
                <a:sym typeface="Times New Roman"/>
              </a:rPr>
              <a:t>Ctrl + F12</a:t>
            </a:r>
            <a:r>
              <a:rPr lang="en-US" sz="2800">
                <a:solidFill>
                  <a:srgbClr val="000000"/>
                </a:solidFill>
                <a:latin typeface="Times New Roman"/>
                <a:ea typeface="Times New Roman"/>
                <a:cs typeface="Times New Roman"/>
                <a:sym typeface="Times New Roman"/>
              </a:rPr>
              <a:t>. </a:t>
            </a:r>
            <a:endParaRPr/>
          </a:p>
        </p:txBody>
      </p:sp>
      <p:sp>
        <p:nvSpPr>
          <p:cNvPr id="384" name="Google Shape;384;p9"/>
          <p:cNvSpPr/>
          <p:nvPr/>
        </p:nvSpPr>
        <p:spPr>
          <a:xfrm>
            <a:off x="919263" y="2711552"/>
            <a:ext cx="80522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Bạn sử dụng một trong những cách sau để mở tài liệu: </a:t>
            </a:r>
            <a:endParaRPr/>
          </a:p>
        </p:txBody>
      </p:sp>
    </p:spTree>
  </p:cSld>
  <p:clrMapOvr>
    <a:masterClrMapping/>
  </p:clrMapOvr>
  <p:transition spd="slow" p14:dur="1600">
    <p:blinds dir="ver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2021-09-25T10:49:13Z</dcterms:created>
</cp:coreProperties>
</file>